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5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6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7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8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9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1.xml" ContentType="application/vnd.openxmlformats-officedocument.drawingml.chartshapes+xml"/>
  <Override PartName="/ppt/notesSlides/notesSlide10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3.xml" ContentType="application/vnd.openxmlformats-officedocument.presentationml.notesSlid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4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notesSlides/notesSlide15.xml" ContentType="application/vnd.openxmlformats-officedocument.presentationml.notesSlid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16.xml" ContentType="application/vnd.openxmlformats-officedocument.presentationml.notesSlid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7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18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7" r:id="rId5"/>
    <p:sldMasterId id="2147483687" r:id="rId6"/>
    <p:sldMasterId id="2147483697" r:id="rId7"/>
  </p:sldMasterIdLst>
  <p:notesMasterIdLst>
    <p:notesMasterId r:id="rId32"/>
  </p:notesMasterIdLst>
  <p:handoutMasterIdLst>
    <p:handoutMasterId r:id="rId33"/>
  </p:handoutMasterIdLst>
  <p:sldIdLst>
    <p:sldId id="256" r:id="rId8"/>
    <p:sldId id="260" r:id="rId9"/>
    <p:sldId id="262" r:id="rId10"/>
    <p:sldId id="322" r:id="rId11"/>
    <p:sldId id="340" r:id="rId12"/>
    <p:sldId id="324" r:id="rId13"/>
    <p:sldId id="288" r:id="rId14"/>
    <p:sldId id="341" r:id="rId15"/>
    <p:sldId id="342" r:id="rId16"/>
    <p:sldId id="272" r:id="rId17"/>
    <p:sldId id="344" r:id="rId18"/>
    <p:sldId id="264" r:id="rId19"/>
    <p:sldId id="283" r:id="rId20"/>
    <p:sldId id="326" r:id="rId21"/>
    <p:sldId id="345" r:id="rId22"/>
    <p:sldId id="263" r:id="rId23"/>
    <p:sldId id="346" r:id="rId24"/>
    <p:sldId id="347" r:id="rId25"/>
    <p:sldId id="348" r:id="rId26"/>
    <p:sldId id="294" r:id="rId27"/>
    <p:sldId id="351" r:id="rId28"/>
    <p:sldId id="349" r:id="rId29"/>
    <p:sldId id="350" r:id="rId30"/>
    <p:sldId id="289" r:id="rId31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03E45A4-FC93-46BF-A3F8-AD345485372C}" name="Behague, Sabina" initials="BS" userId="S::57291@icf.com::2f9f8379-56ce-455c-81be-d1dc66b28ae7" providerId="AD"/>
  <p188:author id="{C592E3B0-D0D5-FB59-2D87-1A7CBC8DE0F2}" name="Hanner, Olsen" initials="HO" userId="S::61097@icf.com::8f966b24-7479-4073-89bd-2f70180eddce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TG" userId="S::59766@icf.com::6464a502-8a44-4d67-8fab-8f3aa94958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A366FF"/>
    <a:srgbClr val="CFAFFF"/>
    <a:srgbClr val="0563C1"/>
    <a:srgbClr val="00A1E0"/>
    <a:srgbClr val="F0E7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FD1E5759-18C8-4B2E-9127-A35ECF8FC1DB}" v="2" dt="2024-11-14T17:06:19.332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954" autoAdjust="0"/>
    <p:restoredTop sz="94660"/>
  </p:normalViewPr>
  <p:slideViewPr>
    <p:cSldViewPr snapToGrid="0">
      <p:cViewPr varScale="1">
        <p:scale>
          <a:sx n="142" d="100"/>
          <a:sy n="142" d="100"/>
        </p:scale>
        <p:origin x="2154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microsoft.com/office/2015/10/relationships/revisionInfo" Target="revisionInfo.xml"/><Relationship Id="rId21" Type="http://schemas.openxmlformats.org/officeDocument/2006/relationships/slide" Target="slides/slide14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handoutMaster" Target="handoutMasters/handoutMaster1.xml"/><Relationship Id="rId38" Type="http://schemas.microsoft.com/office/2016/11/relationships/changesInfo" Target="changesInfos/changesInfo1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slide" Target="slides/slide22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40" Type="http://schemas.microsoft.com/office/2018/10/relationships/authors" Target="authors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theme" Target="theme/theme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" Type="http://schemas.openxmlformats.org/officeDocument/2006/relationships/customXml" Target="../customXml/item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viewProps" Target="viewProps.xml"/><Relationship Id="rId8" Type="http://schemas.openxmlformats.org/officeDocument/2006/relationships/slide" Target="slides/slide1.xml"/><Relationship Id="rId3" Type="http://schemas.openxmlformats.org/officeDocument/2006/relationships/customXml" Target="../customXml/item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alian, Sarah" userId="b3b060d9-4d34-479b-ad68-688eaebf93c5" providerId="ADAL" clId="{83A548DD-D435-423B-939D-6B824A48AF82}"/>
    <pc:docChg chg="custSel modSld sldOrd">
      <pc:chgData name="Balian, Sarah" userId="b3b060d9-4d34-479b-ad68-688eaebf93c5" providerId="ADAL" clId="{83A548DD-D435-423B-939D-6B824A48AF82}" dt="2023-01-19T17:12:40.212" v="137"/>
      <pc:docMkLst>
        <pc:docMk/>
      </pc:docMkLst>
      <pc:sldChg chg="delCm">
        <pc:chgData name="Balian, Sarah" userId="b3b060d9-4d34-479b-ad68-688eaebf93c5" providerId="ADAL" clId="{83A548DD-D435-423B-939D-6B824A48AF82}" dt="2023-01-19T16:39:47.067" v="0"/>
        <pc:sldMkLst>
          <pc:docMk/>
          <pc:sldMk cId="1428788921" sldId="262"/>
        </pc:sldMkLst>
      </pc:sldChg>
      <pc:sldChg chg="addSp modSp mod ord delCm">
        <pc:chgData name="Balian, Sarah" userId="b3b060d9-4d34-479b-ad68-688eaebf93c5" providerId="ADAL" clId="{83A548DD-D435-423B-939D-6B824A48AF82}" dt="2023-01-19T16:50:09.925" v="134"/>
        <pc:sldMkLst>
          <pc:docMk/>
          <pc:sldMk cId="2479953464" sldId="264"/>
        </pc:sldMkLst>
        <pc:spChg chg="add mod">
          <ac:chgData name="Balian, Sarah" userId="b3b060d9-4d34-479b-ad68-688eaebf93c5" providerId="ADAL" clId="{83A548DD-D435-423B-939D-6B824A48AF82}" dt="2023-01-19T16:46:52.032" v="72"/>
          <ac:spMkLst>
            <pc:docMk/>
            <pc:sldMk cId="2479953464" sldId="264"/>
            <ac:spMk id="2" creationId="{F8B6B505-F74F-ABF3-A1F4-837A22556A4A}"/>
          </ac:spMkLst>
        </pc:spChg>
        <pc:spChg chg="mod">
          <ac:chgData name="Balian, Sarah" userId="b3b060d9-4d34-479b-ad68-688eaebf93c5" providerId="ADAL" clId="{83A548DD-D435-423B-939D-6B824A48AF82}" dt="2023-01-19T16:45:24.649" v="45" actId="20577"/>
          <ac:spMkLst>
            <pc:docMk/>
            <pc:sldMk cId="2479953464" sldId="264"/>
            <ac:spMk id="7" creationId="{C6AD3CA1-B490-CAD9-358E-36CAF5A9AFAD}"/>
          </ac:spMkLst>
        </pc:spChg>
        <pc:spChg chg="mod">
          <ac:chgData name="Balian, Sarah" userId="b3b060d9-4d34-479b-ad68-688eaebf93c5" providerId="ADAL" clId="{83A548DD-D435-423B-939D-6B824A48AF82}" dt="2023-01-19T16:46:29.139" v="71" actId="27636"/>
          <ac:spMkLst>
            <pc:docMk/>
            <pc:sldMk cId="2479953464" sldId="264"/>
            <ac:spMk id="8" creationId="{D2113DFA-A685-4B12-7242-8814DEF4FC2E}"/>
          </ac:spMkLst>
        </pc:spChg>
      </pc:sldChg>
      <pc:sldChg chg="delCm">
        <pc:chgData name="Balian, Sarah" userId="b3b060d9-4d34-479b-ad68-688eaebf93c5" providerId="ADAL" clId="{83A548DD-D435-423B-939D-6B824A48AF82}" dt="2023-01-19T17:11:17.055" v="136"/>
        <pc:sldMkLst>
          <pc:docMk/>
          <pc:sldMk cId="111198767" sldId="275"/>
        </pc:sldMkLst>
      </pc:sldChg>
      <pc:sldChg chg="addSp delSp modSp mod ord delCm modCm">
        <pc:chgData name="Balian, Sarah" userId="b3b060d9-4d34-479b-ad68-688eaebf93c5" providerId="ADAL" clId="{83A548DD-D435-423B-939D-6B824A48AF82}" dt="2023-01-19T16:48:52.869" v="113"/>
        <pc:sldMkLst>
          <pc:docMk/>
          <pc:sldMk cId="3502258445" sldId="283"/>
        </pc:sldMkLst>
        <pc:spChg chg="add mod">
          <ac:chgData name="Balian, Sarah" userId="b3b060d9-4d34-479b-ad68-688eaebf93c5" providerId="ADAL" clId="{83A548DD-D435-423B-939D-6B824A48AF82}" dt="2023-01-19T16:46:54.592" v="73"/>
          <ac:spMkLst>
            <pc:docMk/>
            <pc:sldMk cId="3502258445" sldId="283"/>
            <ac:spMk id="2" creationId="{E9CEDA78-A29D-320F-B54A-213078228352}"/>
          </ac:spMkLst>
        </pc:spChg>
        <pc:spChg chg="add del mod">
          <ac:chgData name="Balian, Sarah" userId="b3b060d9-4d34-479b-ad68-688eaebf93c5" providerId="ADAL" clId="{83A548DD-D435-423B-939D-6B824A48AF82}" dt="2023-01-19T16:47:29.967" v="106" actId="478"/>
          <ac:spMkLst>
            <pc:docMk/>
            <pc:sldMk cId="3502258445" sldId="283"/>
            <ac:spMk id="4" creationId="{3D0CF0D1-88F4-FE00-9E19-CE8DFE68CE09}"/>
          </ac:spMkLst>
        </pc:spChg>
        <pc:spChg chg="add mod">
          <ac:chgData name="Balian, Sarah" userId="b3b060d9-4d34-479b-ad68-688eaebf93c5" providerId="ADAL" clId="{83A548DD-D435-423B-939D-6B824A48AF82}" dt="2023-01-19T16:48:16.678" v="109" actId="1076"/>
          <ac:spMkLst>
            <pc:docMk/>
            <pc:sldMk cId="3502258445" sldId="283"/>
            <ac:spMk id="10" creationId="{DBDE07E1-7575-A5D0-D1D8-19FF4269F83A}"/>
          </ac:spMkLst>
        </pc:spChg>
        <pc:spChg chg="mod">
          <ac:chgData name="Balian, Sarah" userId="b3b060d9-4d34-479b-ad68-688eaebf93c5" providerId="ADAL" clId="{83A548DD-D435-423B-939D-6B824A48AF82}" dt="2023-01-19T16:48:52.869" v="113"/>
          <ac:spMkLst>
            <pc:docMk/>
            <pc:sldMk cId="3502258445" sldId="283"/>
            <ac:spMk id="11" creationId="{AA7DA90E-F1B1-6A3A-8771-E43E613C537E}"/>
          </ac:spMkLst>
        </pc:spChg>
        <pc:spChg chg="del">
          <ac:chgData name="Balian, Sarah" userId="b3b060d9-4d34-479b-ad68-688eaebf93c5" providerId="ADAL" clId="{83A548DD-D435-423B-939D-6B824A48AF82}" dt="2023-01-19T16:47:24.495" v="104" actId="478"/>
          <ac:spMkLst>
            <pc:docMk/>
            <pc:sldMk cId="3502258445" sldId="283"/>
            <ac:spMk id="12" creationId="{E8F456C8-ACF5-3708-15D6-0E15D7CCC2F6}"/>
          </ac:spMkLst>
        </pc:spChg>
        <pc:grpChg chg="mod">
          <ac:chgData name="Balian, Sarah" userId="b3b060d9-4d34-479b-ad68-688eaebf93c5" providerId="ADAL" clId="{83A548DD-D435-423B-939D-6B824A48AF82}" dt="2023-01-19T16:47:02.230" v="99" actId="1036"/>
          <ac:grpSpMkLst>
            <pc:docMk/>
            <pc:sldMk cId="3502258445" sldId="283"/>
            <ac:grpSpMk id="8" creationId="{9B93891F-7FE0-C8DC-6B27-0AD630270771}"/>
          </ac:grpSpMkLst>
        </pc:grpChg>
      </pc:sldChg>
      <pc:sldChg chg="delSp mod delCm modCm">
        <pc:chgData name="Balian, Sarah" userId="b3b060d9-4d34-479b-ad68-688eaebf93c5" providerId="ADAL" clId="{83A548DD-D435-423B-939D-6B824A48AF82}" dt="2023-01-19T16:43:49.864" v="6"/>
        <pc:sldMkLst>
          <pc:docMk/>
          <pc:sldMk cId="4165731788" sldId="342"/>
        </pc:sldMkLst>
        <pc:picChg chg="del">
          <ac:chgData name="Balian, Sarah" userId="b3b060d9-4d34-479b-ad68-688eaebf93c5" providerId="ADAL" clId="{83A548DD-D435-423B-939D-6B824A48AF82}" dt="2023-01-19T16:43:45.467" v="3" actId="478"/>
          <ac:picMkLst>
            <pc:docMk/>
            <pc:sldMk cId="4165731788" sldId="342"/>
            <ac:picMk id="3" creationId="{04C66376-181B-A80E-389E-06F26F57F1AF}"/>
          </ac:picMkLst>
        </pc:picChg>
      </pc:sldChg>
      <pc:sldChg chg="addSp delSp modSp mod ord delCm modCm">
        <pc:chgData name="Balian, Sarah" userId="b3b060d9-4d34-479b-ad68-688eaebf93c5" providerId="ADAL" clId="{83A548DD-D435-423B-939D-6B824A48AF82}" dt="2023-01-19T17:11:02.924" v="135" actId="1076"/>
        <pc:sldMkLst>
          <pc:docMk/>
          <pc:sldMk cId="2781894779" sldId="343"/>
        </pc:sldMkLst>
        <pc:spChg chg="add mod">
          <ac:chgData name="Balian, Sarah" userId="b3b060d9-4d34-479b-ad68-688eaebf93c5" providerId="ADAL" clId="{83A548DD-D435-423B-939D-6B824A48AF82}" dt="2023-01-19T16:49:39.848" v="130" actId="14100"/>
          <ac:spMkLst>
            <pc:docMk/>
            <pc:sldMk cId="2781894779" sldId="343"/>
            <ac:spMk id="2" creationId="{0E66A2BA-F513-2770-1FE1-E25DC3EF5B4E}"/>
          </ac:spMkLst>
        </pc:spChg>
        <pc:spChg chg="mod">
          <ac:chgData name="Balian, Sarah" userId="b3b060d9-4d34-479b-ad68-688eaebf93c5" providerId="ADAL" clId="{83A548DD-D435-423B-939D-6B824A48AF82}" dt="2023-01-19T16:49:00.865" v="115" actId="1076"/>
          <ac:spMkLst>
            <pc:docMk/>
            <pc:sldMk cId="2781894779" sldId="343"/>
            <ac:spMk id="4" creationId="{2835B22F-59A0-D51F-5B6D-700079BFD428}"/>
          </ac:spMkLst>
        </pc:spChg>
        <pc:spChg chg="del">
          <ac:chgData name="Balian, Sarah" userId="b3b060d9-4d34-479b-ad68-688eaebf93c5" providerId="ADAL" clId="{83A548DD-D435-423B-939D-6B824A48AF82}" dt="2023-01-19T16:47:20.956" v="101" actId="478"/>
          <ac:spMkLst>
            <pc:docMk/>
            <pc:sldMk cId="2781894779" sldId="343"/>
            <ac:spMk id="5" creationId="{AB385E7A-91B0-39AA-503D-F63E6989B48E}"/>
          </ac:spMkLst>
        </pc:spChg>
        <pc:spChg chg="add del mod">
          <ac:chgData name="Balian, Sarah" userId="b3b060d9-4d34-479b-ad68-688eaebf93c5" providerId="ADAL" clId="{83A548DD-D435-423B-939D-6B824A48AF82}" dt="2023-01-19T16:47:22.351" v="103" actId="478"/>
          <ac:spMkLst>
            <pc:docMk/>
            <pc:sldMk cId="2781894779" sldId="343"/>
            <ac:spMk id="7" creationId="{EA0ABF07-BE29-5B6A-DAC4-8D5CEDD3B9CB}"/>
          </ac:spMkLst>
        </pc:spChg>
        <pc:spChg chg="add mod">
          <ac:chgData name="Balian, Sarah" userId="b3b060d9-4d34-479b-ad68-688eaebf93c5" providerId="ADAL" clId="{83A548DD-D435-423B-939D-6B824A48AF82}" dt="2023-01-19T17:11:02.924" v="135" actId="1076"/>
          <ac:spMkLst>
            <pc:docMk/>
            <pc:sldMk cId="2781894779" sldId="343"/>
            <ac:spMk id="9" creationId="{A3FF517A-D97C-7748-60CE-5C72869E9B74}"/>
          </ac:spMkLst>
        </pc:spChg>
      </pc:sldChg>
      <pc:sldChg chg="addSp modSp">
        <pc:chgData name="Balian, Sarah" userId="b3b060d9-4d34-479b-ad68-688eaebf93c5" providerId="ADAL" clId="{83A548DD-D435-423B-939D-6B824A48AF82}" dt="2023-01-19T16:45:56.148" v="46"/>
        <pc:sldMkLst>
          <pc:docMk/>
          <pc:sldMk cId="1246765326" sldId="344"/>
        </pc:sldMkLst>
        <pc:graphicFrameChg chg="mod">
          <ac:chgData name="Balian, Sarah" userId="b3b060d9-4d34-479b-ad68-688eaebf93c5" providerId="ADAL" clId="{83A548DD-D435-423B-939D-6B824A48AF82}" dt="2023-01-19T16:44:48.957" v="10" actId="207"/>
          <ac:graphicFrameMkLst>
            <pc:docMk/>
            <pc:sldMk cId="1246765326" sldId="344"/>
            <ac:graphicFrameMk id="6" creationId="{A9A8CC69-E7C7-8BF8-2D2D-ABB1A61EC758}"/>
          </ac:graphicFrameMkLst>
        </pc:graphicFrameChg>
        <pc:picChg chg="add mod">
          <ac:chgData name="Balian, Sarah" userId="b3b060d9-4d34-479b-ad68-688eaebf93c5" providerId="ADAL" clId="{83A548DD-D435-423B-939D-6B824A48AF82}" dt="2023-01-19T16:45:56.148" v="46"/>
          <ac:picMkLst>
            <pc:docMk/>
            <pc:sldMk cId="1246765326" sldId="344"/>
            <ac:picMk id="4" creationId="{4BC13079-DCBB-6E22-5227-C1A584F87C35}"/>
          </ac:picMkLst>
        </pc:picChg>
      </pc:sldChg>
      <pc:sldChg chg="delCm">
        <pc:chgData name="Balian, Sarah" userId="b3b060d9-4d34-479b-ad68-688eaebf93c5" providerId="ADAL" clId="{83A548DD-D435-423B-939D-6B824A48AF82}" dt="2023-01-19T17:12:40.212" v="137"/>
        <pc:sldMkLst>
          <pc:docMk/>
          <pc:sldMk cId="3434176857" sldId="346"/>
        </pc:sldMkLst>
      </pc:sldChg>
    </pc:docChg>
  </pc:docChgLst>
  <pc:docChgLst>
    <pc:chgData name="Hanner, Olsen" userId="8f966b24-7479-4073-89bd-2f70180eddce" providerId="ADAL" clId="{BC9EB627-8AEC-4F1B-B9ED-6787652FF46E}"/>
    <pc:docChg chg="modSld">
      <pc:chgData name="Hanner, Olsen" userId="8f966b24-7479-4073-89bd-2f70180eddce" providerId="ADAL" clId="{BC9EB627-8AEC-4F1B-B9ED-6787652FF46E}" dt="2023-06-29T16:15:41.923" v="26" actId="790"/>
      <pc:docMkLst>
        <pc:docMk/>
      </pc:docMkLst>
      <pc:sldChg chg="modSp mod">
        <pc:chgData name="Hanner, Olsen" userId="8f966b24-7479-4073-89bd-2f70180eddce" providerId="ADAL" clId="{BC9EB627-8AEC-4F1B-B9ED-6787652FF46E}" dt="2023-06-29T16:08:36.400" v="0" actId="790"/>
        <pc:sldMkLst>
          <pc:docMk/>
          <pc:sldMk cId="2163988523" sldId="260"/>
        </pc:sldMkLst>
        <pc:spChg chg="mod">
          <ac:chgData name="Hanner, Olsen" userId="8f966b24-7479-4073-89bd-2f70180eddce" providerId="ADAL" clId="{BC9EB627-8AEC-4F1B-B9ED-6787652FF46E}" dt="2023-06-29T16:08:36.400" v="0" actId="790"/>
          <ac:spMkLst>
            <pc:docMk/>
            <pc:sldMk cId="2163988523" sldId="260"/>
            <ac:spMk id="3" creationId="{7F10B6DC-6AF4-BFD9-E1D5-B98AA266289F}"/>
          </ac:spMkLst>
        </pc:spChg>
      </pc:sldChg>
      <pc:sldChg chg="modSp mod">
        <pc:chgData name="Hanner, Olsen" userId="8f966b24-7479-4073-89bd-2f70180eddce" providerId="ADAL" clId="{BC9EB627-8AEC-4F1B-B9ED-6787652FF46E}" dt="2023-06-29T16:08:49.302" v="1" actId="790"/>
        <pc:sldMkLst>
          <pc:docMk/>
          <pc:sldMk cId="1428788921" sldId="262"/>
        </pc:sldMkLst>
        <pc:spChg chg="mod">
          <ac:chgData name="Hanner, Olsen" userId="8f966b24-7479-4073-89bd-2f70180eddce" providerId="ADAL" clId="{BC9EB627-8AEC-4F1B-B9ED-6787652FF46E}" dt="2023-06-29T16:08:49.302" v="1" actId="790"/>
          <ac:spMkLst>
            <pc:docMk/>
            <pc:sldMk cId="1428788921" sldId="262"/>
            <ac:spMk id="2" creationId="{F6245169-1799-41CD-B28E-D2D20D16AD73}"/>
          </ac:spMkLst>
        </pc:spChg>
      </pc:sldChg>
      <pc:sldChg chg="modSp mod">
        <pc:chgData name="Hanner, Olsen" userId="8f966b24-7479-4073-89bd-2f70180eddce" providerId="ADAL" clId="{BC9EB627-8AEC-4F1B-B9ED-6787652FF46E}" dt="2023-06-29T16:13:06.983" v="18" actId="790"/>
        <pc:sldMkLst>
          <pc:docMk/>
          <pc:sldMk cId="1887431401" sldId="263"/>
        </pc:sldMkLst>
        <pc:spChg chg="mod">
          <ac:chgData name="Hanner, Olsen" userId="8f966b24-7479-4073-89bd-2f70180eddce" providerId="ADAL" clId="{BC9EB627-8AEC-4F1B-B9ED-6787652FF46E}" dt="2023-06-29T16:13:06.983" v="18" actId="790"/>
          <ac:spMkLst>
            <pc:docMk/>
            <pc:sldMk cId="1887431401" sldId="263"/>
            <ac:spMk id="6" creationId="{2693A9BE-30E7-CB9C-59D3-3EB6384A885B}"/>
          </ac:spMkLst>
        </pc:spChg>
      </pc:sldChg>
      <pc:sldChg chg="modSp mod">
        <pc:chgData name="Hanner, Olsen" userId="8f966b24-7479-4073-89bd-2f70180eddce" providerId="ADAL" clId="{BC9EB627-8AEC-4F1B-B9ED-6787652FF46E}" dt="2023-06-29T16:11:08.908" v="11" actId="790"/>
        <pc:sldMkLst>
          <pc:docMk/>
          <pc:sldMk cId="1506493807" sldId="272"/>
        </pc:sldMkLst>
        <pc:spChg chg="mod">
          <ac:chgData name="Hanner, Olsen" userId="8f966b24-7479-4073-89bd-2f70180eddce" providerId="ADAL" clId="{BC9EB627-8AEC-4F1B-B9ED-6787652FF46E}" dt="2023-06-29T16:11:08.908" v="11" actId="790"/>
          <ac:spMkLst>
            <pc:docMk/>
            <pc:sldMk cId="1506493807" sldId="272"/>
            <ac:spMk id="2" creationId="{F6245169-1799-41CD-B28E-D2D20D16AD73}"/>
          </ac:spMkLst>
        </pc:spChg>
      </pc:sldChg>
      <pc:sldChg chg="modSp mod">
        <pc:chgData name="Hanner, Olsen" userId="8f966b24-7479-4073-89bd-2f70180eddce" providerId="ADAL" clId="{BC9EB627-8AEC-4F1B-B9ED-6787652FF46E}" dt="2023-06-29T16:12:53.658" v="17" actId="790"/>
        <pc:sldMkLst>
          <pc:docMk/>
          <pc:sldMk cId="111198767" sldId="275"/>
        </pc:sldMkLst>
        <pc:spChg chg="mod">
          <ac:chgData name="Hanner, Olsen" userId="8f966b24-7479-4073-89bd-2f70180eddce" providerId="ADAL" clId="{BC9EB627-8AEC-4F1B-B9ED-6787652FF46E}" dt="2023-06-29T16:12:53.658" v="17" actId="790"/>
          <ac:spMkLst>
            <pc:docMk/>
            <pc:sldMk cId="111198767" sldId="275"/>
            <ac:spMk id="3" creationId="{E4FD1E92-5DBC-B105-F246-2355E4FF9A74}"/>
          </ac:spMkLst>
        </pc:spChg>
      </pc:sldChg>
      <pc:sldChg chg="modSp mod">
        <pc:chgData name="Hanner, Olsen" userId="8f966b24-7479-4073-89bd-2f70180eddce" providerId="ADAL" clId="{BC9EB627-8AEC-4F1B-B9ED-6787652FF46E}" dt="2023-06-29T16:12:27.972" v="14" actId="790"/>
        <pc:sldMkLst>
          <pc:docMk/>
          <pc:sldMk cId="3502258445" sldId="283"/>
        </pc:sldMkLst>
        <pc:spChg chg="mod">
          <ac:chgData name="Hanner, Olsen" userId="8f966b24-7479-4073-89bd-2f70180eddce" providerId="ADAL" clId="{BC9EB627-8AEC-4F1B-B9ED-6787652FF46E}" dt="2023-06-29T16:12:27.972" v="14" actId="790"/>
          <ac:spMkLst>
            <pc:docMk/>
            <pc:sldMk cId="3502258445" sldId="283"/>
            <ac:spMk id="2" creationId="{E9CEDA78-A29D-320F-B54A-213078228352}"/>
          </ac:spMkLst>
        </pc:spChg>
      </pc:sldChg>
      <pc:sldChg chg="modSp mod">
        <pc:chgData name="Hanner, Olsen" userId="8f966b24-7479-4073-89bd-2f70180eddce" providerId="ADAL" clId="{BC9EB627-8AEC-4F1B-B9ED-6787652FF46E}" dt="2023-06-29T16:10:53.970" v="10" actId="790"/>
        <pc:sldMkLst>
          <pc:docMk/>
          <pc:sldMk cId="2004344858" sldId="288"/>
        </pc:sldMkLst>
        <pc:spChg chg="mod">
          <ac:chgData name="Hanner, Olsen" userId="8f966b24-7479-4073-89bd-2f70180eddce" providerId="ADAL" clId="{BC9EB627-8AEC-4F1B-B9ED-6787652FF46E}" dt="2023-06-29T16:10:44.388" v="9" actId="790"/>
          <ac:spMkLst>
            <pc:docMk/>
            <pc:sldMk cId="2004344858" sldId="288"/>
            <ac:spMk id="10" creationId="{2D953FA9-CD59-752E-4FDA-CC41FF4B8DF2}"/>
          </ac:spMkLst>
        </pc:spChg>
        <pc:spChg chg="mod">
          <ac:chgData name="Hanner, Olsen" userId="8f966b24-7479-4073-89bd-2f70180eddce" providerId="ADAL" clId="{BC9EB627-8AEC-4F1B-B9ED-6787652FF46E}" dt="2023-06-29T16:10:53.970" v="10" actId="790"/>
          <ac:spMkLst>
            <pc:docMk/>
            <pc:sldMk cId="2004344858" sldId="288"/>
            <ac:spMk id="11" creationId="{8E4E40E9-D792-25A1-4B37-23D4780B1318}"/>
          </ac:spMkLst>
        </pc:spChg>
      </pc:sldChg>
      <pc:sldChg chg="modSp mod">
        <pc:chgData name="Hanner, Olsen" userId="8f966b24-7479-4073-89bd-2f70180eddce" providerId="ADAL" clId="{BC9EB627-8AEC-4F1B-B9ED-6787652FF46E}" dt="2023-06-29T16:15:41.923" v="26" actId="790"/>
        <pc:sldMkLst>
          <pc:docMk/>
          <pc:sldMk cId="3475639167" sldId="289"/>
        </pc:sldMkLst>
        <pc:spChg chg="mod">
          <ac:chgData name="Hanner, Olsen" userId="8f966b24-7479-4073-89bd-2f70180eddce" providerId="ADAL" clId="{BC9EB627-8AEC-4F1B-B9ED-6787652FF46E}" dt="2023-06-29T16:15:41.923" v="26" actId="790"/>
          <ac:spMkLst>
            <pc:docMk/>
            <pc:sldMk cId="3475639167" sldId="289"/>
            <ac:spMk id="6" creationId="{3178E49A-AB46-36D7-BE04-40013DE24A2A}"/>
          </ac:spMkLst>
        </pc:spChg>
      </pc:sldChg>
      <pc:sldChg chg="modSp mod">
        <pc:chgData name="Hanner, Olsen" userId="8f966b24-7479-4073-89bd-2f70180eddce" providerId="ADAL" clId="{BC9EB627-8AEC-4F1B-B9ED-6787652FF46E}" dt="2023-06-29T16:08:56.674" v="2" actId="790"/>
        <pc:sldMkLst>
          <pc:docMk/>
          <pc:sldMk cId="3332005300" sldId="322"/>
        </pc:sldMkLst>
        <pc:spChg chg="mod">
          <ac:chgData name="Hanner, Olsen" userId="8f966b24-7479-4073-89bd-2f70180eddce" providerId="ADAL" clId="{BC9EB627-8AEC-4F1B-B9ED-6787652FF46E}" dt="2023-06-29T16:08:56.674" v="2" actId="790"/>
          <ac:spMkLst>
            <pc:docMk/>
            <pc:sldMk cId="3332005300" sldId="322"/>
            <ac:spMk id="3" creationId="{E4FD1E92-5DBC-B105-F246-2355E4FF9A74}"/>
          </ac:spMkLst>
        </pc:spChg>
      </pc:sldChg>
      <pc:sldChg chg="modSp mod">
        <pc:chgData name="Hanner, Olsen" userId="8f966b24-7479-4073-89bd-2f70180eddce" providerId="ADAL" clId="{BC9EB627-8AEC-4F1B-B9ED-6787652FF46E}" dt="2023-06-29T16:10:12.580" v="8" actId="27918"/>
        <pc:sldMkLst>
          <pc:docMk/>
          <pc:sldMk cId="1702557876" sldId="324"/>
        </pc:sldMkLst>
        <pc:spChg chg="mod">
          <ac:chgData name="Hanner, Olsen" userId="8f966b24-7479-4073-89bd-2f70180eddce" providerId="ADAL" clId="{BC9EB627-8AEC-4F1B-B9ED-6787652FF46E}" dt="2023-06-29T16:09:16.485" v="4" actId="790"/>
          <ac:spMkLst>
            <pc:docMk/>
            <pc:sldMk cId="1702557876" sldId="324"/>
            <ac:spMk id="6" creationId="{25B4A17A-C055-4C21-08BB-A206D6A8C6A0}"/>
          </ac:spMkLst>
        </pc:spChg>
      </pc:sldChg>
      <pc:sldChg chg="modSp mod">
        <pc:chgData name="Hanner, Olsen" userId="8f966b24-7479-4073-89bd-2f70180eddce" providerId="ADAL" clId="{BC9EB627-8AEC-4F1B-B9ED-6787652FF46E}" dt="2023-06-29T16:09:06.775" v="3" actId="790"/>
        <pc:sldMkLst>
          <pc:docMk/>
          <pc:sldMk cId="3441600197" sldId="340"/>
        </pc:sldMkLst>
        <pc:spChg chg="mod">
          <ac:chgData name="Hanner, Olsen" userId="8f966b24-7479-4073-89bd-2f70180eddce" providerId="ADAL" clId="{BC9EB627-8AEC-4F1B-B9ED-6787652FF46E}" dt="2023-06-29T16:09:06.775" v="3" actId="790"/>
          <ac:spMkLst>
            <pc:docMk/>
            <pc:sldMk cId="3441600197" sldId="340"/>
            <ac:spMk id="3" creationId="{E4FD1E92-5DBC-B105-F246-2355E4FF9A74}"/>
          </ac:spMkLst>
        </pc:spChg>
      </pc:sldChg>
      <pc:sldChg chg="modSp mod">
        <pc:chgData name="Hanner, Olsen" userId="8f966b24-7479-4073-89bd-2f70180eddce" providerId="ADAL" clId="{BC9EB627-8AEC-4F1B-B9ED-6787652FF46E}" dt="2023-06-29T16:12:42.634" v="16" actId="790"/>
        <pc:sldMkLst>
          <pc:docMk/>
          <pc:sldMk cId="2781894779" sldId="343"/>
        </pc:sldMkLst>
        <pc:spChg chg="mod">
          <ac:chgData name="Hanner, Olsen" userId="8f966b24-7479-4073-89bd-2f70180eddce" providerId="ADAL" clId="{BC9EB627-8AEC-4F1B-B9ED-6787652FF46E}" dt="2023-06-29T16:12:42.634" v="16" actId="790"/>
          <ac:spMkLst>
            <pc:docMk/>
            <pc:sldMk cId="2781894779" sldId="343"/>
            <ac:spMk id="4" creationId="{2835B22F-59A0-D51F-5B6D-700079BFD428}"/>
          </ac:spMkLst>
        </pc:spChg>
        <pc:spChg chg="mod">
          <ac:chgData name="Hanner, Olsen" userId="8f966b24-7479-4073-89bd-2f70180eddce" providerId="ADAL" clId="{BC9EB627-8AEC-4F1B-B9ED-6787652FF46E}" dt="2023-06-29T16:12:37.477" v="15" actId="790"/>
          <ac:spMkLst>
            <pc:docMk/>
            <pc:sldMk cId="2781894779" sldId="343"/>
            <ac:spMk id="9" creationId="{A3FF517A-D97C-7748-60CE-5C72869E9B74}"/>
          </ac:spMkLst>
        </pc:spChg>
      </pc:sldChg>
      <pc:sldChg chg="modSp mod">
        <pc:chgData name="Hanner, Olsen" userId="8f966b24-7479-4073-89bd-2f70180eddce" providerId="ADAL" clId="{BC9EB627-8AEC-4F1B-B9ED-6787652FF46E}" dt="2023-06-29T16:12:04.509" v="13" actId="790"/>
        <pc:sldMkLst>
          <pc:docMk/>
          <pc:sldMk cId="1246765326" sldId="344"/>
        </pc:sldMkLst>
        <pc:spChg chg="mod">
          <ac:chgData name="Hanner, Olsen" userId="8f966b24-7479-4073-89bd-2f70180eddce" providerId="ADAL" clId="{BC9EB627-8AEC-4F1B-B9ED-6787652FF46E}" dt="2023-06-29T16:12:04.509" v="13" actId="790"/>
          <ac:spMkLst>
            <pc:docMk/>
            <pc:sldMk cId="1246765326" sldId="344"/>
            <ac:spMk id="3" creationId="{E4FD1E92-5DBC-B105-F246-2355E4FF9A74}"/>
          </ac:spMkLst>
        </pc:spChg>
        <pc:spChg chg="mod">
          <ac:chgData name="Hanner, Olsen" userId="8f966b24-7479-4073-89bd-2f70180eddce" providerId="ADAL" clId="{BC9EB627-8AEC-4F1B-B9ED-6787652FF46E}" dt="2023-06-29T16:11:57.729" v="12" actId="790"/>
          <ac:spMkLst>
            <pc:docMk/>
            <pc:sldMk cId="1246765326" sldId="344"/>
            <ac:spMk id="5" creationId="{2DB53C78-DA00-2BC5-996C-8D5C0A276C42}"/>
          </ac:spMkLst>
        </pc:spChg>
      </pc:sldChg>
      <pc:sldChg chg="modSp mod">
        <pc:chgData name="Hanner, Olsen" userId="8f966b24-7479-4073-89bd-2f70180eddce" providerId="ADAL" clId="{BC9EB627-8AEC-4F1B-B9ED-6787652FF46E}" dt="2023-06-29T16:14:22.120" v="23" actId="790"/>
        <pc:sldMkLst>
          <pc:docMk/>
          <pc:sldMk cId="1233236921" sldId="347"/>
        </pc:sldMkLst>
        <pc:spChg chg="mod">
          <ac:chgData name="Hanner, Olsen" userId="8f966b24-7479-4073-89bd-2f70180eddce" providerId="ADAL" clId="{BC9EB627-8AEC-4F1B-B9ED-6787652FF46E}" dt="2023-06-29T16:14:22.120" v="23" actId="790"/>
          <ac:spMkLst>
            <pc:docMk/>
            <pc:sldMk cId="1233236921" sldId="347"/>
            <ac:spMk id="2" creationId="{F6245169-1799-41CD-B28E-D2D20D16AD73}"/>
          </ac:spMkLst>
        </pc:spChg>
      </pc:sldChg>
      <pc:sldChg chg="modSp mod">
        <pc:chgData name="Hanner, Olsen" userId="8f966b24-7479-4073-89bd-2f70180eddce" providerId="ADAL" clId="{BC9EB627-8AEC-4F1B-B9ED-6787652FF46E}" dt="2023-06-29T16:15:12.199" v="25" actId="790"/>
        <pc:sldMkLst>
          <pc:docMk/>
          <pc:sldMk cId="2945900005" sldId="349"/>
        </pc:sldMkLst>
        <pc:spChg chg="mod">
          <ac:chgData name="Hanner, Olsen" userId="8f966b24-7479-4073-89bd-2f70180eddce" providerId="ADAL" clId="{BC9EB627-8AEC-4F1B-B9ED-6787652FF46E}" dt="2023-06-29T16:15:12.199" v="25" actId="790"/>
          <ac:spMkLst>
            <pc:docMk/>
            <pc:sldMk cId="2945900005" sldId="349"/>
            <ac:spMk id="6" creationId="{25B4A17A-C055-4C21-08BB-A206D6A8C6A0}"/>
          </ac:spMkLst>
        </pc:spChg>
      </pc:sldChg>
      <pc:sldChg chg="modSp mod">
        <pc:chgData name="Hanner, Olsen" userId="8f966b24-7479-4073-89bd-2f70180eddce" providerId="ADAL" clId="{BC9EB627-8AEC-4F1B-B9ED-6787652FF46E}" dt="2023-06-29T16:14:53.530" v="24" actId="790"/>
        <pc:sldMkLst>
          <pc:docMk/>
          <pc:sldMk cId="587045458" sldId="351"/>
        </pc:sldMkLst>
        <pc:spChg chg="mod">
          <ac:chgData name="Hanner, Olsen" userId="8f966b24-7479-4073-89bd-2f70180eddce" providerId="ADAL" clId="{BC9EB627-8AEC-4F1B-B9ED-6787652FF46E}" dt="2023-06-29T16:14:53.530" v="24" actId="790"/>
          <ac:spMkLst>
            <pc:docMk/>
            <pc:sldMk cId="587045458" sldId="351"/>
            <ac:spMk id="2" creationId="{F6245169-1799-41CD-B28E-D2D20D16AD73}"/>
          </ac:spMkLst>
        </pc:spChg>
      </pc:sldChg>
    </pc:docChg>
  </pc:docChgLst>
  <pc:docChgLst>
    <pc:chgData name="Balian, Sarah (CNTR)" userId="b3b060d9-4d34-479b-ad68-688eaebf93c5" providerId="ADAL" clId="{322D0914-7977-4625-8894-CD144B7F89FA}"/>
    <pc:docChg chg="modSld">
      <pc:chgData name="Balian, Sarah (CNTR)" userId="b3b060d9-4d34-479b-ad68-688eaebf93c5" providerId="ADAL" clId="{322D0914-7977-4625-8894-CD144B7F89FA}" dt="2023-04-30T16:26:32.334" v="0" actId="20577"/>
      <pc:docMkLst>
        <pc:docMk/>
      </pc:docMkLst>
      <pc:sldChg chg="modSp mod">
        <pc:chgData name="Balian, Sarah (CNTR)" userId="b3b060d9-4d34-479b-ad68-688eaebf93c5" providerId="ADAL" clId="{322D0914-7977-4625-8894-CD144B7F89FA}" dt="2023-04-30T16:26:32.334" v="0" actId="20577"/>
        <pc:sldMkLst>
          <pc:docMk/>
          <pc:sldMk cId="109857222" sldId="256"/>
        </pc:sldMkLst>
        <pc:spChg chg="mod">
          <ac:chgData name="Balian, Sarah (CNTR)" userId="b3b060d9-4d34-479b-ad68-688eaebf93c5" providerId="ADAL" clId="{322D0914-7977-4625-8894-CD144B7F89FA}" dt="2023-04-30T16:26:32.334" v="0" actId="20577"/>
          <ac:spMkLst>
            <pc:docMk/>
            <pc:sldMk cId="109857222" sldId="256"/>
            <ac:spMk id="3" creationId="{00000000-0000-0000-0000-000000000000}"/>
          </ac:spMkLst>
        </pc:spChg>
      </pc:sldChg>
    </pc:docChg>
  </pc:docChgLst>
  <pc:docChgLst>
    <pc:chgData name="Twesigye, Gloria" userId="6464a502-8a44-4d67-8fab-8f3aa9495827" providerId="ADAL" clId="{FD1E5759-18C8-4B2E-9127-A35ECF8FC1DB}"/>
    <pc:docChg chg="undo custSel addSld delSld modSld modMainMaster">
      <pc:chgData name="Twesigye, Gloria" userId="6464a502-8a44-4d67-8fab-8f3aa9495827" providerId="ADAL" clId="{FD1E5759-18C8-4B2E-9127-A35ECF8FC1DB}" dt="2024-11-14T17:06:19.316" v="672" actId="207"/>
      <pc:docMkLst>
        <pc:docMk/>
      </pc:docMkLst>
      <pc:sldChg chg="modSp">
        <pc:chgData name="Twesigye, Gloria" userId="6464a502-8a44-4d67-8fab-8f3aa9495827" providerId="ADAL" clId="{FD1E5759-18C8-4B2E-9127-A35ECF8FC1DB}" dt="2024-10-23T13:19:21.523" v="0"/>
        <pc:sldMkLst>
          <pc:docMk/>
          <pc:sldMk cId="109857222" sldId="256"/>
        </pc:sldMkLst>
        <pc:spChg chg="mod">
          <ac:chgData name="Twesigye, Gloria" userId="6464a502-8a44-4d67-8fab-8f3aa9495827" providerId="ADAL" clId="{FD1E5759-18C8-4B2E-9127-A35ECF8FC1DB}" dt="2024-10-23T13:19:21.523" v="0"/>
          <ac:spMkLst>
            <pc:docMk/>
            <pc:sldMk cId="109857222" sldId="256"/>
            <ac:spMk id="3" creationId="{00000000-0000-0000-0000-000000000000}"/>
          </ac:spMkLst>
        </pc:spChg>
      </pc:sldChg>
      <pc:sldChg chg="addSp delSp modSp mod">
        <pc:chgData name="Twesigye, Gloria" userId="6464a502-8a44-4d67-8fab-8f3aa9495827" providerId="ADAL" clId="{FD1E5759-18C8-4B2E-9127-A35ECF8FC1DB}" dt="2024-10-23T13:20:17.916" v="8"/>
        <pc:sldMkLst>
          <pc:docMk/>
          <pc:sldMk cId="2163988523" sldId="260"/>
        </pc:sldMkLst>
        <pc:spChg chg="del">
          <ac:chgData name="Twesigye, Gloria" userId="6464a502-8a44-4d67-8fab-8f3aa9495827" providerId="ADAL" clId="{FD1E5759-18C8-4B2E-9127-A35ECF8FC1DB}" dt="2024-10-23T13:20:17.533" v="7" actId="478"/>
          <ac:spMkLst>
            <pc:docMk/>
            <pc:sldMk cId="2163988523" sldId="260"/>
            <ac:spMk id="6" creationId="{5D0F14F3-1A09-3E96-BCB2-D8B940E469DA}"/>
          </ac:spMkLst>
        </pc:spChg>
        <pc:spChg chg="del">
          <ac:chgData name="Twesigye, Gloria" userId="6464a502-8a44-4d67-8fab-8f3aa9495827" providerId="ADAL" clId="{FD1E5759-18C8-4B2E-9127-A35ECF8FC1DB}" dt="2024-10-23T13:20:17.533" v="7" actId="478"/>
          <ac:spMkLst>
            <pc:docMk/>
            <pc:sldMk cId="2163988523" sldId="260"/>
            <ac:spMk id="7" creationId="{CE64F085-394F-89FE-55C1-94E5F28AFADD}"/>
          </ac:spMkLst>
        </pc:spChg>
        <pc:spChg chg="del">
          <ac:chgData name="Twesigye, Gloria" userId="6464a502-8a44-4d67-8fab-8f3aa9495827" providerId="ADAL" clId="{FD1E5759-18C8-4B2E-9127-A35ECF8FC1DB}" dt="2024-10-23T13:20:17.533" v="7" actId="478"/>
          <ac:spMkLst>
            <pc:docMk/>
            <pc:sldMk cId="2163988523" sldId="260"/>
            <ac:spMk id="8" creationId="{E39DAA33-FEFE-A8BD-BBEA-A8F3D8B80ECE}"/>
          </ac:spMkLst>
        </pc:spChg>
        <pc:picChg chg="add mod">
          <ac:chgData name="Twesigye, Gloria" userId="6464a502-8a44-4d67-8fab-8f3aa9495827" providerId="ADAL" clId="{FD1E5759-18C8-4B2E-9127-A35ECF8FC1DB}" dt="2024-10-23T13:20:17.916" v="8"/>
          <ac:picMkLst>
            <pc:docMk/>
            <pc:sldMk cId="2163988523" sldId="260"/>
            <ac:picMk id="2" creationId="{053767BE-5033-746B-08FC-2D15531C9841}"/>
          </ac:picMkLst>
        </pc:picChg>
      </pc:sldChg>
      <pc:sldChg chg="modSp mod modClrScheme chgLayout modNotesTx">
        <pc:chgData name="Twesigye, Gloria" userId="6464a502-8a44-4d67-8fab-8f3aa9495827" providerId="ADAL" clId="{FD1E5759-18C8-4B2E-9127-A35ECF8FC1DB}" dt="2024-11-14T16:53:43.286" v="618"/>
        <pc:sldMkLst>
          <pc:docMk/>
          <pc:sldMk cId="1428788921" sldId="262"/>
        </pc:sldMkLst>
        <pc:spChg chg="mod ord">
          <ac:chgData name="Twesigye, Gloria" userId="6464a502-8a44-4d67-8fab-8f3aa9495827" providerId="ADAL" clId="{FD1E5759-18C8-4B2E-9127-A35ECF8FC1DB}" dt="2024-10-23T14:17:59.066" v="23" actId="700"/>
          <ac:spMkLst>
            <pc:docMk/>
            <pc:sldMk cId="1428788921" sldId="262"/>
            <ac:spMk id="2" creationId="{F6245169-1799-41CD-B28E-D2D20D16AD73}"/>
          </ac:spMkLst>
        </pc:spChg>
        <pc:spChg chg="mod">
          <ac:chgData name="Twesigye, Gloria" userId="6464a502-8a44-4d67-8fab-8f3aa9495827" providerId="ADAL" clId="{FD1E5759-18C8-4B2E-9127-A35ECF8FC1DB}" dt="2024-10-23T14:35:54.720" v="90" actId="1076"/>
          <ac:spMkLst>
            <pc:docMk/>
            <pc:sldMk cId="1428788921" sldId="262"/>
            <ac:spMk id="11" creationId="{B854967F-8043-B86D-C735-482989D83C1E}"/>
          </ac:spMkLst>
        </pc:spChg>
        <pc:spChg chg="mod">
          <ac:chgData name="Twesigye, Gloria" userId="6464a502-8a44-4d67-8fab-8f3aa9495827" providerId="ADAL" clId="{FD1E5759-18C8-4B2E-9127-A35ECF8FC1DB}" dt="2024-10-23T14:36:04.419" v="95" actId="1076"/>
          <ac:spMkLst>
            <pc:docMk/>
            <pc:sldMk cId="1428788921" sldId="262"/>
            <ac:spMk id="12" creationId="{3862842A-EAC4-C115-2F36-83D77BEE1E0E}"/>
          </ac:spMkLst>
        </pc:spChg>
        <pc:spChg chg="mod ord">
          <ac:chgData name="Twesigye, Gloria" userId="6464a502-8a44-4d67-8fab-8f3aa9495827" providerId="ADAL" clId="{FD1E5759-18C8-4B2E-9127-A35ECF8FC1DB}" dt="2024-10-23T14:17:59.066" v="23" actId="700"/>
          <ac:spMkLst>
            <pc:docMk/>
            <pc:sldMk cId="1428788921" sldId="262"/>
            <ac:spMk id="16" creationId="{7EF9F444-652D-626D-94F0-686DE3F451C0}"/>
          </ac:spMkLst>
        </pc:spChg>
        <pc:spChg chg="mod">
          <ac:chgData name="Twesigye, Gloria" userId="6464a502-8a44-4d67-8fab-8f3aa9495827" providerId="ADAL" clId="{FD1E5759-18C8-4B2E-9127-A35ECF8FC1DB}" dt="2024-10-23T14:35:51.160" v="89" actId="1076"/>
          <ac:spMkLst>
            <pc:docMk/>
            <pc:sldMk cId="1428788921" sldId="262"/>
            <ac:spMk id="17" creationId="{B5138D57-81A7-9062-3037-7FA0E56333ED}"/>
          </ac:spMkLst>
        </pc:spChg>
        <pc:spChg chg="mod">
          <ac:chgData name="Twesigye, Gloria" userId="6464a502-8a44-4d67-8fab-8f3aa9495827" providerId="ADAL" clId="{FD1E5759-18C8-4B2E-9127-A35ECF8FC1DB}" dt="2024-10-23T14:24:05.315" v="60" actId="20577"/>
          <ac:spMkLst>
            <pc:docMk/>
            <pc:sldMk cId="1428788921" sldId="262"/>
            <ac:spMk id="19" creationId="{239E272A-0788-496C-5E40-C0D6B831EBC4}"/>
          </ac:spMkLst>
        </pc:spChg>
        <pc:graphicFrameChg chg="mod">
          <ac:chgData name="Twesigye, Gloria" userId="6464a502-8a44-4d67-8fab-8f3aa9495827" providerId="ADAL" clId="{FD1E5759-18C8-4B2E-9127-A35ECF8FC1DB}" dt="2024-11-02T13:25:28.412" v="604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mod modNotesTx">
        <pc:chgData name="Twesigye, Gloria" userId="6464a502-8a44-4d67-8fab-8f3aa9495827" providerId="ADAL" clId="{FD1E5759-18C8-4B2E-9127-A35ECF8FC1DB}" dt="2024-11-14T16:58:04.465" v="643"/>
        <pc:sldMkLst>
          <pc:docMk/>
          <pc:sldMk cId="1887431401" sldId="263"/>
        </pc:sldMkLst>
      </pc:sldChg>
      <pc:sldChg chg="delSp modSp mod modNotesTx">
        <pc:chgData name="Twesigye, Gloria" userId="6464a502-8a44-4d67-8fab-8f3aa9495827" providerId="ADAL" clId="{FD1E5759-18C8-4B2E-9127-A35ECF8FC1DB}" dt="2024-11-14T16:55:58.498" v="634" actId="20577"/>
        <pc:sldMkLst>
          <pc:docMk/>
          <pc:sldMk cId="2479953464" sldId="264"/>
        </pc:sldMkLst>
        <pc:spChg chg="mod">
          <ac:chgData name="Twesigye, Gloria" userId="6464a502-8a44-4d67-8fab-8f3aa9495827" providerId="ADAL" clId="{FD1E5759-18C8-4B2E-9127-A35ECF8FC1DB}" dt="2024-10-23T18:53:46.522" v="344" actId="14100"/>
          <ac:spMkLst>
            <pc:docMk/>
            <pc:sldMk cId="2479953464" sldId="264"/>
            <ac:spMk id="2" creationId="{F8B6B505-F74F-ABF3-A1F4-837A22556A4A}"/>
          </ac:spMkLst>
        </pc:spChg>
        <pc:spChg chg="mod">
          <ac:chgData name="Twesigye, Gloria" userId="6464a502-8a44-4d67-8fab-8f3aa9495827" providerId="ADAL" clId="{FD1E5759-18C8-4B2E-9127-A35ECF8FC1DB}" dt="2024-10-23T18:53:18.869" v="339" actId="1076"/>
          <ac:spMkLst>
            <pc:docMk/>
            <pc:sldMk cId="2479953464" sldId="264"/>
            <ac:spMk id="7" creationId="{C6AD3CA1-B490-CAD9-358E-36CAF5A9AFAD}"/>
          </ac:spMkLst>
        </pc:spChg>
        <pc:spChg chg="mod">
          <ac:chgData name="Twesigye, Gloria" userId="6464a502-8a44-4d67-8fab-8f3aa9495827" providerId="ADAL" clId="{FD1E5759-18C8-4B2E-9127-A35ECF8FC1DB}" dt="2024-10-23T18:53:21.592" v="340" actId="1076"/>
          <ac:spMkLst>
            <pc:docMk/>
            <pc:sldMk cId="2479953464" sldId="264"/>
            <ac:spMk id="8" creationId="{D2113DFA-A685-4B12-7242-8814DEF4FC2E}"/>
          </ac:spMkLst>
        </pc:spChg>
        <pc:spChg chg="del">
          <ac:chgData name="Twesigye, Gloria" userId="6464a502-8a44-4d67-8fab-8f3aa9495827" providerId="ADAL" clId="{FD1E5759-18C8-4B2E-9127-A35ECF8FC1DB}" dt="2024-10-23T18:52:54.507" v="333" actId="478"/>
          <ac:spMkLst>
            <pc:docMk/>
            <pc:sldMk cId="2479953464" sldId="264"/>
            <ac:spMk id="10" creationId="{8501E71E-D4B2-0C0C-3BEF-A927FB8B729B}"/>
          </ac:spMkLst>
        </pc:spChg>
        <pc:graphicFrameChg chg="mod">
          <ac:chgData name="Twesigye, Gloria" userId="6464a502-8a44-4d67-8fab-8f3aa9495827" providerId="ADAL" clId="{FD1E5759-18C8-4B2E-9127-A35ECF8FC1DB}" dt="2024-10-23T18:54:13.284" v="348" actId="113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Sp mod modClrScheme chgLayout modNotesTx">
        <pc:chgData name="Twesigye, Gloria" userId="6464a502-8a44-4d67-8fab-8f3aa9495827" providerId="ADAL" clId="{FD1E5759-18C8-4B2E-9127-A35ECF8FC1DB}" dt="2024-11-14T17:00:39.333" v="667" actId="20577"/>
        <pc:sldMkLst>
          <pc:docMk/>
          <pc:sldMk cId="1506493807" sldId="272"/>
        </pc:sldMkLst>
        <pc:spChg chg="mod ord">
          <ac:chgData name="Twesigye, Gloria" userId="6464a502-8a44-4d67-8fab-8f3aa9495827" providerId="ADAL" clId="{FD1E5759-18C8-4B2E-9127-A35ECF8FC1DB}" dt="2024-10-23T18:26:17.291" v="228" actId="700"/>
          <ac:spMkLst>
            <pc:docMk/>
            <pc:sldMk cId="1506493807" sldId="272"/>
            <ac:spMk id="2" creationId="{F6245169-1799-41CD-B28E-D2D20D16AD73}"/>
          </ac:spMkLst>
        </pc:spChg>
        <pc:spChg chg="mod ord">
          <ac:chgData name="Twesigye, Gloria" userId="6464a502-8a44-4d67-8fab-8f3aa9495827" providerId="ADAL" clId="{FD1E5759-18C8-4B2E-9127-A35ECF8FC1DB}" dt="2024-10-23T18:26:17.325" v="229" actId="27636"/>
          <ac:spMkLst>
            <pc:docMk/>
            <pc:sldMk cId="1506493807" sldId="272"/>
            <ac:spMk id="3" creationId="{E4FD1E92-5DBC-B105-F246-2355E4FF9A74}"/>
          </ac:spMkLst>
        </pc:spChg>
      </pc:sldChg>
      <pc:sldChg chg="del mod modShow">
        <pc:chgData name="Twesigye, Gloria" userId="6464a502-8a44-4d67-8fab-8f3aa9495827" providerId="ADAL" clId="{FD1E5759-18C8-4B2E-9127-A35ECF8FC1DB}" dt="2024-11-14T16:57:52.837" v="642" actId="47"/>
        <pc:sldMkLst>
          <pc:docMk/>
          <pc:sldMk cId="111198767" sldId="275"/>
        </pc:sldMkLst>
      </pc:sldChg>
      <pc:sldChg chg="delSp modSp mod modNotesTx">
        <pc:chgData name="Twesigye, Gloria" userId="6464a502-8a44-4d67-8fab-8f3aa9495827" providerId="ADAL" clId="{FD1E5759-18C8-4B2E-9127-A35ECF8FC1DB}" dt="2024-11-14T16:56:36.488" v="635"/>
        <pc:sldMkLst>
          <pc:docMk/>
          <pc:sldMk cId="3502258445" sldId="283"/>
        </pc:sldMkLst>
        <pc:spChg chg="mod">
          <ac:chgData name="Twesigye, Gloria" userId="6464a502-8a44-4d67-8fab-8f3aa9495827" providerId="ADAL" clId="{FD1E5759-18C8-4B2E-9127-A35ECF8FC1DB}" dt="2024-10-23T18:54:37.432" v="354" actId="20577"/>
          <ac:spMkLst>
            <pc:docMk/>
            <pc:sldMk cId="3502258445" sldId="283"/>
            <ac:spMk id="2" creationId="{E9CEDA78-A29D-320F-B54A-213078228352}"/>
          </ac:spMkLst>
        </pc:spChg>
        <pc:spChg chg="mod">
          <ac:chgData name="Twesigye, Gloria" userId="6464a502-8a44-4d67-8fab-8f3aa9495827" providerId="ADAL" clId="{FD1E5759-18C8-4B2E-9127-A35ECF8FC1DB}" dt="2024-10-23T18:54:53.943" v="357" actId="207"/>
          <ac:spMkLst>
            <pc:docMk/>
            <pc:sldMk cId="3502258445" sldId="283"/>
            <ac:spMk id="5" creationId="{07E7D4A9-A2D8-FCFA-930A-28EF4D10D77F}"/>
          </ac:spMkLst>
        </pc:spChg>
        <pc:spChg chg="del">
          <ac:chgData name="Twesigye, Gloria" userId="6464a502-8a44-4d67-8fab-8f3aa9495827" providerId="ADAL" clId="{FD1E5759-18C8-4B2E-9127-A35ECF8FC1DB}" dt="2024-10-23T18:56:16.321" v="365" actId="478"/>
          <ac:spMkLst>
            <pc:docMk/>
            <pc:sldMk cId="3502258445" sldId="283"/>
            <ac:spMk id="13" creationId="{6D4D43AF-05AA-81BA-2D8D-F126FF832339}"/>
          </ac:spMkLst>
        </pc:spChg>
        <pc:graphicFrameChg chg="mod">
          <ac:chgData name="Twesigye, Gloria" userId="6464a502-8a44-4d67-8fab-8f3aa9495827" providerId="ADAL" clId="{FD1E5759-18C8-4B2E-9127-A35ECF8FC1DB}" dt="2024-10-23T18:56:32" v="368" actId="113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mod modNotesTx">
        <pc:chgData name="Twesigye, Gloria" userId="6464a502-8a44-4d67-8fab-8f3aa9495827" providerId="ADAL" clId="{FD1E5759-18C8-4B2E-9127-A35ECF8FC1DB}" dt="2024-11-14T16:54:53.293" v="629" actId="20577"/>
        <pc:sldMkLst>
          <pc:docMk/>
          <pc:sldMk cId="2004344858" sldId="288"/>
        </pc:sldMkLst>
      </pc:sldChg>
      <pc:sldChg chg="modSp mod">
        <pc:chgData name="Twesigye, Gloria" userId="6464a502-8a44-4d67-8fab-8f3aa9495827" providerId="ADAL" clId="{FD1E5759-18C8-4B2E-9127-A35ECF8FC1DB}" dt="2024-10-23T19:46:21.206" v="599" actId="20577"/>
        <pc:sldMkLst>
          <pc:docMk/>
          <pc:sldMk cId="3475639167" sldId="289"/>
        </pc:sldMkLst>
        <pc:spChg chg="mod">
          <ac:chgData name="Twesigye, Gloria" userId="6464a502-8a44-4d67-8fab-8f3aa9495827" providerId="ADAL" clId="{FD1E5759-18C8-4B2E-9127-A35ECF8FC1DB}" dt="2024-10-23T19:46:21.206" v="599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modSp mod modNotesTx">
        <pc:chgData name="Twesigye, Gloria" userId="6464a502-8a44-4d67-8fab-8f3aa9495827" providerId="ADAL" clId="{FD1E5759-18C8-4B2E-9127-A35ECF8FC1DB}" dt="2024-11-14T16:59:33.863" v="651" actId="27918"/>
        <pc:sldMkLst>
          <pc:docMk/>
          <pc:sldMk cId="1925132525" sldId="294"/>
        </pc:sldMkLst>
        <pc:spChg chg="mod">
          <ac:chgData name="Twesigye, Gloria" userId="6464a502-8a44-4d67-8fab-8f3aa9495827" providerId="ADAL" clId="{FD1E5759-18C8-4B2E-9127-A35ECF8FC1DB}" dt="2024-10-23T19:45:12.003" v="589" actId="6549"/>
          <ac:spMkLst>
            <pc:docMk/>
            <pc:sldMk cId="1925132525" sldId="294"/>
            <ac:spMk id="2" creationId="{F6245169-1799-41CD-B28E-D2D20D16AD73}"/>
          </ac:spMkLst>
        </pc:spChg>
        <pc:spChg chg="mod">
          <ac:chgData name="Twesigye, Gloria" userId="6464a502-8a44-4d67-8fab-8f3aa9495827" providerId="ADAL" clId="{FD1E5759-18C8-4B2E-9127-A35ECF8FC1DB}" dt="2024-10-23T19:45:07.582" v="588" actId="20577"/>
          <ac:spMkLst>
            <pc:docMk/>
            <pc:sldMk cId="1925132525" sldId="294"/>
            <ac:spMk id="3" creationId="{E4FD1E92-5DBC-B105-F246-2355E4FF9A74}"/>
          </ac:spMkLst>
        </pc:spChg>
        <pc:graphicFrameChg chg="mod">
          <ac:chgData name="Twesigye, Gloria" userId="6464a502-8a44-4d67-8fab-8f3aa9495827" providerId="ADAL" clId="{FD1E5759-18C8-4B2E-9127-A35ECF8FC1DB}" dt="2024-10-23T19:31:18.563" v="480" actId="207"/>
          <ac:graphicFrameMkLst>
            <pc:docMk/>
            <pc:sldMk cId="1925132525" sldId="294"/>
            <ac:graphicFrameMk id="9" creationId="{16BB2B36-D329-083C-5198-BEEC5AC12CFA}"/>
          </ac:graphicFrameMkLst>
        </pc:graphicFrameChg>
      </pc:sldChg>
      <pc:sldChg chg="modSp mod modNotesTx">
        <pc:chgData name="Twesigye, Gloria" userId="6464a502-8a44-4d67-8fab-8f3aa9495827" providerId="ADAL" clId="{FD1E5759-18C8-4B2E-9127-A35ECF8FC1DB}" dt="2024-11-14T16:54:20.856" v="622"/>
        <pc:sldMkLst>
          <pc:docMk/>
          <pc:sldMk cId="3332005300" sldId="322"/>
        </pc:sldMkLst>
        <pc:spChg chg="mod">
          <ac:chgData name="Twesigye, Gloria" userId="6464a502-8a44-4d67-8fab-8f3aa9495827" providerId="ADAL" clId="{FD1E5759-18C8-4B2E-9127-A35ECF8FC1DB}" dt="2024-10-23T14:38:20.600" v="97" actId="20577"/>
          <ac:spMkLst>
            <pc:docMk/>
            <pc:sldMk cId="3332005300" sldId="322"/>
            <ac:spMk id="5" creationId="{2DB53C78-DA00-2BC5-996C-8D5C0A276C42}"/>
          </ac:spMkLst>
        </pc:spChg>
        <pc:graphicFrameChg chg="mod">
          <ac:chgData name="Twesigye, Gloria" userId="6464a502-8a44-4d67-8fab-8f3aa9495827" providerId="ADAL" clId="{FD1E5759-18C8-4B2E-9127-A35ECF8FC1DB}" dt="2024-10-23T14:41:30.768" v="117"/>
          <ac:graphicFrameMkLst>
            <pc:docMk/>
            <pc:sldMk cId="3332005300" sldId="322"/>
            <ac:graphicFrameMk id="6" creationId="{A9A8CC69-E7C7-8BF8-2D2D-ABB1A61EC758}"/>
          </ac:graphicFrameMkLst>
        </pc:graphicFrameChg>
      </pc:sldChg>
      <pc:sldChg chg="modSp mod modNotesTx">
        <pc:chgData name="Twesigye, Gloria" userId="6464a502-8a44-4d67-8fab-8f3aa9495827" providerId="ADAL" clId="{FD1E5759-18C8-4B2E-9127-A35ECF8FC1DB}" dt="2024-11-14T16:54:43.710" v="624"/>
        <pc:sldMkLst>
          <pc:docMk/>
          <pc:sldMk cId="1702557876" sldId="324"/>
        </pc:sldMkLst>
        <pc:graphicFrameChg chg="mod">
          <ac:chgData name="Twesigye, Gloria" userId="6464a502-8a44-4d67-8fab-8f3aa9495827" providerId="ADAL" clId="{FD1E5759-18C8-4B2E-9127-A35ECF8FC1DB}" dt="2024-10-23T14:51:29.614" v="189"/>
          <ac:graphicFrameMkLst>
            <pc:docMk/>
            <pc:sldMk cId="1702557876" sldId="324"/>
            <ac:graphicFrameMk id="21" creationId="{9673CC04-08CC-5578-D046-2CD1CE6E0EBA}"/>
          </ac:graphicFrameMkLst>
        </pc:graphicFrameChg>
      </pc:sldChg>
      <pc:sldChg chg="addSp delSp modSp add mod modClrScheme chgLayout modNotesTx">
        <pc:chgData name="Twesigye, Gloria" userId="6464a502-8a44-4d67-8fab-8f3aa9495827" providerId="ADAL" clId="{FD1E5759-18C8-4B2E-9127-A35ECF8FC1DB}" dt="2024-11-14T17:06:19.316" v="672" actId="207"/>
        <pc:sldMkLst>
          <pc:docMk/>
          <pc:sldMk cId="3262954460" sldId="326"/>
        </pc:sldMkLst>
        <pc:spChg chg="add mod ord">
          <ac:chgData name="Twesigye, Gloria" userId="6464a502-8a44-4d67-8fab-8f3aa9495827" providerId="ADAL" clId="{FD1E5759-18C8-4B2E-9127-A35ECF8FC1DB}" dt="2024-10-23T18:59:38.554" v="416" actId="20577"/>
          <ac:spMkLst>
            <pc:docMk/>
            <pc:sldMk cId="3262954460" sldId="326"/>
            <ac:spMk id="3" creationId="{DD88229C-CF89-7B03-9470-664CFD463CFC}"/>
          </ac:spMkLst>
        </pc:spChg>
        <pc:spChg chg="add mod">
          <ac:chgData name="Twesigye, Gloria" userId="6464a502-8a44-4d67-8fab-8f3aa9495827" providerId="ADAL" clId="{FD1E5759-18C8-4B2E-9127-A35ECF8FC1DB}" dt="2024-10-23T19:02:27.413" v="432" actId="1076"/>
          <ac:spMkLst>
            <pc:docMk/>
            <pc:sldMk cId="3262954460" sldId="326"/>
            <ac:spMk id="4" creationId="{3AFA8893-6FB8-0BB2-5D9F-07F8133B2FA6}"/>
          </ac:spMkLst>
        </pc:spChg>
        <pc:spChg chg="add mod ord">
          <ac:chgData name="Twesigye, Gloria" userId="6464a502-8a44-4d67-8fab-8f3aa9495827" providerId="ADAL" clId="{FD1E5759-18C8-4B2E-9127-A35ECF8FC1DB}" dt="2024-11-08T20:48:15.038" v="617" actId="20577"/>
          <ac:spMkLst>
            <pc:docMk/>
            <pc:sldMk cId="3262954460" sldId="326"/>
            <ac:spMk id="5" creationId="{334187D3-2E57-E2D6-65EF-F3F6E93FB728}"/>
          </ac:spMkLst>
        </pc:spChg>
        <pc:spChg chg="add mod">
          <ac:chgData name="Twesigye, Gloria" userId="6464a502-8a44-4d67-8fab-8f3aa9495827" providerId="ADAL" clId="{FD1E5759-18C8-4B2E-9127-A35ECF8FC1DB}" dt="2024-10-23T13:29:04.894" v="17"/>
          <ac:spMkLst>
            <pc:docMk/>
            <pc:sldMk cId="3262954460" sldId="326"/>
            <ac:spMk id="6" creationId="{B4EEAB96-E6D8-378D-C1E7-DE45EFA1AF91}"/>
          </ac:spMkLst>
        </pc:spChg>
        <pc:spChg chg="del">
          <ac:chgData name="Twesigye, Gloria" userId="6464a502-8a44-4d67-8fab-8f3aa9495827" providerId="ADAL" clId="{FD1E5759-18C8-4B2E-9127-A35ECF8FC1DB}" dt="2024-10-23T13:29:04.467" v="16" actId="478"/>
          <ac:spMkLst>
            <pc:docMk/>
            <pc:sldMk cId="3262954460" sldId="326"/>
            <ac:spMk id="7" creationId="{4390A44E-0AD4-E479-90D6-8D58D20E275B}"/>
          </ac:spMkLst>
        </pc:spChg>
        <pc:spChg chg="del">
          <ac:chgData name="Twesigye, Gloria" userId="6464a502-8a44-4d67-8fab-8f3aa9495827" providerId="ADAL" clId="{FD1E5759-18C8-4B2E-9127-A35ECF8FC1DB}" dt="2024-10-23T13:29:04.467" v="16" actId="478"/>
          <ac:spMkLst>
            <pc:docMk/>
            <pc:sldMk cId="3262954460" sldId="326"/>
            <ac:spMk id="9" creationId="{6ACCE454-477E-8587-E249-4181DFE65E1E}"/>
          </ac:spMkLst>
        </pc:spChg>
        <pc:spChg chg="del">
          <ac:chgData name="Twesigye, Gloria" userId="6464a502-8a44-4d67-8fab-8f3aa9495827" providerId="ADAL" clId="{FD1E5759-18C8-4B2E-9127-A35ECF8FC1DB}" dt="2024-10-23T13:29:04.467" v="16" actId="478"/>
          <ac:spMkLst>
            <pc:docMk/>
            <pc:sldMk cId="3262954460" sldId="326"/>
            <ac:spMk id="11" creationId="{1A128D1D-89D3-B957-E149-BD26AF61F0F0}"/>
          </ac:spMkLst>
        </pc:spChg>
        <pc:spChg chg="mod">
          <ac:chgData name="Twesigye, Gloria" userId="6464a502-8a44-4d67-8fab-8f3aa9495827" providerId="ADAL" clId="{FD1E5759-18C8-4B2E-9127-A35ECF8FC1DB}" dt="2024-10-23T19:01:49.593" v="424" actId="207"/>
          <ac:spMkLst>
            <pc:docMk/>
            <pc:sldMk cId="3262954460" sldId="326"/>
            <ac:spMk id="59" creationId="{2C5993CC-2666-E1C9-78E7-01EB10BA82F6}"/>
          </ac:spMkLst>
        </pc:spChg>
        <pc:spChg chg="mod">
          <ac:chgData name="Twesigye, Gloria" userId="6464a502-8a44-4d67-8fab-8f3aa9495827" providerId="ADAL" clId="{FD1E5759-18C8-4B2E-9127-A35ECF8FC1DB}" dt="2024-10-23T19:01:40.019" v="422" actId="207"/>
          <ac:spMkLst>
            <pc:docMk/>
            <pc:sldMk cId="3262954460" sldId="326"/>
            <ac:spMk id="61" creationId="{103E9F1C-CA41-EDE5-08B1-4BA70745ACFC}"/>
          </ac:spMkLst>
        </pc:spChg>
        <pc:spChg chg="mod">
          <ac:chgData name="Twesigye, Gloria" userId="6464a502-8a44-4d67-8fab-8f3aa9495827" providerId="ADAL" clId="{FD1E5759-18C8-4B2E-9127-A35ECF8FC1DB}" dt="2024-10-23T19:02:02.078" v="425" actId="207"/>
          <ac:spMkLst>
            <pc:docMk/>
            <pc:sldMk cId="3262954460" sldId="326"/>
            <ac:spMk id="62" creationId="{DD319EC7-6C0E-44D6-597C-F9BFD5A1659D}"/>
          </ac:spMkLst>
        </pc:spChg>
        <pc:spChg chg="mod">
          <ac:chgData name="Twesigye, Gloria" userId="6464a502-8a44-4d67-8fab-8f3aa9495827" providerId="ADAL" clId="{FD1E5759-18C8-4B2E-9127-A35ECF8FC1DB}" dt="2024-10-23T18:57:42.181" v="387" actId="20577"/>
          <ac:spMkLst>
            <pc:docMk/>
            <pc:sldMk cId="3262954460" sldId="326"/>
            <ac:spMk id="63" creationId="{28FF92D9-C9FD-ECDD-4DD4-7015155E9A53}"/>
          </ac:spMkLst>
        </pc:spChg>
        <pc:spChg chg="mod">
          <ac:chgData name="Twesigye, Gloria" userId="6464a502-8a44-4d67-8fab-8f3aa9495827" providerId="ADAL" clId="{FD1E5759-18C8-4B2E-9127-A35ECF8FC1DB}" dt="2024-11-14T16:57:34.750" v="641" actId="207"/>
          <ac:spMkLst>
            <pc:docMk/>
            <pc:sldMk cId="3262954460" sldId="326"/>
            <ac:spMk id="1024" creationId="{BE2EF142-67DF-B8E7-8861-603CFFDC0D62}"/>
          </ac:spMkLst>
        </pc:spChg>
        <pc:spChg chg="mod">
          <ac:chgData name="Twesigye, Gloria" userId="6464a502-8a44-4d67-8fab-8f3aa9495827" providerId="ADAL" clId="{FD1E5759-18C8-4B2E-9127-A35ECF8FC1DB}" dt="2024-10-23T18:57:55.876" v="391" actId="20577"/>
          <ac:spMkLst>
            <pc:docMk/>
            <pc:sldMk cId="3262954460" sldId="326"/>
            <ac:spMk id="1025" creationId="{A96A2F33-D40B-802A-9FEB-854C4517C272}"/>
          </ac:spMkLst>
        </pc:spChg>
        <pc:spChg chg="mod">
          <ac:chgData name="Twesigye, Gloria" userId="6464a502-8a44-4d67-8fab-8f3aa9495827" providerId="ADAL" clId="{FD1E5759-18C8-4B2E-9127-A35ECF8FC1DB}" dt="2024-10-23T18:58:04.680" v="393" actId="20577"/>
          <ac:spMkLst>
            <pc:docMk/>
            <pc:sldMk cId="3262954460" sldId="326"/>
            <ac:spMk id="1026" creationId="{68181C24-5902-20D4-FFE0-DDA41A52A2BE}"/>
          </ac:spMkLst>
        </pc:spChg>
        <pc:spChg chg="mod">
          <ac:chgData name="Twesigye, Gloria" userId="6464a502-8a44-4d67-8fab-8f3aa9495827" providerId="ADAL" clId="{FD1E5759-18C8-4B2E-9127-A35ECF8FC1DB}" dt="2024-11-08T19:22:49.173" v="612" actId="6549"/>
          <ac:spMkLst>
            <pc:docMk/>
            <pc:sldMk cId="3262954460" sldId="326"/>
            <ac:spMk id="1027" creationId="{926C0972-2352-0ED6-A91C-5B946128504D}"/>
          </ac:spMkLst>
        </pc:spChg>
        <pc:spChg chg="mod">
          <ac:chgData name="Twesigye, Gloria" userId="6464a502-8a44-4d67-8fab-8f3aa9495827" providerId="ADAL" clId="{FD1E5759-18C8-4B2E-9127-A35ECF8FC1DB}" dt="2024-10-23T18:58:16.864" v="395" actId="20577"/>
          <ac:spMkLst>
            <pc:docMk/>
            <pc:sldMk cId="3262954460" sldId="326"/>
            <ac:spMk id="1028" creationId="{95944A39-F49E-496C-0A84-F89A631AA17A}"/>
          </ac:spMkLst>
        </pc:spChg>
        <pc:spChg chg="mod">
          <ac:chgData name="Twesigye, Gloria" userId="6464a502-8a44-4d67-8fab-8f3aa9495827" providerId="ADAL" clId="{FD1E5759-18C8-4B2E-9127-A35ECF8FC1DB}" dt="2024-10-23T19:01:28.474" v="421" actId="207"/>
          <ac:spMkLst>
            <pc:docMk/>
            <pc:sldMk cId="3262954460" sldId="326"/>
            <ac:spMk id="1039" creationId="{AE86F15F-EF7A-B8C5-C3EF-F2ED63164FDE}"/>
          </ac:spMkLst>
        </pc:spChg>
        <pc:spChg chg="mod">
          <ac:chgData name="Twesigye, Gloria" userId="6464a502-8a44-4d67-8fab-8f3aa9495827" providerId="ADAL" clId="{FD1E5759-18C8-4B2E-9127-A35ECF8FC1DB}" dt="2024-10-23T19:00:20.751" v="418" actId="207"/>
          <ac:spMkLst>
            <pc:docMk/>
            <pc:sldMk cId="3262954460" sldId="326"/>
            <ac:spMk id="1042" creationId="{F3C1A87A-D871-C027-3171-6203C159AE0A}"/>
          </ac:spMkLst>
        </pc:spChg>
        <pc:spChg chg="mod">
          <ac:chgData name="Twesigye, Gloria" userId="6464a502-8a44-4d67-8fab-8f3aa9495827" providerId="ADAL" clId="{FD1E5759-18C8-4B2E-9127-A35ECF8FC1DB}" dt="2024-10-23T18:57:10.695" v="381" actId="20577"/>
          <ac:spMkLst>
            <pc:docMk/>
            <pc:sldMk cId="3262954460" sldId="326"/>
            <ac:spMk id="1046" creationId="{8A57591F-F75D-FBB3-BD7E-757A1AFC2F44}"/>
          </ac:spMkLst>
        </pc:spChg>
        <pc:spChg chg="mod">
          <ac:chgData name="Twesigye, Gloria" userId="6464a502-8a44-4d67-8fab-8f3aa9495827" providerId="ADAL" clId="{FD1E5759-18C8-4B2E-9127-A35ECF8FC1DB}" dt="2024-11-14T17:06:19.316" v="672" actId="207"/>
          <ac:spMkLst>
            <pc:docMk/>
            <pc:sldMk cId="3262954460" sldId="326"/>
            <ac:spMk id="1047" creationId="{8749738C-6440-F2BB-386B-78B4E021D04E}"/>
          </ac:spMkLst>
        </pc:spChg>
        <pc:spChg chg="mod">
          <ac:chgData name="Twesigye, Gloria" userId="6464a502-8a44-4d67-8fab-8f3aa9495827" providerId="ADAL" clId="{FD1E5759-18C8-4B2E-9127-A35ECF8FC1DB}" dt="2024-10-23T19:01:05.892" v="420" actId="207"/>
          <ac:spMkLst>
            <pc:docMk/>
            <pc:sldMk cId="3262954460" sldId="326"/>
            <ac:spMk id="1050" creationId="{53DE26B8-30F3-E3EB-38F3-729E88B3011F}"/>
          </ac:spMkLst>
        </pc:spChg>
        <pc:spChg chg="mod">
          <ac:chgData name="Twesigye, Gloria" userId="6464a502-8a44-4d67-8fab-8f3aa9495827" providerId="ADAL" clId="{FD1E5759-18C8-4B2E-9127-A35ECF8FC1DB}" dt="2024-10-23T18:59:06.059" v="404" actId="207"/>
          <ac:spMkLst>
            <pc:docMk/>
            <pc:sldMk cId="3262954460" sldId="326"/>
            <ac:spMk id="1053" creationId="{72DDD6BF-21BC-77BE-8E3A-5441F19635B0}"/>
          </ac:spMkLst>
        </pc:spChg>
        <pc:spChg chg="mod">
          <ac:chgData name="Twesigye, Gloria" userId="6464a502-8a44-4d67-8fab-8f3aa9495827" providerId="ADAL" clId="{FD1E5759-18C8-4B2E-9127-A35ECF8FC1DB}" dt="2024-10-23T19:02:17.282" v="427" actId="207"/>
          <ac:spMkLst>
            <pc:docMk/>
            <pc:sldMk cId="3262954460" sldId="326"/>
            <ac:spMk id="1061" creationId="{4AE112A7-A382-BAA9-A99F-779B9338022F}"/>
          </ac:spMkLst>
        </pc:spChg>
        <pc:spChg chg="mod">
          <ac:chgData name="Twesigye, Gloria" userId="6464a502-8a44-4d67-8fab-8f3aa9495827" providerId="ADAL" clId="{FD1E5759-18C8-4B2E-9127-A35ECF8FC1DB}" dt="2024-10-23T19:01:05.892" v="420" actId="207"/>
          <ac:spMkLst>
            <pc:docMk/>
            <pc:sldMk cId="3262954460" sldId="326"/>
            <ac:spMk id="1064" creationId="{0E7618A1-FFCD-5212-5AFB-4710424780EB}"/>
          </ac:spMkLst>
        </pc:spChg>
        <pc:spChg chg="mod">
          <ac:chgData name="Twesigye, Gloria" userId="6464a502-8a44-4d67-8fab-8f3aa9495827" providerId="ADAL" clId="{FD1E5759-18C8-4B2E-9127-A35ECF8FC1DB}" dt="2024-10-23T19:01:05.892" v="420" actId="207"/>
          <ac:spMkLst>
            <pc:docMk/>
            <pc:sldMk cId="3262954460" sldId="326"/>
            <ac:spMk id="1065" creationId="{98BD0BE8-5DE2-57CA-DB6F-91C4B1ACA30D}"/>
          </ac:spMkLst>
        </pc:spChg>
        <pc:picChg chg="add mod">
          <ac:chgData name="Twesigye, Gloria" userId="6464a502-8a44-4d67-8fab-8f3aa9495827" providerId="ADAL" clId="{FD1E5759-18C8-4B2E-9127-A35ECF8FC1DB}" dt="2024-10-23T13:29:04.894" v="17"/>
          <ac:picMkLst>
            <pc:docMk/>
            <pc:sldMk cId="3262954460" sldId="326"/>
            <ac:picMk id="2" creationId="{69CB5E68-BBBF-5911-6C7A-27E51BB5789E}"/>
          </ac:picMkLst>
        </pc:picChg>
        <pc:picChg chg="del">
          <ac:chgData name="Twesigye, Gloria" userId="6464a502-8a44-4d67-8fab-8f3aa9495827" providerId="ADAL" clId="{FD1E5759-18C8-4B2E-9127-A35ECF8FC1DB}" dt="2024-10-23T13:29:04.467" v="16" actId="478"/>
          <ac:picMkLst>
            <pc:docMk/>
            <pc:sldMk cId="3262954460" sldId="326"/>
            <ac:picMk id="10" creationId="{8DA35004-AB8B-355E-2818-2F119709C71E}"/>
          </ac:picMkLst>
        </pc:picChg>
      </pc:sldChg>
      <pc:sldChg chg="modSp mod modNotesTx">
        <pc:chgData name="Twesigye, Gloria" userId="6464a502-8a44-4d67-8fab-8f3aa9495827" providerId="ADAL" clId="{FD1E5759-18C8-4B2E-9127-A35ECF8FC1DB}" dt="2024-11-14T16:54:29.667" v="623"/>
        <pc:sldMkLst>
          <pc:docMk/>
          <pc:sldMk cId="3441600197" sldId="340"/>
        </pc:sldMkLst>
        <pc:spChg chg="mod">
          <ac:chgData name="Twesigye, Gloria" userId="6464a502-8a44-4d67-8fab-8f3aa9495827" providerId="ADAL" clId="{FD1E5759-18C8-4B2E-9127-A35ECF8FC1DB}" dt="2024-10-23T14:42:01.268" v="119" actId="20577"/>
          <ac:spMkLst>
            <pc:docMk/>
            <pc:sldMk cId="3441600197" sldId="340"/>
            <ac:spMk id="5" creationId="{2DB53C78-DA00-2BC5-996C-8D5C0A276C42}"/>
          </ac:spMkLst>
        </pc:spChg>
        <pc:graphicFrameChg chg="mod">
          <ac:chgData name="Twesigye, Gloria" userId="6464a502-8a44-4d67-8fab-8f3aa9495827" providerId="ADAL" clId="{FD1E5759-18C8-4B2E-9127-A35ECF8FC1DB}" dt="2024-10-23T14:43:22.007" v="136" actId="207"/>
          <ac:graphicFrameMkLst>
            <pc:docMk/>
            <pc:sldMk cId="3441600197" sldId="340"/>
            <ac:graphicFrameMk id="6" creationId="{A9A8CC69-E7C7-8BF8-2D2D-ABB1A61EC758}"/>
          </ac:graphicFrameMkLst>
        </pc:graphicFrameChg>
      </pc:sldChg>
      <pc:sldChg chg="addSp delSp modSp mod">
        <pc:chgData name="Twesigye, Gloria" userId="6464a502-8a44-4d67-8fab-8f3aa9495827" providerId="ADAL" clId="{FD1E5759-18C8-4B2E-9127-A35ECF8FC1DB}" dt="2024-10-23T13:27:28.492" v="10"/>
        <pc:sldMkLst>
          <pc:docMk/>
          <pc:sldMk cId="2701551733" sldId="341"/>
        </pc:sldMkLst>
        <pc:spChg chg="del">
          <ac:chgData name="Twesigye, Gloria" userId="6464a502-8a44-4d67-8fab-8f3aa9495827" providerId="ADAL" clId="{FD1E5759-18C8-4B2E-9127-A35ECF8FC1DB}" dt="2024-10-23T13:27:28.045" v="9" actId="478"/>
          <ac:spMkLst>
            <pc:docMk/>
            <pc:sldMk cId="2701551733" sldId="341"/>
            <ac:spMk id="6" creationId="{5D0F14F3-1A09-3E96-BCB2-D8B940E469DA}"/>
          </ac:spMkLst>
        </pc:spChg>
        <pc:spChg chg="del">
          <ac:chgData name="Twesigye, Gloria" userId="6464a502-8a44-4d67-8fab-8f3aa9495827" providerId="ADAL" clId="{FD1E5759-18C8-4B2E-9127-A35ECF8FC1DB}" dt="2024-10-23T13:27:28.045" v="9" actId="478"/>
          <ac:spMkLst>
            <pc:docMk/>
            <pc:sldMk cId="2701551733" sldId="341"/>
            <ac:spMk id="7" creationId="{CE64F085-394F-89FE-55C1-94E5F28AFADD}"/>
          </ac:spMkLst>
        </pc:spChg>
        <pc:spChg chg="del">
          <ac:chgData name="Twesigye, Gloria" userId="6464a502-8a44-4d67-8fab-8f3aa9495827" providerId="ADAL" clId="{FD1E5759-18C8-4B2E-9127-A35ECF8FC1DB}" dt="2024-10-23T13:27:28.045" v="9" actId="478"/>
          <ac:spMkLst>
            <pc:docMk/>
            <pc:sldMk cId="2701551733" sldId="341"/>
            <ac:spMk id="8" creationId="{E39DAA33-FEFE-A8BD-BBEA-A8F3D8B80ECE}"/>
          </ac:spMkLst>
        </pc:spChg>
        <pc:picChg chg="add mod">
          <ac:chgData name="Twesigye, Gloria" userId="6464a502-8a44-4d67-8fab-8f3aa9495827" providerId="ADAL" clId="{FD1E5759-18C8-4B2E-9127-A35ECF8FC1DB}" dt="2024-10-23T13:27:28.492" v="10"/>
          <ac:picMkLst>
            <pc:docMk/>
            <pc:sldMk cId="2701551733" sldId="341"/>
            <ac:picMk id="2" creationId="{752BBBBB-7D7B-CCE2-5023-D2FBE8A3E636}"/>
          </ac:picMkLst>
        </pc:picChg>
      </pc:sldChg>
      <pc:sldChg chg="modSp mod modNotesTx">
        <pc:chgData name="Twesigye, Gloria" userId="6464a502-8a44-4d67-8fab-8f3aa9495827" providerId="ADAL" clId="{FD1E5759-18C8-4B2E-9127-A35ECF8FC1DB}" dt="2024-11-14T16:55:40.839" v="630"/>
        <pc:sldMkLst>
          <pc:docMk/>
          <pc:sldMk cId="4165731788" sldId="342"/>
        </pc:sldMkLst>
        <pc:spChg chg="mod">
          <ac:chgData name="Twesigye, Gloria" userId="6464a502-8a44-4d67-8fab-8f3aa9495827" providerId="ADAL" clId="{FD1E5759-18C8-4B2E-9127-A35ECF8FC1DB}" dt="2024-10-23T18:24:20.521" v="219" actId="1076"/>
          <ac:spMkLst>
            <pc:docMk/>
            <pc:sldMk cId="4165731788" sldId="342"/>
            <ac:spMk id="12" creationId="{3862842A-EAC4-C115-2F36-83D77BEE1E0E}"/>
          </ac:spMkLst>
        </pc:spChg>
        <pc:spChg chg="mod">
          <ac:chgData name="Twesigye, Gloria" userId="6464a502-8a44-4d67-8fab-8f3aa9495827" providerId="ADAL" clId="{FD1E5759-18C8-4B2E-9127-A35ECF8FC1DB}" dt="2024-10-23T18:24:08.895" v="217" actId="1076"/>
          <ac:spMkLst>
            <pc:docMk/>
            <pc:sldMk cId="4165731788" sldId="342"/>
            <ac:spMk id="17" creationId="{B5138D57-81A7-9062-3037-7FA0E56333ED}"/>
          </ac:spMkLst>
        </pc:spChg>
        <pc:graphicFrameChg chg="mod">
          <ac:chgData name="Twesigye, Gloria" userId="6464a502-8a44-4d67-8fab-8f3aa9495827" providerId="ADAL" clId="{FD1E5759-18C8-4B2E-9127-A35ECF8FC1DB}" dt="2024-11-02T13:26:50.502" v="608"/>
          <ac:graphicFrameMkLst>
            <pc:docMk/>
            <pc:sldMk cId="4165731788" sldId="342"/>
            <ac:graphicFrameMk id="8" creationId="{A25666F9-CCA3-9D59-B863-99CA3EC76DEB}"/>
          </ac:graphicFrameMkLst>
        </pc:graphicFrameChg>
      </pc:sldChg>
      <pc:sldChg chg="del">
        <pc:chgData name="Twesigye, Gloria" userId="6464a502-8a44-4d67-8fab-8f3aa9495827" providerId="ADAL" clId="{FD1E5759-18C8-4B2E-9127-A35ECF8FC1DB}" dt="2024-10-23T13:29:12.199" v="22" actId="47"/>
        <pc:sldMkLst>
          <pc:docMk/>
          <pc:sldMk cId="2781894779" sldId="343"/>
        </pc:sldMkLst>
      </pc:sldChg>
      <pc:sldChg chg="modSp mod modNotesTx">
        <pc:chgData name="Twesigye, Gloria" userId="6464a502-8a44-4d67-8fab-8f3aa9495827" providerId="ADAL" clId="{FD1E5759-18C8-4B2E-9127-A35ECF8FC1DB}" dt="2024-11-14T17:00:49.400" v="671" actId="20577"/>
        <pc:sldMkLst>
          <pc:docMk/>
          <pc:sldMk cId="1246765326" sldId="344"/>
        </pc:sldMkLst>
        <pc:spChg chg="mod">
          <ac:chgData name="Twesigye, Gloria" userId="6464a502-8a44-4d67-8fab-8f3aa9495827" providerId="ADAL" clId="{FD1E5759-18C8-4B2E-9127-A35ECF8FC1DB}" dt="2024-10-23T18:27:27.736" v="244" actId="20577"/>
          <ac:spMkLst>
            <pc:docMk/>
            <pc:sldMk cId="1246765326" sldId="344"/>
            <ac:spMk id="5" creationId="{2DB53C78-DA00-2BC5-996C-8D5C0A276C42}"/>
          </ac:spMkLst>
        </pc:spChg>
        <pc:graphicFrameChg chg="mod">
          <ac:chgData name="Twesigye, Gloria" userId="6464a502-8a44-4d67-8fab-8f3aa9495827" providerId="ADAL" clId="{FD1E5759-18C8-4B2E-9127-A35ECF8FC1DB}" dt="2024-10-23T18:41:10.838" v="308"/>
          <ac:graphicFrameMkLst>
            <pc:docMk/>
            <pc:sldMk cId="1246765326" sldId="344"/>
            <ac:graphicFrameMk id="6" creationId="{A9A8CC69-E7C7-8BF8-2D2D-ABB1A61EC758}"/>
          </ac:graphicFrameMkLst>
        </pc:graphicFrameChg>
      </pc:sldChg>
      <pc:sldChg chg="addSp delSp modSp mod">
        <pc:chgData name="Twesigye, Gloria" userId="6464a502-8a44-4d67-8fab-8f3aa9495827" providerId="ADAL" clId="{FD1E5759-18C8-4B2E-9127-A35ECF8FC1DB}" dt="2024-10-23T13:27:42.002" v="12"/>
        <pc:sldMkLst>
          <pc:docMk/>
          <pc:sldMk cId="2954765300" sldId="345"/>
        </pc:sldMkLst>
        <pc:spChg chg="del">
          <ac:chgData name="Twesigye, Gloria" userId="6464a502-8a44-4d67-8fab-8f3aa9495827" providerId="ADAL" clId="{FD1E5759-18C8-4B2E-9127-A35ECF8FC1DB}" dt="2024-10-23T13:27:41.469" v="11" actId="478"/>
          <ac:spMkLst>
            <pc:docMk/>
            <pc:sldMk cId="2954765300" sldId="345"/>
            <ac:spMk id="6" creationId="{5D0F14F3-1A09-3E96-BCB2-D8B940E469DA}"/>
          </ac:spMkLst>
        </pc:spChg>
        <pc:spChg chg="del">
          <ac:chgData name="Twesigye, Gloria" userId="6464a502-8a44-4d67-8fab-8f3aa9495827" providerId="ADAL" clId="{FD1E5759-18C8-4B2E-9127-A35ECF8FC1DB}" dt="2024-10-23T13:27:41.469" v="11" actId="478"/>
          <ac:spMkLst>
            <pc:docMk/>
            <pc:sldMk cId="2954765300" sldId="345"/>
            <ac:spMk id="7" creationId="{CE64F085-394F-89FE-55C1-94E5F28AFADD}"/>
          </ac:spMkLst>
        </pc:spChg>
        <pc:spChg chg="del">
          <ac:chgData name="Twesigye, Gloria" userId="6464a502-8a44-4d67-8fab-8f3aa9495827" providerId="ADAL" clId="{FD1E5759-18C8-4B2E-9127-A35ECF8FC1DB}" dt="2024-10-23T13:27:41.469" v="11" actId="478"/>
          <ac:spMkLst>
            <pc:docMk/>
            <pc:sldMk cId="2954765300" sldId="345"/>
            <ac:spMk id="8" creationId="{E39DAA33-FEFE-A8BD-BBEA-A8F3D8B80ECE}"/>
          </ac:spMkLst>
        </pc:spChg>
        <pc:picChg chg="add mod">
          <ac:chgData name="Twesigye, Gloria" userId="6464a502-8a44-4d67-8fab-8f3aa9495827" providerId="ADAL" clId="{FD1E5759-18C8-4B2E-9127-A35ECF8FC1DB}" dt="2024-10-23T13:27:42.002" v="12"/>
          <ac:picMkLst>
            <pc:docMk/>
            <pc:sldMk cId="2954765300" sldId="345"/>
            <ac:picMk id="2" creationId="{5A819B45-9D5C-98D5-5A2A-CDE5A861A4E3}"/>
          </ac:picMkLst>
        </pc:picChg>
      </pc:sldChg>
      <pc:sldChg chg="mod modNotesTx">
        <pc:chgData name="Twesigye, Gloria" userId="6464a502-8a44-4d67-8fab-8f3aa9495827" providerId="ADAL" clId="{FD1E5759-18C8-4B2E-9127-A35ECF8FC1DB}" dt="2024-11-14T16:58:21.943" v="644"/>
        <pc:sldMkLst>
          <pc:docMk/>
          <pc:sldMk cId="3434176857" sldId="346"/>
        </pc:sldMkLst>
      </pc:sldChg>
      <pc:sldChg chg="modSp mod modNotesTx">
        <pc:chgData name="Twesigye, Gloria" userId="6464a502-8a44-4d67-8fab-8f3aa9495827" providerId="ADAL" clId="{FD1E5759-18C8-4B2E-9127-A35ECF8FC1DB}" dt="2024-11-14T16:58:33.257" v="647" actId="20577"/>
        <pc:sldMkLst>
          <pc:docMk/>
          <pc:sldMk cId="1233236921" sldId="347"/>
        </pc:sldMkLst>
        <pc:graphicFrameChg chg="mod">
          <ac:chgData name="Twesigye, Gloria" userId="6464a502-8a44-4d67-8fab-8f3aa9495827" providerId="ADAL" clId="{FD1E5759-18C8-4B2E-9127-A35ECF8FC1DB}" dt="2024-10-23T19:28:01.190" v="454" actId="207"/>
          <ac:graphicFrameMkLst>
            <pc:docMk/>
            <pc:sldMk cId="1233236921" sldId="347"/>
            <ac:graphicFrameMk id="21" creationId="{9673CC04-08CC-5578-D046-2CD1CE6E0EBA}"/>
          </ac:graphicFrameMkLst>
        </pc:graphicFrameChg>
      </pc:sldChg>
      <pc:sldChg chg="addSp delSp modSp mod">
        <pc:chgData name="Twesigye, Gloria" userId="6464a502-8a44-4d67-8fab-8f3aa9495827" providerId="ADAL" clId="{FD1E5759-18C8-4B2E-9127-A35ECF8FC1DB}" dt="2024-10-23T13:27:49.426" v="14"/>
        <pc:sldMkLst>
          <pc:docMk/>
          <pc:sldMk cId="670098642" sldId="348"/>
        </pc:sldMkLst>
        <pc:spChg chg="del">
          <ac:chgData name="Twesigye, Gloria" userId="6464a502-8a44-4d67-8fab-8f3aa9495827" providerId="ADAL" clId="{FD1E5759-18C8-4B2E-9127-A35ECF8FC1DB}" dt="2024-10-23T13:27:48.984" v="13" actId="478"/>
          <ac:spMkLst>
            <pc:docMk/>
            <pc:sldMk cId="670098642" sldId="348"/>
            <ac:spMk id="6" creationId="{5D0F14F3-1A09-3E96-BCB2-D8B940E469DA}"/>
          </ac:spMkLst>
        </pc:spChg>
        <pc:spChg chg="del">
          <ac:chgData name="Twesigye, Gloria" userId="6464a502-8a44-4d67-8fab-8f3aa9495827" providerId="ADAL" clId="{FD1E5759-18C8-4B2E-9127-A35ECF8FC1DB}" dt="2024-10-23T13:27:48.984" v="13" actId="478"/>
          <ac:spMkLst>
            <pc:docMk/>
            <pc:sldMk cId="670098642" sldId="348"/>
            <ac:spMk id="7" creationId="{CE64F085-394F-89FE-55C1-94E5F28AFADD}"/>
          </ac:spMkLst>
        </pc:spChg>
        <pc:spChg chg="del">
          <ac:chgData name="Twesigye, Gloria" userId="6464a502-8a44-4d67-8fab-8f3aa9495827" providerId="ADAL" clId="{FD1E5759-18C8-4B2E-9127-A35ECF8FC1DB}" dt="2024-10-23T13:27:48.984" v="13" actId="478"/>
          <ac:spMkLst>
            <pc:docMk/>
            <pc:sldMk cId="670098642" sldId="348"/>
            <ac:spMk id="8" creationId="{E39DAA33-FEFE-A8BD-BBEA-A8F3D8B80ECE}"/>
          </ac:spMkLst>
        </pc:spChg>
        <pc:picChg chg="add mod">
          <ac:chgData name="Twesigye, Gloria" userId="6464a502-8a44-4d67-8fab-8f3aa9495827" providerId="ADAL" clId="{FD1E5759-18C8-4B2E-9127-A35ECF8FC1DB}" dt="2024-10-23T13:27:49.426" v="14"/>
          <ac:picMkLst>
            <pc:docMk/>
            <pc:sldMk cId="670098642" sldId="348"/>
            <ac:picMk id="2" creationId="{D6518316-A400-013F-7ABF-66B14B6BAD62}"/>
          </ac:picMkLst>
        </pc:picChg>
      </pc:sldChg>
      <pc:sldChg chg="mod modNotesTx">
        <pc:chgData name="Twesigye, Gloria" userId="6464a502-8a44-4d67-8fab-8f3aa9495827" providerId="ADAL" clId="{FD1E5759-18C8-4B2E-9127-A35ECF8FC1DB}" dt="2024-11-14T17:00:09.857" v="657" actId="20577"/>
        <pc:sldMkLst>
          <pc:docMk/>
          <pc:sldMk cId="2945900005" sldId="349"/>
        </pc:sldMkLst>
      </pc:sldChg>
      <pc:sldChg chg="addSp delSp modSp mod modNotesTx">
        <pc:chgData name="Twesigye, Gloria" userId="6464a502-8a44-4d67-8fab-8f3aa9495827" providerId="ADAL" clId="{FD1E5759-18C8-4B2E-9127-A35ECF8FC1DB}" dt="2024-11-14T17:00:19.788" v="662" actId="20577"/>
        <pc:sldMkLst>
          <pc:docMk/>
          <pc:sldMk cId="3840754402" sldId="350"/>
        </pc:sldMkLst>
        <pc:spChg chg="mod">
          <ac:chgData name="Twesigye, Gloria" userId="6464a502-8a44-4d67-8fab-8f3aa9495827" providerId="ADAL" clId="{FD1E5759-18C8-4B2E-9127-A35ECF8FC1DB}" dt="2024-10-23T19:36:15.824" v="547" actId="1076"/>
          <ac:spMkLst>
            <pc:docMk/>
            <pc:sldMk cId="3840754402" sldId="350"/>
            <ac:spMk id="2" creationId="{F6245169-1799-41CD-B28E-D2D20D16AD73}"/>
          </ac:spMkLst>
        </pc:spChg>
        <pc:spChg chg="mod">
          <ac:chgData name="Twesigye, Gloria" userId="6464a502-8a44-4d67-8fab-8f3aa9495827" providerId="ADAL" clId="{FD1E5759-18C8-4B2E-9127-A35ECF8FC1DB}" dt="2024-10-23T19:36:18.760" v="548" actId="1076"/>
          <ac:spMkLst>
            <pc:docMk/>
            <pc:sldMk cId="3840754402" sldId="350"/>
            <ac:spMk id="3" creationId="{E4FD1E92-5DBC-B105-F246-2355E4FF9A74}"/>
          </ac:spMkLst>
        </pc:spChg>
        <pc:spChg chg="add mod">
          <ac:chgData name="Twesigye, Gloria" userId="6464a502-8a44-4d67-8fab-8f3aa9495827" providerId="ADAL" clId="{FD1E5759-18C8-4B2E-9127-A35ECF8FC1DB}" dt="2024-10-23T19:36:07.338" v="545" actId="1076"/>
          <ac:spMkLst>
            <pc:docMk/>
            <pc:sldMk cId="3840754402" sldId="350"/>
            <ac:spMk id="5" creationId="{36C0F356-6FD6-45D6-A330-C5D5BC157907}"/>
          </ac:spMkLst>
        </pc:spChg>
        <pc:graphicFrameChg chg="mod">
          <ac:chgData name="Twesigye, Gloria" userId="6464a502-8a44-4d67-8fab-8f3aa9495827" providerId="ADAL" clId="{FD1E5759-18C8-4B2E-9127-A35ECF8FC1DB}" dt="2024-10-23T19:39:00.361" v="571"/>
          <ac:graphicFrameMkLst>
            <pc:docMk/>
            <pc:sldMk cId="3840754402" sldId="350"/>
            <ac:graphicFrameMk id="6" creationId="{A9A8CC69-E7C7-8BF8-2D2D-ABB1A61EC758}"/>
          </ac:graphicFrameMkLst>
        </pc:graphicFrameChg>
        <pc:picChg chg="del mod">
          <ac:chgData name="Twesigye, Gloria" userId="6464a502-8a44-4d67-8fab-8f3aa9495827" providerId="ADAL" clId="{FD1E5759-18C8-4B2E-9127-A35ECF8FC1DB}" dt="2024-10-23T19:36:01.051" v="542" actId="478"/>
          <ac:picMkLst>
            <pc:docMk/>
            <pc:sldMk cId="3840754402" sldId="350"/>
            <ac:picMk id="4" creationId="{7F49D851-0279-411E-6E2A-5EC9B5D762AE}"/>
          </ac:picMkLst>
        </pc:picChg>
      </pc:sldChg>
      <pc:sldChg chg="modSp mod modNotesTx">
        <pc:chgData name="Twesigye, Gloria" userId="6464a502-8a44-4d67-8fab-8f3aa9495827" providerId="ADAL" clId="{FD1E5759-18C8-4B2E-9127-A35ECF8FC1DB}" dt="2024-11-14T16:59:59.053" v="652"/>
        <pc:sldMkLst>
          <pc:docMk/>
          <pc:sldMk cId="587045458" sldId="351"/>
        </pc:sldMkLst>
        <pc:graphicFrameChg chg="mod">
          <ac:chgData name="Twesigye, Gloria" userId="6464a502-8a44-4d67-8fab-8f3aa9495827" providerId="ADAL" clId="{FD1E5759-18C8-4B2E-9127-A35ECF8FC1DB}" dt="2024-10-23T19:32:15.725" v="485" actId="207"/>
          <ac:graphicFrameMkLst>
            <pc:docMk/>
            <pc:sldMk cId="587045458" sldId="351"/>
            <ac:graphicFrameMk id="13" creationId="{4D87D9ED-950C-E2EE-4F6F-058D3A89E8D7}"/>
          </ac:graphicFrameMkLst>
        </pc:graphicFrameChg>
      </pc:sldChg>
      <pc:sldMasterChg chg="setBg modSldLayout">
        <pc:chgData name="Twesigye, Gloria" userId="6464a502-8a44-4d67-8fab-8f3aa9495827" providerId="ADAL" clId="{FD1E5759-18C8-4B2E-9127-A35ECF8FC1DB}" dt="2024-10-23T13:19:43.348" v="3" actId="1076"/>
        <pc:sldMasterMkLst>
          <pc:docMk/>
          <pc:sldMasterMk cId="3984714580" sldId="2147483687"/>
        </pc:sldMasterMkLst>
        <pc:sldLayoutChg chg="modSp mod">
          <pc:chgData name="Twesigye, Gloria" userId="6464a502-8a44-4d67-8fab-8f3aa9495827" providerId="ADAL" clId="{FD1E5759-18C8-4B2E-9127-A35ECF8FC1DB}" dt="2024-10-23T13:19:43.348" v="3" actId="1076"/>
          <pc:sldLayoutMkLst>
            <pc:docMk/>
            <pc:sldMasterMk cId="3984714580" sldId="2147483687"/>
            <pc:sldLayoutMk cId="746083278" sldId="2147483689"/>
          </pc:sldLayoutMkLst>
          <pc:spChg chg="mod">
            <ac:chgData name="Twesigye, Gloria" userId="6464a502-8a44-4d67-8fab-8f3aa9495827" providerId="ADAL" clId="{FD1E5759-18C8-4B2E-9127-A35ECF8FC1DB}" dt="2024-10-23T13:19:43.348" v="3" actId="1076"/>
            <ac:spMkLst>
              <pc:docMk/>
              <pc:sldMasterMk cId="3984714580" sldId="2147483687"/>
              <pc:sldLayoutMk cId="746083278" sldId="2147483689"/>
              <ac:spMk id="3" creationId="{D1377EC6-E606-BCCD-FC01-0168607C70E3}"/>
            </ac:spMkLst>
          </pc:spChg>
        </pc:sldLayoutChg>
      </pc:sldMasterChg>
      <pc:sldMasterChg chg="setBg modSldLayout">
        <pc:chgData name="Twesigye, Gloria" userId="6464a502-8a44-4d67-8fab-8f3aa9495827" providerId="ADAL" clId="{FD1E5759-18C8-4B2E-9127-A35ECF8FC1DB}" dt="2024-10-23T13:20:01.265" v="6" actId="1076"/>
        <pc:sldMasterMkLst>
          <pc:docMk/>
          <pc:sldMasterMk cId="3554223567" sldId="2147483697"/>
        </pc:sldMasterMkLst>
        <pc:sldLayoutChg chg="modSp mod">
          <pc:chgData name="Twesigye, Gloria" userId="6464a502-8a44-4d67-8fab-8f3aa9495827" providerId="ADAL" clId="{FD1E5759-18C8-4B2E-9127-A35ECF8FC1DB}" dt="2024-10-23T13:20:01.265" v="6" actId="1076"/>
          <pc:sldLayoutMkLst>
            <pc:docMk/>
            <pc:sldMasterMk cId="3554223567" sldId="2147483697"/>
            <pc:sldLayoutMk cId="1114824025" sldId="2147483699"/>
          </pc:sldLayoutMkLst>
          <pc:spChg chg="mod">
            <ac:chgData name="Twesigye, Gloria" userId="6464a502-8a44-4d67-8fab-8f3aa9495827" providerId="ADAL" clId="{FD1E5759-18C8-4B2E-9127-A35ECF8FC1DB}" dt="2024-10-23T13:20:01.265" v="6" actId="1076"/>
            <ac:spMkLst>
              <pc:docMk/>
              <pc:sldMasterMk cId="3554223567" sldId="2147483697"/>
              <pc:sldLayoutMk cId="1114824025" sldId="2147483699"/>
              <ac:spMk id="3" creationId="{D1377EC6-E606-BCCD-FC01-0168607C70E3}"/>
            </ac:spMkLst>
          </pc:spChg>
        </pc:sldLayoutChg>
      </pc:sldMasterChg>
    </pc:docChg>
  </pc:docChgLst>
  <pc:docChgLst>
    <pc:chgData name="Behague, Sabina" userId="2f9f8379-56ce-455c-81be-d1dc66b28ae7" providerId="ADAL" clId="{B8615338-6C65-40C8-84C7-723A6EA33F50}"/>
    <pc:docChg chg="undo custSel modSld">
      <pc:chgData name="Behague, Sabina" userId="2f9f8379-56ce-455c-81be-d1dc66b28ae7" providerId="ADAL" clId="{B8615338-6C65-40C8-84C7-723A6EA33F50}" dt="2023-02-01T20:42:23.930" v="152" actId="113"/>
      <pc:docMkLst>
        <pc:docMk/>
      </pc:docMkLst>
      <pc:sldChg chg="modSp mod addCm">
        <pc:chgData name="Behague, Sabina" userId="2f9f8379-56ce-455c-81be-d1dc66b28ae7" providerId="ADAL" clId="{B8615338-6C65-40C8-84C7-723A6EA33F50}" dt="2023-01-25T13:33:33.985" v="27"/>
        <pc:sldMkLst>
          <pc:docMk/>
          <pc:sldMk cId="2163988523" sldId="260"/>
        </pc:sldMkLst>
        <pc:spChg chg="mod">
          <ac:chgData name="Behague, Sabina" userId="2f9f8379-56ce-455c-81be-d1dc66b28ae7" providerId="ADAL" clId="{B8615338-6C65-40C8-84C7-723A6EA33F50}" dt="2023-01-25T13:23:47.488" v="0" actId="1076"/>
          <ac:spMkLst>
            <pc:docMk/>
            <pc:sldMk cId="2163988523" sldId="260"/>
            <ac:spMk id="9" creationId="{E690F70B-E368-D7F5-795E-B5139345EF71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3:33:33.985" v="27"/>
              <pc2:cmMkLst xmlns:pc2="http://schemas.microsoft.com/office/powerpoint/2019/9/main/command">
                <pc:docMk/>
                <pc:sldMk cId="2163988523" sldId="260"/>
                <pc2:cmMk id="{6C80ED0E-11DA-4031-8383-E36168CE0562}"/>
              </pc2:cmMkLst>
            </pc226:cmChg>
          </p:ext>
        </pc:extLst>
      </pc:sldChg>
      <pc:sldChg chg="addSp modSp mod">
        <pc:chgData name="Behague, Sabina" userId="2f9f8379-56ce-455c-81be-d1dc66b28ae7" providerId="ADAL" clId="{B8615338-6C65-40C8-84C7-723A6EA33F50}" dt="2023-01-25T15:26:41.752" v="116" actId="1037"/>
        <pc:sldMkLst>
          <pc:docMk/>
          <pc:sldMk cId="2479953464" sldId="264"/>
        </pc:sldMkLst>
        <pc:spChg chg="add mod">
          <ac:chgData name="Behague, Sabina" userId="2f9f8379-56ce-455c-81be-d1dc66b28ae7" providerId="ADAL" clId="{B8615338-6C65-40C8-84C7-723A6EA33F50}" dt="2023-01-25T15:26:41.752" v="116" actId="1037"/>
          <ac:spMkLst>
            <pc:docMk/>
            <pc:sldMk cId="2479953464" sldId="264"/>
            <ac:spMk id="3" creationId="{88DE16AB-F371-228B-992E-3A8E7FD0AF23}"/>
          </ac:spMkLst>
        </pc:spChg>
        <pc:picChg chg="mod">
          <ac:chgData name="Behague, Sabina" userId="2f9f8379-56ce-455c-81be-d1dc66b28ae7" providerId="ADAL" clId="{B8615338-6C65-40C8-84C7-723A6EA33F50}" dt="2023-01-25T15:26:36.897" v="113" actId="1037"/>
          <ac:picMkLst>
            <pc:docMk/>
            <pc:sldMk cId="2479953464" sldId="264"/>
            <ac:picMk id="14" creationId="{1F4E151D-79B0-2594-1670-74173B816B17}"/>
          </ac:picMkLst>
        </pc:picChg>
      </pc:sldChg>
      <pc:sldChg chg="modSp mod addCm modNotesTx">
        <pc:chgData name="Behague, Sabina" userId="2f9f8379-56ce-455c-81be-d1dc66b28ae7" providerId="ADAL" clId="{B8615338-6C65-40C8-84C7-723A6EA33F50}" dt="2023-01-25T13:46:14.649" v="34" actId="20577"/>
        <pc:sldMkLst>
          <pc:docMk/>
          <pc:sldMk cId="1506493807" sldId="272"/>
        </pc:sldMkLst>
        <pc:spChg chg="mod">
          <ac:chgData name="Behague, Sabina" userId="2f9f8379-56ce-455c-81be-d1dc66b28ae7" providerId="ADAL" clId="{B8615338-6C65-40C8-84C7-723A6EA33F50}" dt="2023-01-25T13:45:35.798" v="29" actId="20577"/>
          <ac:spMkLst>
            <pc:docMk/>
            <pc:sldMk cId="1506493807" sldId="272"/>
            <ac:spMk id="3" creationId="{E4FD1E92-5DBC-B105-F246-2355E4FF9A74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3:46:02.902" v="30"/>
              <pc2:cmMkLst xmlns:pc2="http://schemas.microsoft.com/office/powerpoint/2019/9/main/command">
                <pc:docMk/>
                <pc:sldMk cId="1506493807" sldId="272"/>
                <pc2:cmMk id="{D2C8EB19-2EA2-442C-9846-77205FEF2A24}"/>
              </pc2:cmMkLst>
            </pc226:cmChg>
          </p:ext>
        </pc:extLst>
      </pc:sldChg>
      <pc:sldChg chg="addCm">
        <pc:chgData name="Behague, Sabina" userId="2f9f8379-56ce-455c-81be-d1dc66b28ae7" providerId="ADAL" clId="{B8615338-6C65-40C8-84C7-723A6EA33F50}" dt="2023-01-25T14:18:42.924" v="74"/>
        <pc:sldMkLst>
          <pc:docMk/>
          <pc:sldMk cId="111198767" sldId="275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4:18:42.924" v="74"/>
              <pc2:cmMkLst xmlns:pc2="http://schemas.microsoft.com/office/powerpoint/2019/9/main/command">
                <pc:docMk/>
                <pc:sldMk cId="111198767" sldId="275"/>
                <pc2:cmMk id="{685315B5-9B6D-494A-A85B-36EB26BC7D57}"/>
              </pc2:cmMkLst>
            </pc226:cmChg>
          </p:ext>
        </pc:extLst>
      </pc:sldChg>
      <pc:sldChg chg="addSp modSp mod addCm">
        <pc:chgData name="Behague, Sabina" userId="2f9f8379-56ce-455c-81be-d1dc66b28ae7" providerId="ADAL" clId="{B8615338-6C65-40C8-84C7-723A6EA33F50}" dt="2023-01-25T15:27:06.162" v="125" actId="1076"/>
        <pc:sldMkLst>
          <pc:docMk/>
          <pc:sldMk cId="3502258445" sldId="283"/>
        </pc:sldMkLst>
        <pc:spChg chg="add mod">
          <ac:chgData name="Behague, Sabina" userId="2f9f8379-56ce-455c-81be-d1dc66b28ae7" providerId="ADAL" clId="{B8615338-6C65-40C8-84C7-723A6EA33F50}" dt="2023-01-25T15:27:06.162" v="125" actId="1076"/>
          <ac:spMkLst>
            <pc:docMk/>
            <pc:sldMk cId="3502258445" sldId="283"/>
            <ac:spMk id="3" creationId="{EC3062BA-27BB-6C70-CB63-6793B2CF3E67}"/>
          </ac:spMkLst>
        </pc:spChg>
        <pc:spChg chg="mod">
          <ac:chgData name="Behague, Sabina" userId="2f9f8379-56ce-455c-81be-d1dc66b28ae7" providerId="ADAL" clId="{B8615338-6C65-40C8-84C7-723A6EA33F50}" dt="2023-01-25T13:53:54.583" v="68" actId="1076"/>
          <ac:spMkLst>
            <pc:docMk/>
            <pc:sldMk cId="3502258445" sldId="283"/>
            <ac:spMk id="11" creationId="{AA7DA90E-F1B1-6A3A-8771-E43E613C537E}"/>
          </ac:spMkLst>
        </pc:spChg>
        <pc:picChg chg="mod">
          <ac:chgData name="Behague, Sabina" userId="2f9f8379-56ce-455c-81be-d1dc66b28ae7" providerId="ADAL" clId="{B8615338-6C65-40C8-84C7-723A6EA33F50}" dt="2023-01-25T15:26:53.337" v="119" actId="1037"/>
          <ac:picMkLst>
            <pc:docMk/>
            <pc:sldMk cId="3502258445" sldId="283"/>
            <ac:picMk id="19" creationId="{C1C35796-9F1E-5306-E9AC-80257CC6FADB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3:54:23.415" v="69"/>
              <pc2:cmMkLst xmlns:pc2="http://schemas.microsoft.com/office/powerpoint/2019/9/main/command">
                <pc:docMk/>
                <pc:sldMk cId="3502258445" sldId="283"/>
                <pc2:cmMk id="{9A5B23AE-8AE9-44A7-AEBA-51531C10B10D}"/>
              </pc2:cmMkLst>
            </pc226:cmChg>
          </p:ext>
        </pc:extLst>
      </pc:sldChg>
      <pc:sldChg chg="modSp mod addCm">
        <pc:chgData name="Behague, Sabina" userId="2f9f8379-56ce-455c-81be-d1dc66b28ae7" providerId="ADAL" clId="{B8615338-6C65-40C8-84C7-723A6EA33F50}" dt="2023-01-25T14:33:07.158" v="101"/>
        <pc:sldMkLst>
          <pc:docMk/>
          <pc:sldMk cId="3475639167" sldId="289"/>
        </pc:sldMkLst>
        <pc:spChg chg="mod">
          <ac:chgData name="Behague, Sabina" userId="2f9f8379-56ce-455c-81be-d1dc66b28ae7" providerId="ADAL" clId="{B8615338-6C65-40C8-84C7-723A6EA33F50}" dt="2023-01-25T14:32:24.189" v="100" actId="6549"/>
          <ac:spMkLst>
            <pc:docMk/>
            <pc:sldMk cId="3475639167" sldId="289"/>
            <ac:spMk id="6" creationId="{3178E49A-AB46-36D7-BE04-40013DE24A2A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4:29:13.459" v="92"/>
              <pc2:cmMkLst xmlns:pc2="http://schemas.microsoft.com/office/powerpoint/2019/9/main/command">
                <pc:docMk/>
                <pc:sldMk cId="3475639167" sldId="289"/>
                <pc2:cmMk id="{0C39981C-8945-4108-9053-3FC8D304B1FE}"/>
              </pc2:cmMkLst>
            </pc226:cmChg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4:33:07.158" v="101"/>
              <pc2:cmMkLst xmlns:pc2="http://schemas.microsoft.com/office/powerpoint/2019/9/main/command">
                <pc:docMk/>
                <pc:sldMk cId="3475639167" sldId="289"/>
                <pc2:cmMk id="{E415532C-8497-418E-82B8-EBA4B428E7F3}"/>
              </pc2:cmMkLst>
            </pc226:cmChg>
          </p:ext>
        </pc:extLst>
      </pc:sldChg>
      <pc:sldChg chg="addCm">
        <pc:chgData name="Behague, Sabina" userId="2f9f8379-56ce-455c-81be-d1dc66b28ae7" providerId="ADAL" clId="{B8615338-6C65-40C8-84C7-723A6EA33F50}" dt="2023-01-25T14:22:40" v="77"/>
        <pc:sldMkLst>
          <pc:docMk/>
          <pc:sldMk cId="1925132525" sldId="29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4:22:40" v="77"/>
              <pc2:cmMkLst xmlns:pc2="http://schemas.microsoft.com/office/powerpoint/2019/9/main/command">
                <pc:docMk/>
                <pc:sldMk cId="1925132525" sldId="294"/>
                <pc2:cmMk id="{1C459889-DEEC-40AF-8DE2-0DFD76DE9484}"/>
              </pc2:cmMkLst>
            </pc226:cmChg>
          </p:ext>
        </pc:extLst>
      </pc:sldChg>
      <pc:sldChg chg="modSp mod addCm delCm">
        <pc:chgData name="Behague, Sabina" userId="2f9f8379-56ce-455c-81be-d1dc66b28ae7" providerId="ADAL" clId="{B8615338-6C65-40C8-84C7-723A6EA33F50}" dt="2023-02-01T20:38:40.661" v="146" actId="113"/>
        <pc:sldMkLst>
          <pc:docMk/>
          <pc:sldMk cId="3332005300" sldId="322"/>
        </pc:sldMkLst>
        <pc:spChg chg="mod">
          <ac:chgData name="Behague, Sabina" userId="2f9f8379-56ce-455c-81be-d1dc66b28ae7" providerId="ADAL" clId="{B8615338-6C65-40C8-84C7-723A6EA33F50}" dt="2023-01-25T13:30:33.207" v="22" actId="6549"/>
          <ac:spMkLst>
            <pc:docMk/>
            <pc:sldMk cId="3332005300" sldId="322"/>
            <ac:spMk id="3" creationId="{E4FD1E92-5DBC-B105-F246-2355E4FF9A74}"/>
          </ac:spMkLst>
        </pc:spChg>
        <pc:spChg chg="mod">
          <ac:chgData name="Behague, Sabina" userId="2f9f8379-56ce-455c-81be-d1dc66b28ae7" providerId="ADAL" clId="{B8615338-6C65-40C8-84C7-723A6EA33F50}" dt="2023-01-25T13:28:33.244" v="16" actId="2711"/>
          <ac:spMkLst>
            <pc:docMk/>
            <pc:sldMk cId="3332005300" sldId="322"/>
            <ac:spMk id="5" creationId="{2DB53C78-DA00-2BC5-996C-8D5C0A276C42}"/>
          </ac:spMkLst>
        </pc:spChg>
        <pc:graphicFrameChg chg="mod">
          <ac:chgData name="Behague, Sabina" userId="2f9f8379-56ce-455c-81be-d1dc66b28ae7" providerId="ADAL" clId="{B8615338-6C65-40C8-84C7-723A6EA33F50}" dt="2023-02-01T20:38:40.661" v="146" actId="113"/>
          <ac:graphicFrameMkLst>
            <pc:docMk/>
            <pc:sldMk cId="3332005300" sldId="322"/>
            <ac:graphicFrameMk id="6" creationId="{A9A8CC69-E7C7-8BF8-2D2D-ABB1A61EC758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3:31:49.149" v="24"/>
              <pc2:cmMkLst xmlns:pc2="http://schemas.microsoft.com/office/powerpoint/2019/9/main/command">
                <pc:docMk/>
                <pc:sldMk cId="3332005300" sldId="322"/>
                <pc2:cmMk id="{E23AB750-008B-4556-932B-6CA5013B3AC3}"/>
              </pc2:cmMkLst>
            </pc226:cmChg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3:29:11.691" v="17"/>
              <pc2:cmMkLst xmlns:pc2="http://schemas.microsoft.com/office/powerpoint/2019/9/main/command">
                <pc:docMk/>
                <pc:sldMk cId="3332005300" sldId="322"/>
                <pc2:cmMk id="{F3213751-7BD9-44BF-B670-F5A537159C28}"/>
              </pc2:cmMkLst>
            </pc226:cmChg>
            <pc226:cmChg xmlns:pc226="http://schemas.microsoft.com/office/powerpoint/2022/06/main/command" chg="add del">
              <pc226:chgData name="Behague, Sabina" userId="2f9f8379-56ce-455c-81be-d1dc66b28ae7" providerId="ADAL" clId="{B8615338-6C65-40C8-84C7-723A6EA33F50}" dt="2023-02-01T20:37:31.290" v="136"/>
              <pc2:cmMkLst xmlns:pc2="http://schemas.microsoft.com/office/powerpoint/2019/9/main/command">
                <pc:docMk/>
                <pc:sldMk cId="3332005300" sldId="322"/>
                <pc2:cmMk id="{CA3CF5FE-D749-455F-A673-424FC80404F0}"/>
              </pc2:cmMkLst>
            </pc226:cmChg>
          </p:ext>
        </pc:extLst>
      </pc:sldChg>
      <pc:sldChg chg="modSp mod">
        <pc:chgData name="Behague, Sabina" userId="2f9f8379-56ce-455c-81be-d1dc66b28ae7" providerId="ADAL" clId="{B8615338-6C65-40C8-84C7-723A6EA33F50}" dt="2023-01-25T13:32:24.514" v="25" actId="6549"/>
        <pc:sldMkLst>
          <pc:docMk/>
          <pc:sldMk cId="1702557876" sldId="324"/>
        </pc:sldMkLst>
        <pc:spChg chg="mod">
          <ac:chgData name="Behague, Sabina" userId="2f9f8379-56ce-455c-81be-d1dc66b28ae7" providerId="ADAL" clId="{B8615338-6C65-40C8-84C7-723A6EA33F50}" dt="2023-01-25T13:32:24.514" v="25" actId="6549"/>
          <ac:spMkLst>
            <pc:docMk/>
            <pc:sldMk cId="1702557876" sldId="324"/>
            <ac:spMk id="6" creationId="{25B4A17A-C055-4C21-08BB-A206D6A8C6A0}"/>
          </ac:spMkLst>
        </pc:spChg>
      </pc:sldChg>
      <pc:sldChg chg="modSp mod">
        <pc:chgData name="Behague, Sabina" userId="2f9f8379-56ce-455c-81be-d1dc66b28ae7" providerId="ADAL" clId="{B8615338-6C65-40C8-84C7-723A6EA33F50}" dt="2023-02-01T20:39:28.361" v="148" actId="113"/>
        <pc:sldMkLst>
          <pc:docMk/>
          <pc:sldMk cId="3441600197" sldId="340"/>
        </pc:sldMkLst>
        <pc:spChg chg="mod">
          <ac:chgData name="Behague, Sabina" userId="2f9f8379-56ce-455c-81be-d1dc66b28ae7" providerId="ADAL" clId="{B8615338-6C65-40C8-84C7-723A6EA33F50}" dt="2023-01-25T13:31:28.217" v="23" actId="6549"/>
          <ac:spMkLst>
            <pc:docMk/>
            <pc:sldMk cId="3441600197" sldId="340"/>
            <ac:spMk id="3" creationId="{E4FD1E92-5DBC-B105-F246-2355E4FF9A74}"/>
          </ac:spMkLst>
        </pc:spChg>
        <pc:spChg chg="mod">
          <ac:chgData name="Behague, Sabina" userId="2f9f8379-56ce-455c-81be-d1dc66b28ae7" providerId="ADAL" clId="{B8615338-6C65-40C8-84C7-723A6EA33F50}" dt="2023-01-25T13:29:53.517" v="21" actId="113"/>
          <ac:spMkLst>
            <pc:docMk/>
            <pc:sldMk cId="3441600197" sldId="340"/>
            <ac:spMk id="5" creationId="{2DB53C78-DA00-2BC5-996C-8D5C0A276C42}"/>
          </ac:spMkLst>
        </pc:spChg>
        <pc:graphicFrameChg chg="mod">
          <ac:chgData name="Behague, Sabina" userId="2f9f8379-56ce-455c-81be-d1dc66b28ae7" providerId="ADAL" clId="{B8615338-6C65-40C8-84C7-723A6EA33F50}" dt="2023-02-01T20:39:28.361" v="148" actId="113"/>
          <ac:graphicFrameMkLst>
            <pc:docMk/>
            <pc:sldMk cId="3441600197" sldId="340"/>
            <ac:graphicFrameMk id="6" creationId="{A9A8CC69-E7C7-8BF8-2D2D-ABB1A61EC758}"/>
          </ac:graphicFrameMkLst>
        </pc:graphicFrameChg>
      </pc:sldChg>
      <pc:sldChg chg="modSp mod">
        <pc:chgData name="Behague, Sabina" userId="2f9f8379-56ce-455c-81be-d1dc66b28ae7" providerId="ADAL" clId="{B8615338-6C65-40C8-84C7-723A6EA33F50}" dt="2023-01-25T13:33:10.911" v="26" actId="1076"/>
        <pc:sldMkLst>
          <pc:docMk/>
          <pc:sldMk cId="2701551733" sldId="341"/>
        </pc:sldMkLst>
        <pc:spChg chg="mod">
          <ac:chgData name="Behague, Sabina" userId="2f9f8379-56ce-455c-81be-d1dc66b28ae7" providerId="ADAL" clId="{B8615338-6C65-40C8-84C7-723A6EA33F50}" dt="2023-01-25T13:33:10.911" v="26" actId="1076"/>
          <ac:spMkLst>
            <pc:docMk/>
            <pc:sldMk cId="2701551733" sldId="341"/>
            <ac:spMk id="9" creationId="{E690F70B-E368-D7F5-795E-B5139345EF71}"/>
          </ac:spMkLst>
        </pc:spChg>
      </pc:sldChg>
      <pc:sldChg chg="addSp modSp mod addCm">
        <pc:chgData name="Behague, Sabina" userId="2f9f8379-56ce-455c-81be-d1dc66b28ae7" providerId="ADAL" clId="{B8615338-6C65-40C8-84C7-723A6EA33F50}" dt="2023-01-25T15:27:28.361" v="135" actId="1076"/>
        <pc:sldMkLst>
          <pc:docMk/>
          <pc:sldMk cId="2781894779" sldId="343"/>
        </pc:sldMkLst>
        <pc:spChg chg="add mod">
          <ac:chgData name="Behague, Sabina" userId="2f9f8379-56ce-455c-81be-d1dc66b28ae7" providerId="ADAL" clId="{B8615338-6C65-40C8-84C7-723A6EA33F50}" dt="2023-01-25T15:27:28.361" v="135" actId="1076"/>
          <ac:spMkLst>
            <pc:docMk/>
            <pc:sldMk cId="2781894779" sldId="343"/>
            <ac:spMk id="3" creationId="{6B3753DE-F81D-B1EC-6B5E-00EC4762952A}"/>
          </ac:spMkLst>
        </pc:spChg>
        <pc:spChg chg="mod">
          <ac:chgData name="Behague, Sabina" userId="2f9f8379-56ce-455c-81be-d1dc66b28ae7" providerId="ADAL" clId="{B8615338-6C65-40C8-84C7-723A6EA33F50}" dt="2023-01-25T14:35:09.591" v="102" actId="14100"/>
          <ac:spMkLst>
            <pc:docMk/>
            <pc:sldMk cId="2781894779" sldId="343"/>
            <ac:spMk id="4" creationId="{2835B22F-59A0-D51F-5B6D-700079BFD428}"/>
          </ac:spMkLst>
        </pc:spChg>
        <pc:spChg chg="mod">
          <ac:chgData name="Behague, Sabina" userId="2f9f8379-56ce-455c-81be-d1dc66b28ae7" providerId="ADAL" clId="{B8615338-6C65-40C8-84C7-723A6EA33F50}" dt="2023-01-25T13:53:38.829" v="67" actId="139"/>
          <ac:spMkLst>
            <pc:docMk/>
            <pc:sldMk cId="2781894779" sldId="343"/>
            <ac:spMk id="9" creationId="{A3FF517A-D97C-7748-60CE-5C72869E9B74}"/>
          </ac:spMkLst>
        </pc:spChg>
        <pc:picChg chg="mod">
          <ac:chgData name="Behague, Sabina" userId="2f9f8379-56ce-455c-81be-d1dc66b28ae7" providerId="ADAL" clId="{B8615338-6C65-40C8-84C7-723A6EA33F50}" dt="2023-01-25T15:27:16.872" v="131" actId="1038"/>
          <ac:picMkLst>
            <pc:docMk/>
            <pc:sldMk cId="2781894779" sldId="343"/>
            <ac:picMk id="6" creationId="{54127A77-B12B-D47A-C855-6366D8066847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3:54:56.732" v="71"/>
              <pc2:cmMkLst xmlns:pc2="http://schemas.microsoft.com/office/powerpoint/2019/9/main/command">
                <pc:docMk/>
                <pc:sldMk cId="2781894779" sldId="343"/>
                <pc2:cmMk id="{EA8384B9-DFE4-4C0D-9CD0-B99A77B20886}"/>
              </pc2:cmMkLst>
            </pc226:cmChg>
          </p:ext>
        </pc:extLst>
      </pc:sldChg>
      <pc:sldChg chg="delSp modSp mod">
        <pc:chgData name="Behague, Sabina" userId="2f9f8379-56ce-455c-81be-d1dc66b28ae7" providerId="ADAL" clId="{B8615338-6C65-40C8-84C7-723A6EA33F50}" dt="2023-02-01T20:40:30.462" v="150" actId="113"/>
        <pc:sldMkLst>
          <pc:docMk/>
          <pc:sldMk cId="1246765326" sldId="344"/>
        </pc:sldMkLst>
        <pc:spChg chg="mod">
          <ac:chgData name="Behague, Sabina" userId="2f9f8379-56ce-455c-81be-d1dc66b28ae7" providerId="ADAL" clId="{B8615338-6C65-40C8-84C7-723A6EA33F50}" dt="2023-01-25T15:26:31.411" v="110" actId="1037"/>
          <ac:spMkLst>
            <pc:docMk/>
            <pc:sldMk cId="1246765326" sldId="344"/>
            <ac:spMk id="4" creationId="{F828B948-DDE1-A121-2884-DA63FE219D93}"/>
          </ac:spMkLst>
        </pc:spChg>
        <pc:graphicFrameChg chg="mod">
          <ac:chgData name="Behague, Sabina" userId="2f9f8379-56ce-455c-81be-d1dc66b28ae7" providerId="ADAL" clId="{B8615338-6C65-40C8-84C7-723A6EA33F50}" dt="2023-02-01T20:40:30.462" v="150" actId="113"/>
          <ac:graphicFrameMkLst>
            <pc:docMk/>
            <pc:sldMk cId="1246765326" sldId="344"/>
            <ac:graphicFrameMk id="6" creationId="{A9A8CC69-E7C7-8BF8-2D2D-ABB1A61EC758}"/>
          </ac:graphicFrameMkLst>
        </pc:graphicFrameChg>
        <pc:picChg chg="mod">
          <ac:chgData name="Behague, Sabina" userId="2f9f8379-56ce-455c-81be-d1dc66b28ae7" providerId="ADAL" clId="{B8615338-6C65-40C8-84C7-723A6EA33F50}" dt="2023-01-25T15:26:28.572" v="107" actId="1037"/>
          <ac:picMkLst>
            <pc:docMk/>
            <pc:sldMk cId="1246765326" sldId="344"/>
            <ac:picMk id="7" creationId="{9055678E-1B36-07AF-B12C-2B244FFAFAFF}"/>
          </ac:picMkLst>
        </pc:picChg>
        <pc:picChg chg="del mod">
          <ac:chgData name="Behague, Sabina" userId="2f9f8379-56ce-455c-81be-d1dc66b28ae7" providerId="ADAL" clId="{B8615338-6C65-40C8-84C7-723A6EA33F50}" dt="2023-01-25T13:47:23.369" v="41" actId="478"/>
          <ac:picMkLst>
            <pc:docMk/>
            <pc:sldMk cId="1246765326" sldId="344"/>
            <ac:picMk id="8" creationId="{4BC13079-DCBB-6E22-5227-C1A584F87C35}"/>
          </ac:picMkLst>
        </pc:picChg>
      </pc:sldChg>
      <pc:sldChg chg="modSp mod">
        <pc:chgData name="Behague, Sabina" userId="2f9f8379-56ce-455c-81be-d1dc66b28ae7" providerId="ADAL" clId="{B8615338-6C65-40C8-84C7-723A6EA33F50}" dt="2023-01-25T14:11:28.892" v="73" actId="1076"/>
        <pc:sldMkLst>
          <pc:docMk/>
          <pc:sldMk cId="2954765300" sldId="345"/>
        </pc:sldMkLst>
        <pc:spChg chg="mod">
          <ac:chgData name="Behague, Sabina" userId="2f9f8379-56ce-455c-81be-d1dc66b28ae7" providerId="ADAL" clId="{B8615338-6C65-40C8-84C7-723A6EA33F50}" dt="2023-01-25T14:11:28.892" v="73" actId="1076"/>
          <ac:spMkLst>
            <pc:docMk/>
            <pc:sldMk cId="2954765300" sldId="345"/>
            <ac:spMk id="9" creationId="{E690F70B-E368-D7F5-795E-B5139345EF71}"/>
          </ac:spMkLst>
        </pc:spChg>
      </pc:sldChg>
      <pc:sldChg chg="modSp mod">
        <pc:chgData name="Behague, Sabina" userId="2f9f8379-56ce-455c-81be-d1dc66b28ae7" providerId="ADAL" clId="{B8615338-6C65-40C8-84C7-723A6EA33F50}" dt="2023-01-25T14:19:46.996" v="75" actId="14100"/>
        <pc:sldMkLst>
          <pc:docMk/>
          <pc:sldMk cId="3434176857" sldId="346"/>
        </pc:sldMkLst>
        <pc:spChg chg="mod">
          <ac:chgData name="Behague, Sabina" userId="2f9f8379-56ce-455c-81be-d1dc66b28ae7" providerId="ADAL" clId="{B8615338-6C65-40C8-84C7-723A6EA33F50}" dt="2023-01-25T14:19:46.996" v="75" actId="14100"/>
          <ac:spMkLst>
            <pc:docMk/>
            <pc:sldMk cId="3434176857" sldId="346"/>
            <ac:spMk id="2" creationId="{F6245169-1799-41CD-B28E-D2D20D16AD73}"/>
          </ac:spMkLst>
        </pc:spChg>
      </pc:sldChg>
      <pc:sldChg chg="modSp mod">
        <pc:chgData name="Behague, Sabina" userId="2f9f8379-56ce-455c-81be-d1dc66b28ae7" providerId="ADAL" clId="{B8615338-6C65-40C8-84C7-723A6EA33F50}" dt="2023-01-25T14:21:43.966" v="76" actId="1076"/>
        <pc:sldMkLst>
          <pc:docMk/>
          <pc:sldMk cId="670098642" sldId="348"/>
        </pc:sldMkLst>
        <pc:spChg chg="mod">
          <ac:chgData name="Behague, Sabina" userId="2f9f8379-56ce-455c-81be-d1dc66b28ae7" providerId="ADAL" clId="{B8615338-6C65-40C8-84C7-723A6EA33F50}" dt="2023-01-25T14:21:43.966" v="76" actId="1076"/>
          <ac:spMkLst>
            <pc:docMk/>
            <pc:sldMk cId="670098642" sldId="348"/>
            <ac:spMk id="9" creationId="{E690F70B-E368-D7F5-795E-B5139345EF71}"/>
          </ac:spMkLst>
        </pc:spChg>
      </pc:sldChg>
      <pc:sldChg chg="addCm">
        <pc:chgData name="Behague, Sabina" userId="2f9f8379-56ce-455c-81be-d1dc66b28ae7" providerId="ADAL" clId="{B8615338-6C65-40C8-84C7-723A6EA33F50}" dt="2023-01-25T14:25:28.092" v="78"/>
        <pc:sldMkLst>
          <pc:docMk/>
          <pc:sldMk cId="2945900005" sldId="34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4:25:28.092" v="78"/>
              <pc2:cmMkLst xmlns:pc2="http://schemas.microsoft.com/office/powerpoint/2019/9/main/command">
                <pc:docMk/>
                <pc:sldMk cId="2945900005" sldId="349"/>
                <pc2:cmMk id="{18D3781C-79C8-4CE9-9116-85712F6568DC}"/>
              </pc2:cmMkLst>
            </pc226:cmChg>
          </p:ext>
        </pc:extLst>
      </pc:sldChg>
      <pc:sldChg chg="modSp mod addCm">
        <pc:chgData name="Behague, Sabina" userId="2f9f8379-56ce-455c-81be-d1dc66b28ae7" providerId="ADAL" clId="{B8615338-6C65-40C8-84C7-723A6EA33F50}" dt="2023-02-01T20:42:23.930" v="152" actId="113"/>
        <pc:sldMkLst>
          <pc:docMk/>
          <pc:sldMk cId="3840754402" sldId="350"/>
        </pc:sldMkLst>
        <pc:spChg chg="mod">
          <ac:chgData name="Behague, Sabina" userId="2f9f8379-56ce-455c-81be-d1dc66b28ae7" providerId="ADAL" clId="{B8615338-6C65-40C8-84C7-723A6EA33F50}" dt="2023-01-25T14:26:19.052" v="89" actId="20577"/>
          <ac:spMkLst>
            <pc:docMk/>
            <pc:sldMk cId="3840754402" sldId="350"/>
            <ac:spMk id="2" creationId="{F6245169-1799-41CD-B28E-D2D20D16AD73}"/>
          </ac:spMkLst>
        </pc:spChg>
        <pc:graphicFrameChg chg="mod">
          <ac:chgData name="Behague, Sabina" userId="2f9f8379-56ce-455c-81be-d1dc66b28ae7" providerId="ADAL" clId="{B8615338-6C65-40C8-84C7-723A6EA33F50}" dt="2023-02-01T20:42:23.930" v="152" actId="113"/>
          <ac:graphicFrameMkLst>
            <pc:docMk/>
            <pc:sldMk cId="3840754402" sldId="350"/>
            <ac:graphicFrameMk id="6" creationId="{A9A8CC69-E7C7-8BF8-2D2D-ABB1A61EC758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4:26:39.235" v="90"/>
              <pc2:cmMkLst xmlns:pc2="http://schemas.microsoft.com/office/powerpoint/2019/9/main/command">
                <pc:docMk/>
                <pc:sldMk cId="3840754402" sldId="350"/>
                <pc2:cmMk id="{DF41DE15-8790-4468-BEA3-FFD982226151}"/>
              </pc2:cmMkLst>
            </pc226:cmChg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4:27:07.931" v="91"/>
              <pc2:cmMkLst xmlns:pc2="http://schemas.microsoft.com/office/powerpoint/2019/9/main/command">
                <pc:docMk/>
                <pc:sldMk cId="3840754402" sldId="350"/>
                <pc2:cmMk id="{80CC7A65-DC22-45FE-B949-D79290C55F34}"/>
              </pc2:cmMkLst>
            </pc226:cmChg>
          </p:ext>
        </pc:extLst>
      </pc:sldChg>
      <pc:sldChg chg="addCm">
        <pc:chgData name="Behague, Sabina" userId="2f9f8379-56ce-455c-81be-d1dc66b28ae7" providerId="ADAL" clId="{B8615338-6C65-40C8-84C7-723A6EA33F50}" dt="2023-01-25T14:31:33.204" v="93"/>
        <pc:sldMkLst>
          <pc:docMk/>
          <pc:sldMk cId="587045458" sldId="35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Behague, Sabina" userId="2f9f8379-56ce-455c-81be-d1dc66b28ae7" providerId="ADAL" clId="{B8615338-6C65-40C8-84C7-723A6EA33F50}" dt="2023-01-25T14:31:33.204" v="93"/>
              <pc2:cmMkLst xmlns:pc2="http://schemas.microsoft.com/office/powerpoint/2019/9/main/command">
                <pc:docMk/>
                <pc:sldMk cId="587045458" sldId="351"/>
                <pc2:cmMk id="{03BA05AF-28C1-494C-A7BE-191257310827}"/>
              </pc2:cmMkLst>
            </pc226:cmChg>
          </p:ext>
        </pc:extLst>
      </pc:sldChg>
    </pc:docChg>
  </pc:docChgLst>
  <pc:docChgLst>
    <pc:chgData name="Balian, Sarah" userId="b3b060d9-4d34-479b-ad68-688eaebf93c5" providerId="ADAL" clId="{9B17E43E-FEB9-48BE-BF00-C68B508618E3}"/>
    <pc:docChg chg="undo custSel addSld delSld modSld sldOrd modMainMaster">
      <pc:chgData name="Balian, Sarah" userId="b3b060d9-4d34-479b-ad68-688eaebf93c5" providerId="ADAL" clId="{9B17E43E-FEB9-48BE-BF00-C68B508618E3}" dt="2022-12-13T14:34:11.251" v="3431" actId="6549"/>
      <pc:docMkLst>
        <pc:docMk/>
      </pc:docMkLst>
      <pc:sldChg chg="modSp mod">
        <pc:chgData name="Balian, Sarah" userId="b3b060d9-4d34-479b-ad68-688eaebf93c5" providerId="ADAL" clId="{9B17E43E-FEB9-48BE-BF00-C68B508618E3}" dt="2022-12-12T18:44:04.015" v="2954" actId="20577"/>
        <pc:sldMkLst>
          <pc:docMk/>
          <pc:sldMk cId="109857222" sldId="256"/>
        </pc:sldMkLst>
        <pc:spChg chg="mod">
          <ac:chgData name="Balian, Sarah" userId="b3b060d9-4d34-479b-ad68-688eaebf93c5" providerId="ADAL" clId="{9B17E43E-FEB9-48BE-BF00-C68B508618E3}" dt="2022-12-12T18:44:04.015" v="2954" actId="20577"/>
          <ac:spMkLst>
            <pc:docMk/>
            <pc:sldMk cId="109857222" sldId="256"/>
            <ac:spMk id="3" creationId="{00000000-0000-0000-0000-000000000000}"/>
          </ac:spMkLst>
        </pc:spChg>
      </pc:sldChg>
      <pc:sldChg chg="addSp delSp modSp mod">
        <pc:chgData name="Balian, Sarah" userId="b3b060d9-4d34-479b-ad68-688eaebf93c5" providerId="ADAL" clId="{9B17E43E-FEB9-48BE-BF00-C68B508618E3}" dt="2022-12-12T15:32:11.047" v="375" actId="27636"/>
        <pc:sldMkLst>
          <pc:docMk/>
          <pc:sldMk cId="2163988523" sldId="260"/>
        </pc:sldMkLst>
        <pc:spChg chg="mod">
          <ac:chgData name="Balian, Sarah" userId="b3b060d9-4d34-479b-ad68-688eaebf93c5" providerId="ADAL" clId="{9B17E43E-FEB9-48BE-BF00-C68B508618E3}" dt="2022-12-12T15:32:11.047" v="375" actId="27636"/>
          <ac:spMkLst>
            <pc:docMk/>
            <pc:sldMk cId="2163988523" sldId="260"/>
            <ac:spMk id="3" creationId="{7F10B6DC-6AF4-BFD9-E1D5-B98AA266289F}"/>
          </ac:spMkLst>
        </pc:spChg>
        <pc:spChg chg="mod">
          <ac:chgData name="Balian, Sarah" userId="b3b060d9-4d34-479b-ad68-688eaebf93c5" providerId="ADAL" clId="{9B17E43E-FEB9-48BE-BF00-C68B508618E3}" dt="2022-12-12T00:27:27.903" v="48" actId="20577"/>
          <ac:spMkLst>
            <pc:docMk/>
            <pc:sldMk cId="2163988523" sldId="260"/>
            <ac:spMk id="9" creationId="{E690F70B-E368-D7F5-795E-B5139345EF71}"/>
          </ac:spMkLst>
        </pc:spChg>
        <pc:picChg chg="add del mod">
          <ac:chgData name="Balian, Sarah" userId="b3b060d9-4d34-479b-ad68-688eaebf93c5" providerId="ADAL" clId="{9B17E43E-FEB9-48BE-BF00-C68B508618E3}" dt="2022-12-12T00:28:05.166" v="51" actId="478"/>
          <ac:picMkLst>
            <pc:docMk/>
            <pc:sldMk cId="2163988523" sldId="260"/>
            <ac:picMk id="10" creationId="{D0E7E5CF-FB33-AD0D-A583-EE3877124563}"/>
          </ac:picMkLst>
        </pc:picChg>
      </pc:sldChg>
      <pc:sldChg chg="addSp delSp modSp mod ord">
        <pc:chgData name="Balian, Sarah" userId="b3b060d9-4d34-479b-ad68-688eaebf93c5" providerId="ADAL" clId="{9B17E43E-FEB9-48BE-BF00-C68B508618E3}" dt="2022-12-12T16:33:42.947" v="1043" actId="20577"/>
        <pc:sldMkLst>
          <pc:docMk/>
          <pc:sldMk cId="1428788921" sldId="262"/>
        </pc:sldMkLst>
        <pc:spChg chg="mod">
          <ac:chgData name="Balian, Sarah" userId="b3b060d9-4d34-479b-ad68-688eaebf93c5" providerId="ADAL" clId="{9B17E43E-FEB9-48BE-BF00-C68B508618E3}" dt="2022-12-12T15:34:33.155" v="453" actId="14100"/>
          <ac:spMkLst>
            <pc:docMk/>
            <pc:sldMk cId="1428788921" sldId="262"/>
            <ac:spMk id="2" creationId="{F6245169-1799-41CD-B28E-D2D20D16AD73}"/>
          </ac:spMkLst>
        </pc:spChg>
        <pc:spChg chg="mod">
          <ac:chgData name="Balian, Sarah" userId="b3b060d9-4d34-479b-ad68-688eaebf93c5" providerId="ADAL" clId="{9B17E43E-FEB9-48BE-BF00-C68B508618E3}" dt="2022-12-12T14:29:31.357" v="352" actId="1036"/>
          <ac:spMkLst>
            <pc:docMk/>
            <pc:sldMk cId="1428788921" sldId="262"/>
            <ac:spMk id="11" creationId="{B854967F-8043-B86D-C735-482989D83C1E}"/>
          </ac:spMkLst>
        </pc:spChg>
        <pc:spChg chg="mod">
          <ac:chgData name="Balian, Sarah" userId="b3b060d9-4d34-479b-ad68-688eaebf93c5" providerId="ADAL" clId="{9B17E43E-FEB9-48BE-BF00-C68B508618E3}" dt="2022-12-12T16:33:40.121" v="1042" actId="20577"/>
          <ac:spMkLst>
            <pc:docMk/>
            <pc:sldMk cId="1428788921" sldId="262"/>
            <ac:spMk id="12" creationId="{3862842A-EAC4-C115-2F36-83D77BEE1E0E}"/>
          </ac:spMkLst>
        </pc:spChg>
        <pc:spChg chg="mod">
          <ac:chgData name="Balian, Sarah" userId="b3b060d9-4d34-479b-ad68-688eaebf93c5" providerId="ADAL" clId="{9B17E43E-FEB9-48BE-BF00-C68B508618E3}" dt="2022-12-12T15:34:36.611" v="454" actId="1076"/>
          <ac:spMkLst>
            <pc:docMk/>
            <pc:sldMk cId="1428788921" sldId="262"/>
            <ac:spMk id="16" creationId="{7EF9F444-652D-626D-94F0-686DE3F451C0}"/>
          </ac:spMkLst>
        </pc:spChg>
        <pc:spChg chg="mod">
          <ac:chgData name="Balian, Sarah" userId="b3b060d9-4d34-479b-ad68-688eaebf93c5" providerId="ADAL" clId="{9B17E43E-FEB9-48BE-BF00-C68B508618E3}" dt="2022-12-12T14:25:28.844" v="291" actId="1076"/>
          <ac:spMkLst>
            <pc:docMk/>
            <pc:sldMk cId="1428788921" sldId="262"/>
            <ac:spMk id="17" creationId="{B5138D57-81A7-9062-3037-7FA0E56333ED}"/>
          </ac:spMkLst>
        </pc:spChg>
        <pc:spChg chg="add mod">
          <ac:chgData name="Balian, Sarah" userId="b3b060d9-4d34-479b-ad68-688eaebf93c5" providerId="ADAL" clId="{9B17E43E-FEB9-48BE-BF00-C68B508618E3}" dt="2022-12-12T16:33:42.947" v="1043" actId="20577"/>
          <ac:spMkLst>
            <pc:docMk/>
            <pc:sldMk cId="1428788921" sldId="262"/>
            <ac:spMk id="19" creationId="{239E272A-0788-496C-5E40-C0D6B831EBC4}"/>
          </ac:spMkLst>
        </pc:spChg>
        <pc:graphicFrameChg chg="mod">
          <ac:chgData name="Balian, Sarah" userId="b3b060d9-4d34-479b-ad68-688eaebf93c5" providerId="ADAL" clId="{9B17E43E-FEB9-48BE-BF00-C68B508618E3}" dt="2022-12-12T14:29:14.285" v="340"/>
          <ac:graphicFrameMkLst>
            <pc:docMk/>
            <pc:sldMk cId="1428788921" sldId="262"/>
            <ac:graphicFrameMk id="8" creationId="{A25666F9-CCA3-9D59-B863-99CA3EC76DEB}"/>
          </ac:graphicFrameMkLst>
        </pc:graphicFrameChg>
        <pc:picChg chg="del">
          <ac:chgData name="Balian, Sarah" userId="b3b060d9-4d34-479b-ad68-688eaebf93c5" providerId="ADAL" clId="{9B17E43E-FEB9-48BE-BF00-C68B508618E3}" dt="2022-12-12T00:30:00.033" v="54" actId="478"/>
          <ac:picMkLst>
            <pc:docMk/>
            <pc:sldMk cId="1428788921" sldId="262"/>
            <ac:picMk id="18" creationId="{372A7F0C-E97D-5794-B720-441CD968B673}"/>
          </ac:picMkLst>
        </pc:picChg>
      </pc:sldChg>
      <pc:sldChg chg="addSp delSp modSp mod">
        <pc:chgData name="Balian, Sarah" userId="b3b060d9-4d34-479b-ad68-688eaebf93c5" providerId="ADAL" clId="{9B17E43E-FEB9-48BE-BF00-C68B508618E3}" dt="2022-12-12T18:05:26.186" v="2214" actId="207"/>
        <pc:sldMkLst>
          <pc:docMk/>
          <pc:sldMk cId="1887431401" sldId="263"/>
        </pc:sldMkLst>
        <pc:spChg chg="mod">
          <ac:chgData name="Balian, Sarah" userId="b3b060d9-4d34-479b-ad68-688eaebf93c5" providerId="ADAL" clId="{9B17E43E-FEB9-48BE-BF00-C68B508618E3}" dt="2022-12-12T18:00:55.359" v="2058" actId="1076"/>
          <ac:spMkLst>
            <pc:docMk/>
            <pc:sldMk cId="1887431401" sldId="263"/>
            <ac:spMk id="2" creationId="{F6245169-1799-41CD-B28E-D2D20D16AD73}"/>
          </ac:spMkLst>
        </pc:spChg>
        <pc:spChg chg="del">
          <ac:chgData name="Balian, Sarah" userId="b3b060d9-4d34-479b-ad68-688eaebf93c5" providerId="ADAL" clId="{9B17E43E-FEB9-48BE-BF00-C68B508618E3}" dt="2022-12-12T18:00:38.151" v="2054" actId="478"/>
          <ac:spMkLst>
            <pc:docMk/>
            <pc:sldMk cId="1887431401" sldId="263"/>
            <ac:spMk id="3" creationId="{E4FD1E92-5DBC-B105-F246-2355E4FF9A74}"/>
          </ac:spMkLst>
        </pc:spChg>
        <pc:spChg chg="add del mod">
          <ac:chgData name="Balian, Sarah" userId="b3b060d9-4d34-479b-ad68-688eaebf93c5" providerId="ADAL" clId="{9B17E43E-FEB9-48BE-BF00-C68B508618E3}" dt="2022-12-12T18:00:43.575" v="2055" actId="478"/>
          <ac:spMkLst>
            <pc:docMk/>
            <pc:sldMk cId="1887431401" sldId="263"/>
            <ac:spMk id="5" creationId="{F2F1E3E4-CCC4-2610-248A-2EAD5F843D0D}"/>
          </ac:spMkLst>
        </pc:spChg>
        <pc:spChg chg="add mod">
          <ac:chgData name="Balian, Sarah" userId="b3b060d9-4d34-479b-ad68-688eaebf93c5" providerId="ADAL" clId="{9B17E43E-FEB9-48BE-BF00-C68B508618E3}" dt="2022-12-12T18:03:17.254" v="2189" actId="14100"/>
          <ac:spMkLst>
            <pc:docMk/>
            <pc:sldMk cId="1887431401" sldId="263"/>
            <ac:spMk id="6" creationId="{2693A9BE-30E7-CB9C-59D3-3EB6384A885B}"/>
          </ac:spMkLst>
        </pc:spChg>
        <pc:graphicFrameChg chg="mod">
          <ac:chgData name="Balian, Sarah" userId="b3b060d9-4d34-479b-ad68-688eaebf93c5" providerId="ADAL" clId="{9B17E43E-FEB9-48BE-BF00-C68B508618E3}" dt="2022-12-12T18:05:26.186" v="2214" actId="207"/>
          <ac:graphicFrameMkLst>
            <pc:docMk/>
            <pc:sldMk cId="1887431401" sldId="263"/>
            <ac:graphicFrameMk id="11" creationId="{77C748B8-A357-4913-EC73-5F373BAF98C1}"/>
          </ac:graphicFrameMkLst>
        </pc:graphicFrameChg>
      </pc:sldChg>
      <pc:sldChg chg="addSp delSp modSp mod">
        <pc:chgData name="Balian, Sarah" userId="b3b060d9-4d34-479b-ad68-688eaebf93c5" providerId="ADAL" clId="{9B17E43E-FEB9-48BE-BF00-C68B508618E3}" dt="2022-12-12T17:01:09.492" v="1290" actId="1076"/>
        <pc:sldMkLst>
          <pc:docMk/>
          <pc:sldMk cId="2479953464" sldId="264"/>
        </pc:sldMkLst>
        <pc:spChg chg="del">
          <ac:chgData name="Balian, Sarah" userId="b3b060d9-4d34-479b-ad68-688eaebf93c5" providerId="ADAL" clId="{9B17E43E-FEB9-48BE-BF00-C68B508618E3}" dt="2022-12-12T16:39:38.576" v="1142" actId="478"/>
          <ac:spMkLst>
            <pc:docMk/>
            <pc:sldMk cId="2479953464" sldId="264"/>
            <ac:spMk id="2" creationId="{F6245169-1799-41CD-B28E-D2D20D16AD73}"/>
          </ac:spMkLst>
        </pc:spChg>
        <pc:spChg chg="add del mod">
          <ac:chgData name="Balian, Sarah" userId="b3b060d9-4d34-479b-ad68-688eaebf93c5" providerId="ADAL" clId="{9B17E43E-FEB9-48BE-BF00-C68B508618E3}" dt="2022-12-12T16:39:40.974" v="1143" actId="478"/>
          <ac:spMkLst>
            <pc:docMk/>
            <pc:sldMk cId="2479953464" sldId="264"/>
            <ac:spMk id="4" creationId="{8C385B46-5A8E-2C3D-ABCA-D969A307E777}"/>
          </ac:spMkLst>
        </pc:spChg>
        <pc:spChg chg="add del mod">
          <ac:chgData name="Balian, Sarah" userId="b3b060d9-4d34-479b-ad68-688eaebf93c5" providerId="ADAL" clId="{9B17E43E-FEB9-48BE-BF00-C68B508618E3}" dt="2022-12-12T16:39:40.974" v="1143" actId="478"/>
          <ac:spMkLst>
            <pc:docMk/>
            <pc:sldMk cId="2479953464" sldId="264"/>
            <ac:spMk id="6" creationId="{1A56BD08-73EE-32AA-82FC-10D7CFF5EAE9}"/>
          </ac:spMkLst>
        </pc:spChg>
        <pc:spChg chg="add mod">
          <ac:chgData name="Balian, Sarah" userId="b3b060d9-4d34-479b-ad68-688eaebf93c5" providerId="ADAL" clId="{9B17E43E-FEB9-48BE-BF00-C68B508618E3}" dt="2022-12-12T16:40:24.014" v="1193" actId="14100"/>
          <ac:spMkLst>
            <pc:docMk/>
            <pc:sldMk cId="2479953464" sldId="264"/>
            <ac:spMk id="7" creationId="{C6AD3CA1-B490-CAD9-358E-36CAF5A9AFAD}"/>
          </ac:spMkLst>
        </pc:spChg>
        <pc:spChg chg="add mod">
          <ac:chgData name="Balian, Sarah" userId="b3b060d9-4d34-479b-ad68-688eaebf93c5" providerId="ADAL" clId="{9B17E43E-FEB9-48BE-BF00-C68B508618E3}" dt="2022-12-12T16:40:33.115" v="1231" actId="20577"/>
          <ac:spMkLst>
            <pc:docMk/>
            <pc:sldMk cId="2479953464" sldId="264"/>
            <ac:spMk id="8" creationId="{D2113DFA-A685-4B12-7242-8814DEF4FC2E}"/>
          </ac:spMkLst>
        </pc:spChg>
        <pc:spChg chg="add mod">
          <ac:chgData name="Balian, Sarah" userId="b3b060d9-4d34-479b-ad68-688eaebf93c5" providerId="ADAL" clId="{9B17E43E-FEB9-48BE-BF00-C68B508618E3}" dt="2022-12-12T17:01:09.492" v="1290" actId="1076"/>
          <ac:spMkLst>
            <pc:docMk/>
            <pc:sldMk cId="2479953464" sldId="264"/>
            <ac:spMk id="10" creationId="{8501E71E-D4B2-0C0C-3BEF-A927FB8B729B}"/>
          </ac:spMkLst>
        </pc:spChg>
        <pc:spChg chg="del">
          <ac:chgData name="Balian, Sarah" userId="b3b060d9-4d34-479b-ad68-688eaebf93c5" providerId="ADAL" clId="{9B17E43E-FEB9-48BE-BF00-C68B508618E3}" dt="2022-12-12T16:39:38.576" v="1142" actId="478"/>
          <ac:spMkLst>
            <pc:docMk/>
            <pc:sldMk cId="2479953464" sldId="264"/>
            <ac:spMk id="13" creationId="{B8005264-241D-4BC5-4C18-207DA6D099C3}"/>
          </ac:spMkLst>
        </pc:spChg>
        <pc:graphicFrameChg chg="mod">
          <ac:chgData name="Balian, Sarah" userId="b3b060d9-4d34-479b-ad68-688eaebf93c5" providerId="ADAL" clId="{9B17E43E-FEB9-48BE-BF00-C68B508618E3}" dt="2022-12-12T17:00:59.612" v="1287"/>
          <ac:graphicFrameMkLst>
            <pc:docMk/>
            <pc:sldMk cId="2479953464" sldId="264"/>
            <ac:graphicFrameMk id="9" creationId="{16BB2B36-D329-083C-5198-BEEC5AC12CFA}"/>
          </ac:graphicFrameMkLst>
        </pc:graphicFrameChg>
      </pc:sldChg>
      <pc:sldChg chg="modSp add mod">
        <pc:chgData name="Balian, Sarah" userId="b3b060d9-4d34-479b-ad68-688eaebf93c5" providerId="ADAL" clId="{9B17E43E-FEB9-48BE-BF00-C68B508618E3}" dt="2022-12-12T17:22:36.160" v="1510" actId="27918"/>
        <pc:sldMkLst>
          <pc:docMk/>
          <pc:sldMk cId="1506493807" sldId="272"/>
        </pc:sldMkLst>
        <pc:spChg chg="mod">
          <ac:chgData name="Balian, Sarah" userId="b3b060d9-4d34-479b-ad68-688eaebf93c5" providerId="ADAL" clId="{9B17E43E-FEB9-48BE-BF00-C68B508618E3}" dt="2022-12-12T17:21:39.481" v="1415" actId="20577"/>
          <ac:spMkLst>
            <pc:docMk/>
            <pc:sldMk cId="1506493807" sldId="272"/>
            <ac:spMk id="2" creationId="{F6245169-1799-41CD-B28E-D2D20D16AD73}"/>
          </ac:spMkLst>
        </pc:spChg>
        <pc:spChg chg="mod">
          <ac:chgData name="Balian, Sarah" userId="b3b060d9-4d34-479b-ad68-688eaebf93c5" providerId="ADAL" clId="{9B17E43E-FEB9-48BE-BF00-C68B508618E3}" dt="2022-12-12T17:22:19.450" v="1505" actId="14100"/>
          <ac:spMkLst>
            <pc:docMk/>
            <pc:sldMk cId="1506493807" sldId="272"/>
            <ac:spMk id="3" creationId="{E4FD1E92-5DBC-B105-F246-2355E4FF9A74}"/>
          </ac:spMkLst>
        </pc:spChg>
      </pc:sldChg>
      <pc:sldChg chg="modSp add mod">
        <pc:chgData name="Balian, Sarah" userId="b3b060d9-4d34-479b-ad68-688eaebf93c5" providerId="ADAL" clId="{9B17E43E-FEB9-48BE-BF00-C68B508618E3}" dt="2022-12-12T18:00:47.968" v="2056" actId="14100"/>
        <pc:sldMkLst>
          <pc:docMk/>
          <pc:sldMk cId="111198767" sldId="275"/>
        </pc:sldMkLst>
        <pc:spChg chg="mod">
          <ac:chgData name="Balian, Sarah" userId="b3b060d9-4d34-479b-ad68-688eaebf93c5" providerId="ADAL" clId="{9B17E43E-FEB9-48BE-BF00-C68B508618E3}" dt="2022-12-12T17:44:34.968" v="1770" actId="20577"/>
          <ac:spMkLst>
            <pc:docMk/>
            <pc:sldMk cId="111198767" sldId="275"/>
            <ac:spMk id="2" creationId="{F6245169-1799-41CD-B28E-D2D20D16AD73}"/>
          </ac:spMkLst>
        </pc:spChg>
        <pc:spChg chg="mod">
          <ac:chgData name="Balian, Sarah" userId="b3b060d9-4d34-479b-ad68-688eaebf93c5" providerId="ADAL" clId="{9B17E43E-FEB9-48BE-BF00-C68B508618E3}" dt="2022-12-12T18:00:47.968" v="2056" actId="14100"/>
          <ac:spMkLst>
            <pc:docMk/>
            <pc:sldMk cId="111198767" sldId="275"/>
            <ac:spMk id="3" creationId="{E4FD1E92-5DBC-B105-F246-2355E4FF9A74}"/>
          </ac:spMkLst>
        </pc:spChg>
        <pc:graphicFrameChg chg="mod">
          <ac:chgData name="Balian, Sarah" userId="b3b060d9-4d34-479b-ad68-688eaebf93c5" providerId="ADAL" clId="{9B17E43E-FEB9-48BE-BF00-C68B508618E3}" dt="2022-12-12T17:58:50.595" v="2015" actId="207"/>
          <ac:graphicFrameMkLst>
            <pc:docMk/>
            <pc:sldMk cId="111198767" sldId="275"/>
            <ac:graphicFrameMk id="9" creationId="{16BB2B36-D329-083C-5198-BEEC5AC12CFA}"/>
          </ac:graphicFrameMkLst>
        </pc:graphicFrameChg>
      </pc:sldChg>
      <pc:sldChg chg="addSp delSp modSp mod">
        <pc:chgData name="Balian, Sarah" userId="b3b060d9-4d34-479b-ad68-688eaebf93c5" providerId="ADAL" clId="{9B17E43E-FEB9-48BE-BF00-C68B508618E3}" dt="2022-12-12T17:02:21.083" v="1307" actId="1037"/>
        <pc:sldMkLst>
          <pc:docMk/>
          <pc:sldMk cId="3502258445" sldId="283"/>
        </pc:sldMkLst>
        <pc:spChg chg="add del mod">
          <ac:chgData name="Balian, Sarah" userId="b3b060d9-4d34-479b-ad68-688eaebf93c5" providerId="ADAL" clId="{9B17E43E-FEB9-48BE-BF00-C68B508618E3}" dt="2022-12-12T16:39:45.569" v="1145" actId="478"/>
          <ac:spMkLst>
            <pc:docMk/>
            <pc:sldMk cId="3502258445" sldId="283"/>
            <ac:spMk id="3" creationId="{B4A82D91-6DE0-6241-0887-320A3F06D87F}"/>
          </ac:spMkLst>
        </pc:spChg>
        <pc:spChg chg="add del mod">
          <ac:chgData name="Balian, Sarah" userId="b3b060d9-4d34-479b-ad68-688eaebf93c5" providerId="ADAL" clId="{9B17E43E-FEB9-48BE-BF00-C68B508618E3}" dt="2022-12-12T16:39:45.569" v="1145" actId="478"/>
          <ac:spMkLst>
            <pc:docMk/>
            <pc:sldMk cId="3502258445" sldId="283"/>
            <ac:spMk id="10" creationId="{90885987-9C71-7387-DFFB-2E4BBF3D5FBD}"/>
          </ac:spMkLst>
        </pc:spChg>
        <pc:spChg chg="add mod">
          <ac:chgData name="Balian, Sarah" userId="b3b060d9-4d34-479b-ad68-688eaebf93c5" providerId="ADAL" clId="{9B17E43E-FEB9-48BE-BF00-C68B508618E3}" dt="2022-12-12T16:58:53.288" v="1255" actId="6549"/>
          <ac:spMkLst>
            <pc:docMk/>
            <pc:sldMk cId="3502258445" sldId="283"/>
            <ac:spMk id="11" creationId="{AA7DA90E-F1B1-6A3A-8771-E43E613C537E}"/>
          </ac:spMkLst>
        </pc:spChg>
        <pc:spChg chg="add mod">
          <ac:chgData name="Balian, Sarah" userId="b3b060d9-4d34-479b-ad68-688eaebf93c5" providerId="ADAL" clId="{9B17E43E-FEB9-48BE-BF00-C68B508618E3}" dt="2022-12-12T16:58:58.274" v="1256" actId="1076"/>
          <ac:spMkLst>
            <pc:docMk/>
            <pc:sldMk cId="3502258445" sldId="283"/>
            <ac:spMk id="12" creationId="{E8F456C8-ACF5-3708-15D6-0E15D7CCC2F6}"/>
          </ac:spMkLst>
        </pc:spChg>
        <pc:spChg chg="add mod">
          <ac:chgData name="Balian, Sarah" userId="b3b060d9-4d34-479b-ad68-688eaebf93c5" providerId="ADAL" clId="{9B17E43E-FEB9-48BE-BF00-C68B508618E3}" dt="2022-12-12T17:02:21.083" v="1307" actId="1037"/>
          <ac:spMkLst>
            <pc:docMk/>
            <pc:sldMk cId="3502258445" sldId="283"/>
            <ac:spMk id="13" creationId="{6D4D43AF-05AA-81BA-2D8D-F126FF832339}"/>
          </ac:spMkLst>
        </pc:spChg>
        <pc:spChg chg="del">
          <ac:chgData name="Balian, Sarah" userId="b3b060d9-4d34-479b-ad68-688eaebf93c5" providerId="ADAL" clId="{9B17E43E-FEB9-48BE-BF00-C68B508618E3}" dt="2022-12-12T16:39:43.737" v="1144" actId="478"/>
          <ac:spMkLst>
            <pc:docMk/>
            <pc:sldMk cId="3502258445" sldId="283"/>
            <ac:spMk id="14" creationId="{472837B1-EAE8-8564-2917-A240D47892B0}"/>
          </ac:spMkLst>
        </pc:spChg>
        <pc:spChg chg="del">
          <ac:chgData name="Balian, Sarah" userId="b3b060d9-4d34-479b-ad68-688eaebf93c5" providerId="ADAL" clId="{9B17E43E-FEB9-48BE-BF00-C68B508618E3}" dt="2022-12-12T16:39:43.737" v="1144" actId="478"/>
          <ac:spMkLst>
            <pc:docMk/>
            <pc:sldMk cId="3502258445" sldId="283"/>
            <ac:spMk id="18" creationId="{FDF76921-9C9B-C9A6-4201-92D90EB20460}"/>
          </ac:spMkLst>
        </pc:spChg>
        <pc:graphicFrameChg chg="mod">
          <ac:chgData name="Balian, Sarah" userId="b3b060d9-4d34-479b-ad68-688eaebf93c5" providerId="ADAL" clId="{9B17E43E-FEB9-48BE-BF00-C68B508618E3}" dt="2022-12-12T17:02:06.446" v="1301"/>
          <ac:graphicFrameMkLst>
            <pc:docMk/>
            <pc:sldMk cId="3502258445" sldId="283"/>
            <ac:graphicFrameMk id="9" creationId="{16BB2B36-D329-083C-5198-BEEC5AC12CFA}"/>
          </ac:graphicFrameMkLst>
        </pc:graphicFrameChg>
      </pc:sldChg>
      <pc:sldChg chg="addSp delSp modSp mod">
        <pc:chgData name="Balian, Sarah" userId="b3b060d9-4d34-479b-ad68-688eaebf93c5" providerId="ADAL" clId="{9B17E43E-FEB9-48BE-BF00-C68B508618E3}" dt="2022-12-12T16:29:11.725" v="1022" actId="20577"/>
        <pc:sldMkLst>
          <pc:docMk/>
          <pc:sldMk cId="2004344858" sldId="288"/>
        </pc:sldMkLst>
        <pc:spChg chg="add del">
          <ac:chgData name="Balian, Sarah" userId="b3b060d9-4d34-479b-ad68-688eaebf93c5" providerId="ADAL" clId="{9B17E43E-FEB9-48BE-BF00-C68B508618E3}" dt="2022-12-12T16:27:00.778" v="889" actId="22"/>
          <ac:spMkLst>
            <pc:docMk/>
            <pc:sldMk cId="2004344858" sldId="288"/>
            <ac:spMk id="5" creationId="{56A38F90-F33E-4C76-D8F4-78080E67B778}"/>
          </ac:spMkLst>
        </pc:spChg>
        <pc:spChg chg="mod">
          <ac:chgData name="Balian, Sarah" userId="b3b060d9-4d34-479b-ad68-688eaebf93c5" providerId="ADAL" clId="{9B17E43E-FEB9-48BE-BF00-C68B508618E3}" dt="2022-12-12T16:26:38.370" v="885" actId="20577"/>
          <ac:spMkLst>
            <pc:docMk/>
            <pc:sldMk cId="2004344858" sldId="288"/>
            <ac:spMk id="10" creationId="{2D953FA9-CD59-752E-4FDA-CC41FF4B8DF2}"/>
          </ac:spMkLst>
        </pc:spChg>
        <pc:spChg chg="mod">
          <ac:chgData name="Balian, Sarah" userId="b3b060d9-4d34-479b-ad68-688eaebf93c5" providerId="ADAL" clId="{9B17E43E-FEB9-48BE-BF00-C68B508618E3}" dt="2022-12-12T16:29:11.725" v="1022" actId="20577"/>
          <ac:spMkLst>
            <pc:docMk/>
            <pc:sldMk cId="2004344858" sldId="288"/>
            <ac:spMk id="11" creationId="{8E4E40E9-D792-25A1-4B37-23D4780B1318}"/>
          </ac:spMkLst>
        </pc:spChg>
        <pc:graphicFrameChg chg="mod">
          <ac:chgData name="Balian, Sarah" userId="b3b060d9-4d34-479b-ad68-688eaebf93c5" providerId="ADAL" clId="{9B17E43E-FEB9-48BE-BF00-C68B508618E3}" dt="2022-12-12T16:29:00.775" v="1020"/>
          <ac:graphicFrameMkLst>
            <pc:docMk/>
            <pc:sldMk cId="2004344858" sldId="288"/>
            <ac:graphicFrameMk id="2" creationId="{B0A68F7A-A083-4E2B-B574-D05208620F48}"/>
          </ac:graphicFrameMkLst>
        </pc:graphicFrameChg>
        <pc:picChg chg="del">
          <ac:chgData name="Balian, Sarah" userId="b3b060d9-4d34-479b-ad68-688eaebf93c5" providerId="ADAL" clId="{9B17E43E-FEB9-48BE-BF00-C68B508618E3}" dt="2022-12-12T00:30:07.059" v="55" actId="478"/>
          <ac:picMkLst>
            <pc:docMk/>
            <pc:sldMk cId="2004344858" sldId="288"/>
            <ac:picMk id="3" creationId="{FF614935-8E0C-1D39-A414-847E8F9912B6}"/>
          </ac:picMkLst>
        </pc:picChg>
      </pc:sldChg>
      <pc:sldChg chg="addSp delSp modSp mod">
        <pc:chgData name="Balian, Sarah" userId="b3b060d9-4d34-479b-ad68-688eaebf93c5" providerId="ADAL" clId="{9B17E43E-FEB9-48BE-BF00-C68B508618E3}" dt="2022-12-12T18:53:00.894" v="3429" actId="6549"/>
        <pc:sldMkLst>
          <pc:docMk/>
          <pc:sldMk cId="3475639167" sldId="289"/>
        </pc:sldMkLst>
        <pc:spChg chg="del">
          <ac:chgData name="Balian, Sarah" userId="b3b060d9-4d34-479b-ad68-688eaebf93c5" providerId="ADAL" clId="{9B17E43E-FEB9-48BE-BF00-C68B508618E3}" dt="2022-12-12T18:45:09.297" v="2955" actId="478"/>
          <ac:spMkLst>
            <pc:docMk/>
            <pc:sldMk cId="3475639167" sldId="289"/>
            <ac:spMk id="3" creationId="{F2A31AE5-F919-CA50-BF07-AF012D87D146}"/>
          </ac:spMkLst>
        </pc:spChg>
        <pc:spChg chg="add del mod">
          <ac:chgData name="Balian, Sarah" userId="b3b060d9-4d34-479b-ad68-688eaebf93c5" providerId="ADAL" clId="{9B17E43E-FEB9-48BE-BF00-C68B508618E3}" dt="2022-12-12T18:45:10.704" v="2956" actId="478"/>
          <ac:spMkLst>
            <pc:docMk/>
            <pc:sldMk cId="3475639167" sldId="289"/>
            <ac:spMk id="5" creationId="{7D61561D-BBE7-969E-CD64-C0BA23DF39FC}"/>
          </ac:spMkLst>
        </pc:spChg>
        <pc:spChg chg="add mod">
          <ac:chgData name="Balian, Sarah" userId="b3b060d9-4d34-479b-ad68-688eaebf93c5" providerId="ADAL" clId="{9B17E43E-FEB9-48BE-BF00-C68B508618E3}" dt="2022-12-12T18:53:00.894" v="3429" actId="6549"/>
          <ac:spMkLst>
            <pc:docMk/>
            <pc:sldMk cId="3475639167" sldId="289"/>
            <ac:spMk id="6" creationId="{3178E49A-AB46-36D7-BE04-40013DE24A2A}"/>
          </ac:spMkLst>
        </pc:spChg>
      </pc:sldChg>
      <pc:sldChg chg="modSp mod">
        <pc:chgData name="Balian, Sarah" userId="b3b060d9-4d34-479b-ad68-688eaebf93c5" providerId="ADAL" clId="{9B17E43E-FEB9-48BE-BF00-C68B508618E3}" dt="2022-12-12T18:32:59.085" v="2586" actId="207"/>
        <pc:sldMkLst>
          <pc:docMk/>
          <pc:sldMk cId="1925132525" sldId="294"/>
        </pc:sldMkLst>
        <pc:spChg chg="mod">
          <ac:chgData name="Balian, Sarah" userId="b3b060d9-4d34-479b-ad68-688eaebf93c5" providerId="ADAL" clId="{9B17E43E-FEB9-48BE-BF00-C68B508618E3}" dt="2022-12-12T18:30:14.298" v="2475" actId="20577"/>
          <ac:spMkLst>
            <pc:docMk/>
            <pc:sldMk cId="1925132525" sldId="294"/>
            <ac:spMk id="2" creationId="{F6245169-1799-41CD-B28E-D2D20D16AD73}"/>
          </ac:spMkLst>
        </pc:spChg>
        <pc:spChg chg="mod">
          <ac:chgData name="Balian, Sarah" userId="b3b060d9-4d34-479b-ad68-688eaebf93c5" providerId="ADAL" clId="{9B17E43E-FEB9-48BE-BF00-C68B508618E3}" dt="2022-12-12T18:30:37.101" v="2555" actId="20577"/>
          <ac:spMkLst>
            <pc:docMk/>
            <pc:sldMk cId="1925132525" sldId="294"/>
            <ac:spMk id="3" creationId="{E4FD1E92-5DBC-B105-F246-2355E4FF9A74}"/>
          </ac:spMkLst>
        </pc:spChg>
        <pc:graphicFrameChg chg="mod">
          <ac:chgData name="Balian, Sarah" userId="b3b060d9-4d34-479b-ad68-688eaebf93c5" providerId="ADAL" clId="{9B17E43E-FEB9-48BE-BF00-C68B508618E3}" dt="2022-12-12T18:32:59.085" v="2586" actId="207"/>
          <ac:graphicFrameMkLst>
            <pc:docMk/>
            <pc:sldMk cId="1925132525" sldId="294"/>
            <ac:graphicFrameMk id="9" creationId="{16BB2B36-D329-083C-5198-BEEC5AC12CFA}"/>
          </ac:graphicFrameMkLst>
        </pc:graphicFrameChg>
      </pc:sldChg>
      <pc:sldChg chg="del">
        <pc:chgData name="Balian, Sarah" userId="b3b060d9-4d34-479b-ad68-688eaebf93c5" providerId="ADAL" clId="{9B17E43E-FEB9-48BE-BF00-C68B508618E3}" dt="2022-12-12T18:33:44.266" v="2602" actId="47"/>
        <pc:sldMkLst>
          <pc:docMk/>
          <pc:sldMk cId="1182146475" sldId="298"/>
        </pc:sldMkLst>
      </pc:sldChg>
      <pc:sldChg chg="del">
        <pc:chgData name="Balian, Sarah" userId="b3b060d9-4d34-479b-ad68-688eaebf93c5" providerId="ADAL" clId="{9B17E43E-FEB9-48BE-BF00-C68B508618E3}" dt="2022-12-12T18:33:34.428" v="2591" actId="47"/>
        <pc:sldMkLst>
          <pc:docMk/>
          <pc:sldMk cId="317324267" sldId="299"/>
        </pc:sldMkLst>
      </pc:sldChg>
      <pc:sldChg chg="del">
        <pc:chgData name="Balian, Sarah" userId="b3b060d9-4d34-479b-ad68-688eaebf93c5" providerId="ADAL" clId="{9B17E43E-FEB9-48BE-BF00-C68B508618E3}" dt="2022-12-12T18:33:41.201" v="2598" actId="47"/>
        <pc:sldMkLst>
          <pc:docMk/>
          <pc:sldMk cId="999049329" sldId="305"/>
        </pc:sldMkLst>
      </pc:sldChg>
      <pc:sldChg chg="addSp delSp modSp add del mod">
        <pc:chgData name="Balian, Sarah" userId="b3b060d9-4d34-479b-ad68-688eaebf93c5" providerId="ADAL" clId="{9B17E43E-FEB9-48BE-BF00-C68B508618E3}" dt="2022-12-12T15:45:43.315" v="608" actId="20577"/>
        <pc:sldMkLst>
          <pc:docMk/>
          <pc:sldMk cId="3332005300" sldId="322"/>
        </pc:sldMkLst>
        <pc:spChg chg="mod">
          <ac:chgData name="Balian, Sarah" userId="b3b060d9-4d34-479b-ad68-688eaebf93c5" providerId="ADAL" clId="{9B17E43E-FEB9-48BE-BF00-C68B508618E3}" dt="2022-12-12T15:38:09.372" v="478" actId="20577"/>
          <ac:spMkLst>
            <pc:docMk/>
            <pc:sldMk cId="3332005300" sldId="322"/>
            <ac:spMk id="2" creationId="{F6245169-1799-41CD-B28E-D2D20D16AD73}"/>
          </ac:spMkLst>
        </pc:spChg>
        <pc:spChg chg="mod">
          <ac:chgData name="Balian, Sarah" userId="b3b060d9-4d34-479b-ad68-688eaebf93c5" providerId="ADAL" clId="{9B17E43E-FEB9-48BE-BF00-C68B508618E3}" dt="2022-12-12T15:45:43.315" v="608" actId="20577"/>
          <ac:spMkLst>
            <pc:docMk/>
            <pc:sldMk cId="3332005300" sldId="322"/>
            <ac:spMk id="3" creationId="{E4FD1E92-5DBC-B105-F246-2355E4FF9A74}"/>
          </ac:spMkLst>
        </pc:spChg>
        <pc:spChg chg="mod">
          <ac:chgData name="Balian, Sarah" userId="b3b060d9-4d34-479b-ad68-688eaebf93c5" providerId="ADAL" clId="{9B17E43E-FEB9-48BE-BF00-C68B508618E3}" dt="2022-12-12T15:44:28.128" v="567" actId="1076"/>
          <ac:spMkLst>
            <pc:docMk/>
            <pc:sldMk cId="3332005300" sldId="322"/>
            <ac:spMk id="5" creationId="{2DB53C78-DA00-2BC5-996C-8D5C0A276C42}"/>
          </ac:spMkLst>
        </pc:spChg>
        <pc:spChg chg="add del">
          <ac:chgData name="Balian, Sarah" userId="b3b060d9-4d34-479b-ad68-688eaebf93c5" providerId="ADAL" clId="{9B17E43E-FEB9-48BE-BF00-C68B508618E3}" dt="2022-12-12T15:45:13.309" v="570" actId="22"/>
          <ac:spMkLst>
            <pc:docMk/>
            <pc:sldMk cId="3332005300" sldId="322"/>
            <ac:spMk id="7" creationId="{87386414-0644-115F-E7C7-5C698BECC928}"/>
          </ac:spMkLst>
        </pc:spChg>
        <pc:graphicFrameChg chg="mod">
          <ac:chgData name="Balian, Sarah" userId="b3b060d9-4d34-479b-ad68-688eaebf93c5" providerId="ADAL" clId="{9B17E43E-FEB9-48BE-BF00-C68B508618E3}" dt="2022-12-12T15:44:42.087" v="568" actId="207"/>
          <ac:graphicFrameMkLst>
            <pc:docMk/>
            <pc:sldMk cId="3332005300" sldId="322"/>
            <ac:graphicFrameMk id="6" creationId="{A9A8CC69-E7C7-8BF8-2D2D-ABB1A61EC758}"/>
          </ac:graphicFrameMkLst>
        </pc:graphicFrameChg>
      </pc:sldChg>
      <pc:sldChg chg="addSp delSp modSp add mod">
        <pc:chgData name="Balian, Sarah" userId="b3b060d9-4d34-479b-ad68-688eaebf93c5" providerId="ADAL" clId="{9B17E43E-FEB9-48BE-BF00-C68B508618E3}" dt="2022-12-12T16:25:31.221" v="853"/>
        <pc:sldMkLst>
          <pc:docMk/>
          <pc:sldMk cId="1702557876" sldId="324"/>
        </pc:sldMkLst>
        <pc:spChg chg="mod">
          <ac:chgData name="Balian, Sarah" userId="b3b060d9-4d34-479b-ad68-688eaebf93c5" providerId="ADAL" clId="{9B17E43E-FEB9-48BE-BF00-C68B508618E3}" dt="2022-12-12T16:21:15.907" v="726" actId="20577"/>
          <ac:spMkLst>
            <pc:docMk/>
            <pc:sldMk cId="1702557876" sldId="324"/>
            <ac:spMk id="2" creationId="{F6245169-1799-41CD-B28E-D2D20D16AD73}"/>
          </ac:spMkLst>
        </pc:spChg>
        <pc:spChg chg="del">
          <ac:chgData name="Balian, Sarah" userId="b3b060d9-4d34-479b-ad68-688eaebf93c5" providerId="ADAL" clId="{9B17E43E-FEB9-48BE-BF00-C68B508618E3}" dt="2022-12-12T16:21:25.092" v="727" actId="478"/>
          <ac:spMkLst>
            <pc:docMk/>
            <pc:sldMk cId="1702557876" sldId="324"/>
            <ac:spMk id="3" creationId="{E4FD1E92-5DBC-B105-F246-2355E4FF9A74}"/>
          </ac:spMkLst>
        </pc:spChg>
        <pc:spChg chg="add del mod">
          <ac:chgData name="Balian, Sarah" userId="b3b060d9-4d34-479b-ad68-688eaebf93c5" providerId="ADAL" clId="{9B17E43E-FEB9-48BE-BF00-C68B508618E3}" dt="2022-12-12T16:21:29.333" v="730" actId="478"/>
          <ac:spMkLst>
            <pc:docMk/>
            <pc:sldMk cId="1702557876" sldId="324"/>
            <ac:spMk id="5" creationId="{F6819B98-D621-DC8D-7E62-DCD73B66D154}"/>
          </ac:spMkLst>
        </pc:spChg>
        <pc:spChg chg="add mod">
          <ac:chgData name="Balian, Sarah" userId="b3b060d9-4d34-479b-ad68-688eaebf93c5" providerId="ADAL" clId="{9B17E43E-FEB9-48BE-BF00-C68B508618E3}" dt="2022-12-12T16:22:45.958" v="835" actId="27636"/>
          <ac:spMkLst>
            <pc:docMk/>
            <pc:sldMk cId="1702557876" sldId="324"/>
            <ac:spMk id="6" creationId="{25B4A17A-C055-4C21-08BB-A206D6A8C6A0}"/>
          </ac:spMkLst>
        </pc:spChg>
        <pc:graphicFrameChg chg="add del mod">
          <ac:chgData name="Balian, Sarah" userId="b3b060d9-4d34-479b-ad68-688eaebf93c5" providerId="ADAL" clId="{9B17E43E-FEB9-48BE-BF00-C68B508618E3}" dt="2022-12-12T16:25:31.221" v="853"/>
          <ac:graphicFrameMkLst>
            <pc:docMk/>
            <pc:sldMk cId="1702557876" sldId="324"/>
            <ac:graphicFrameMk id="21" creationId="{9673CC04-08CC-5578-D046-2CD1CE6E0EBA}"/>
          </ac:graphicFrameMkLst>
        </pc:graphicFrameChg>
      </pc:sldChg>
      <pc:sldChg chg="del">
        <pc:chgData name="Balian, Sarah" userId="b3b060d9-4d34-479b-ad68-688eaebf93c5" providerId="ADAL" clId="{9B17E43E-FEB9-48BE-BF00-C68B508618E3}" dt="2022-12-12T00:30:19.858" v="58" actId="47"/>
        <pc:sldMkLst>
          <pc:docMk/>
          <pc:sldMk cId="1457795696" sldId="326"/>
        </pc:sldMkLst>
      </pc:sldChg>
      <pc:sldChg chg="delSp del mod">
        <pc:chgData name="Balian, Sarah" userId="b3b060d9-4d34-479b-ad68-688eaebf93c5" providerId="ADAL" clId="{9B17E43E-FEB9-48BE-BF00-C68B508618E3}" dt="2022-12-12T18:33:31.058" v="2588" actId="47"/>
        <pc:sldMkLst>
          <pc:docMk/>
          <pc:sldMk cId="2900471433" sldId="327"/>
        </pc:sldMkLst>
        <pc:picChg chg="del">
          <ac:chgData name="Balian, Sarah" userId="b3b060d9-4d34-479b-ad68-688eaebf93c5" providerId="ADAL" clId="{9B17E43E-FEB9-48BE-BF00-C68B508618E3}" dt="2022-12-12T00:30:14.897" v="57" actId="478"/>
          <ac:picMkLst>
            <pc:docMk/>
            <pc:sldMk cId="2900471433" sldId="327"/>
            <ac:picMk id="7" creationId="{9D040096-C5A2-22F8-32D6-6D059E8CFE77}"/>
          </ac:picMkLst>
        </pc:picChg>
      </pc:sldChg>
      <pc:sldChg chg="del">
        <pc:chgData name="Balian, Sarah" userId="b3b060d9-4d34-479b-ad68-688eaebf93c5" providerId="ADAL" clId="{9B17E43E-FEB9-48BE-BF00-C68B508618E3}" dt="2022-12-12T18:33:32.159" v="2589" actId="47"/>
        <pc:sldMkLst>
          <pc:docMk/>
          <pc:sldMk cId="2158953782" sldId="328"/>
        </pc:sldMkLst>
      </pc:sldChg>
      <pc:sldChg chg="del">
        <pc:chgData name="Balian, Sarah" userId="b3b060d9-4d34-479b-ad68-688eaebf93c5" providerId="ADAL" clId="{9B17E43E-FEB9-48BE-BF00-C68B508618E3}" dt="2022-12-12T18:33:33.046" v="2590" actId="47"/>
        <pc:sldMkLst>
          <pc:docMk/>
          <pc:sldMk cId="1397072476" sldId="329"/>
        </pc:sldMkLst>
      </pc:sldChg>
      <pc:sldChg chg="del">
        <pc:chgData name="Balian, Sarah" userId="b3b060d9-4d34-479b-ad68-688eaebf93c5" providerId="ADAL" clId="{9B17E43E-FEB9-48BE-BF00-C68B508618E3}" dt="2022-12-12T18:33:35.327" v="2592" actId="47"/>
        <pc:sldMkLst>
          <pc:docMk/>
          <pc:sldMk cId="35566594" sldId="330"/>
        </pc:sldMkLst>
      </pc:sldChg>
      <pc:sldChg chg="del">
        <pc:chgData name="Balian, Sarah" userId="b3b060d9-4d34-479b-ad68-688eaebf93c5" providerId="ADAL" clId="{9B17E43E-FEB9-48BE-BF00-C68B508618E3}" dt="2022-12-12T18:33:36.067" v="2593" actId="47"/>
        <pc:sldMkLst>
          <pc:docMk/>
          <pc:sldMk cId="3322161009" sldId="331"/>
        </pc:sldMkLst>
      </pc:sldChg>
      <pc:sldChg chg="del">
        <pc:chgData name="Balian, Sarah" userId="b3b060d9-4d34-479b-ad68-688eaebf93c5" providerId="ADAL" clId="{9B17E43E-FEB9-48BE-BF00-C68B508618E3}" dt="2022-12-12T18:33:36.754" v="2594" actId="47"/>
        <pc:sldMkLst>
          <pc:docMk/>
          <pc:sldMk cId="3553155407" sldId="332"/>
        </pc:sldMkLst>
      </pc:sldChg>
      <pc:sldChg chg="del">
        <pc:chgData name="Balian, Sarah" userId="b3b060d9-4d34-479b-ad68-688eaebf93c5" providerId="ADAL" clId="{9B17E43E-FEB9-48BE-BF00-C68B508618E3}" dt="2022-12-12T18:33:40.259" v="2597" actId="47"/>
        <pc:sldMkLst>
          <pc:docMk/>
          <pc:sldMk cId="470752188" sldId="333"/>
        </pc:sldMkLst>
      </pc:sldChg>
      <pc:sldChg chg="delSp del mod">
        <pc:chgData name="Balian, Sarah" userId="b3b060d9-4d34-479b-ad68-688eaebf93c5" providerId="ADAL" clId="{9B17E43E-FEB9-48BE-BF00-C68B508618E3}" dt="2022-12-12T18:33:30.331" v="2587" actId="47"/>
        <pc:sldMkLst>
          <pc:docMk/>
          <pc:sldMk cId="2672004803" sldId="334"/>
        </pc:sldMkLst>
        <pc:picChg chg="del">
          <ac:chgData name="Balian, Sarah" userId="b3b060d9-4d34-479b-ad68-688eaebf93c5" providerId="ADAL" clId="{9B17E43E-FEB9-48BE-BF00-C68B508618E3}" dt="2022-12-12T00:30:10.507" v="56" actId="478"/>
          <ac:picMkLst>
            <pc:docMk/>
            <pc:sldMk cId="2672004803" sldId="334"/>
            <ac:picMk id="7" creationId="{9D040096-C5A2-22F8-32D6-6D059E8CFE77}"/>
          </ac:picMkLst>
        </pc:picChg>
      </pc:sldChg>
      <pc:sldChg chg="del">
        <pc:chgData name="Balian, Sarah" userId="b3b060d9-4d34-479b-ad68-688eaebf93c5" providerId="ADAL" clId="{9B17E43E-FEB9-48BE-BF00-C68B508618E3}" dt="2022-12-12T18:33:38.375" v="2595" actId="47"/>
        <pc:sldMkLst>
          <pc:docMk/>
          <pc:sldMk cId="3086977997" sldId="335"/>
        </pc:sldMkLst>
      </pc:sldChg>
      <pc:sldChg chg="del">
        <pc:chgData name="Balian, Sarah" userId="b3b060d9-4d34-479b-ad68-688eaebf93c5" providerId="ADAL" clId="{9B17E43E-FEB9-48BE-BF00-C68B508618E3}" dt="2022-12-12T18:33:39.007" v="2596" actId="47"/>
        <pc:sldMkLst>
          <pc:docMk/>
          <pc:sldMk cId="1683805951" sldId="336"/>
        </pc:sldMkLst>
      </pc:sldChg>
      <pc:sldChg chg="del">
        <pc:chgData name="Balian, Sarah" userId="b3b060d9-4d34-479b-ad68-688eaebf93c5" providerId="ADAL" clId="{9B17E43E-FEB9-48BE-BF00-C68B508618E3}" dt="2022-12-12T18:33:41.885" v="2599" actId="47"/>
        <pc:sldMkLst>
          <pc:docMk/>
          <pc:sldMk cId="1114461700" sldId="337"/>
        </pc:sldMkLst>
      </pc:sldChg>
      <pc:sldChg chg="del">
        <pc:chgData name="Balian, Sarah" userId="b3b060d9-4d34-479b-ad68-688eaebf93c5" providerId="ADAL" clId="{9B17E43E-FEB9-48BE-BF00-C68B508618E3}" dt="2022-12-12T18:33:42.401" v="2600" actId="47"/>
        <pc:sldMkLst>
          <pc:docMk/>
          <pc:sldMk cId="2252892287" sldId="338"/>
        </pc:sldMkLst>
      </pc:sldChg>
      <pc:sldChg chg="del">
        <pc:chgData name="Balian, Sarah" userId="b3b060d9-4d34-479b-ad68-688eaebf93c5" providerId="ADAL" clId="{9B17E43E-FEB9-48BE-BF00-C68B508618E3}" dt="2022-12-12T18:33:43.249" v="2601" actId="47"/>
        <pc:sldMkLst>
          <pc:docMk/>
          <pc:sldMk cId="3364805724" sldId="339"/>
        </pc:sldMkLst>
      </pc:sldChg>
      <pc:sldChg chg="modSp mod">
        <pc:chgData name="Balian, Sarah" userId="b3b060d9-4d34-479b-ad68-688eaebf93c5" providerId="ADAL" clId="{9B17E43E-FEB9-48BE-BF00-C68B508618E3}" dt="2022-12-12T15:48:48.501" v="708" actId="207"/>
        <pc:sldMkLst>
          <pc:docMk/>
          <pc:sldMk cId="3441600197" sldId="340"/>
        </pc:sldMkLst>
        <pc:spChg chg="mod">
          <ac:chgData name="Balian, Sarah" userId="b3b060d9-4d34-479b-ad68-688eaebf93c5" providerId="ADAL" clId="{9B17E43E-FEB9-48BE-BF00-C68B508618E3}" dt="2022-12-12T15:45:31.155" v="584" actId="6549"/>
          <ac:spMkLst>
            <pc:docMk/>
            <pc:sldMk cId="3441600197" sldId="340"/>
            <ac:spMk id="2" creationId="{F6245169-1799-41CD-B28E-D2D20D16AD73}"/>
          </ac:spMkLst>
        </pc:spChg>
        <pc:spChg chg="mod">
          <ac:chgData name="Balian, Sarah" userId="b3b060d9-4d34-479b-ad68-688eaebf93c5" providerId="ADAL" clId="{9B17E43E-FEB9-48BE-BF00-C68B508618E3}" dt="2022-12-12T15:45:52.379" v="641" actId="20577"/>
          <ac:spMkLst>
            <pc:docMk/>
            <pc:sldMk cId="3441600197" sldId="340"/>
            <ac:spMk id="3" creationId="{E4FD1E92-5DBC-B105-F246-2355E4FF9A74}"/>
          </ac:spMkLst>
        </pc:spChg>
        <pc:spChg chg="mod">
          <ac:chgData name="Balian, Sarah" userId="b3b060d9-4d34-479b-ad68-688eaebf93c5" providerId="ADAL" clId="{9B17E43E-FEB9-48BE-BF00-C68B508618E3}" dt="2022-12-12T15:48:27.675" v="707" actId="20577"/>
          <ac:spMkLst>
            <pc:docMk/>
            <pc:sldMk cId="3441600197" sldId="340"/>
            <ac:spMk id="5" creationId="{2DB53C78-DA00-2BC5-996C-8D5C0A276C42}"/>
          </ac:spMkLst>
        </pc:spChg>
        <pc:graphicFrameChg chg="mod">
          <ac:chgData name="Balian, Sarah" userId="b3b060d9-4d34-479b-ad68-688eaebf93c5" providerId="ADAL" clId="{9B17E43E-FEB9-48BE-BF00-C68B508618E3}" dt="2022-12-12T15:48:48.501" v="708" actId="207"/>
          <ac:graphicFrameMkLst>
            <pc:docMk/>
            <pc:sldMk cId="3441600197" sldId="340"/>
            <ac:graphicFrameMk id="6" creationId="{A9A8CC69-E7C7-8BF8-2D2D-ABB1A61EC758}"/>
          </ac:graphicFrameMkLst>
        </pc:graphicFrameChg>
      </pc:sldChg>
      <pc:sldChg chg="modSp add mod">
        <pc:chgData name="Balian, Sarah" userId="b3b060d9-4d34-479b-ad68-688eaebf93c5" providerId="ADAL" clId="{9B17E43E-FEB9-48BE-BF00-C68B508618E3}" dt="2022-12-12T16:32:00.864" v="1025" actId="108"/>
        <pc:sldMkLst>
          <pc:docMk/>
          <pc:sldMk cId="2701551733" sldId="341"/>
        </pc:sldMkLst>
        <pc:spChg chg="mod">
          <ac:chgData name="Balian, Sarah" userId="b3b060d9-4d34-479b-ad68-688eaebf93c5" providerId="ADAL" clId="{9B17E43E-FEB9-48BE-BF00-C68B508618E3}" dt="2022-12-12T16:32:00.864" v="1025" actId="108"/>
          <ac:spMkLst>
            <pc:docMk/>
            <pc:sldMk cId="2701551733" sldId="341"/>
            <ac:spMk id="3" creationId="{7F10B6DC-6AF4-BFD9-E1D5-B98AA266289F}"/>
          </ac:spMkLst>
        </pc:spChg>
      </pc:sldChg>
      <pc:sldChg chg="addSp delSp modSp add mod">
        <pc:chgData name="Balian, Sarah" userId="b3b060d9-4d34-479b-ad68-688eaebf93c5" providerId="ADAL" clId="{9B17E43E-FEB9-48BE-BF00-C68B508618E3}" dt="2022-12-12T16:38:31.390" v="1141"/>
        <pc:sldMkLst>
          <pc:docMk/>
          <pc:sldMk cId="4165731788" sldId="342"/>
        </pc:sldMkLst>
        <pc:spChg chg="mod">
          <ac:chgData name="Balian, Sarah" userId="b3b060d9-4d34-479b-ad68-688eaebf93c5" providerId="ADAL" clId="{9B17E43E-FEB9-48BE-BF00-C68B508618E3}" dt="2022-12-12T16:33:19.303" v="1040" actId="20577"/>
          <ac:spMkLst>
            <pc:docMk/>
            <pc:sldMk cId="4165731788" sldId="342"/>
            <ac:spMk id="2" creationId="{F6245169-1799-41CD-B28E-D2D20D16AD73}"/>
          </ac:spMkLst>
        </pc:spChg>
        <pc:spChg chg="del">
          <ac:chgData name="Balian, Sarah" userId="b3b060d9-4d34-479b-ad68-688eaebf93c5" providerId="ADAL" clId="{9B17E43E-FEB9-48BE-BF00-C68B508618E3}" dt="2022-12-12T16:37:02.072" v="1106" actId="478"/>
          <ac:spMkLst>
            <pc:docMk/>
            <pc:sldMk cId="4165731788" sldId="342"/>
            <ac:spMk id="11" creationId="{B854967F-8043-B86D-C735-482989D83C1E}"/>
          </ac:spMkLst>
        </pc:spChg>
        <pc:spChg chg="mod">
          <ac:chgData name="Balian, Sarah" userId="b3b060d9-4d34-479b-ad68-688eaebf93c5" providerId="ADAL" clId="{9B17E43E-FEB9-48BE-BF00-C68B508618E3}" dt="2022-12-12T16:37:43.270" v="1139" actId="1038"/>
          <ac:spMkLst>
            <pc:docMk/>
            <pc:sldMk cId="4165731788" sldId="342"/>
            <ac:spMk id="12" creationId="{3862842A-EAC4-C115-2F36-83D77BEE1E0E}"/>
          </ac:spMkLst>
        </pc:spChg>
        <pc:spChg chg="mod">
          <ac:chgData name="Balian, Sarah" userId="b3b060d9-4d34-479b-ad68-688eaebf93c5" providerId="ADAL" clId="{9B17E43E-FEB9-48BE-BF00-C68B508618E3}" dt="2022-12-12T16:34:12.805" v="1051" actId="20577"/>
          <ac:spMkLst>
            <pc:docMk/>
            <pc:sldMk cId="4165731788" sldId="342"/>
            <ac:spMk id="16" creationId="{7EF9F444-652D-626D-94F0-686DE3F451C0}"/>
          </ac:spMkLst>
        </pc:spChg>
        <pc:spChg chg="mod">
          <ac:chgData name="Balian, Sarah" userId="b3b060d9-4d34-479b-ad68-688eaebf93c5" providerId="ADAL" clId="{9B17E43E-FEB9-48BE-BF00-C68B508618E3}" dt="2022-12-12T16:37:52.038" v="1140" actId="1076"/>
          <ac:spMkLst>
            <pc:docMk/>
            <pc:sldMk cId="4165731788" sldId="342"/>
            <ac:spMk id="17" creationId="{B5138D57-81A7-9062-3037-7FA0E56333ED}"/>
          </ac:spMkLst>
        </pc:spChg>
        <pc:spChg chg="del">
          <ac:chgData name="Balian, Sarah" userId="b3b060d9-4d34-479b-ad68-688eaebf93c5" providerId="ADAL" clId="{9B17E43E-FEB9-48BE-BF00-C68B508618E3}" dt="2022-12-12T16:33:33.449" v="1041" actId="478"/>
          <ac:spMkLst>
            <pc:docMk/>
            <pc:sldMk cId="4165731788" sldId="342"/>
            <ac:spMk id="19" creationId="{239E272A-0788-496C-5E40-C0D6B831EBC4}"/>
          </ac:spMkLst>
        </pc:spChg>
        <pc:graphicFrameChg chg="mod">
          <ac:chgData name="Balian, Sarah" userId="b3b060d9-4d34-479b-ad68-688eaebf93c5" providerId="ADAL" clId="{9B17E43E-FEB9-48BE-BF00-C68B508618E3}" dt="2022-12-12T16:37:21.656" v="1126"/>
          <ac:graphicFrameMkLst>
            <pc:docMk/>
            <pc:sldMk cId="4165731788" sldId="342"/>
            <ac:graphicFrameMk id="8" creationId="{A25666F9-CCA3-9D59-B863-99CA3EC76DEB}"/>
          </ac:graphicFrameMkLst>
        </pc:graphicFrameChg>
        <pc:picChg chg="add mod">
          <ac:chgData name="Balian, Sarah" userId="b3b060d9-4d34-479b-ad68-688eaebf93c5" providerId="ADAL" clId="{9B17E43E-FEB9-48BE-BF00-C68B508618E3}" dt="2022-12-12T16:38:31.390" v="1141"/>
          <ac:picMkLst>
            <pc:docMk/>
            <pc:sldMk cId="4165731788" sldId="342"/>
            <ac:picMk id="3" creationId="{04C66376-181B-A80E-389E-06F26F57F1AF}"/>
          </ac:picMkLst>
        </pc:picChg>
      </pc:sldChg>
      <pc:sldChg chg="addSp delSp modSp mod">
        <pc:chgData name="Balian, Sarah" userId="b3b060d9-4d34-479b-ad68-688eaebf93c5" providerId="ADAL" clId="{9B17E43E-FEB9-48BE-BF00-C68B508618E3}" dt="2022-12-12T17:11:00.376" v="1391" actId="1076"/>
        <pc:sldMkLst>
          <pc:docMk/>
          <pc:sldMk cId="2781894779" sldId="343"/>
        </pc:sldMkLst>
        <pc:spChg chg="add del mod">
          <ac:chgData name="Balian, Sarah" userId="b3b060d9-4d34-479b-ad68-688eaebf93c5" providerId="ADAL" clId="{9B17E43E-FEB9-48BE-BF00-C68B508618E3}" dt="2022-12-12T16:39:50.303" v="1147" actId="478"/>
          <ac:spMkLst>
            <pc:docMk/>
            <pc:sldMk cId="2781894779" sldId="343"/>
            <ac:spMk id="3" creationId="{C5F69691-5767-8A65-F802-1B5DADEAD44C}"/>
          </ac:spMkLst>
        </pc:spChg>
        <pc:spChg chg="add mod">
          <ac:chgData name="Balian, Sarah" userId="b3b060d9-4d34-479b-ad68-688eaebf93c5" providerId="ADAL" clId="{9B17E43E-FEB9-48BE-BF00-C68B508618E3}" dt="2022-12-12T16:59:27.882" v="1270" actId="1076"/>
          <ac:spMkLst>
            <pc:docMk/>
            <pc:sldMk cId="2781894779" sldId="343"/>
            <ac:spMk id="4" creationId="{2835B22F-59A0-D51F-5B6D-700079BFD428}"/>
          </ac:spMkLst>
        </pc:spChg>
        <pc:spChg chg="add mod">
          <ac:chgData name="Balian, Sarah" userId="b3b060d9-4d34-479b-ad68-688eaebf93c5" providerId="ADAL" clId="{9B17E43E-FEB9-48BE-BF00-C68B508618E3}" dt="2022-12-12T16:59:16.075" v="1268" actId="1076"/>
          <ac:spMkLst>
            <pc:docMk/>
            <pc:sldMk cId="2781894779" sldId="343"/>
            <ac:spMk id="5" creationId="{AB385E7A-91B0-39AA-503D-F63E6989B48E}"/>
          </ac:spMkLst>
        </pc:spChg>
        <pc:spChg chg="del">
          <ac:chgData name="Balian, Sarah" userId="b3b060d9-4d34-479b-ad68-688eaebf93c5" providerId="ADAL" clId="{9B17E43E-FEB9-48BE-BF00-C68B508618E3}" dt="2022-12-12T16:39:48.436" v="1146" actId="478"/>
          <ac:spMkLst>
            <pc:docMk/>
            <pc:sldMk cId="2781894779" sldId="343"/>
            <ac:spMk id="10" creationId="{F771182A-32DE-C278-1E07-AC2B79BB595B}"/>
          </ac:spMkLst>
        </pc:spChg>
        <pc:spChg chg="mod">
          <ac:chgData name="Balian, Sarah" userId="b3b060d9-4d34-479b-ad68-688eaebf93c5" providerId="ADAL" clId="{9B17E43E-FEB9-48BE-BF00-C68B508618E3}" dt="2022-12-12T17:09:36.754" v="1372" actId="207"/>
          <ac:spMkLst>
            <pc:docMk/>
            <pc:sldMk cId="2781894779" sldId="343"/>
            <ac:spMk id="16" creationId="{B48AF8D6-3B53-9F74-94D2-3B25DE3DD83B}"/>
          </ac:spMkLst>
        </pc:spChg>
        <pc:spChg chg="mod">
          <ac:chgData name="Balian, Sarah" userId="b3b060d9-4d34-479b-ad68-688eaebf93c5" providerId="ADAL" clId="{9B17E43E-FEB9-48BE-BF00-C68B508618E3}" dt="2022-12-12T17:09:18.093" v="1368" actId="207"/>
          <ac:spMkLst>
            <pc:docMk/>
            <pc:sldMk cId="2781894779" sldId="343"/>
            <ac:spMk id="17" creationId="{A26086BA-EB13-AEAF-5740-8696C7A3D23D}"/>
          </ac:spMkLst>
        </pc:spChg>
        <pc:spChg chg="mod">
          <ac:chgData name="Balian, Sarah" userId="b3b060d9-4d34-479b-ad68-688eaebf93c5" providerId="ADAL" clId="{9B17E43E-FEB9-48BE-BF00-C68B508618E3}" dt="2022-12-12T17:09:25.589" v="1370" actId="207"/>
          <ac:spMkLst>
            <pc:docMk/>
            <pc:sldMk cId="2781894779" sldId="343"/>
            <ac:spMk id="18" creationId="{6EB730F7-D11E-13E3-D394-591543F6F3F4}"/>
          </ac:spMkLst>
        </pc:spChg>
        <pc:spChg chg="mod">
          <ac:chgData name="Balian, Sarah" userId="b3b060d9-4d34-479b-ad68-688eaebf93c5" providerId="ADAL" clId="{9B17E43E-FEB9-48BE-BF00-C68B508618E3}" dt="2022-12-12T17:10:48.279" v="1389" actId="207"/>
          <ac:spMkLst>
            <pc:docMk/>
            <pc:sldMk cId="2781894779" sldId="343"/>
            <ac:spMk id="19" creationId="{82B27EF9-3FBD-309B-79E6-6DD1B396B7F2}"/>
          </ac:spMkLst>
        </pc:spChg>
        <pc:spChg chg="mod">
          <ac:chgData name="Balian, Sarah" userId="b3b060d9-4d34-479b-ad68-688eaebf93c5" providerId="ADAL" clId="{9B17E43E-FEB9-48BE-BF00-C68B508618E3}" dt="2022-12-12T17:10:12.762" v="1380" actId="207"/>
          <ac:spMkLst>
            <pc:docMk/>
            <pc:sldMk cId="2781894779" sldId="343"/>
            <ac:spMk id="21" creationId="{AECBB6B8-6EEE-D215-E1C3-2FF2633D3578}"/>
          </ac:spMkLst>
        </pc:spChg>
        <pc:spChg chg="mod">
          <ac:chgData name="Balian, Sarah" userId="b3b060d9-4d34-479b-ad68-688eaebf93c5" providerId="ADAL" clId="{9B17E43E-FEB9-48BE-BF00-C68B508618E3}" dt="2022-12-12T17:09:12.111" v="1367" actId="207"/>
          <ac:spMkLst>
            <pc:docMk/>
            <pc:sldMk cId="2781894779" sldId="343"/>
            <ac:spMk id="22" creationId="{79F7DE7F-B6FC-67E3-1062-6A6FF705070C}"/>
          </ac:spMkLst>
        </pc:spChg>
        <pc:spChg chg="mod">
          <ac:chgData name="Balian, Sarah" userId="b3b060d9-4d34-479b-ad68-688eaebf93c5" providerId="ADAL" clId="{9B17E43E-FEB9-48BE-BF00-C68B508618E3}" dt="2022-12-12T17:09:06.354" v="1366" actId="207"/>
          <ac:spMkLst>
            <pc:docMk/>
            <pc:sldMk cId="2781894779" sldId="343"/>
            <ac:spMk id="23" creationId="{FB08A05E-566E-4B8C-CEE8-9AB1A3EC8EFD}"/>
          </ac:spMkLst>
        </pc:spChg>
        <pc:spChg chg="mod">
          <ac:chgData name="Balian, Sarah" userId="b3b060d9-4d34-479b-ad68-688eaebf93c5" providerId="ADAL" clId="{9B17E43E-FEB9-48BE-BF00-C68B508618E3}" dt="2022-12-12T17:10:06.022" v="1379" actId="207"/>
          <ac:spMkLst>
            <pc:docMk/>
            <pc:sldMk cId="2781894779" sldId="343"/>
            <ac:spMk id="25" creationId="{9286E2F4-7211-1053-F8E4-62BDD171BC13}"/>
          </ac:spMkLst>
        </pc:spChg>
        <pc:spChg chg="mod">
          <ac:chgData name="Balian, Sarah" userId="b3b060d9-4d34-479b-ad68-688eaebf93c5" providerId="ADAL" clId="{9B17E43E-FEB9-48BE-BF00-C68B508618E3}" dt="2022-12-12T17:10:01.366" v="1378" actId="207"/>
          <ac:spMkLst>
            <pc:docMk/>
            <pc:sldMk cId="2781894779" sldId="343"/>
            <ac:spMk id="27" creationId="{3B2484F9-7DA9-3B58-5691-5C05CBB4911C}"/>
          </ac:spMkLst>
        </pc:spChg>
        <pc:spChg chg="mod">
          <ac:chgData name="Balian, Sarah" userId="b3b060d9-4d34-479b-ad68-688eaebf93c5" providerId="ADAL" clId="{9B17E43E-FEB9-48BE-BF00-C68B508618E3}" dt="2022-12-12T17:09:32.545" v="1371" actId="207"/>
          <ac:spMkLst>
            <pc:docMk/>
            <pc:sldMk cId="2781894779" sldId="343"/>
            <ac:spMk id="28" creationId="{086B88E6-B36D-DA23-F13A-221477F30255}"/>
          </ac:spMkLst>
        </pc:spChg>
        <pc:spChg chg="mod">
          <ac:chgData name="Balian, Sarah" userId="b3b060d9-4d34-479b-ad68-688eaebf93c5" providerId="ADAL" clId="{9B17E43E-FEB9-48BE-BF00-C68B508618E3}" dt="2022-12-12T17:09:57.788" v="1377" actId="207"/>
          <ac:spMkLst>
            <pc:docMk/>
            <pc:sldMk cId="2781894779" sldId="343"/>
            <ac:spMk id="30" creationId="{70AA0F01-213A-E2F6-7512-A7938C78CB69}"/>
          </ac:spMkLst>
        </pc:spChg>
        <pc:spChg chg="mod">
          <ac:chgData name="Balian, Sarah" userId="b3b060d9-4d34-479b-ad68-688eaebf93c5" providerId="ADAL" clId="{9B17E43E-FEB9-48BE-BF00-C68B508618E3}" dt="2022-12-12T17:10:22.556" v="1382" actId="207"/>
          <ac:spMkLst>
            <pc:docMk/>
            <pc:sldMk cId="2781894779" sldId="343"/>
            <ac:spMk id="31" creationId="{A67A114E-0910-BD77-04C3-779B7C7BED6A}"/>
          </ac:spMkLst>
        </pc:spChg>
        <pc:spChg chg="mod">
          <ac:chgData name="Balian, Sarah" userId="b3b060d9-4d34-479b-ad68-688eaebf93c5" providerId="ADAL" clId="{9B17E43E-FEB9-48BE-BF00-C68B508618E3}" dt="2022-12-12T17:08:55.904" v="1365" actId="207"/>
          <ac:spMkLst>
            <pc:docMk/>
            <pc:sldMk cId="2781894779" sldId="343"/>
            <ac:spMk id="32" creationId="{E978B757-63B9-7169-1890-A30CE86C7447}"/>
          </ac:spMkLst>
        </pc:spChg>
        <pc:spChg chg="mod">
          <ac:chgData name="Balian, Sarah" userId="b3b060d9-4d34-479b-ad68-688eaebf93c5" providerId="ADAL" clId="{9B17E43E-FEB9-48BE-BF00-C68B508618E3}" dt="2022-12-12T17:08:54.135" v="1364" actId="207"/>
          <ac:spMkLst>
            <pc:docMk/>
            <pc:sldMk cId="2781894779" sldId="343"/>
            <ac:spMk id="33" creationId="{BA2C492C-960A-8864-6C7D-64EA5A3A0782}"/>
          </ac:spMkLst>
        </pc:spChg>
        <pc:spChg chg="mod">
          <ac:chgData name="Balian, Sarah" userId="b3b060d9-4d34-479b-ad68-688eaebf93c5" providerId="ADAL" clId="{9B17E43E-FEB9-48BE-BF00-C68B508618E3}" dt="2022-12-12T17:10:39.153" v="1386" actId="207"/>
          <ac:spMkLst>
            <pc:docMk/>
            <pc:sldMk cId="2781894779" sldId="343"/>
            <ac:spMk id="34" creationId="{DF95CE22-E860-1A14-1666-1A99D7D42037}"/>
          </ac:spMkLst>
        </pc:spChg>
        <pc:spChg chg="mod">
          <ac:chgData name="Balian, Sarah" userId="b3b060d9-4d34-479b-ad68-688eaebf93c5" providerId="ADAL" clId="{9B17E43E-FEB9-48BE-BF00-C68B508618E3}" dt="2022-12-12T17:09:43.552" v="1374" actId="207"/>
          <ac:spMkLst>
            <pc:docMk/>
            <pc:sldMk cId="2781894779" sldId="343"/>
            <ac:spMk id="35" creationId="{F8F9B46C-36E3-0EA5-56DA-E653E271E8D5}"/>
          </ac:spMkLst>
        </pc:spChg>
        <pc:spChg chg="mod">
          <ac:chgData name="Balian, Sarah" userId="b3b060d9-4d34-479b-ad68-688eaebf93c5" providerId="ADAL" clId="{9B17E43E-FEB9-48BE-BF00-C68B508618E3}" dt="2022-12-12T17:09:21.894" v="1369" actId="207"/>
          <ac:spMkLst>
            <pc:docMk/>
            <pc:sldMk cId="2781894779" sldId="343"/>
            <ac:spMk id="36" creationId="{3A6045E7-8748-CF8A-A9B5-1479A6021893}"/>
          </ac:spMkLst>
        </pc:spChg>
        <pc:spChg chg="mod">
          <ac:chgData name="Balian, Sarah" userId="b3b060d9-4d34-479b-ad68-688eaebf93c5" providerId="ADAL" clId="{9B17E43E-FEB9-48BE-BF00-C68B508618E3}" dt="2022-12-12T17:09:53.056" v="1376" actId="207"/>
          <ac:spMkLst>
            <pc:docMk/>
            <pc:sldMk cId="2781894779" sldId="343"/>
            <ac:spMk id="39" creationId="{E8EB246B-21B0-3706-9009-9F756AA23DB1}"/>
          </ac:spMkLst>
        </pc:spChg>
        <pc:spChg chg="mod">
          <ac:chgData name="Balian, Sarah" userId="b3b060d9-4d34-479b-ad68-688eaebf93c5" providerId="ADAL" clId="{9B17E43E-FEB9-48BE-BF00-C68B508618E3}" dt="2022-12-12T17:06:46.433" v="1344" actId="20577"/>
          <ac:spMkLst>
            <pc:docMk/>
            <pc:sldMk cId="2781894779" sldId="343"/>
            <ac:spMk id="41" creationId="{D668D04A-DECC-8646-63D2-86090C0B6EC2}"/>
          </ac:spMkLst>
        </pc:spChg>
        <pc:spChg chg="mod">
          <ac:chgData name="Balian, Sarah" userId="b3b060d9-4d34-479b-ad68-688eaebf93c5" providerId="ADAL" clId="{9B17E43E-FEB9-48BE-BF00-C68B508618E3}" dt="2022-12-12T17:07:11.866" v="1353" actId="20577"/>
          <ac:spMkLst>
            <pc:docMk/>
            <pc:sldMk cId="2781894779" sldId="343"/>
            <ac:spMk id="42" creationId="{CF8A5421-9323-A745-9033-6B0858E056E5}"/>
          </ac:spMkLst>
        </pc:spChg>
        <pc:spChg chg="mod">
          <ac:chgData name="Balian, Sarah" userId="b3b060d9-4d34-479b-ad68-688eaebf93c5" providerId="ADAL" clId="{9B17E43E-FEB9-48BE-BF00-C68B508618E3}" dt="2022-12-12T17:05:41.604" v="1337" actId="20577"/>
          <ac:spMkLst>
            <pc:docMk/>
            <pc:sldMk cId="2781894779" sldId="343"/>
            <ac:spMk id="43" creationId="{B7FC13D1-752F-56B6-5609-2A21E3445535}"/>
          </ac:spMkLst>
        </pc:spChg>
        <pc:spChg chg="mod">
          <ac:chgData name="Balian, Sarah" userId="b3b060d9-4d34-479b-ad68-688eaebf93c5" providerId="ADAL" clId="{9B17E43E-FEB9-48BE-BF00-C68B508618E3}" dt="2022-12-12T17:02:44.828" v="1311" actId="20577"/>
          <ac:spMkLst>
            <pc:docMk/>
            <pc:sldMk cId="2781894779" sldId="343"/>
            <ac:spMk id="45" creationId="{BBE6A571-B611-7C03-DEE0-82AB9841B25B}"/>
          </ac:spMkLst>
        </pc:spChg>
        <pc:spChg chg="mod">
          <ac:chgData name="Balian, Sarah" userId="b3b060d9-4d34-479b-ad68-688eaebf93c5" providerId="ADAL" clId="{9B17E43E-FEB9-48BE-BF00-C68B508618E3}" dt="2022-12-12T17:06:53.635" v="1349" actId="20577"/>
          <ac:spMkLst>
            <pc:docMk/>
            <pc:sldMk cId="2781894779" sldId="343"/>
            <ac:spMk id="46" creationId="{42DF423A-99C8-4EB4-85E6-B227F5AC86CF}"/>
          </ac:spMkLst>
        </pc:spChg>
        <pc:spChg chg="mod">
          <ac:chgData name="Balian, Sarah" userId="b3b060d9-4d34-479b-ad68-688eaebf93c5" providerId="ADAL" clId="{9B17E43E-FEB9-48BE-BF00-C68B508618E3}" dt="2022-12-12T17:03:29.874" v="1322" actId="20577"/>
          <ac:spMkLst>
            <pc:docMk/>
            <pc:sldMk cId="2781894779" sldId="343"/>
            <ac:spMk id="47" creationId="{1A54FE55-9EA8-7040-3CAE-58A0BC0B5A7A}"/>
          </ac:spMkLst>
        </pc:spChg>
        <pc:spChg chg="mod">
          <ac:chgData name="Balian, Sarah" userId="b3b060d9-4d34-479b-ad68-688eaebf93c5" providerId="ADAL" clId="{9B17E43E-FEB9-48BE-BF00-C68B508618E3}" dt="2022-12-12T17:04:05.756" v="1330" actId="20577"/>
          <ac:spMkLst>
            <pc:docMk/>
            <pc:sldMk cId="2781894779" sldId="343"/>
            <ac:spMk id="48" creationId="{C745E97A-7FD6-1663-C9EC-826AD8D437D1}"/>
          </ac:spMkLst>
        </pc:spChg>
        <pc:spChg chg="mod">
          <ac:chgData name="Balian, Sarah" userId="b3b060d9-4d34-479b-ad68-688eaebf93c5" providerId="ADAL" clId="{9B17E43E-FEB9-48BE-BF00-C68B508618E3}" dt="2022-12-12T17:04:16.525" v="1332" actId="20577"/>
          <ac:spMkLst>
            <pc:docMk/>
            <pc:sldMk cId="2781894779" sldId="343"/>
            <ac:spMk id="49" creationId="{5A089B96-6EB7-40E6-B695-CA14F03E510E}"/>
          </ac:spMkLst>
        </pc:spChg>
        <pc:spChg chg="mod">
          <ac:chgData name="Balian, Sarah" userId="b3b060d9-4d34-479b-ad68-688eaebf93c5" providerId="ADAL" clId="{9B17E43E-FEB9-48BE-BF00-C68B508618E3}" dt="2022-12-12T17:07:45.961" v="1363" actId="20577"/>
          <ac:spMkLst>
            <pc:docMk/>
            <pc:sldMk cId="2781894779" sldId="343"/>
            <ac:spMk id="50" creationId="{B4A38A1D-ED77-E4A3-DF60-1B2D80DD4252}"/>
          </ac:spMkLst>
        </pc:spChg>
        <pc:spChg chg="mod">
          <ac:chgData name="Balian, Sarah" userId="b3b060d9-4d34-479b-ad68-688eaebf93c5" providerId="ADAL" clId="{9B17E43E-FEB9-48BE-BF00-C68B508618E3}" dt="2022-12-12T17:02:57.260" v="1317" actId="20577"/>
          <ac:spMkLst>
            <pc:docMk/>
            <pc:sldMk cId="2781894779" sldId="343"/>
            <ac:spMk id="51" creationId="{3D949BF7-3246-03FC-D71D-FF2B194A5867}"/>
          </ac:spMkLst>
        </pc:spChg>
        <pc:spChg chg="mod">
          <ac:chgData name="Balian, Sarah" userId="b3b060d9-4d34-479b-ad68-688eaebf93c5" providerId="ADAL" clId="{9B17E43E-FEB9-48BE-BF00-C68B508618E3}" dt="2022-12-12T17:03:04.265" v="1318" actId="20577"/>
          <ac:spMkLst>
            <pc:docMk/>
            <pc:sldMk cId="2781894779" sldId="343"/>
            <ac:spMk id="52" creationId="{D73A6417-5A8E-992C-44F0-86E234C17E10}"/>
          </ac:spMkLst>
        </pc:spChg>
        <pc:spChg chg="mod">
          <ac:chgData name="Balian, Sarah" userId="b3b060d9-4d34-479b-ad68-688eaebf93c5" providerId="ADAL" clId="{9B17E43E-FEB9-48BE-BF00-C68B508618E3}" dt="2022-12-12T17:06:36.114" v="1342" actId="20577"/>
          <ac:spMkLst>
            <pc:docMk/>
            <pc:sldMk cId="2781894779" sldId="343"/>
            <ac:spMk id="53" creationId="{34E58A3B-6C41-24E5-AFB9-0CC8E52DFFBF}"/>
          </ac:spMkLst>
        </pc:spChg>
        <pc:spChg chg="mod">
          <ac:chgData name="Balian, Sarah" userId="b3b060d9-4d34-479b-ad68-688eaebf93c5" providerId="ADAL" clId="{9B17E43E-FEB9-48BE-BF00-C68B508618E3}" dt="2022-12-12T17:02:50.498" v="1315" actId="20577"/>
          <ac:spMkLst>
            <pc:docMk/>
            <pc:sldMk cId="2781894779" sldId="343"/>
            <ac:spMk id="54" creationId="{3C62B939-790C-DB0F-0CF6-1E2C6F585ED4}"/>
          </ac:spMkLst>
        </pc:spChg>
        <pc:spChg chg="mod">
          <ac:chgData name="Balian, Sarah" userId="b3b060d9-4d34-479b-ad68-688eaebf93c5" providerId="ADAL" clId="{9B17E43E-FEB9-48BE-BF00-C68B508618E3}" dt="2022-12-12T17:09:47.311" v="1375" actId="1076"/>
          <ac:spMkLst>
            <pc:docMk/>
            <pc:sldMk cId="2781894779" sldId="343"/>
            <ac:spMk id="55" creationId="{16C6B6BA-7222-2A46-CA43-30A3DC2F40E5}"/>
          </ac:spMkLst>
        </pc:spChg>
        <pc:spChg chg="del">
          <ac:chgData name="Balian, Sarah" userId="b3b060d9-4d34-479b-ad68-688eaebf93c5" providerId="ADAL" clId="{9B17E43E-FEB9-48BE-BF00-C68B508618E3}" dt="2022-12-12T16:39:48.436" v="1146" actId="478"/>
          <ac:spMkLst>
            <pc:docMk/>
            <pc:sldMk cId="2781894779" sldId="343"/>
            <ac:spMk id="58" creationId="{DB0E9556-57C4-FB9F-F4ED-4A86F430775C}"/>
          </ac:spMkLst>
        </pc:spChg>
        <pc:spChg chg="mod">
          <ac:chgData name="Balian, Sarah" userId="b3b060d9-4d34-479b-ad68-688eaebf93c5" providerId="ADAL" clId="{9B17E43E-FEB9-48BE-BF00-C68B508618E3}" dt="2022-12-12T17:03:58.479" v="1328" actId="20577"/>
          <ac:spMkLst>
            <pc:docMk/>
            <pc:sldMk cId="2781894779" sldId="343"/>
            <ac:spMk id="59" creationId="{4D135624-874F-7303-6186-F1323F30C5AA}"/>
          </ac:spMkLst>
        </pc:spChg>
        <pc:spChg chg="mod">
          <ac:chgData name="Balian, Sarah" userId="b3b060d9-4d34-479b-ad68-688eaebf93c5" providerId="ADAL" clId="{9B17E43E-FEB9-48BE-BF00-C68B508618E3}" dt="2022-12-12T17:10:55.880" v="1390" actId="1076"/>
          <ac:spMkLst>
            <pc:docMk/>
            <pc:sldMk cId="2781894779" sldId="343"/>
            <ac:spMk id="60" creationId="{283A431F-66DE-56D0-6F8C-E197CA434994}"/>
          </ac:spMkLst>
        </pc:spChg>
        <pc:spChg chg="mod">
          <ac:chgData name="Balian, Sarah" userId="b3b060d9-4d34-479b-ad68-688eaebf93c5" providerId="ADAL" clId="{9B17E43E-FEB9-48BE-BF00-C68B508618E3}" dt="2022-12-12T17:07:03.026" v="1351" actId="20577"/>
          <ac:spMkLst>
            <pc:docMk/>
            <pc:sldMk cId="2781894779" sldId="343"/>
            <ac:spMk id="61" creationId="{13D1EBF7-3808-CC4B-C914-B34A82C02B00}"/>
          </ac:spMkLst>
        </pc:spChg>
        <pc:spChg chg="mod">
          <ac:chgData name="Balian, Sarah" userId="b3b060d9-4d34-479b-ad68-688eaebf93c5" providerId="ADAL" clId="{9B17E43E-FEB9-48BE-BF00-C68B508618E3}" dt="2022-12-12T17:03:38.380" v="1325" actId="20577"/>
          <ac:spMkLst>
            <pc:docMk/>
            <pc:sldMk cId="2781894779" sldId="343"/>
            <ac:spMk id="1033" creationId="{3CD9B410-05B2-6138-6911-D2332C745AC9}"/>
          </ac:spMkLst>
        </pc:spChg>
        <pc:spChg chg="mod">
          <ac:chgData name="Balian, Sarah" userId="b3b060d9-4d34-479b-ad68-688eaebf93c5" providerId="ADAL" clId="{9B17E43E-FEB9-48BE-BF00-C68B508618E3}" dt="2022-12-12T17:10:43.567" v="1387" actId="1076"/>
          <ac:spMkLst>
            <pc:docMk/>
            <pc:sldMk cId="2781894779" sldId="343"/>
            <ac:spMk id="1034" creationId="{7DB997D1-C003-D6C6-1F18-F0F31FEDDA4D}"/>
          </ac:spMkLst>
        </pc:spChg>
        <pc:spChg chg="mod">
          <ac:chgData name="Balian, Sarah" userId="b3b060d9-4d34-479b-ad68-688eaebf93c5" providerId="ADAL" clId="{9B17E43E-FEB9-48BE-BF00-C68B508618E3}" dt="2022-12-12T17:07:28.257" v="1358" actId="20577"/>
          <ac:spMkLst>
            <pc:docMk/>
            <pc:sldMk cId="2781894779" sldId="343"/>
            <ac:spMk id="1035" creationId="{505D2889-80F3-69CB-1B35-181142E76EFB}"/>
          </ac:spMkLst>
        </pc:spChg>
        <pc:spChg chg="mod">
          <ac:chgData name="Balian, Sarah" userId="b3b060d9-4d34-479b-ad68-688eaebf93c5" providerId="ADAL" clId="{9B17E43E-FEB9-48BE-BF00-C68B508618E3}" dt="2022-12-12T17:11:00.376" v="1391" actId="1076"/>
          <ac:spMkLst>
            <pc:docMk/>
            <pc:sldMk cId="2781894779" sldId="343"/>
            <ac:spMk id="1036" creationId="{857DBFB8-A839-2B3D-F992-3D5B522A6EDA}"/>
          </ac:spMkLst>
        </pc:spChg>
        <pc:spChg chg="mod">
          <ac:chgData name="Balian, Sarah" userId="b3b060d9-4d34-479b-ad68-688eaebf93c5" providerId="ADAL" clId="{9B17E43E-FEB9-48BE-BF00-C68B508618E3}" dt="2022-12-12T17:05:48.505" v="1339" actId="20577"/>
          <ac:spMkLst>
            <pc:docMk/>
            <pc:sldMk cId="2781894779" sldId="343"/>
            <ac:spMk id="1037" creationId="{A619D19B-59AC-7D09-4061-FA84E7FB471A}"/>
          </ac:spMkLst>
        </pc:spChg>
        <pc:spChg chg="mod">
          <ac:chgData name="Balian, Sarah" userId="b3b060d9-4d34-479b-ad68-688eaebf93c5" providerId="ADAL" clId="{9B17E43E-FEB9-48BE-BF00-C68B508618E3}" dt="2022-12-12T17:07:19.146" v="1355" actId="20577"/>
          <ac:spMkLst>
            <pc:docMk/>
            <pc:sldMk cId="2781894779" sldId="343"/>
            <ac:spMk id="1038" creationId="{5909F8BF-9101-628B-51F4-11674CFA84EF}"/>
          </ac:spMkLst>
        </pc:spChg>
        <pc:spChg chg="mod">
          <ac:chgData name="Balian, Sarah" userId="b3b060d9-4d34-479b-ad68-688eaebf93c5" providerId="ADAL" clId="{9B17E43E-FEB9-48BE-BF00-C68B508618E3}" dt="2022-12-12T17:04:24.459" v="1335" actId="20577"/>
          <ac:spMkLst>
            <pc:docMk/>
            <pc:sldMk cId="2781894779" sldId="343"/>
            <ac:spMk id="1041" creationId="{EDDDA1C2-40F2-C465-D3BB-2E406CC881AB}"/>
          </ac:spMkLst>
        </pc:spChg>
        <pc:spChg chg="mod">
          <ac:chgData name="Balian, Sarah" userId="b3b060d9-4d34-479b-ad68-688eaebf93c5" providerId="ADAL" clId="{9B17E43E-FEB9-48BE-BF00-C68B508618E3}" dt="2022-12-12T17:02:34.082" v="1309" actId="20577"/>
          <ac:spMkLst>
            <pc:docMk/>
            <pc:sldMk cId="2781894779" sldId="343"/>
            <ac:spMk id="1046" creationId="{8A57591F-F75D-FBB3-BD7E-757A1AFC2F44}"/>
          </ac:spMkLst>
        </pc:spChg>
      </pc:sldChg>
      <pc:sldChg chg="modSp add mod">
        <pc:chgData name="Balian, Sarah" userId="b3b060d9-4d34-479b-ad68-688eaebf93c5" providerId="ADAL" clId="{9B17E43E-FEB9-48BE-BF00-C68B508618E3}" dt="2022-12-12T17:27:35.794" v="1731" actId="1076"/>
        <pc:sldMkLst>
          <pc:docMk/>
          <pc:sldMk cId="1246765326" sldId="344"/>
        </pc:sldMkLst>
        <pc:spChg chg="mod">
          <ac:chgData name="Balian, Sarah" userId="b3b060d9-4d34-479b-ad68-688eaebf93c5" providerId="ADAL" clId="{9B17E43E-FEB9-48BE-BF00-C68B508618E3}" dt="2022-12-12T17:23:23.410" v="1537" actId="20577"/>
          <ac:spMkLst>
            <pc:docMk/>
            <pc:sldMk cId="1246765326" sldId="344"/>
            <ac:spMk id="2" creationId="{F6245169-1799-41CD-B28E-D2D20D16AD73}"/>
          </ac:spMkLst>
        </pc:spChg>
        <pc:spChg chg="mod">
          <ac:chgData name="Balian, Sarah" userId="b3b060d9-4d34-479b-ad68-688eaebf93c5" providerId="ADAL" clId="{9B17E43E-FEB9-48BE-BF00-C68B508618E3}" dt="2022-12-12T17:24:10.342" v="1593" actId="20577"/>
          <ac:spMkLst>
            <pc:docMk/>
            <pc:sldMk cId="1246765326" sldId="344"/>
            <ac:spMk id="3" creationId="{E4FD1E92-5DBC-B105-F246-2355E4FF9A74}"/>
          </ac:spMkLst>
        </pc:spChg>
        <pc:spChg chg="mod">
          <ac:chgData name="Balian, Sarah" userId="b3b060d9-4d34-479b-ad68-688eaebf93c5" providerId="ADAL" clId="{9B17E43E-FEB9-48BE-BF00-C68B508618E3}" dt="2022-12-12T17:27:35.794" v="1731" actId="1076"/>
          <ac:spMkLst>
            <pc:docMk/>
            <pc:sldMk cId="1246765326" sldId="344"/>
            <ac:spMk id="5" creationId="{2DB53C78-DA00-2BC5-996C-8D5C0A276C42}"/>
          </ac:spMkLst>
        </pc:spChg>
        <pc:graphicFrameChg chg="mod">
          <ac:chgData name="Balian, Sarah" userId="b3b060d9-4d34-479b-ad68-688eaebf93c5" providerId="ADAL" clId="{9B17E43E-FEB9-48BE-BF00-C68B508618E3}" dt="2022-12-12T17:26:41.208" v="1622"/>
          <ac:graphicFrameMkLst>
            <pc:docMk/>
            <pc:sldMk cId="1246765326" sldId="344"/>
            <ac:graphicFrameMk id="6" creationId="{A9A8CC69-E7C7-8BF8-2D2D-ABB1A61EC758}"/>
          </ac:graphicFrameMkLst>
        </pc:graphicFrameChg>
      </pc:sldChg>
      <pc:sldChg chg="modSp add mod">
        <pc:chgData name="Balian, Sarah" userId="b3b060d9-4d34-479b-ad68-688eaebf93c5" providerId="ADAL" clId="{9B17E43E-FEB9-48BE-BF00-C68B508618E3}" dt="2022-12-12T17:37:49.049" v="1734" actId="108"/>
        <pc:sldMkLst>
          <pc:docMk/>
          <pc:sldMk cId="2954765300" sldId="345"/>
        </pc:sldMkLst>
        <pc:spChg chg="mod">
          <ac:chgData name="Balian, Sarah" userId="b3b060d9-4d34-479b-ad68-688eaebf93c5" providerId="ADAL" clId="{9B17E43E-FEB9-48BE-BF00-C68B508618E3}" dt="2022-12-12T17:37:49.049" v="1734" actId="108"/>
          <ac:spMkLst>
            <pc:docMk/>
            <pc:sldMk cId="2954765300" sldId="345"/>
            <ac:spMk id="3" creationId="{7F10B6DC-6AF4-BFD9-E1D5-B98AA266289F}"/>
          </ac:spMkLst>
        </pc:spChg>
      </pc:sldChg>
      <pc:sldChg chg="modSp add mod">
        <pc:chgData name="Balian, Sarah" userId="b3b060d9-4d34-479b-ad68-688eaebf93c5" providerId="ADAL" clId="{9B17E43E-FEB9-48BE-BF00-C68B508618E3}" dt="2022-12-12T18:15:07.132" v="2394" actId="1076"/>
        <pc:sldMkLst>
          <pc:docMk/>
          <pc:sldMk cId="3434176857" sldId="346"/>
        </pc:sldMkLst>
        <pc:spChg chg="mod">
          <ac:chgData name="Balian, Sarah" userId="b3b060d9-4d34-479b-ad68-688eaebf93c5" providerId="ADAL" clId="{9B17E43E-FEB9-48BE-BF00-C68B508618E3}" dt="2022-12-12T18:15:01.526" v="2393" actId="14100"/>
          <ac:spMkLst>
            <pc:docMk/>
            <pc:sldMk cId="3434176857" sldId="346"/>
            <ac:spMk id="2" creationId="{F6245169-1799-41CD-B28E-D2D20D16AD73}"/>
          </ac:spMkLst>
        </pc:spChg>
        <pc:spChg chg="mod">
          <ac:chgData name="Balian, Sarah" userId="b3b060d9-4d34-479b-ad68-688eaebf93c5" providerId="ADAL" clId="{9B17E43E-FEB9-48BE-BF00-C68B508618E3}" dt="2022-12-12T18:15:07.132" v="2394" actId="1076"/>
          <ac:spMkLst>
            <pc:docMk/>
            <pc:sldMk cId="3434176857" sldId="346"/>
            <ac:spMk id="6" creationId="{25B4A17A-C055-4C21-08BB-A206D6A8C6A0}"/>
          </ac:spMkLst>
        </pc:spChg>
      </pc:sldChg>
      <pc:sldChg chg="del">
        <pc:chgData name="Balian, Sarah" userId="b3b060d9-4d34-479b-ad68-688eaebf93c5" providerId="ADAL" clId="{9B17E43E-FEB9-48BE-BF00-C68B508618E3}" dt="2022-12-12T18:23:11.117" v="2395"/>
        <pc:sldMkLst>
          <pc:docMk/>
          <pc:sldMk cId="216893154" sldId="347"/>
        </pc:sldMkLst>
      </pc:sldChg>
      <pc:sldChg chg="modSp mod">
        <pc:chgData name="Balian, Sarah" userId="b3b060d9-4d34-479b-ad68-688eaebf93c5" providerId="ADAL" clId="{9B17E43E-FEB9-48BE-BF00-C68B508618E3}" dt="2022-12-12T18:26:38.333" v="2440" actId="14100"/>
        <pc:sldMkLst>
          <pc:docMk/>
          <pc:sldMk cId="1233236921" sldId="347"/>
        </pc:sldMkLst>
        <pc:spChg chg="mod">
          <ac:chgData name="Balian, Sarah" userId="b3b060d9-4d34-479b-ad68-688eaebf93c5" providerId="ADAL" clId="{9B17E43E-FEB9-48BE-BF00-C68B508618E3}" dt="2022-12-12T18:23:21.271" v="2410" actId="20577"/>
          <ac:spMkLst>
            <pc:docMk/>
            <pc:sldMk cId="1233236921" sldId="347"/>
            <ac:spMk id="2" creationId="{F6245169-1799-41CD-B28E-D2D20D16AD73}"/>
          </ac:spMkLst>
        </pc:spChg>
        <pc:spChg chg="mod">
          <ac:chgData name="Balian, Sarah" userId="b3b060d9-4d34-479b-ad68-688eaebf93c5" providerId="ADAL" clId="{9B17E43E-FEB9-48BE-BF00-C68B508618E3}" dt="2022-12-12T18:26:38.333" v="2440" actId="14100"/>
          <ac:spMkLst>
            <pc:docMk/>
            <pc:sldMk cId="1233236921" sldId="347"/>
            <ac:spMk id="6" creationId="{25B4A17A-C055-4C21-08BB-A206D6A8C6A0}"/>
          </ac:spMkLst>
        </pc:spChg>
        <pc:graphicFrameChg chg="mod">
          <ac:chgData name="Balian, Sarah" userId="b3b060d9-4d34-479b-ad68-688eaebf93c5" providerId="ADAL" clId="{9B17E43E-FEB9-48BE-BF00-C68B508618E3}" dt="2022-12-12T18:26:30.740" v="2439"/>
          <ac:graphicFrameMkLst>
            <pc:docMk/>
            <pc:sldMk cId="1233236921" sldId="347"/>
            <ac:graphicFrameMk id="21" creationId="{9673CC04-08CC-5578-D046-2CD1CE6E0EBA}"/>
          </ac:graphicFrameMkLst>
        </pc:graphicFrameChg>
      </pc:sldChg>
      <pc:sldChg chg="modSp mod">
        <pc:chgData name="Balian, Sarah" userId="b3b060d9-4d34-479b-ad68-688eaebf93c5" providerId="ADAL" clId="{9B17E43E-FEB9-48BE-BF00-C68B508618E3}" dt="2022-12-12T18:28:40.185" v="2442" actId="108"/>
        <pc:sldMkLst>
          <pc:docMk/>
          <pc:sldMk cId="670098642" sldId="348"/>
        </pc:sldMkLst>
        <pc:spChg chg="mod">
          <ac:chgData name="Balian, Sarah" userId="b3b060d9-4d34-479b-ad68-688eaebf93c5" providerId="ADAL" clId="{9B17E43E-FEB9-48BE-BF00-C68B508618E3}" dt="2022-12-12T18:28:40.185" v="2442" actId="108"/>
          <ac:spMkLst>
            <pc:docMk/>
            <pc:sldMk cId="670098642" sldId="348"/>
            <ac:spMk id="3" creationId="{7F10B6DC-6AF4-BFD9-E1D5-B98AA266289F}"/>
          </ac:spMkLst>
        </pc:spChg>
      </pc:sldChg>
      <pc:sldChg chg="modSp mod">
        <pc:chgData name="Balian, Sarah" userId="b3b060d9-4d34-479b-ad68-688eaebf93c5" providerId="ADAL" clId="{9B17E43E-FEB9-48BE-BF00-C68B508618E3}" dt="2022-12-12T18:35:55.499" v="2806" actId="207"/>
        <pc:sldMkLst>
          <pc:docMk/>
          <pc:sldMk cId="2945900005" sldId="349"/>
        </pc:sldMkLst>
        <pc:spChg chg="mod">
          <ac:chgData name="Balian, Sarah" userId="b3b060d9-4d34-479b-ad68-688eaebf93c5" providerId="ADAL" clId="{9B17E43E-FEB9-48BE-BF00-C68B508618E3}" dt="2022-12-12T18:33:59.304" v="2635" actId="20577"/>
          <ac:spMkLst>
            <pc:docMk/>
            <pc:sldMk cId="2945900005" sldId="349"/>
            <ac:spMk id="2" creationId="{F6245169-1799-41CD-B28E-D2D20D16AD73}"/>
          </ac:spMkLst>
        </pc:spChg>
        <pc:spChg chg="mod">
          <ac:chgData name="Balian, Sarah" userId="b3b060d9-4d34-479b-ad68-688eaebf93c5" providerId="ADAL" clId="{9B17E43E-FEB9-48BE-BF00-C68B508618E3}" dt="2022-12-12T18:34:37.628" v="2790" actId="1076"/>
          <ac:spMkLst>
            <pc:docMk/>
            <pc:sldMk cId="2945900005" sldId="349"/>
            <ac:spMk id="6" creationId="{25B4A17A-C055-4C21-08BB-A206D6A8C6A0}"/>
          </ac:spMkLst>
        </pc:spChg>
        <pc:graphicFrameChg chg="mod">
          <ac:chgData name="Balian, Sarah" userId="b3b060d9-4d34-479b-ad68-688eaebf93c5" providerId="ADAL" clId="{9B17E43E-FEB9-48BE-BF00-C68B508618E3}" dt="2022-12-12T18:35:55.499" v="2806" actId="207"/>
          <ac:graphicFrameMkLst>
            <pc:docMk/>
            <pc:sldMk cId="2945900005" sldId="349"/>
            <ac:graphicFrameMk id="21" creationId="{9673CC04-08CC-5578-D046-2CD1CE6E0EBA}"/>
          </ac:graphicFrameMkLst>
        </pc:graphicFrameChg>
      </pc:sldChg>
      <pc:sldChg chg="delSp modSp add mod">
        <pc:chgData name="Balian, Sarah" userId="b3b060d9-4d34-479b-ad68-688eaebf93c5" providerId="ADAL" clId="{9B17E43E-FEB9-48BE-BF00-C68B508618E3}" dt="2022-12-12T18:41:44.833" v="2918" actId="207"/>
        <pc:sldMkLst>
          <pc:docMk/>
          <pc:sldMk cId="3840754402" sldId="350"/>
        </pc:sldMkLst>
        <pc:spChg chg="mod">
          <ac:chgData name="Balian, Sarah" userId="b3b060d9-4d34-479b-ad68-688eaebf93c5" providerId="ADAL" clId="{9B17E43E-FEB9-48BE-BF00-C68B508618E3}" dt="2022-12-12T18:38:30.819" v="2896" actId="14100"/>
          <ac:spMkLst>
            <pc:docMk/>
            <pc:sldMk cId="3840754402" sldId="350"/>
            <ac:spMk id="2" creationId="{F6245169-1799-41CD-B28E-D2D20D16AD73}"/>
          </ac:spMkLst>
        </pc:spChg>
        <pc:spChg chg="mod">
          <ac:chgData name="Balian, Sarah" userId="b3b060d9-4d34-479b-ad68-688eaebf93c5" providerId="ADAL" clId="{9B17E43E-FEB9-48BE-BF00-C68B508618E3}" dt="2022-12-12T18:38:23.777" v="2895" actId="1076"/>
          <ac:spMkLst>
            <pc:docMk/>
            <pc:sldMk cId="3840754402" sldId="350"/>
            <ac:spMk id="3" creationId="{E4FD1E92-5DBC-B105-F246-2355E4FF9A74}"/>
          </ac:spMkLst>
        </pc:spChg>
        <pc:spChg chg="del">
          <ac:chgData name="Balian, Sarah" userId="b3b060d9-4d34-479b-ad68-688eaebf93c5" providerId="ADAL" clId="{9B17E43E-FEB9-48BE-BF00-C68B508618E3}" dt="2022-12-12T18:41:20.716" v="2914" actId="478"/>
          <ac:spMkLst>
            <pc:docMk/>
            <pc:sldMk cId="3840754402" sldId="350"/>
            <ac:spMk id="5" creationId="{2DB53C78-DA00-2BC5-996C-8D5C0A276C42}"/>
          </ac:spMkLst>
        </pc:spChg>
        <pc:graphicFrameChg chg="mod">
          <ac:chgData name="Balian, Sarah" userId="b3b060d9-4d34-479b-ad68-688eaebf93c5" providerId="ADAL" clId="{9B17E43E-FEB9-48BE-BF00-C68B508618E3}" dt="2022-12-12T18:41:44.833" v="2918" actId="207"/>
          <ac:graphicFrameMkLst>
            <pc:docMk/>
            <pc:sldMk cId="3840754402" sldId="350"/>
            <ac:graphicFrameMk id="6" creationId="{A9A8CC69-E7C7-8BF8-2D2D-ABB1A61EC758}"/>
          </ac:graphicFrameMkLst>
        </pc:graphicFrameChg>
      </pc:sldChg>
      <pc:sldMasterChg chg="modSp mod modSldLayout">
        <pc:chgData name="Balian, Sarah" userId="b3b060d9-4d34-479b-ad68-688eaebf93c5" providerId="ADAL" clId="{9B17E43E-FEB9-48BE-BF00-C68B508618E3}" dt="2022-12-13T14:34:11.251" v="3431" actId="6549"/>
        <pc:sldMasterMkLst>
          <pc:docMk/>
          <pc:sldMasterMk cId="3850865728" sldId="2147483662"/>
        </pc:sldMasterMkLst>
        <pc:spChg chg="mod">
          <ac:chgData name="Balian, Sarah" userId="b3b060d9-4d34-479b-ad68-688eaebf93c5" providerId="ADAL" clId="{9B17E43E-FEB9-48BE-BF00-C68B508618E3}" dt="2022-12-13T14:34:11.251" v="3431" actId="6549"/>
          <ac:spMkLst>
            <pc:docMk/>
            <pc:sldMasterMk cId="3850865728" sldId="2147483662"/>
            <ac:spMk id="2" creationId="{A1AF6A25-C05E-275F-43E1-F8E93E3EEC0C}"/>
          </ac:spMkLst>
        </pc:spChg>
        <pc:sldLayoutChg chg="modSp mod">
          <pc:chgData name="Balian, Sarah" userId="b3b060d9-4d34-479b-ad68-688eaebf93c5" providerId="ADAL" clId="{9B17E43E-FEB9-48BE-BF00-C68B508618E3}" dt="2022-12-13T14:34:07.984" v="3430" actId="6549"/>
          <pc:sldLayoutMkLst>
            <pc:docMk/>
            <pc:sldMasterMk cId="948625748" sldId="2147483707"/>
            <pc:sldLayoutMk cId="3824787925" sldId="2147483686"/>
          </pc:sldLayoutMkLst>
          <pc:spChg chg="mod">
            <ac:chgData name="Balian, Sarah" userId="b3b060d9-4d34-479b-ad68-688eaebf93c5" providerId="ADAL" clId="{9B17E43E-FEB9-48BE-BF00-C68B508618E3}" dt="2022-12-13T14:34:07.984" v="3430" actId="6549"/>
            <ac:spMkLst>
              <pc:docMk/>
              <pc:sldMasterMk cId="948625748" sldId="2147483707"/>
              <pc:sldLayoutMk cId="3824787925" sldId="2147483686"/>
              <ac:spMk id="4" creationId="{EC71831F-1B8F-EA98-3184-E4EB3C6D8FB1}"/>
            </ac:spMkLst>
          </pc:spChg>
        </pc:sldLayoutChg>
      </pc:sldMasterChg>
    </pc:docChg>
  </pc:docChgLst>
  <pc:docChgLst>
    <pc:chgData name="Hanner, Olsen" userId="8f966b24-7479-4073-89bd-2f70180eddce" providerId="ADAL" clId="{C7BD6B16-3DF8-40E9-BC73-34A301AF6FC0}"/>
    <pc:docChg chg="modSld">
      <pc:chgData name="Hanner, Olsen" userId="8f966b24-7479-4073-89bd-2f70180eddce" providerId="ADAL" clId="{C7BD6B16-3DF8-40E9-BC73-34A301AF6FC0}" dt="2024-03-26T18:25:41.007" v="3" actId="27918"/>
      <pc:docMkLst>
        <pc:docMk/>
      </pc:docMkLst>
      <pc:sldChg chg="mod">
        <pc:chgData name="Hanner, Olsen" userId="8f966b24-7479-4073-89bd-2f70180eddce" providerId="ADAL" clId="{C7BD6B16-3DF8-40E9-BC73-34A301AF6FC0}" dt="2024-03-26T18:25:41.007" v="3" actId="27918"/>
        <pc:sldMkLst>
          <pc:docMk/>
          <pc:sldMk cId="111198767" sldId="275"/>
        </pc:sldMkLst>
      </pc:sldChg>
      <pc:sldChg chg="mod">
        <pc:chgData name="Hanner, Olsen" userId="8f966b24-7479-4073-89bd-2f70180eddce" providerId="ADAL" clId="{C7BD6B16-3DF8-40E9-BC73-34A301AF6FC0}" dt="2024-03-26T17:30:46.060" v="1" actId="27918"/>
        <pc:sldMkLst>
          <pc:docMk/>
          <pc:sldMk cId="3332005300" sldId="322"/>
        </pc:sldMkLst>
      </pc:sldChg>
    </pc:docChg>
  </pc:docChgLst>
  <pc:docChgLst>
    <pc:chgData name="Sarah Balian" userId="b9b6ec2c-f67a-4485-ae9a-27dddf9569d2" providerId="ADAL" clId="{83A548DD-D435-423B-939D-6B824A48AF82}"/>
    <pc:docChg chg="modSld">
      <pc:chgData name="Sarah Balian" userId="b9b6ec2c-f67a-4485-ae9a-27dddf9569d2" providerId="ADAL" clId="{83A548DD-D435-423B-939D-6B824A48AF82}" dt="2023-02-02T18:07:10.192" v="1"/>
      <pc:docMkLst>
        <pc:docMk/>
      </pc:docMkLst>
      <pc:sldChg chg="modSp mod">
        <pc:chgData name="Sarah Balian" userId="b9b6ec2c-f67a-4485-ae9a-27dddf9569d2" providerId="ADAL" clId="{83A548DD-D435-423B-939D-6B824A48AF82}" dt="2023-02-02T18:04:30.249" v="0" actId="20577"/>
        <pc:sldMkLst>
          <pc:docMk/>
          <pc:sldMk cId="109857222" sldId="256"/>
        </pc:sldMkLst>
        <pc:spChg chg="mod">
          <ac:chgData name="Sarah Balian" userId="b9b6ec2c-f67a-4485-ae9a-27dddf9569d2" providerId="ADAL" clId="{83A548DD-D435-423B-939D-6B824A48AF82}" dt="2023-02-02T18:04:30.249" v="0" actId="20577"/>
          <ac:spMkLst>
            <pc:docMk/>
            <pc:sldMk cId="109857222" sldId="256"/>
            <ac:spMk id="3" creationId="{00000000-0000-0000-0000-000000000000}"/>
          </ac:spMkLst>
        </pc:spChg>
      </pc:sldChg>
      <pc:sldChg chg="delCm">
        <pc:chgData name="Sarah Balian" userId="b9b6ec2c-f67a-4485-ae9a-27dddf9569d2" providerId="ADAL" clId="{83A548DD-D435-423B-939D-6B824A48AF82}" dt="2023-02-02T18:07:10.192" v="1"/>
        <pc:sldMkLst>
          <pc:docMk/>
          <pc:sldMk cId="1246765326" sldId="34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9b6ec2c-f67a-4485-ae9a-27dddf9569d2" providerId="ADAL" clId="{83A548DD-D435-423B-939D-6B824A48AF82}" dt="2023-02-02T18:07:10.192" v="1"/>
              <pc2:cmMkLst xmlns:pc2="http://schemas.microsoft.com/office/powerpoint/2019/9/main/command">
                <pc:docMk/>
                <pc:sldMk cId="1246765326" sldId="344"/>
                <pc2:cmMk id="{0D21E357-0B59-48F3-9689-5DD6C2F1A9D2}"/>
              </pc2:cmMkLst>
            </pc226:cmChg>
          </p:ext>
        </pc:extLst>
      </pc:sldChg>
    </pc:docChg>
  </pc:docChgLst>
  <pc:docChgLst>
    <pc:chgData name="Hanner, Olsen" userId="S::61097@icf.com::8f966b24-7479-4073-89bd-2f70180eddce" providerId="AD" clId="Web-{1A2EFC26-1E9D-085C-04D5-2FBFB81200D0}"/>
    <pc:docChg chg="mod addSld delSld">
      <pc:chgData name="Hanner, Olsen" userId="S::61097@icf.com::8f966b24-7479-4073-89bd-2f70180eddce" providerId="AD" clId="Web-{1A2EFC26-1E9D-085C-04D5-2FBFB81200D0}" dt="2024-11-06T21:37:29.022" v="2"/>
      <pc:docMkLst>
        <pc:docMk/>
      </pc:docMkLst>
      <pc:sldChg chg="new del">
        <pc:chgData name="Hanner, Olsen" userId="S::61097@icf.com::8f966b24-7479-4073-89bd-2f70180eddce" providerId="AD" clId="Web-{1A2EFC26-1E9D-085C-04D5-2FBFB81200D0}" dt="2024-11-06T17:59:53.151" v="1"/>
        <pc:sldMkLst>
          <pc:docMk/>
          <pc:sldMk cId="3875146040" sldId="352"/>
        </pc:sldMkLst>
      </pc:sldChg>
    </pc:docChg>
  </pc:docChgLst>
  <pc:docChgLst>
    <pc:chgData name="Sarah Balian" userId="b3b060d9-4d34-479b-ad68-688eaebf93c5" providerId="ADAL" clId="{70921480-0B51-4858-AE94-DADBCD2AEA90}"/>
    <pc:docChg chg="">
      <pc:chgData name="Sarah Balian" userId="b3b060d9-4d34-479b-ad68-688eaebf93c5" providerId="ADAL" clId="{70921480-0B51-4858-AE94-DADBCD2AEA90}" dt="2023-03-17T21:21:22.489" v="2"/>
      <pc:docMkLst>
        <pc:docMk/>
      </pc:docMkLst>
      <pc:sldChg chg="delCm">
        <pc:chgData name="Sarah Balian" userId="b3b060d9-4d34-479b-ad68-688eaebf93c5" providerId="ADAL" clId="{70921480-0B51-4858-AE94-DADBCD2AEA90}" dt="2023-03-17T21:21:22.489" v="2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70921480-0B51-4858-AE94-DADBCD2AEA90}" dt="2023-03-17T21:21:22.489" v="2"/>
              <pc2:cmMkLst xmlns:pc2="http://schemas.microsoft.com/office/powerpoint/2019/9/main/command">
                <pc:docMk/>
                <pc:sldMk cId="3475639167" sldId="289"/>
                <pc2:cmMk id="{0C39981C-8945-4108-9053-3FC8D304B1FE}"/>
              </pc2:cmMkLst>
            </pc226:cmChg>
          </p:ext>
        </pc:extLst>
      </pc:sldChg>
      <pc:sldChg chg="delCm">
        <pc:chgData name="Sarah Balian" userId="b3b060d9-4d34-479b-ad68-688eaebf93c5" providerId="ADAL" clId="{70921480-0B51-4858-AE94-DADBCD2AEA90}" dt="2023-03-17T18:22:46.923" v="0"/>
        <pc:sldMkLst>
          <pc:docMk/>
          <pc:sldMk cId="3332005300" sldId="32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70921480-0B51-4858-AE94-DADBCD2AEA90}" dt="2023-03-17T18:22:46.923" v="0"/>
              <pc2:cmMkLst xmlns:pc2="http://schemas.microsoft.com/office/powerpoint/2019/9/main/command">
                <pc:docMk/>
                <pc:sldMk cId="3332005300" sldId="322"/>
                <pc2:cmMk id="{E23AB750-008B-4556-932B-6CA5013B3AC3}"/>
              </pc2:cmMkLst>
            </pc226:cmChg>
          </p:ext>
        </pc:extLst>
      </pc:sldChg>
      <pc:sldChg chg="delCm">
        <pc:chgData name="Sarah Balian" userId="b3b060d9-4d34-479b-ad68-688eaebf93c5" providerId="ADAL" clId="{70921480-0B51-4858-AE94-DADBCD2AEA90}" dt="2023-03-17T21:21:15.253" v="1"/>
        <pc:sldMkLst>
          <pc:docMk/>
          <pc:sldMk cId="587045458" sldId="351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70921480-0B51-4858-AE94-DADBCD2AEA90}" dt="2023-03-17T21:21:15.253" v="1"/>
              <pc2:cmMkLst xmlns:pc2="http://schemas.microsoft.com/office/powerpoint/2019/9/main/command">
                <pc:docMk/>
                <pc:sldMk cId="587045458" sldId="351"/>
                <pc2:cmMk id="{03BA05AF-28C1-494C-A7BE-191257310827}"/>
              </pc2:cmMkLst>
            </pc226:cmChg>
          </p:ext>
        </pc:extLst>
      </pc:sldChg>
    </pc:docChg>
  </pc:docChgLst>
  <pc:docChgLst>
    <pc:chgData name="McFarland, Annette" userId="e93d1f50-85ab-41a8-a34a-185a53159573" providerId="ADAL" clId="{148F5DF2-999D-49F2-B20F-FC6091CF327D}"/>
    <pc:docChg chg="undo custSel addSld modSld">
      <pc:chgData name="McFarland, Annette" userId="e93d1f50-85ab-41a8-a34a-185a53159573" providerId="ADAL" clId="{148F5DF2-999D-49F2-B20F-FC6091CF327D}" dt="2023-01-20T20:01:23.651" v="1079"/>
      <pc:docMkLst>
        <pc:docMk/>
      </pc:docMkLst>
      <pc:sldChg chg="modSp mod addCm">
        <pc:chgData name="McFarland, Annette" userId="e93d1f50-85ab-41a8-a34a-185a53159573" providerId="ADAL" clId="{148F5DF2-999D-49F2-B20F-FC6091CF327D}" dt="2023-01-09T20:43:33.548" v="34"/>
        <pc:sldMkLst>
          <pc:docMk/>
          <pc:sldMk cId="1428788921" sldId="262"/>
        </pc:sldMkLst>
        <pc:spChg chg="mod">
          <ac:chgData name="McFarland, Annette" userId="e93d1f50-85ab-41a8-a34a-185a53159573" providerId="ADAL" clId="{148F5DF2-999D-49F2-B20F-FC6091CF327D}" dt="2023-01-09T20:33:19.992" v="5" actId="20577"/>
          <ac:spMkLst>
            <pc:docMk/>
            <pc:sldMk cId="1428788921" sldId="262"/>
            <ac:spMk id="2" creationId="{F6245169-1799-41CD-B28E-D2D20D16AD73}"/>
          </ac:spMkLst>
        </pc:spChg>
        <pc:spChg chg="mod">
          <ac:chgData name="McFarland, Annette" userId="e93d1f50-85ab-41a8-a34a-185a53159573" providerId="ADAL" clId="{148F5DF2-999D-49F2-B20F-FC6091CF327D}" dt="2023-01-09T20:43:16.191" v="32" actId="255"/>
          <ac:spMkLst>
            <pc:docMk/>
            <pc:sldMk cId="1428788921" sldId="262"/>
            <ac:spMk id="16" creationId="{7EF9F444-652D-626D-94F0-686DE3F451C0}"/>
          </ac:spMkLst>
        </pc:spChg>
        <pc:graphicFrameChg chg="mod">
          <ac:chgData name="McFarland, Annette" userId="e93d1f50-85ab-41a8-a34a-185a53159573" providerId="ADAL" clId="{148F5DF2-999D-49F2-B20F-FC6091CF327D}" dt="2023-01-09T20:43:33.548" v="34"/>
          <ac:graphicFrameMkLst>
            <pc:docMk/>
            <pc:sldMk cId="1428788921" sldId="262"/>
            <ac:graphicFrameMk id="8" creationId="{A25666F9-CCA3-9D59-B863-99CA3EC76DEB}"/>
          </ac:graphicFrameMkLst>
        </pc:graphicFrameChg>
      </pc:sldChg>
      <pc:sldChg chg="modSp mod">
        <pc:chgData name="McFarland, Annette" userId="e93d1f50-85ab-41a8-a34a-185a53159573" providerId="ADAL" clId="{148F5DF2-999D-49F2-B20F-FC6091CF327D}" dt="2023-01-09T21:07:40.985" v="403" actId="20577"/>
        <pc:sldMkLst>
          <pc:docMk/>
          <pc:sldMk cId="1887431401" sldId="263"/>
        </pc:sldMkLst>
        <pc:spChg chg="mod">
          <ac:chgData name="McFarland, Annette" userId="e93d1f50-85ab-41a8-a34a-185a53159573" providerId="ADAL" clId="{148F5DF2-999D-49F2-B20F-FC6091CF327D}" dt="2023-01-09T21:07:40.985" v="403" actId="20577"/>
          <ac:spMkLst>
            <pc:docMk/>
            <pc:sldMk cId="1887431401" sldId="263"/>
            <ac:spMk id="2" creationId="{F6245169-1799-41CD-B28E-D2D20D16AD73}"/>
          </ac:spMkLst>
        </pc:spChg>
      </pc:sldChg>
      <pc:sldChg chg="modSp mod addCm">
        <pc:chgData name="McFarland, Annette" userId="e93d1f50-85ab-41a8-a34a-185a53159573" providerId="ADAL" clId="{148F5DF2-999D-49F2-B20F-FC6091CF327D}" dt="2023-01-09T20:55:39.064" v="122"/>
        <pc:sldMkLst>
          <pc:docMk/>
          <pc:sldMk cId="2479953464" sldId="264"/>
        </pc:sldMkLst>
        <pc:spChg chg="mod">
          <ac:chgData name="McFarland, Annette" userId="e93d1f50-85ab-41a8-a34a-185a53159573" providerId="ADAL" clId="{148F5DF2-999D-49F2-B20F-FC6091CF327D}" dt="2023-01-09T20:53:07.531" v="119" actId="20577"/>
          <ac:spMkLst>
            <pc:docMk/>
            <pc:sldMk cId="2479953464" sldId="264"/>
            <ac:spMk id="7" creationId="{C6AD3CA1-B490-CAD9-358E-36CAF5A9AFAD}"/>
          </ac:spMkLst>
        </pc:spChg>
      </pc:sldChg>
      <pc:sldChg chg="modSp mod modNotesTx">
        <pc:chgData name="McFarland, Annette" userId="e93d1f50-85ab-41a8-a34a-185a53159573" providerId="ADAL" clId="{148F5DF2-999D-49F2-B20F-FC6091CF327D}" dt="2023-01-09T20:58:42.974" v="369" actId="20577"/>
        <pc:sldMkLst>
          <pc:docMk/>
          <pc:sldMk cId="1506493807" sldId="272"/>
        </pc:sldMkLst>
        <pc:spChg chg="mod">
          <ac:chgData name="McFarland, Annette" userId="e93d1f50-85ab-41a8-a34a-185a53159573" providerId="ADAL" clId="{148F5DF2-999D-49F2-B20F-FC6091CF327D}" dt="2023-01-09T20:56:47.240" v="142" actId="20577"/>
          <ac:spMkLst>
            <pc:docMk/>
            <pc:sldMk cId="1506493807" sldId="272"/>
            <ac:spMk id="2" creationId="{F6245169-1799-41CD-B28E-D2D20D16AD73}"/>
          </ac:spMkLst>
        </pc:spChg>
        <pc:spChg chg="mod">
          <ac:chgData name="McFarland, Annette" userId="e93d1f50-85ab-41a8-a34a-185a53159573" providerId="ADAL" clId="{148F5DF2-999D-49F2-B20F-FC6091CF327D}" dt="2023-01-09T20:57:29.169" v="144" actId="27636"/>
          <ac:spMkLst>
            <pc:docMk/>
            <pc:sldMk cId="1506493807" sldId="272"/>
            <ac:spMk id="3" creationId="{E4FD1E92-5DBC-B105-F246-2355E4FF9A74}"/>
          </ac:spMkLst>
        </pc:spChg>
        <pc:graphicFrameChg chg="mod">
          <ac:chgData name="McFarland, Annette" userId="e93d1f50-85ab-41a8-a34a-185a53159573" providerId="ADAL" clId="{148F5DF2-999D-49F2-B20F-FC6091CF327D}" dt="2023-01-09T20:57:31.512" v="145"/>
          <ac:graphicFrameMkLst>
            <pc:docMk/>
            <pc:sldMk cId="1506493807" sldId="272"/>
            <ac:graphicFrameMk id="9" creationId="{16BB2B36-D329-083C-5198-BEEC5AC12CFA}"/>
          </ac:graphicFrameMkLst>
        </pc:graphicFrameChg>
      </pc:sldChg>
      <pc:sldChg chg="modSp mod addCm delCm">
        <pc:chgData name="McFarland, Annette" userId="e93d1f50-85ab-41a8-a34a-185a53159573" providerId="ADAL" clId="{148F5DF2-999D-49F2-B20F-FC6091CF327D}" dt="2023-01-19T16:50:18.119" v="606"/>
        <pc:sldMkLst>
          <pc:docMk/>
          <pc:sldMk cId="111198767" sldId="275"/>
        </pc:sldMkLst>
        <pc:spChg chg="mod">
          <ac:chgData name="McFarland, Annette" userId="e93d1f50-85ab-41a8-a34a-185a53159573" providerId="ADAL" clId="{148F5DF2-999D-49F2-B20F-FC6091CF327D}" dt="2023-01-09T21:06:46.218" v="394" actId="20577"/>
          <ac:spMkLst>
            <pc:docMk/>
            <pc:sldMk cId="111198767" sldId="275"/>
            <ac:spMk id="2" creationId="{F6245169-1799-41CD-B28E-D2D20D16AD73}"/>
          </ac:spMkLst>
        </pc:spChg>
      </pc:sldChg>
      <pc:sldChg chg="modSp mod addCm">
        <pc:chgData name="McFarland, Annette" userId="e93d1f50-85ab-41a8-a34a-185a53159573" providerId="ADAL" clId="{148F5DF2-999D-49F2-B20F-FC6091CF327D}" dt="2023-01-09T20:56:09.210" v="130" actId="2085"/>
        <pc:sldMkLst>
          <pc:docMk/>
          <pc:sldMk cId="3502258445" sldId="283"/>
        </pc:sldMkLst>
        <pc:spChg chg="mod">
          <ac:chgData name="McFarland, Annette" userId="e93d1f50-85ab-41a8-a34a-185a53159573" providerId="ADAL" clId="{148F5DF2-999D-49F2-B20F-FC6091CF327D}" dt="2023-01-09T20:56:09.210" v="130" actId="2085"/>
          <ac:spMkLst>
            <pc:docMk/>
            <pc:sldMk cId="3502258445" sldId="283"/>
            <ac:spMk id="5" creationId="{07E7D4A9-A2D8-FCFA-930A-28EF4D10D77F}"/>
          </ac:spMkLst>
        </pc:spChg>
        <pc:spChg chg="mod">
          <ac:chgData name="McFarland, Annette" userId="e93d1f50-85ab-41a8-a34a-185a53159573" providerId="ADAL" clId="{148F5DF2-999D-49F2-B20F-FC6091CF327D}" dt="2023-01-09T20:55:46.024" v="128" actId="20577"/>
          <ac:spMkLst>
            <pc:docMk/>
            <pc:sldMk cId="3502258445" sldId="283"/>
            <ac:spMk id="11" creationId="{AA7DA90E-F1B1-6A3A-8771-E43E613C537E}"/>
          </ac:spMkLst>
        </pc:spChg>
      </pc:sldChg>
      <pc:sldChg chg="modSp mod addCm delCm modCm">
        <pc:chgData name="McFarland, Annette" userId="e93d1f50-85ab-41a8-a34a-185a53159573" providerId="ADAL" clId="{148F5DF2-999D-49F2-B20F-FC6091CF327D}" dt="2023-01-09T20:51:17.024" v="78"/>
        <pc:sldMkLst>
          <pc:docMk/>
          <pc:sldMk cId="2004344858" sldId="288"/>
        </pc:sldMkLst>
        <pc:spChg chg="mod">
          <ac:chgData name="McFarland, Annette" userId="e93d1f50-85ab-41a8-a34a-185a53159573" providerId="ADAL" clId="{148F5DF2-999D-49F2-B20F-FC6091CF327D}" dt="2023-01-09T20:48:24.020" v="65" actId="20577"/>
          <ac:spMkLst>
            <pc:docMk/>
            <pc:sldMk cId="2004344858" sldId="288"/>
            <ac:spMk id="10" creationId="{2D953FA9-CD59-752E-4FDA-CC41FF4B8DF2}"/>
          </ac:spMkLst>
        </pc:spChg>
        <pc:spChg chg="mod">
          <ac:chgData name="McFarland, Annette" userId="e93d1f50-85ab-41a8-a34a-185a53159573" providerId="ADAL" clId="{148F5DF2-999D-49F2-B20F-FC6091CF327D}" dt="2023-01-09T20:49:18.406" v="69" actId="20577"/>
          <ac:spMkLst>
            <pc:docMk/>
            <pc:sldMk cId="2004344858" sldId="288"/>
            <ac:spMk id="11" creationId="{8E4E40E9-D792-25A1-4B37-23D4780B1318}"/>
          </ac:spMkLst>
        </pc:spChg>
        <pc:graphicFrameChg chg="mod">
          <ac:chgData name="McFarland, Annette" userId="e93d1f50-85ab-41a8-a34a-185a53159573" providerId="ADAL" clId="{148F5DF2-999D-49F2-B20F-FC6091CF327D}" dt="2023-01-09T20:51:17.024" v="78"/>
          <ac:graphicFrameMkLst>
            <pc:docMk/>
            <pc:sldMk cId="2004344858" sldId="288"/>
            <ac:graphicFrameMk id="2" creationId="{B0A68F7A-A083-4E2B-B574-D05208620F48}"/>
          </ac:graphicFrameMkLst>
        </pc:graphicFrameChg>
      </pc:sldChg>
      <pc:sldChg chg="modSp mod">
        <pc:chgData name="McFarland, Annette" userId="e93d1f50-85ab-41a8-a34a-185a53159573" providerId="ADAL" clId="{148F5DF2-999D-49F2-B20F-FC6091CF327D}" dt="2023-01-09T21:32:29.595" v="590" actId="20577"/>
        <pc:sldMkLst>
          <pc:docMk/>
          <pc:sldMk cId="3475639167" sldId="289"/>
        </pc:sldMkLst>
        <pc:spChg chg="mod">
          <ac:chgData name="McFarland, Annette" userId="e93d1f50-85ab-41a8-a34a-185a53159573" providerId="ADAL" clId="{148F5DF2-999D-49F2-B20F-FC6091CF327D}" dt="2023-01-09T21:32:29.595" v="590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modSp mod addCm delCm">
        <pc:chgData name="McFarland, Annette" userId="e93d1f50-85ab-41a8-a34a-185a53159573" providerId="ADAL" clId="{148F5DF2-999D-49F2-B20F-FC6091CF327D}" dt="2023-01-20T20:01:23.651" v="1079"/>
        <pc:sldMkLst>
          <pc:docMk/>
          <pc:sldMk cId="1925132525" sldId="294"/>
        </pc:sldMkLst>
        <pc:spChg chg="mod">
          <ac:chgData name="McFarland, Annette" userId="e93d1f50-85ab-41a8-a34a-185a53159573" providerId="ADAL" clId="{148F5DF2-999D-49F2-B20F-FC6091CF327D}" dt="2023-01-09T21:28:17.655" v="569" actId="20577"/>
          <ac:spMkLst>
            <pc:docMk/>
            <pc:sldMk cId="1925132525" sldId="294"/>
            <ac:spMk id="2" creationId="{F6245169-1799-41CD-B28E-D2D20D16AD73}"/>
          </ac:spMkLst>
        </pc:spChg>
        <pc:spChg chg="mod">
          <ac:chgData name="McFarland, Annette" userId="e93d1f50-85ab-41a8-a34a-185a53159573" providerId="ADAL" clId="{148F5DF2-999D-49F2-B20F-FC6091CF327D}" dt="2023-01-09T21:28:06.906" v="561" actId="1076"/>
          <ac:spMkLst>
            <pc:docMk/>
            <pc:sldMk cId="1925132525" sldId="294"/>
            <ac:spMk id="4" creationId="{87E0FD17-000E-F917-D7E1-AFF7CACBF13D}"/>
          </ac:spMkLst>
        </pc:spChg>
        <pc:graphicFrameChg chg="mod">
          <ac:chgData name="McFarland, Annette" userId="e93d1f50-85ab-41a8-a34a-185a53159573" providerId="ADAL" clId="{148F5DF2-999D-49F2-B20F-FC6091CF327D}" dt="2023-01-09T21:28:02.666" v="560"/>
          <ac:graphicFrameMkLst>
            <pc:docMk/>
            <pc:sldMk cId="1925132525" sldId="294"/>
            <ac:graphicFrameMk id="9" creationId="{16BB2B36-D329-083C-5198-BEEC5AC12CFA}"/>
          </ac:graphicFrameMkLst>
        </pc:graphicFrameChg>
      </pc:sldChg>
      <pc:sldChg chg="modSp mod">
        <pc:chgData name="McFarland, Annette" userId="e93d1f50-85ab-41a8-a34a-185a53159573" providerId="ADAL" clId="{148F5DF2-999D-49F2-B20F-FC6091CF327D}" dt="2023-01-09T20:45:50.420" v="47" actId="14100"/>
        <pc:sldMkLst>
          <pc:docMk/>
          <pc:sldMk cId="3332005300" sldId="322"/>
        </pc:sldMkLst>
        <pc:spChg chg="mod">
          <ac:chgData name="McFarland, Annette" userId="e93d1f50-85ab-41a8-a34a-185a53159573" providerId="ADAL" clId="{148F5DF2-999D-49F2-B20F-FC6091CF327D}" dt="2023-01-09T20:42:57.835" v="31" actId="20577"/>
          <ac:spMkLst>
            <pc:docMk/>
            <pc:sldMk cId="3332005300" sldId="322"/>
            <ac:spMk id="2" creationId="{F6245169-1799-41CD-B28E-D2D20D16AD73}"/>
          </ac:spMkLst>
        </pc:spChg>
        <pc:spChg chg="mod">
          <ac:chgData name="McFarland, Annette" userId="e93d1f50-85ab-41a8-a34a-185a53159573" providerId="ADAL" clId="{148F5DF2-999D-49F2-B20F-FC6091CF327D}" dt="2023-01-09T20:43:46.961" v="35" actId="1076"/>
          <ac:spMkLst>
            <pc:docMk/>
            <pc:sldMk cId="3332005300" sldId="322"/>
            <ac:spMk id="3" creationId="{E4FD1E92-5DBC-B105-F246-2355E4FF9A74}"/>
          </ac:spMkLst>
        </pc:spChg>
        <pc:spChg chg="mod">
          <ac:chgData name="McFarland, Annette" userId="e93d1f50-85ab-41a8-a34a-185a53159573" providerId="ADAL" clId="{148F5DF2-999D-49F2-B20F-FC6091CF327D}" dt="2023-01-09T20:45:50.420" v="47" actId="14100"/>
          <ac:spMkLst>
            <pc:docMk/>
            <pc:sldMk cId="3332005300" sldId="322"/>
            <ac:spMk id="5" creationId="{2DB53C78-DA00-2BC5-996C-8D5C0A276C42}"/>
          </ac:spMkLst>
        </pc:spChg>
        <pc:graphicFrameChg chg="mod">
          <ac:chgData name="McFarland, Annette" userId="e93d1f50-85ab-41a8-a34a-185a53159573" providerId="ADAL" clId="{148F5DF2-999D-49F2-B20F-FC6091CF327D}" dt="2023-01-09T20:45:31.550" v="45" actId="1076"/>
          <ac:graphicFrameMkLst>
            <pc:docMk/>
            <pc:sldMk cId="3332005300" sldId="322"/>
            <ac:graphicFrameMk id="6" creationId="{A9A8CC69-E7C7-8BF8-2D2D-ABB1A61EC758}"/>
          </ac:graphicFrameMkLst>
        </pc:graphicFrameChg>
      </pc:sldChg>
      <pc:sldChg chg="modSp">
        <pc:chgData name="McFarland, Annette" userId="e93d1f50-85ab-41a8-a34a-185a53159573" providerId="ADAL" clId="{148F5DF2-999D-49F2-B20F-FC6091CF327D}" dt="2023-01-09T20:47:41.931" v="61"/>
        <pc:sldMkLst>
          <pc:docMk/>
          <pc:sldMk cId="1702557876" sldId="324"/>
        </pc:sldMkLst>
        <pc:graphicFrameChg chg="mod">
          <ac:chgData name="McFarland, Annette" userId="e93d1f50-85ab-41a8-a34a-185a53159573" providerId="ADAL" clId="{148F5DF2-999D-49F2-B20F-FC6091CF327D}" dt="2023-01-09T20:47:41.931" v="61"/>
          <ac:graphicFrameMkLst>
            <pc:docMk/>
            <pc:sldMk cId="1702557876" sldId="324"/>
            <ac:graphicFrameMk id="21" creationId="{9673CC04-08CC-5578-D046-2CD1CE6E0EBA}"/>
          </ac:graphicFrameMkLst>
        </pc:graphicFrameChg>
      </pc:sldChg>
      <pc:sldChg chg="modSp mod">
        <pc:chgData name="McFarland, Annette" userId="e93d1f50-85ab-41a8-a34a-185a53159573" providerId="ADAL" clId="{148F5DF2-999D-49F2-B20F-FC6091CF327D}" dt="2023-01-09T20:47:16.374" v="60"/>
        <pc:sldMkLst>
          <pc:docMk/>
          <pc:sldMk cId="3441600197" sldId="340"/>
        </pc:sldMkLst>
        <pc:spChg chg="mod">
          <ac:chgData name="McFarland, Annette" userId="e93d1f50-85ab-41a8-a34a-185a53159573" providerId="ADAL" clId="{148F5DF2-999D-49F2-B20F-FC6091CF327D}" dt="2023-01-09T20:46:18.829" v="51" actId="20577"/>
          <ac:spMkLst>
            <pc:docMk/>
            <pc:sldMk cId="3441600197" sldId="340"/>
            <ac:spMk id="2" creationId="{F6245169-1799-41CD-B28E-D2D20D16AD73}"/>
          </ac:spMkLst>
        </pc:spChg>
        <pc:spChg chg="mod">
          <ac:chgData name="McFarland, Annette" userId="e93d1f50-85ab-41a8-a34a-185a53159573" providerId="ADAL" clId="{148F5DF2-999D-49F2-B20F-FC6091CF327D}" dt="2023-01-09T20:47:03.129" v="58" actId="14100"/>
          <ac:spMkLst>
            <pc:docMk/>
            <pc:sldMk cId="3441600197" sldId="340"/>
            <ac:spMk id="5" creationId="{2DB53C78-DA00-2BC5-996C-8D5C0A276C42}"/>
          </ac:spMkLst>
        </pc:spChg>
        <pc:graphicFrameChg chg="mod">
          <ac:chgData name="McFarland, Annette" userId="e93d1f50-85ab-41a8-a34a-185a53159573" providerId="ADAL" clId="{148F5DF2-999D-49F2-B20F-FC6091CF327D}" dt="2023-01-09T20:47:16.374" v="60"/>
          <ac:graphicFrameMkLst>
            <pc:docMk/>
            <pc:sldMk cId="3441600197" sldId="340"/>
            <ac:graphicFrameMk id="6" creationId="{A9A8CC69-E7C7-8BF8-2D2D-ABB1A61EC758}"/>
          </ac:graphicFrameMkLst>
        </pc:graphicFrameChg>
      </pc:sldChg>
      <pc:sldChg chg="modSp mod addCm">
        <pc:chgData name="McFarland, Annette" userId="e93d1f50-85ab-41a8-a34a-185a53159573" providerId="ADAL" clId="{148F5DF2-999D-49F2-B20F-FC6091CF327D}" dt="2023-01-09T20:55:28.276" v="121"/>
        <pc:sldMkLst>
          <pc:docMk/>
          <pc:sldMk cId="4165731788" sldId="342"/>
        </pc:sldMkLst>
        <pc:spChg chg="mod">
          <ac:chgData name="McFarland, Annette" userId="e93d1f50-85ab-41a8-a34a-185a53159573" providerId="ADAL" clId="{148F5DF2-999D-49F2-B20F-FC6091CF327D}" dt="2023-01-09T20:51:59.358" v="84" actId="20577"/>
          <ac:spMkLst>
            <pc:docMk/>
            <pc:sldMk cId="4165731788" sldId="342"/>
            <ac:spMk id="2" creationId="{F6245169-1799-41CD-B28E-D2D20D16AD73}"/>
          </ac:spMkLst>
        </pc:spChg>
        <pc:spChg chg="mod">
          <ac:chgData name="McFarland, Annette" userId="e93d1f50-85ab-41a8-a34a-185a53159573" providerId="ADAL" clId="{148F5DF2-999D-49F2-B20F-FC6091CF327D}" dt="2023-01-09T20:52:52.942" v="111" actId="20577"/>
          <ac:spMkLst>
            <pc:docMk/>
            <pc:sldMk cId="4165731788" sldId="342"/>
            <ac:spMk id="16" creationId="{7EF9F444-652D-626D-94F0-686DE3F451C0}"/>
          </ac:spMkLst>
        </pc:spChg>
        <pc:graphicFrameChg chg="mod">
          <ac:chgData name="McFarland, Annette" userId="e93d1f50-85ab-41a8-a34a-185a53159573" providerId="ADAL" clId="{148F5DF2-999D-49F2-B20F-FC6091CF327D}" dt="2023-01-09T20:51:49.529" v="80" actId="14100"/>
          <ac:graphicFrameMkLst>
            <pc:docMk/>
            <pc:sldMk cId="4165731788" sldId="342"/>
            <ac:graphicFrameMk id="8" creationId="{A25666F9-CCA3-9D59-B863-99CA3EC76DEB}"/>
          </ac:graphicFrameMkLst>
        </pc:graphicFrameChg>
      </pc:sldChg>
      <pc:sldChg chg="modSp mod addCm modCm">
        <pc:chgData name="McFarland, Annette" userId="e93d1f50-85ab-41a8-a34a-185a53159573" providerId="ADAL" clId="{148F5DF2-999D-49F2-B20F-FC6091CF327D}" dt="2023-01-19T16:48:46.998" v="605" actId="2056"/>
        <pc:sldMkLst>
          <pc:docMk/>
          <pc:sldMk cId="2781894779" sldId="343"/>
        </pc:sldMkLst>
        <pc:spChg chg="mod">
          <ac:chgData name="McFarland, Annette" userId="e93d1f50-85ab-41a8-a34a-185a53159573" providerId="ADAL" clId="{148F5DF2-999D-49F2-B20F-FC6091CF327D}" dt="2023-01-09T20:56:21.303" v="136" actId="20577"/>
          <ac:spMkLst>
            <pc:docMk/>
            <pc:sldMk cId="2781894779" sldId="343"/>
            <ac:spMk id="4" creationId="{2835B22F-59A0-D51F-5B6D-700079BFD428}"/>
          </ac:spMkLst>
        </pc:spChg>
      </pc:sldChg>
      <pc:sldChg chg="addSp modSp mod addCm delCm">
        <pc:chgData name="McFarland, Annette" userId="e93d1f50-85ab-41a8-a34a-185a53159573" providerId="ADAL" clId="{148F5DF2-999D-49F2-B20F-FC6091CF327D}" dt="2023-01-20T16:18:27.080" v="607"/>
        <pc:sldMkLst>
          <pc:docMk/>
          <pc:sldMk cId="1246765326" sldId="344"/>
        </pc:sldMkLst>
        <pc:spChg chg="mod">
          <ac:chgData name="McFarland, Annette" userId="e93d1f50-85ab-41a8-a34a-185a53159573" providerId="ADAL" clId="{148F5DF2-999D-49F2-B20F-FC6091CF327D}" dt="2023-01-09T21:07:26.319" v="397" actId="20577"/>
          <ac:spMkLst>
            <pc:docMk/>
            <pc:sldMk cId="1246765326" sldId="344"/>
            <ac:spMk id="2" creationId="{F6245169-1799-41CD-B28E-D2D20D16AD73}"/>
          </ac:spMkLst>
        </pc:spChg>
        <pc:spChg chg="add mod">
          <ac:chgData name="McFarland, Annette" userId="e93d1f50-85ab-41a8-a34a-185a53159573" providerId="ADAL" clId="{148F5DF2-999D-49F2-B20F-FC6091CF327D}" dt="2023-01-19T16:46:20.094" v="604" actId="20577"/>
          <ac:spMkLst>
            <pc:docMk/>
            <pc:sldMk cId="1246765326" sldId="344"/>
            <ac:spMk id="4" creationId="{F828B948-DDE1-A121-2884-DA63FE219D93}"/>
          </ac:spMkLst>
        </pc:spChg>
        <pc:spChg chg="mod">
          <ac:chgData name="McFarland, Annette" userId="e93d1f50-85ab-41a8-a34a-185a53159573" providerId="ADAL" clId="{148F5DF2-999D-49F2-B20F-FC6091CF327D}" dt="2023-01-09T20:59:28.312" v="385" actId="20577"/>
          <ac:spMkLst>
            <pc:docMk/>
            <pc:sldMk cId="1246765326" sldId="344"/>
            <ac:spMk id="5" creationId="{2DB53C78-DA00-2BC5-996C-8D5C0A276C42}"/>
          </ac:spMkLst>
        </pc:spChg>
        <pc:graphicFrameChg chg="mod">
          <ac:chgData name="McFarland, Annette" userId="e93d1f50-85ab-41a8-a34a-185a53159573" providerId="ADAL" clId="{148F5DF2-999D-49F2-B20F-FC6091CF327D}" dt="2023-01-09T21:06:34.431" v="388" actId="1076"/>
          <ac:graphicFrameMkLst>
            <pc:docMk/>
            <pc:sldMk cId="1246765326" sldId="344"/>
            <ac:graphicFrameMk id="6" creationId="{A9A8CC69-E7C7-8BF8-2D2D-ABB1A61EC758}"/>
          </ac:graphicFrameMkLst>
        </pc:graphicFrameChg>
        <pc:picChg chg="add mod">
          <ac:chgData name="McFarland, Annette" userId="e93d1f50-85ab-41a8-a34a-185a53159573" providerId="ADAL" clId="{148F5DF2-999D-49F2-B20F-FC6091CF327D}" dt="2023-01-19T16:46:01.786" v="592"/>
          <ac:picMkLst>
            <pc:docMk/>
            <pc:sldMk cId="1246765326" sldId="344"/>
            <ac:picMk id="7" creationId="{9055678E-1B36-07AF-B12C-2B244FFAFAFF}"/>
          </ac:picMkLst>
        </pc:picChg>
      </pc:sldChg>
      <pc:sldChg chg="modSp mod addCm">
        <pc:chgData name="McFarland, Annette" userId="e93d1f50-85ab-41a8-a34a-185a53159573" providerId="ADAL" clId="{148F5DF2-999D-49F2-B20F-FC6091CF327D}" dt="2023-01-09T21:27:54.834" v="559" actId="27636"/>
        <pc:sldMkLst>
          <pc:docMk/>
          <pc:sldMk cId="3434176857" sldId="346"/>
        </pc:sldMkLst>
        <pc:spChg chg="mod">
          <ac:chgData name="McFarland, Annette" userId="e93d1f50-85ab-41a8-a34a-185a53159573" providerId="ADAL" clId="{148F5DF2-999D-49F2-B20F-FC6091CF327D}" dt="2023-01-09T21:21:18.058" v="409" actId="20577"/>
          <ac:spMkLst>
            <pc:docMk/>
            <pc:sldMk cId="3434176857" sldId="346"/>
            <ac:spMk id="2" creationId="{F6245169-1799-41CD-B28E-D2D20D16AD73}"/>
          </ac:spMkLst>
        </pc:spChg>
        <pc:spChg chg="mod">
          <ac:chgData name="McFarland, Annette" userId="e93d1f50-85ab-41a8-a34a-185a53159573" providerId="ADAL" clId="{148F5DF2-999D-49F2-B20F-FC6091CF327D}" dt="2023-01-09T21:27:54.834" v="559" actId="27636"/>
          <ac:spMkLst>
            <pc:docMk/>
            <pc:sldMk cId="3434176857" sldId="346"/>
            <ac:spMk id="6" creationId="{25B4A17A-C055-4C21-08BB-A206D6A8C6A0}"/>
          </ac:spMkLst>
        </pc:spChg>
        <pc:graphicFrameChg chg="mod">
          <ac:chgData name="McFarland, Annette" userId="e93d1f50-85ab-41a8-a34a-185a53159573" providerId="ADAL" clId="{148F5DF2-999D-49F2-B20F-FC6091CF327D}" dt="2023-01-09T21:22:00.080" v="412" actId="207"/>
          <ac:graphicFrameMkLst>
            <pc:docMk/>
            <pc:sldMk cId="3434176857" sldId="346"/>
            <ac:graphicFrameMk id="21" creationId="{9673CC04-08CC-5578-D046-2CD1CE6E0EBA}"/>
          </ac:graphicFrameMkLst>
        </pc:graphicFrameChg>
      </pc:sldChg>
      <pc:sldChg chg="modSp mod">
        <pc:chgData name="McFarland, Annette" userId="e93d1f50-85ab-41a8-a34a-185a53159573" providerId="ADAL" clId="{148F5DF2-999D-49F2-B20F-FC6091CF327D}" dt="2023-01-09T21:26:58.774" v="557" actId="14100"/>
        <pc:sldMkLst>
          <pc:docMk/>
          <pc:sldMk cId="1233236921" sldId="347"/>
        </pc:sldMkLst>
        <pc:spChg chg="mod">
          <ac:chgData name="McFarland, Annette" userId="e93d1f50-85ab-41a8-a34a-185a53159573" providerId="ADAL" clId="{148F5DF2-999D-49F2-B20F-FC6091CF327D}" dt="2023-01-09T21:22:11.251" v="418" actId="20577"/>
          <ac:spMkLst>
            <pc:docMk/>
            <pc:sldMk cId="1233236921" sldId="347"/>
            <ac:spMk id="2" creationId="{F6245169-1799-41CD-B28E-D2D20D16AD73}"/>
          </ac:spMkLst>
        </pc:spChg>
        <pc:spChg chg="mod">
          <ac:chgData name="McFarland, Annette" userId="e93d1f50-85ab-41a8-a34a-185a53159573" providerId="ADAL" clId="{148F5DF2-999D-49F2-B20F-FC6091CF327D}" dt="2023-01-09T21:26:58.774" v="557" actId="14100"/>
          <ac:spMkLst>
            <pc:docMk/>
            <pc:sldMk cId="1233236921" sldId="347"/>
            <ac:spMk id="6" creationId="{25B4A17A-C055-4C21-08BB-A206D6A8C6A0}"/>
          </ac:spMkLst>
        </pc:spChg>
        <pc:graphicFrameChg chg="mod">
          <ac:chgData name="McFarland, Annette" userId="e93d1f50-85ab-41a8-a34a-185a53159573" providerId="ADAL" clId="{148F5DF2-999D-49F2-B20F-FC6091CF327D}" dt="2023-01-09T21:26:07.957" v="492"/>
          <ac:graphicFrameMkLst>
            <pc:docMk/>
            <pc:sldMk cId="1233236921" sldId="347"/>
            <ac:graphicFrameMk id="21" creationId="{9673CC04-08CC-5578-D046-2CD1CE6E0EBA}"/>
          </ac:graphicFrameMkLst>
        </pc:graphicFrameChg>
      </pc:sldChg>
      <pc:sldChg chg="modSp mod">
        <pc:chgData name="McFarland, Annette" userId="e93d1f50-85ab-41a8-a34a-185a53159573" providerId="ADAL" clId="{148F5DF2-999D-49F2-B20F-FC6091CF327D}" dt="2023-01-09T21:29:38.519" v="575" actId="20577"/>
        <pc:sldMkLst>
          <pc:docMk/>
          <pc:sldMk cId="2945900005" sldId="349"/>
        </pc:sldMkLst>
        <pc:spChg chg="mod">
          <ac:chgData name="McFarland, Annette" userId="e93d1f50-85ab-41a8-a34a-185a53159573" providerId="ADAL" clId="{148F5DF2-999D-49F2-B20F-FC6091CF327D}" dt="2023-01-09T21:29:38.519" v="575" actId="20577"/>
          <ac:spMkLst>
            <pc:docMk/>
            <pc:sldMk cId="2945900005" sldId="349"/>
            <ac:spMk id="2" creationId="{F6245169-1799-41CD-B28E-D2D20D16AD73}"/>
          </ac:spMkLst>
        </pc:spChg>
      </pc:sldChg>
      <pc:sldChg chg="modSp mod">
        <pc:chgData name="McFarland, Annette" userId="e93d1f50-85ab-41a8-a34a-185a53159573" providerId="ADAL" clId="{148F5DF2-999D-49F2-B20F-FC6091CF327D}" dt="2023-01-09T21:31:59.681" v="583"/>
        <pc:sldMkLst>
          <pc:docMk/>
          <pc:sldMk cId="3840754402" sldId="350"/>
        </pc:sldMkLst>
        <pc:spChg chg="mod">
          <ac:chgData name="McFarland, Annette" userId="e93d1f50-85ab-41a8-a34a-185a53159573" providerId="ADAL" clId="{148F5DF2-999D-49F2-B20F-FC6091CF327D}" dt="2023-01-09T21:30:07.769" v="579" actId="20577"/>
          <ac:spMkLst>
            <pc:docMk/>
            <pc:sldMk cId="3840754402" sldId="350"/>
            <ac:spMk id="2" creationId="{F6245169-1799-41CD-B28E-D2D20D16AD73}"/>
          </ac:spMkLst>
        </pc:spChg>
        <pc:graphicFrameChg chg="mod">
          <ac:chgData name="McFarland, Annette" userId="e93d1f50-85ab-41a8-a34a-185a53159573" providerId="ADAL" clId="{148F5DF2-999D-49F2-B20F-FC6091CF327D}" dt="2023-01-09T21:31:59.681" v="583"/>
          <ac:graphicFrameMkLst>
            <pc:docMk/>
            <pc:sldMk cId="3840754402" sldId="350"/>
            <ac:graphicFrameMk id="6" creationId="{A9A8CC69-E7C7-8BF8-2D2D-ABB1A61EC758}"/>
          </ac:graphicFrameMkLst>
        </pc:graphicFrameChg>
      </pc:sldChg>
      <pc:sldChg chg="addSp delSp modSp add mod">
        <pc:chgData name="McFarland, Annette" userId="e93d1f50-85ab-41a8-a34a-185a53159573" providerId="ADAL" clId="{148F5DF2-999D-49F2-B20F-FC6091CF327D}" dt="2023-01-20T20:01:09.776" v="1078" actId="1076"/>
        <pc:sldMkLst>
          <pc:docMk/>
          <pc:sldMk cId="587045458" sldId="351"/>
        </pc:sldMkLst>
        <pc:spChg chg="mod">
          <ac:chgData name="McFarland, Annette" userId="e93d1f50-85ab-41a8-a34a-185a53159573" providerId="ADAL" clId="{148F5DF2-999D-49F2-B20F-FC6091CF327D}" dt="2023-01-20T19:22:54.484" v="662" actId="20577"/>
          <ac:spMkLst>
            <pc:docMk/>
            <pc:sldMk cId="587045458" sldId="351"/>
            <ac:spMk id="2" creationId="{F6245169-1799-41CD-B28E-D2D20D16AD73}"/>
          </ac:spMkLst>
        </pc:spChg>
        <pc:spChg chg="mod">
          <ac:chgData name="McFarland, Annette" userId="e93d1f50-85ab-41a8-a34a-185a53159573" providerId="ADAL" clId="{148F5DF2-999D-49F2-B20F-FC6091CF327D}" dt="2023-01-20T19:52:58.524" v="1023" actId="1076"/>
          <ac:spMkLst>
            <pc:docMk/>
            <pc:sldMk cId="587045458" sldId="351"/>
            <ac:spMk id="3" creationId="{E4FD1E92-5DBC-B105-F246-2355E4FF9A74}"/>
          </ac:spMkLst>
        </pc:spChg>
        <pc:spChg chg="del mod">
          <ac:chgData name="McFarland, Annette" userId="e93d1f50-85ab-41a8-a34a-185a53159573" providerId="ADAL" clId="{148F5DF2-999D-49F2-B20F-FC6091CF327D}" dt="2023-01-20T19:59:03.936" v="1065" actId="478"/>
          <ac:spMkLst>
            <pc:docMk/>
            <pc:sldMk cId="587045458" sldId="351"/>
            <ac:spMk id="5" creationId="{355175CA-46B0-BA63-25E8-590B108C08AC}"/>
          </ac:spMkLst>
        </pc:spChg>
        <pc:spChg chg="mod">
          <ac:chgData name="McFarland, Annette" userId="e93d1f50-85ab-41a8-a34a-185a53159573" providerId="ADAL" clId="{148F5DF2-999D-49F2-B20F-FC6091CF327D}" dt="2023-01-20T20:00:49.743" v="1075" actId="1076"/>
          <ac:spMkLst>
            <pc:docMk/>
            <pc:sldMk cId="587045458" sldId="351"/>
            <ac:spMk id="6" creationId="{E2176CB9-D0A7-65C2-5536-CC45BF10399E}"/>
          </ac:spMkLst>
        </pc:spChg>
        <pc:spChg chg="del">
          <ac:chgData name="McFarland, Annette" userId="e93d1f50-85ab-41a8-a34a-185a53159573" providerId="ADAL" clId="{148F5DF2-999D-49F2-B20F-FC6091CF327D}" dt="2023-01-20T19:22:41.934" v="610" actId="478"/>
          <ac:spMkLst>
            <pc:docMk/>
            <pc:sldMk cId="587045458" sldId="351"/>
            <ac:spMk id="11" creationId="{BDDC94A3-4B12-AAE8-FE11-93C230A8B2E0}"/>
          </ac:spMkLst>
        </pc:spChg>
        <pc:spChg chg="add mod">
          <ac:chgData name="McFarland, Annette" userId="e93d1f50-85ab-41a8-a34a-185a53159573" providerId="ADAL" clId="{148F5DF2-999D-49F2-B20F-FC6091CF327D}" dt="2023-01-20T20:01:00.805" v="1077" actId="1076"/>
          <ac:spMkLst>
            <pc:docMk/>
            <pc:sldMk cId="587045458" sldId="351"/>
            <ac:spMk id="16" creationId="{E21C5E65-B81A-A94A-91AA-5E6DF3E50229}"/>
          </ac:spMkLst>
        </pc:spChg>
        <pc:graphicFrameChg chg="del">
          <ac:chgData name="McFarland, Annette" userId="e93d1f50-85ab-41a8-a34a-185a53159573" providerId="ADAL" clId="{148F5DF2-999D-49F2-B20F-FC6091CF327D}" dt="2023-01-20T19:43:18.080" v="806" actId="478"/>
          <ac:graphicFrameMkLst>
            <pc:docMk/>
            <pc:sldMk cId="587045458" sldId="351"/>
            <ac:graphicFrameMk id="9" creationId="{16BB2B36-D329-083C-5198-BEEC5AC12CFA}"/>
          </ac:graphicFrameMkLst>
        </pc:graphicFrameChg>
        <pc:graphicFrameChg chg="add mod">
          <ac:chgData name="McFarland, Annette" userId="e93d1f50-85ab-41a8-a34a-185a53159573" providerId="ADAL" clId="{148F5DF2-999D-49F2-B20F-FC6091CF327D}" dt="2023-01-20T20:00:37.690" v="1074" actId="14100"/>
          <ac:graphicFrameMkLst>
            <pc:docMk/>
            <pc:sldMk cId="587045458" sldId="351"/>
            <ac:graphicFrameMk id="13" creationId="{4D87D9ED-950C-E2EE-4F6F-058D3A89E8D7}"/>
          </ac:graphicFrameMkLst>
        </pc:graphicFrameChg>
        <pc:picChg chg="del">
          <ac:chgData name="McFarland, Annette" userId="e93d1f50-85ab-41a8-a34a-185a53159573" providerId="ADAL" clId="{148F5DF2-999D-49F2-B20F-FC6091CF327D}" dt="2023-01-20T19:22:39.655" v="609" actId="478"/>
          <ac:picMkLst>
            <pc:docMk/>
            <pc:sldMk cId="587045458" sldId="351"/>
            <ac:picMk id="7" creationId="{A3931934-D1B2-9C53-868D-7B8EE2C853A5}"/>
          </ac:picMkLst>
        </pc:picChg>
        <pc:cxnChg chg="mod">
          <ac:chgData name="McFarland, Annette" userId="e93d1f50-85ab-41a8-a34a-185a53159573" providerId="ADAL" clId="{148F5DF2-999D-49F2-B20F-FC6091CF327D}" dt="2023-01-20T20:00:54.655" v="1076" actId="1076"/>
          <ac:cxnSpMkLst>
            <pc:docMk/>
            <pc:sldMk cId="587045458" sldId="351"/>
            <ac:cxnSpMk id="8" creationId="{242B6FC0-FAF7-B549-2D1D-27B3A155C80A}"/>
          </ac:cxnSpMkLst>
        </pc:cxnChg>
        <pc:cxnChg chg="mod">
          <ac:chgData name="McFarland, Annette" userId="e93d1f50-85ab-41a8-a34a-185a53159573" providerId="ADAL" clId="{148F5DF2-999D-49F2-B20F-FC6091CF327D}" dt="2023-01-20T20:01:09.776" v="1078" actId="1076"/>
          <ac:cxnSpMkLst>
            <pc:docMk/>
            <pc:sldMk cId="587045458" sldId="351"/>
            <ac:cxnSpMk id="10" creationId="{AE7C3343-9B98-6473-58CC-689CAA71F9A3}"/>
          </ac:cxnSpMkLst>
        </pc:cxnChg>
      </pc:sldChg>
    </pc:docChg>
  </pc:docChgLst>
  <pc:docChgLst>
    <pc:chgData name="Sarah Balian" userId="b3b060d9-4d34-479b-ad68-688eaebf93c5" providerId="ADAL" clId="{83A548DD-D435-423B-939D-6B824A48AF82}"/>
    <pc:docChg chg="modSld">
      <pc:chgData name="Sarah Balian" userId="b3b060d9-4d34-479b-ad68-688eaebf93c5" providerId="ADAL" clId="{83A548DD-D435-423B-939D-6B824A48AF82}" dt="2023-02-03T14:57:50.156" v="27"/>
      <pc:docMkLst>
        <pc:docMk/>
      </pc:docMkLst>
      <pc:sldChg chg="delCm">
        <pc:chgData name="Sarah Balian" userId="b3b060d9-4d34-479b-ad68-688eaebf93c5" providerId="ADAL" clId="{83A548DD-D435-423B-939D-6B824A48AF82}" dt="2023-02-03T14:47:33.932" v="0"/>
        <pc:sldMkLst>
          <pc:docMk/>
          <pc:sldMk cId="2163988523" sldId="26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47:33.932" v="0"/>
              <pc2:cmMkLst xmlns:pc2="http://schemas.microsoft.com/office/powerpoint/2019/9/main/command">
                <pc:docMk/>
                <pc:sldMk cId="2163988523" sldId="260"/>
                <pc2:cmMk id="{6C80ED0E-11DA-4031-8383-E36168CE0562}"/>
              </pc2:cmMkLst>
            </pc226:cmChg>
          </p:ext>
        </pc:extLst>
      </pc:sldChg>
      <pc:sldChg chg="modSp mod">
        <pc:chgData name="Sarah Balian" userId="b3b060d9-4d34-479b-ad68-688eaebf93c5" providerId="ADAL" clId="{83A548DD-D435-423B-939D-6B824A48AF82}" dt="2023-02-03T14:49:07.950" v="3" actId="6549"/>
        <pc:sldMkLst>
          <pc:docMk/>
          <pc:sldMk cId="1428788921" sldId="262"/>
        </pc:sldMkLst>
        <pc:spChg chg="mod">
          <ac:chgData name="Sarah Balian" userId="b3b060d9-4d34-479b-ad68-688eaebf93c5" providerId="ADAL" clId="{83A548DD-D435-423B-939D-6B824A48AF82}" dt="2023-02-03T14:49:07.950" v="3" actId="6549"/>
          <ac:spMkLst>
            <pc:docMk/>
            <pc:sldMk cId="1428788921" sldId="262"/>
            <ac:spMk id="16" creationId="{7EF9F444-652D-626D-94F0-686DE3F451C0}"/>
          </ac:spMkLst>
        </pc:spChg>
      </pc:sldChg>
      <pc:sldChg chg="delCm">
        <pc:chgData name="Sarah Balian" userId="b3b060d9-4d34-479b-ad68-688eaebf93c5" providerId="ADAL" clId="{83A548DD-D435-423B-939D-6B824A48AF82}" dt="2023-02-03T14:52:23.268" v="5"/>
        <pc:sldMkLst>
          <pc:docMk/>
          <pc:sldMk cId="1506493807" sldId="27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52:23.268" v="5"/>
              <pc2:cmMkLst xmlns:pc2="http://schemas.microsoft.com/office/powerpoint/2019/9/main/command">
                <pc:docMk/>
                <pc:sldMk cId="1506493807" sldId="272"/>
                <pc2:cmMk id="{D2C8EB19-2EA2-442C-9846-77205FEF2A24}"/>
              </pc2:cmMkLst>
            </pc226:cmChg>
          </p:ext>
        </pc:extLst>
      </pc:sldChg>
      <pc:sldChg chg="delCm">
        <pc:chgData name="Sarah Balian" userId="b3b060d9-4d34-479b-ad68-688eaebf93c5" providerId="ADAL" clId="{83A548DD-D435-423B-939D-6B824A48AF82}" dt="2023-02-03T14:53:22.193" v="8"/>
        <pc:sldMkLst>
          <pc:docMk/>
          <pc:sldMk cId="111198767" sldId="275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53:22.193" v="8"/>
              <pc2:cmMkLst xmlns:pc2="http://schemas.microsoft.com/office/powerpoint/2019/9/main/command">
                <pc:docMk/>
                <pc:sldMk cId="111198767" sldId="275"/>
                <pc2:cmMk id="{685315B5-9B6D-494A-A85B-36EB26BC7D57}"/>
              </pc2:cmMkLst>
            </pc226:cmChg>
          </p:ext>
        </pc:extLst>
      </pc:sldChg>
      <pc:sldChg chg="delCm">
        <pc:chgData name="Sarah Balian" userId="b3b060d9-4d34-479b-ad68-688eaebf93c5" providerId="ADAL" clId="{83A548DD-D435-423B-939D-6B824A48AF82}" dt="2023-02-03T14:52:59.676" v="6"/>
        <pc:sldMkLst>
          <pc:docMk/>
          <pc:sldMk cId="3502258445" sldId="28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52:59.676" v="6"/>
              <pc2:cmMkLst xmlns:pc2="http://schemas.microsoft.com/office/powerpoint/2019/9/main/command">
                <pc:docMk/>
                <pc:sldMk cId="3502258445" sldId="283"/>
                <pc2:cmMk id="{9A5B23AE-8AE9-44A7-AEBA-51531C10B10D}"/>
              </pc2:cmMkLst>
            </pc226:cmChg>
          </p:ext>
        </pc:extLst>
      </pc:sldChg>
      <pc:sldChg chg="delCm modCm">
        <pc:chgData name="Sarah Balian" userId="b3b060d9-4d34-479b-ad68-688eaebf93c5" providerId="ADAL" clId="{83A548DD-D435-423B-939D-6B824A48AF82}" dt="2023-02-03T14:57:50.156" v="27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3b060d9-4d34-479b-ad68-688eaebf93c5" providerId="ADAL" clId="{83A548DD-D435-423B-939D-6B824A48AF82}" dt="2023-02-03T14:57:50.156" v="27"/>
              <pc2:cmMkLst xmlns:pc2="http://schemas.microsoft.com/office/powerpoint/2019/9/main/command">
                <pc:docMk/>
                <pc:sldMk cId="3475639167" sldId="289"/>
                <pc2:cmMk id="{0C39981C-8945-4108-9053-3FC8D304B1FE}"/>
              </pc2:cmMkLst>
              <pc226:cmRplyChg chg="add">
                <pc226:chgData name="Sarah Balian" userId="b3b060d9-4d34-479b-ad68-688eaebf93c5" providerId="ADAL" clId="{83A548DD-D435-423B-939D-6B824A48AF82}" dt="2023-02-03T14:57:50.156" v="27"/>
                <pc2:cmRplyMkLst xmlns:pc2="http://schemas.microsoft.com/office/powerpoint/2019/9/main/command">
                  <pc:docMk/>
                  <pc:sldMk cId="3475639167" sldId="289"/>
                  <pc2:cmMk id="{0C39981C-8945-4108-9053-3FC8D304B1FE}"/>
                  <pc2:cmRplyMk id="{5CC33D88-4782-491F-B775-3273429BD2F9}"/>
                </pc2:cmRplyMkLst>
              </pc226:cmRplyChg>
            </pc226:cmChg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57:32.993" v="26"/>
              <pc2:cmMkLst xmlns:pc2="http://schemas.microsoft.com/office/powerpoint/2019/9/main/command">
                <pc:docMk/>
                <pc:sldMk cId="3475639167" sldId="289"/>
                <pc2:cmMk id="{E415532C-8497-418E-82B8-EBA4B428E7F3}"/>
              </pc2:cmMkLst>
            </pc226:cmChg>
          </p:ext>
        </pc:extLst>
      </pc:sldChg>
      <pc:sldChg chg="delCm">
        <pc:chgData name="Sarah Balian" userId="b3b060d9-4d34-479b-ad68-688eaebf93c5" providerId="ADAL" clId="{83A548DD-D435-423B-939D-6B824A48AF82}" dt="2023-02-03T14:54:22.032" v="9"/>
        <pc:sldMkLst>
          <pc:docMk/>
          <pc:sldMk cId="1925132525" sldId="294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54:22.032" v="9"/>
              <pc2:cmMkLst xmlns:pc2="http://schemas.microsoft.com/office/powerpoint/2019/9/main/command">
                <pc:docMk/>
                <pc:sldMk cId="1925132525" sldId="294"/>
                <pc2:cmMk id="{1C459889-DEEC-40AF-8DE2-0DFD76DE9484}"/>
              </pc2:cmMkLst>
            </pc226:cmChg>
          </p:ext>
        </pc:extLst>
      </pc:sldChg>
      <pc:sldChg chg="delCm modCm">
        <pc:chgData name="Sarah Balian" userId="b3b060d9-4d34-479b-ad68-688eaebf93c5" providerId="ADAL" clId="{83A548DD-D435-423B-939D-6B824A48AF82}" dt="2023-02-03T14:50:49.039" v="4"/>
        <pc:sldMkLst>
          <pc:docMk/>
          <pc:sldMk cId="3332005300" sldId="322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mod">
              <pc226:chgData name="Sarah Balian" userId="b3b060d9-4d34-479b-ad68-688eaebf93c5" providerId="ADAL" clId="{83A548DD-D435-423B-939D-6B824A48AF82}" dt="2023-02-03T14:50:49.039" v="4"/>
              <pc2:cmMkLst xmlns:pc2="http://schemas.microsoft.com/office/powerpoint/2019/9/main/command">
                <pc:docMk/>
                <pc:sldMk cId="3332005300" sldId="322"/>
                <pc2:cmMk id="{E23AB750-008B-4556-932B-6CA5013B3AC3}"/>
              </pc2:cmMkLst>
              <pc226:cmRplyChg chg="add">
                <pc226:chgData name="Sarah Balian" userId="b3b060d9-4d34-479b-ad68-688eaebf93c5" providerId="ADAL" clId="{83A548DD-D435-423B-939D-6B824A48AF82}" dt="2023-02-03T14:49:01.103" v="1"/>
                <pc2:cmRplyMkLst xmlns:pc2="http://schemas.microsoft.com/office/powerpoint/2019/9/main/command">
                  <pc:docMk/>
                  <pc:sldMk cId="3332005300" sldId="322"/>
                  <pc2:cmMk id="{E23AB750-008B-4556-932B-6CA5013B3AC3}"/>
                  <pc2:cmRplyMk id="{AA25B801-9359-455C-BB22-7D17DF24B548}"/>
                </pc2:cmRplyMkLst>
              </pc226:cmRplyChg>
            </pc226:cmChg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49:03.342" v="2"/>
              <pc2:cmMkLst xmlns:pc2="http://schemas.microsoft.com/office/powerpoint/2019/9/main/command">
                <pc:docMk/>
                <pc:sldMk cId="3332005300" sldId="322"/>
                <pc2:cmMk id="{F3213751-7BD9-44BF-B670-F5A537159C28}"/>
              </pc2:cmMkLst>
            </pc226:cmChg>
          </p:ext>
        </pc:extLst>
      </pc:sldChg>
      <pc:sldChg chg="delCm">
        <pc:chgData name="Sarah Balian" userId="b3b060d9-4d34-479b-ad68-688eaebf93c5" providerId="ADAL" clId="{83A548DD-D435-423B-939D-6B824A48AF82}" dt="2023-02-03T14:53:04.336" v="7"/>
        <pc:sldMkLst>
          <pc:docMk/>
          <pc:sldMk cId="2781894779" sldId="343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53:04.336" v="7"/>
              <pc2:cmMkLst xmlns:pc2="http://schemas.microsoft.com/office/powerpoint/2019/9/main/command">
                <pc:docMk/>
                <pc:sldMk cId="2781894779" sldId="343"/>
                <pc2:cmMk id="{EA8384B9-DFE4-4C0D-9CD0-B99A77B20886}"/>
              </pc2:cmMkLst>
            </pc226:cmChg>
          </p:ext>
        </pc:extLst>
      </pc:sldChg>
      <pc:sldChg chg="delCm">
        <pc:chgData name="Sarah Balian" userId="b3b060d9-4d34-479b-ad68-688eaebf93c5" providerId="ADAL" clId="{83A548DD-D435-423B-939D-6B824A48AF82}" dt="2023-02-03T14:56:51.842" v="22"/>
        <pc:sldMkLst>
          <pc:docMk/>
          <pc:sldMk cId="2945900005" sldId="34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56:51.842" v="22"/>
              <pc2:cmMkLst xmlns:pc2="http://schemas.microsoft.com/office/powerpoint/2019/9/main/command">
                <pc:docMk/>
                <pc:sldMk cId="2945900005" sldId="349"/>
                <pc2:cmMk id="{18D3781C-79C8-4CE9-9116-85712F6568DC}"/>
              </pc2:cmMkLst>
            </pc226:cmChg>
          </p:ext>
        </pc:extLst>
      </pc:sldChg>
      <pc:sldChg chg="delCm">
        <pc:chgData name="Sarah Balian" userId="b3b060d9-4d34-479b-ad68-688eaebf93c5" providerId="ADAL" clId="{83A548DD-D435-423B-939D-6B824A48AF82}" dt="2023-02-03T14:57:13.060" v="25"/>
        <pc:sldMkLst>
          <pc:docMk/>
          <pc:sldMk cId="3840754402" sldId="350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57:05.046" v="23"/>
              <pc2:cmMkLst xmlns:pc2="http://schemas.microsoft.com/office/powerpoint/2019/9/main/command">
                <pc:docMk/>
                <pc:sldMk cId="3840754402" sldId="350"/>
                <pc2:cmMk id="{DF41DE15-8790-4468-BEA3-FFD982226151}"/>
              </pc2:cmMkLst>
            </pc226:cmChg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57:13.060" v="25"/>
              <pc2:cmMkLst xmlns:pc2="http://schemas.microsoft.com/office/powerpoint/2019/9/main/command">
                <pc:docMk/>
                <pc:sldMk cId="3840754402" sldId="350"/>
                <pc2:cmMk id="{0B360A49-79AF-459D-B4E7-7D168FFEEB24}"/>
              </pc2:cmMkLst>
            </pc226:cmChg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57:09.768" v="24"/>
              <pc2:cmMkLst xmlns:pc2="http://schemas.microsoft.com/office/powerpoint/2019/9/main/command">
                <pc:docMk/>
                <pc:sldMk cId="3840754402" sldId="350"/>
                <pc2:cmMk id="{80CC7A65-DC22-45FE-B949-D79290C55F34}"/>
              </pc2:cmMkLst>
            </pc226:cmChg>
          </p:ext>
        </pc:extLst>
      </pc:sldChg>
      <pc:sldChg chg="modSp delCm modCm">
        <pc:chgData name="Sarah Balian" userId="b3b060d9-4d34-479b-ad68-688eaebf93c5" providerId="ADAL" clId="{83A548DD-D435-423B-939D-6B824A48AF82}" dt="2023-02-03T14:56:00.407" v="21"/>
        <pc:sldMkLst>
          <pc:docMk/>
          <pc:sldMk cId="587045458" sldId="351"/>
        </pc:sldMkLst>
        <pc:graphicFrameChg chg="mod">
          <ac:chgData name="Sarah Balian" userId="b3b060d9-4d34-479b-ad68-688eaebf93c5" providerId="ADAL" clId="{83A548DD-D435-423B-939D-6B824A48AF82}" dt="2023-02-03T14:55:32.319" v="19" actId="208"/>
          <ac:graphicFrameMkLst>
            <pc:docMk/>
            <pc:sldMk cId="587045458" sldId="351"/>
            <ac:graphicFrameMk id="13" creationId="{4D87D9ED-950C-E2EE-4F6F-058D3A89E8D7}"/>
          </ac:graphicFrameMkLst>
        </pc:graphicFrameChg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Sarah Balian" userId="b3b060d9-4d34-479b-ad68-688eaebf93c5" providerId="ADAL" clId="{83A548DD-D435-423B-939D-6B824A48AF82}" dt="2023-02-03T14:56:00.407" v="21"/>
              <pc2:cmMkLst xmlns:pc2="http://schemas.microsoft.com/office/powerpoint/2019/9/main/command">
                <pc:docMk/>
                <pc:sldMk cId="587045458" sldId="351"/>
                <pc2:cmMk id="{03BA05AF-28C1-494C-A7BE-191257310827}"/>
              </pc2:cmMkLst>
              <pc226:cmRplyChg chg="add">
                <pc226:chgData name="Sarah Balian" userId="b3b060d9-4d34-479b-ad68-688eaebf93c5" providerId="ADAL" clId="{83A548DD-D435-423B-939D-6B824A48AF82}" dt="2023-02-03T14:56:00.407" v="21"/>
                <pc2:cmRplyMkLst xmlns:pc2="http://schemas.microsoft.com/office/powerpoint/2019/9/main/command">
                  <pc:docMk/>
                  <pc:sldMk cId="587045458" sldId="351"/>
                  <pc2:cmMk id="{03BA05AF-28C1-494C-A7BE-191257310827}"/>
                  <pc2:cmRplyMk id="{2B192C35-7A0F-4387-A896-18968AE0E800}"/>
                </pc2:cmRplyMkLst>
              </pc226:cmRplyChg>
            </pc226:cmChg>
            <pc226:cmChg xmlns:pc226="http://schemas.microsoft.com/office/powerpoint/2022/06/main/command" chg="del">
              <pc226:chgData name="Sarah Balian" userId="b3b060d9-4d34-479b-ad68-688eaebf93c5" providerId="ADAL" clId="{83A548DD-D435-423B-939D-6B824A48AF82}" dt="2023-02-03T14:55:40.744" v="20"/>
              <pc2:cmMkLst xmlns:pc2="http://schemas.microsoft.com/office/powerpoint/2019/9/main/command">
                <pc:docMk/>
                <pc:sldMk cId="587045458" sldId="351"/>
                <pc2:cmMk id="{FD61F4B6-00B7-4FBB-AF38-BE731EC60448}"/>
              </pc2:cmMkLst>
            </pc226:cmChg>
          </p:ext>
        </pc:extLst>
      </pc:sldChg>
    </pc:docChg>
  </pc:docChgLst>
  <pc:docChgLst>
    <pc:chgData name="McFarland, Annette (CNTR)" userId="e93d1f50-85ab-41a8-a34a-185a53159573" providerId="ADAL" clId="{3F52ED1F-0D31-4DD1-854D-30A290CE5B48}"/>
    <pc:docChg chg="modSld">
      <pc:chgData name="McFarland, Annette (CNTR)" userId="e93d1f50-85ab-41a8-a34a-185a53159573" providerId="ADAL" clId="{3F52ED1F-0D31-4DD1-854D-30A290CE5B48}" dt="2024-05-06T20:37:49.112" v="1" actId="27918"/>
      <pc:docMkLst>
        <pc:docMk/>
      </pc:docMkLst>
      <pc:sldChg chg="mod">
        <pc:chgData name="McFarland, Annette (CNTR)" userId="e93d1f50-85ab-41a8-a34a-185a53159573" providerId="ADAL" clId="{3F52ED1F-0D31-4DD1-854D-30A290CE5B48}" dt="2024-05-06T20:37:49.112" v="1" actId="27918"/>
        <pc:sldMkLst>
          <pc:docMk/>
          <pc:sldMk cId="3502258445" sldId="283"/>
        </pc:sldMkLst>
      </pc:sldChg>
    </pc:docChg>
  </pc:docChgLst>
  <pc:docChgLst>
    <pc:chgData name="Twesigye, Gloria" userId="6464a502-8a44-4d67-8fab-8f3aa9495827" providerId="ADAL" clId="{4F64741F-921A-4F74-A0A0-1883DC0C7C7E}"/>
    <pc:docChg chg="undo custSel modSld">
      <pc:chgData name="Twesigye, Gloria" userId="6464a502-8a44-4d67-8fab-8f3aa9495827" providerId="ADAL" clId="{4F64741F-921A-4F74-A0A0-1883DC0C7C7E}" dt="2023-01-26T18:50:23.697" v="14"/>
      <pc:docMkLst>
        <pc:docMk/>
      </pc:docMkLst>
      <pc:sldChg chg="mod">
        <pc:chgData name="Twesigye, Gloria" userId="6464a502-8a44-4d67-8fab-8f3aa9495827" providerId="ADAL" clId="{4F64741F-921A-4F74-A0A0-1883DC0C7C7E}" dt="2023-01-26T17:36:27.359" v="6" actId="27918"/>
        <pc:sldMkLst>
          <pc:docMk/>
          <pc:sldMk cId="1887431401" sldId="263"/>
        </pc:sldMkLst>
      </pc:sldChg>
      <pc:sldChg chg="modCm">
        <pc:chgData name="Twesigye, Gloria" userId="6464a502-8a44-4d67-8fab-8f3aa9495827" providerId="ADAL" clId="{4F64741F-921A-4F74-A0A0-1883DC0C7C7E}" dt="2023-01-26T18:50:23.697" v="14"/>
        <pc:sldMkLst>
          <pc:docMk/>
          <pc:sldMk cId="3475639167" sldId="289"/>
        </pc:sldMkLst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Twesigye, Gloria" userId="6464a502-8a44-4d67-8fab-8f3aa9495827" providerId="ADAL" clId="{4F64741F-921A-4F74-A0A0-1883DC0C7C7E}" dt="2023-01-26T18:50:23.697" v="14"/>
              <pc2:cmMkLst xmlns:pc2="http://schemas.microsoft.com/office/powerpoint/2019/9/main/command">
                <pc:docMk/>
                <pc:sldMk cId="3475639167" sldId="289"/>
                <pc2:cmMk id="{0C39981C-8945-4108-9053-3FC8D304B1FE}"/>
              </pc2:cmMkLst>
              <pc226:cmRplyChg chg="add">
                <pc226:chgData name="Twesigye, Gloria" userId="6464a502-8a44-4d67-8fab-8f3aa9495827" providerId="ADAL" clId="{4F64741F-921A-4F74-A0A0-1883DC0C7C7E}" dt="2023-01-26T18:50:23.697" v="14"/>
                <pc2:cmRplyMkLst xmlns:pc2="http://schemas.microsoft.com/office/powerpoint/2019/9/main/command">
                  <pc:docMk/>
                  <pc:sldMk cId="3475639167" sldId="289"/>
                  <pc2:cmMk id="{0C39981C-8945-4108-9053-3FC8D304B1FE}"/>
                  <pc2:cmRplyMk id="{09E939DC-88EA-45A5-B5E9-BDA205BF32E4}"/>
                </pc2:cmRplyMkLst>
              </pc226:cmRplyChg>
            </pc226:cmChg>
          </p:ext>
        </pc:extLst>
      </pc:sldChg>
      <pc:sldChg chg="addSp modSp addCm">
        <pc:chgData name="Twesigye, Gloria" userId="6464a502-8a44-4d67-8fab-8f3aa9495827" providerId="ADAL" clId="{4F64741F-921A-4F74-A0A0-1883DC0C7C7E}" dt="2023-01-26T18:47:10.678" v="13"/>
        <pc:sldMkLst>
          <pc:docMk/>
          <pc:sldMk cId="3840754402" sldId="350"/>
        </pc:sldMkLst>
        <pc:picChg chg="add mod">
          <ac:chgData name="Twesigye, Gloria" userId="6464a502-8a44-4d67-8fab-8f3aa9495827" providerId="ADAL" clId="{4F64741F-921A-4F74-A0A0-1883DC0C7C7E}" dt="2023-01-26T18:46:51.011" v="12"/>
          <ac:picMkLst>
            <pc:docMk/>
            <pc:sldMk cId="3840754402" sldId="350"/>
            <ac:picMk id="4" creationId="{7F49D851-0279-411E-6E2A-5EC9B5D762AE}"/>
          </ac:picMkLst>
        </pc:picChg>
        <pc:extLst>
          <p:ext xmlns:p="http://schemas.openxmlformats.org/presentationml/2006/main" uri="{D6D511B9-2390-475A-947B-AFAB55BFBCF1}">
            <pc226:cmChg xmlns:pc226="http://schemas.microsoft.com/office/powerpoint/2022/06/main/command" chg="add">
              <pc226:chgData name="Twesigye, Gloria" userId="6464a502-8a44-4d67-8fab-8f3aa9495827" providerId="ADAL" clId="{4F64741F-921A-4F74-A0A0-1883DC0C7C7E}" dt="2023-01-26T18:47:10.678" v="13"/>
              <pc2:cmMkLst xmlns:pc2="http://schemas.microsoft.com/office/powerpoint/2019/9/main/command">
                <pc:docMk/>
                <pc:sldMk cId="3840754402" sldId="350"/>
                <pc2:cmMk id="{0B360A49-79AF-459D-B4E7-7D168FFEEB24}"/>
              </pc2:cmMkLst>
            </pc226:cmChg>
          </p:ext>
        </pc:extLst>
      </pc:sldChg>
      <pc:sldChg chg="modSp mod addCm modCm">
        <pc:chgData name="Twesigye, Gloria" userId="6464a502-8a44-4d67-8fab-8f3aa9495827" providerId="ADAL" clId="{4F64741F-921A-4F74-A0A0-1883DC0C7C7E}" dt="2023-01-26T18:44:05.529" v="11"/>
        <pc:sldMkLst>
          <pc:docMk/>
          <pc:sldMk cId="587045458" sldId="351"/>
        </pc:sldMkLst>
        <pc:spChg chg="mod">
          <ac:chgData name="Twesigye, Gloria" userId="6464a502-8a44-4d67-8fab-8f3aa9495827" providerId="ADAL" clId="{4F64741F-921A-4F74-A0A0-1883DC0C7C7E}" dt="2023-01-26T18:39:58.366" v="9" actId="20577"/>
          <ac:spMkLst>
            <pc:docMk/>
            <pc:sldMk cId="587045458" sldId="351"/>
            <ac:spMk id="2" creationId="{F6245169-1799-41CD-B28E-D2D20D16AD73}"/>
          </ac:spMkLst>
        </pc:spChg>
        <pc:extLst>
          <p:ext xmlns:p="http://schemas.openxmlformats.org/presentationml/2006/main" uri="{D6D511B9-2390-475A-947B-AFAB55BFBCF1}">
            <pc226:cmChg xmlns:pc226="http://schemas.microsoft.com/office/powerpoint/2022/06/main/command" chg="">
              <pc226:chgData name="Twesigye, Gloria" userId="6464a502-8a44-4d67-8fab-8f3aa9495827" providerId="ADAL" clId="{4F64741F-921A-4F74-A0A0-1883DC0C7C7E}" dt="2023-01-26T18:44:05.529" v="11"/>
              <pc2:cmMkLst xmlns:pc2="http://schemas.microsoft.com/office/powerpoint/2019/9/main/command">
                <pc:docMk/>
                <pc:sldMk cId="587045458" sldId="351"/>
                <pc2:cmMk id="{03BA05AF-28C1-494C-A7BE-191257310827}"/>
              </pc2:cmMkLst>
              <pc226:cmRplyChg chg="add">
                <pc226:chgData name="Twesigye, Gloria" userId="6464a502-8a44-4d67-8fab-8f3aa9495827" providerId="ADAL" clId="{4F64741F-921A-4F74-A0A0-1883DC0C7C7E}" dt="2023-01-26T18:44:05.529" v="11"/>
                <pc2:cmRplyMkLst xmlns:pc2="http://schemas.microsoft.com/office/powerpoint/2019/9/main/command">
                  <pc:docMk/>
                  <pc:sldMk cId="587045458" sldId="351"/>
                  <pc2:cmMk id="{03BA05AF-28C1-494C-A7BE-191257310827}"/>
                  <pc2:cmRplyMk id="{999467E9-EF23-43A9-9A92-01DFC04E1F65}"/>
                </pc2:cmRplyMkLst>
              </pc226:cmRplyChg>
            </pc226:cmChg>
            <pc226:cmChg xmlns:pc226="http://schemas.microsoft.com/office/powerpoint/2022/06/main/command" chg="add">
              <pc226:chgData name="Twesigye, Gloria" userId="6464a502-8a44-4d67-8fab-8f3aa9495827" providerId="ADAL" clId="{4F64741F-921A-4F74-A0A0-1883DC0C7C7E}" dt="2023-01-26T18:40:30.688" v="10"/>
              <pc2:cmMkLst xmlns:pc2="http://schemas.microsoft.com/office/powerpoint/2019/9/main/command">
                <pc:docMk/>
                <pc:sldMk cId="587045458" sldId="351"/>
                <pc2:cmMk id="{FD61F4B6-00B7-4FBB-AF38-BE731EC60448}"/>
              </pc2:cmMkLst>
            </pc226:cmChg>
          </p:ext>
        </pc:ext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7.6086961012818061E-2"/>
          <c:w val="0.9608888888888889"/>
          <c:h val="0.81652113804443094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ANC from a skilled provider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90</c:v>
                </c:pt>
                <c:pt idx="1">
                  <c:v>92</c:v>
                </c:pt>
                <c:pt idx="2" formatCode="0">
                  <c:v>96</c:v>
                </c:pt>
                <c:pt idx="3">
                  <c:v>93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Had 4+ ANC visits</c:v>
                </c:pt>
              </c:strCache>
            </c:strRef>
          </c:tx>
          <c:spPr>
            <a:ln w="38100" cap="rnd">
              <a:solidFill>
                <a:srgbClr val="A366FF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A366FF"/>
              </a:solidFill>
              <a:ln w="38100">
                <a:solidFill>
                  <a:srgbClr val="A366FF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2.3560034995625548E-2"/>
                  <c:y val="4.903012366042118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D-1089-47AE-A0CB-AAADC8A2FF6B}"/>
                </c:ext>
              </c:extLst>
            </c:dLbl>
            <c:dLbl>
              <c:idx val="1"/>
              <c:layout>
                <c:manualLayout>
                  <c:x val="-2.8993622174039838E-2"/>
                  <c:y val="5.165381197120801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261-41B6-8CA8-EBB885960BF8}"/>
                </c:ext>
              </c:extLst>
            </c:dLbl>
            <c:dLbl>
              <c:idx val="2"/>
              <c:layout>
                <c:manualLayout>
                  <c:x val="-2.8993622174039838E-2"/>
                  <c:y val="4.378274703884747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6261-41B6-8CA8-EBB885960BF8}"/>
                </c:ext>
              </c:extLst>
            </c:dLbl>
            <c:dLbl>
              <c:idx val="3"/>
              <c:layout>
                <c:manualLayout>
                  <c:x val="5.5304499980979461E-3"/>
                  <c:y val="-3.4436425553154306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1089-47AE-A0CB-AAADC8A2FF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67</c:v>
                </c:pt>
                <c:pt idx="1">
                  <c:v>66</c:v>
                </c:pt>
                <c:pt idx="2">
                  <c:v>73</c:v>
                </c:pt>
                <c:pt idx="3">
                  <c:v>82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Had ANC in first trimester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38100">
                <a:solidFill>
                  <a:schemeClr val="accent1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2.462728390835205E-2"/>
                  <c:y val="4.279896721711794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1089-47AE-A0CB-AAADC8A2FF6B}"/>
                </c:ext>
              </c:extLst>
            </c:dLbl>
            <c:dLbl>
              <c:idx val="3"/>
              <c:layout>
                <c:manualLayout>
                  <c:x val="-2.8015393003410806E-2"/>
                  <c:y val="5.329372046026516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1089-47AE-A0CB-AAADC8A2FF6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 formatCode="0">
                  <c:v>27</c:v>
                </c:pt>
                <c:pt idx="1">
                  <c:v>30</c:v>
                </c:pt>
                <c:pt idx="2">
                  <c:v>39</c:v>
                </c:pt>
                <c:pt idx="3">
                  <c:v>53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335222163478702"/>
          <c:w val="0.95416666666666672"/>
          <c:h val="0.770657385190306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6"/>
            </a:solidFill>
            <a:ln>
              <a:solidFill>
                <a:schemeClr val="accent6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81</c:v>
                </c:pt>
                <c:pt idx="1">
                  <c:v>89</c:v>
                </c:pt>
                <c:pt idx="2" formatCode="General">
                  <c:v>89</c:v>
                </c:pt>
                <c:pt idx="3" formatCode="General">
                  <c:v>93</c:v>
                </c:pt>
                <c:pt idx="4" formatCode="General">
                  <c:v>94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Doctor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Newborns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14</c:v>
                </c:pt>
                <c:pt idx="1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C93-4E1D-B405-BA49DC4B408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Nurse/
midwife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eparator>
</c:separator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Newborns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68</c:v>
                </c:pt>
                <c:pt idx="1">
                  <c:v>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C93-4E1D-B405-BA49DC4B4080}"/>
            </c:ext>
          </c:extLst>
        </c:ser>
        <c:ser>
          <c:idx val="2"/>
          <c:order val="2"/>
          <c:tx>
            <c:strRef>
              <c:f>Sheet1!$E$1</c:f>
              <c:strCache>
                <c:ptCount val="1"/>
                <c:pt idx="0">
                  <c:v>No postnatal check in first 2 days after birth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20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Women</c:v>
                </c:pt>
                <c:pt idx="1">
                  <c:v>Newborns</c:v>
                </c:pt>
              </c:strCache>
            </c:strRef>
          </c:cat>
          <c:val>
            <c:numRef>
              <c:f>Sheet1!$E$2:$E$3</c:f>
              <c:numCache>
                <c:formatCode>General</c:formatCode>
                <c:ptCount val="2"/>
                <c:pt idx="0">
                  <c:v>16</c:v>
                </c:pt>
                <c:pt idx="1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C93-4E1D-B405-BA49DC4B4080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100"/>
        <c:axId val="1514768176"/>
        <c:axId val="1514770672"/>
      </c:barChart>
      <c:catAx>
        <c:axId val="1514768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514770672"/>
        <c:crosses val="autoZero"/>
        <c:auto val="1"/>
        <c:lblAlgn val="ctr"/>
        <c:lblOffset val="100"/>
        <c:noMultiLvlLbl val="0"/>
      </c:catAx>
      <c:valAx>
        <c:axId val="1514770672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15147681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5338810909505873"/>
          <c:y val="4.2858917715051841E-2"/>
          <c:w val="0.33695005515614895"/>
          <c:h val="0.8275869870538743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2481498788628843"/>
          <c:y val="2.7065020369479182E-2"/>
          <c:w val="0.62314580952677923"/>
          <c:h val="0.9509590355320901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0F-49FE-A7F2-87C24628696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All 3 checks</c:v>
                </c:pt>
                <c:pt idx="1">
                  <c:v>Discussed family planning</c:v>
                </c:pt>
                <c:pt idx="2">
                  <c:v>Discussed vaginal bleeding</c:v>
                </c:pt>
                <c:pt idx="3">
                  <c:v>Measured blood pressure</c:v>
                </c:pt>
              </c:strCache>
            </c:strRef>
          </c:cat>
          <c:val>
            <c:numRef>
              <c:f>Sheet1!$B$2:$B$5</c:f>
              <c:numCache>
                <c:formatCode>0</c:formatCode>
                <c:ptCount val="4"/>
                <c:pt idx="0">
                  <c:v>54</c:v>
                </c:pt>
                <c:pt idx="1">
                  <c:v>65</c:v>
                </c:pt>
                <c:pt idx="2">
                  <c:v>65</c:v>
                </c:pt>
                <c:pt idx="3">
                  <c:v>74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7B-40BC-B9D8-ADA0507DC47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76059055"/>
        <c:axId val="76059471"/>
      </c:barChart>
      <c:catAx>
        <c:axId val="760590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76059471"/>
        <c:crosses val="autoZero"/>
        <c:auto val="1"/>
        <c:lblAlgn val="ctr"/>
        <c:lblOffset val="100"/>
        <c:noMultiLvlLbl val="0"/>
      </c:catAx>
      <c:valAx>
        <c:axId val="76059471"/>
        <c:scaling>
          <c:orientation val="minMax"/>
          <c:max val="100"/>
        </c:scaling>
        <c:delete val="1"/>
        <c:axPos val="b"/>
        <c:numFmt formatCode="0" sourceLinked="1"/>
        <c:majorTickMark val="none"/>
        <c:minorTickMark val="none"/>
        <c:tickLblPos val="nextTo"/>
        <c:crossAx val="760590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50003166284413003"/>
          <c:y val="2.7065047181510919E-2"/>
          <c:w val="0.48214100336960902"/>
          <c:h val="0.9509590355320901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A25-4515-8528-B653B42730F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All 5 signal functions</c:v>
                </c:pt>
                <c:pt idx="1">
                  <c:v>Weighed</c:v>
                </c:pt>
                <c:pt idx="2">
                  <c:v>Mother both counselled on and observed breastfeeding</c:v>
                </c:pt>
                <c:pt idx="3">
                  <c:v>Mother told how to recognise if the baby needs immediate medical attention</c:v>
                </c:pt>
                <c:pt idx="4">
                  <c:v>Measured temperature</c:v>
                </c:pt>
                <c:pt idx="5">
                  <c:v>Examined the cord</c:v>
                </c:pt>
              </c:strCache>
            </c:strRef>
          </c:cat>
          <c:val>
            <c:numRef>
              <c:f>Sheet1!$B$2:$B$7</c:f>
              <c:numCache>
                <c:formatCode>0</c:formatCode>
                <c:ptCount val="6"/>
                <c:pt idx="0">
                  <c:v>52</c:v>
                </c:pt>
                <c:pt idx="1">
                  <c:v>93</c:v>
                </c:pt>
                <c:pt idx="2">
                  <c:v>68</c:v>
                </c:pt>
                <c:pt idx="3">
                  <c:v>59</c:v>
                </c:pt>
                <c:pt idx="4">
                  <c:v>78</c:v>
                </c:pt>
                <c:pt idx="5">
                  <c:v>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7B-40BC-B9D8-ADA0507DC47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76059055"/>
        <c:axId val="76059471"/>
      </c:barChart>
      <c:catAx>
        <c:axId val="760590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76059471"/>
        <c:crosses val="autoZero"/>
        <c:auto val="1"/>
        <c:lblAlgn val="ctr"/>
        <c:lblOffset val="100"/>
        <c:noMultiLvlLbl val="0"/>
      </c:catAx>
      <c:valAx>
        <c:axId val="76059471"/>
        <c:scaling>
          <c:orientation val="minMax"/>
          <c:max val="100"/>
        </c:scaling>
        <c:delete val="1"/>
        <c:axPos val="b"/>
        <c:numFmt formatCode="0" sourceLinked="1"/>
        <c:majorTickMark val="none"/>
        <c:minorTickMark val="none"/>
        <c:tickLblPos val="nextTo"/>
        <c:crossAx val="760590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243633999495243"/>
          <c:w val="0.95416666666666672"/>
          <c:h val="0.7715733617705253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Breast cancer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1D90-4F2C-B4B3-D10CAF0DD7F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Total</c:v>
                </c:pt>
                <c:pt idx="1">
                  <c:v>15-29</c:v>
                </c:pt>
                <c:pt idx="2">
                  <c:v>30-34</c:v>
                </c:pt>
                <c:pt idx="3">
                  <c:v>35-39</c:v>
                </c:pt>
                <c:pt idx="4">
                  <c:v>40-44</c:v>
                </c:pt>
                <c:pt idx="5">
                  <c:v>45-49</c:v>
                </c:pt>
              </c:strCache>
            </c:strRef>
          </c:cat>
          <c:val>
            <c:numRef>
              <c:f>Sheet1!$B$2:$B$7</c:f>
              <c:numCache>
                <c:formatCode>0</c:formatCode>
                <c:ptCount val="6"/>
                <c:pt idx="0">
                  <c:v>22</c:v>
                </c:pt>
                <c:pt idx="1">
                  <c:v>14</c:v>
                </c:pt>
                <c:pt idx="2">
                  <c:v>28</c:v>
                </c:pt>
                <c:pt idx="3">
                  <c:v>32</c:v>
                </c:pt>
                <c:pt idx="4">
                  <c:v>33</c:v>
                </c:pt>
                <c:pt idx="5">
                  <c:v>31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fr-FR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444830184468146E-2"/>
          <c:y val="6.2637266965135427E-2"/>
          <c:w val="0.96711033963106374"/>
          <c:h val="0.6134819208520712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4-2C41-44F8-8A7F-DAB9C478A1C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>
                  <a:lumMod val="9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396-4174-AD7D-901D5376FC0A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2C41-44F8-8A7F-DAB9C478A1C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2">
                  <a:lumMod val="9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2F-4D9E-9021-FD2DE801701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Reported the child's mother had any ANC during pregnancy</c:v>
                </c:pt>
                <c:pt idx="1">
                  <c:v>Were present during any ANC</c:v>
                </c:pt>
                <c:pt idx="2">
                  <c:v>Reported their child was born in a health facility</c:v>
                </c:pt>
                <c:pt idx="3">
                  <c:v>Went with the child's mother to health facility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61</c:v>
                </c:pt>
                <c:pt idx="1">
                  <c:v>62</c:v>
                </c:pt>
                <c:pt idx="2">
                  <c:v>96</c:v>
                </c:pt>
                <c:pt idx="3">
                  <c:v>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396-4174-AD7D-901D5376FC0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1634912191"/>
        <c:axId val="1634900543"/>
      </c:barChart>
      <c:catAx>
        <c:axId val="16349121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1634900543"/>
        <c:crosses val="autoZero"/>
        <c:auto val="1"/>
        <c:lblAlgn val="ctr"/>
        <c:lblOffset val="100"/>
        <c:noMultiLvlLbl val="0"/>
      </c:catAx>
      <c:valAx>
        <c:axId val="1634900543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none"/>
        <c:minorTickMark val="none"/>
        <c:tickLblPos val="nextTo"/>
        <c:crossAx val="16349121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4012579760001536"/>
          <c:y val="2.7065047181510919E-2"/>
          <c:w val="0.52596877984606316"/>
          <c:h val="0.9509590355320901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accent4">
                <a:lumMod val="75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8F73-41FE-82A0-91E9F33586A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At least one problem accessing health care</c:v>
                </c:pt>
                <c:pt idx="1">
                  <c:v>Not wanting to go alone</c:v>
                </c:pt>
                <c:pt idx="2">
                  <c:v>Distance to health facility</c:v>
                </c:pt>
                <c:pt idx="3">
                  <c:v>Getting money for treatment</c:v>
                </c:pt>
                <c:pt idx="4">
                  <c:v>Getting permission to go for treatment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>
                  <c:v>37</c:v>
                </c:pt>
                <c:pt idx="1">
                  <c:v>8</c:v>
                </c:pt>
                <c:pt idx="2">
                  <c:v>24</c:v>
                </c:pt>
                <c:pt idx="3">
                  <c:v>21</c:v>
                </c:pt>
                <c:pt idx="4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7B-40BC-B9D8-ADA0507DC47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76059055"/>
        <c:axId val="76059471"/>
      </c:barChart>
      <c:catAx>
        <c:axId val="760590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76059471"/>
        <c:crosses val="autoZero"/>
        <c:auto val="1"/>
        <c:lblAlgn val="ctr"/>
        <c:lblOffset val="100"/>
        <c:noMultiLvlLbl val="0"/>
      </c:catAx>
      <c:valAx>
        <c:axId val="76059471"/>
        <c:scaling>
          <c:orientation val="minMax"/>
          <c:max val="100"/>
        </c:scaling>
        <c:delete val="1"/>
        <c:axPos val="b"/>
        <c:numFmt formatCode="0" sourceLinked="1"/>
        <c:majorTickMark val="none"/>
        <c:minorTickMark val="none"/>
        <c:tickLblPos val="nextTo"/>
        <c:crossAx val="760590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9983111584530011"/>
          <c:y val="4.1836169525692087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2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5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Lbls>
            <c:dLbl>
              <c:idx val="0"/>
              <c:layout>
                <c:manualLayout>
                  <c:x val="-0.14589801093381458"/>
                  <c:y val="-0.19654861974146451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0.23162829770010715"/>
                  <c:y val="1.9324598056580326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5.4819871453463932E-2"/>
                  <c:y val="0.1043927547435684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800" b="1" i="0" u="none" strike="noStrike" kern="1200" baseline="0">
                      <a:solidFill>
                        <a:schemeClr val="bg1"/>
                      </a:solidFill>
                      <a:latin typeface="Source Sans Pro" panose="020B0503030403020204" pitchFamily="34" charset="0"/>
                      <a:ea typeface="Source Sans Pro" panose="020B0503030403020204" pitchFamily="34" charset="0"/>
                      <a:cs typeface="+mn-cs"/>
                    </a:defRPr>
                  </a:pPr>
                  <a:endParaRPr lang="fr-FR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-0.15538389962743207"/>
                  <c:y val="0.127772895851885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&lt; 30 minutes</c:v>
                </c:pt>
                <c:pt idx="1">
                  <c:v>30-59 minutes</c:v>
                </c:pt>
                <c:pt idx="2">
                  <c:v>60-119 minutes</c:v>
                </c:pt>
                <c:pt idx="3">
                  <c:v>2+ hours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35</c:v>
                </c:pt>
                <c:pt idx="1">
                  <c:v>28</c:v>
                </c:pt>
                <c:pt idx="2">
                  <c:v>20</c:v>
                </c:pt>
                <c:pt idx="3">
                  <c:v>17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92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982515376066596E-2"/>
          <c:y val="3.9350627746083312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5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5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Lbls>
            <c:dLbl>
              <c:idx val="0"/>
              <c:layout>
                <c:manualLayout>
                  <c:x val="-8.111303887952722E-3"/>
                  <c:y val="-4.3260952530066246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35425509490067"/>
                      <c:h val="0.1761628714857472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-1.5559544137512114E-2"/>
                  <c:y val="2.5715571821393272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0296445325314038"/>
                      <c:h val="0.143268585296161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dLblPos val="inEnd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81601730251842"/>
                      <c:h val="0.181755340489867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0.12959651155683999"/>
                  <c:y val="-0.20858617686489034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721652969255352"/>
                      <c:h val="0.18303725376990143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-0.13060557567170111"/>
                  <c:y val="0.22422757385679756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0" i="0" u="none" strike="noStrike" kern="1200" baseline="0">
                      <a:solidFill>
                        <a:schemeClr val="bg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fr-FR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fr-FR"/>
              </a:p>
            </c:txPr>
            <c:dLblPos val="inEnd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None/Don't know</c:v>
                </c:pt>
                <c:pt idx="1">
                  <c:v>1 visit</c:v>
                </c:pt>
                <c:pt idx="2">
                  <c:v>2-3 visits</c:v>
                </c:pt>
                <c:pt idx="3">
                  <c:v>4-7 visits</c:v>
                </c:pt>
                <c:pt idx="4">
                  <c:v>8+ visits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1</c:v>
                </c:pt>
                <c:pt idx="2">
                  <c:v>13</c:v>
                </c:pt>
                <c:pt idx="3">
                  <c:v>56</c:v>
                </c:pt>
                <c:pt idx="4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74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637419190678189E-2"/>
          <c:y val="2.1951835288821914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1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chemeClr val="accent5">
                  <a:lumMod val="5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Lbls>
            <c:dLbl>
              <c:idx val="0"/>
              <c:layout>
                <c:manualLayout>
                  <c:x val="-1.0891522614796385E-2"/>
                  <c:y val="2.243211241694474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0.10832103089485375"/>
                  <c:y val="-0.25515064927439796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584068511586775"/>
                      <c:h val="0.143268585296161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7.7816543544522235E-2"/>
                  <c:y val="0.15028035737002279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0" i="0" u="none" strike="noStrike" kern="1200" baseline="0">
                      <a:solidFill>
                        <a:schemeClr val="bg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fr-FR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9430184363123382"/>
                      <c:h val="0.14198667201612666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-2.7476382800806189E-2"/>
                  <c:y val="2.3045865095752072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7028736499557834"/>
                      <c:h val="0.1432685852961611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-0.11476489055583354"/>
                  <c:y val="0.16954565470540459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fr-FR"/>
              </a:p>
            </c:txPr>
            <c:dLblPos val="inEnd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No ANC</c:v>
                </c:pt>
                <c:pt idx="1">
                  <c:v>&lt;4 months</c:v>
                </c:pt>
                <c:pt idx="2">
                  <c:v>4-6 months</c:v>
                </c:pt>
                <c:pt idx="3">
                  <c:v>7+ months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3</c:v>
                </c:pt>
                <c:pt idx="1">
                  <c:v>53</c:v>
                </c:pt>
                <c:pt idx="2">
                  <c:v>37</c:v>
                </c:pt>
                <c:pt idx="3">
                  <c:v>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83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1299493744146317"/>
          <c:y val="2.7065047181510919E-2"/>
          <c:w val="0.66044970371141953"/>
          <c:h val="0.95095903553209016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Column3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Blood pressure measured</c:v>
                </c:pt>
                <c:pt idx="1">
                  <c:v>Baby's heartbeat checked</c:v>
                </c:pt>
                <c:pt idx="2">
                  <c:v>Blood sample taken</c:v>
                </c:pt>
                <c:pt idx="3">
                  <c:v>Fundal height measured</c:v>
                </c:pt>
                <c:pt idx="4">
                  <c:v>Urine sample taken</c:v>
                </c:pt>
                <c:pt idx="5">
                  <c:v>Counselled about breastfeeding</c:v>
                </c:pt>
                <c:pt idx="6">
                  <c:v>Asked about vaginal bleeding</c:v>
                </c:pt>
                <c:pt idx="7">
                  <c:v>Counselled about maternal diet</c:v>
                </c:pt>
              </c:strCache>
            </c:strRef>
          </c:cat>
          <c:val>
            <c:numRef>
              <c:f>Sheet1!$B$2:$B$9</c:f>
              <c:numCache>
                <c:formatCode>0</c:formatCode>
                <c:ptCount val="8"/>
                <c:pt idx="0">
                  <c:v>99</c:v>
                </c:pt>
                <c:pt idx="1">
                  <c:v>99</c:v>
                </c:pt>
                <c:pt idx="2">
                  <c:v>98</c:v>
                </c:pt>
                <c:pt idx="3" formatCode="General">
                  <c:v>98</c:v>
                </c:pt>
                <c:pt idx="4">
                  <c:v>97</c:v>
                </c:pt>
                <c:pt idx="5">
                  <c:v>90</c:v>
                </c:pt>
                <c:pt idx="6">
                  <c:v>84</c:v>
                </c:pt>
                <c:pt idx="7">
                  <c:v>81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27B-40BC-B9D8-ADA0507DC47F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76059055"/>
        <c:axId val="76059471"/>
      </c:barChart>
      <c:catAx>
        <c:axId val="76059055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76059471"/>
        <c:crosses val="autoZero"/>
        <c:auto val="1"/>
        <c:lblAlgn val="ctr"/>
        <c:lblOffset val="100"/>
        <c:noMultiLvlLbl val="0"/>
      </c:catAx>
      <c:valAx>
        <c:axId val="76059471"/>
        <c:scaling>
          <c:orientation val="minMax"/>
          <c:max val="100"/>
        </c:scaling>
        <c:delete val="1"/>
        <c:axPos val="b"/>
        <c:numFmt formatCode="0" sourceLinked="1"/>
        <c:majorTickMark val="none"/>
        <c:minorTickMark val="none"/>
        <c:tickLblPos val="nextTo"/>
        <c:crossAx val="760590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2.1318332916886659E-2"/>
          <c:w val="0.99392242559276067"/>
          <c:h val="0.809043712672058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Receiving two or more injections during the pregnancy for the last live birth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Receiving two or more injections during the pregnancy for the last live birth</c:v>
                </c:pt>
                <c:pt idx="1">
                  <c:v>Whose most recent live birth was protected against neonatal tetanus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80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8.1334337634391726E-2"/>
          <c:w val="0.9608888888888889"/>
          <c:h val="0.81127376142285723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Health facility</c:v>
                </c:pt>
              </c:strCache>
            </c:strRef>
          </c:tx>
          <c:spPr>
            <a:ln w="3810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38100">
                <a:solidFill>
                  <a:schemeClr val="accent3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54</c:v>
                </c:pt>
                <c:pt idx="1">
                  <c:v>60</c:v>
                </c:pt>
                <c:pt idx="2" formatCode="0">
                  <c:v>80</c:v>
                </c:pt>
                <c:pt idx="3">
                  <c:v>91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At home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38100">
                <a:solidFill>
                  <a:schemeClr val="accent1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2.8993622174039838E-2"/>
                  <c:y val="4.3782747038847526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A9B-4E0F-8F9F-DB97E06929B0}"/>
                </c:ext>
              </c:extLst>
            </c:dLbl>
            <c:dLbl>
              <c:idx val="1"/>
              <c:layout>
                <c:manualLayout>
                  <c:x val="-2.8993622174039838E-2"/>
                  <c:y val="3.3287993795700112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76F-444F-A333-60516C196647}"/>
                </c:ext>
              </c:extLst>
            </c:dLbl>
            <c:dLbl>
              <c:idx val="2"/>
              <c:layout>
                <c:manualLayout>
                  <c:x val="-3.3824540048436096E-2"/>
                  <c:y val="4.115905872806079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76F-444F-A333-60516C196647}"/>
                </c:ext>
              </c:extLst>
            </c:dLbl>
            <c:dLbl>
              <c:idx val="3"/>
              <c:layout>
                <c:manualLayout>
                  <c:x val="-4.0663395336464319E-4"/>
                  <c:y val="-8.69101917688897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376F-444F-A333-60516C19664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2004 LDHS</c:v>
                </c:pt>
                <c:pt idx="1">
                  <c:v>2009 LDHS</c:v>
                </c:pt>
                <c:pt idx="2">
                  <c:v>2014 LDHS</c:v>
                </c:pt>
                <c:pt idx="3">
                  <c:v>2023-24 LDHS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45</c:v>
                </c:pt>
                <c:pt idx="1">
                  <c:v>38</c:v>
                </c:pt>
                <c:pt idx="2">
                  <c:v>19</c:v>
                </c:pt>
                <c:pt idx="3">
                  <c:v>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1.5225349426477399E-2"/>
          <c:w val="0.95416666666666672"/>
          <c:h val="0.8587845135275045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Lesotho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81C-4A05-A9CC-7B661E5EE53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81C-4A05-A9CC-7B661E5EE53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Lesotho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24</c:v>
                </c:pt>
                <c:pt idx="1">
                  <c:v>28</c:v>
                </c:pt>
                <c:pt idx="2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515235121917147"/>
          <c:y val="9.651808867708507E-2"/>
          <c:w val="0.5758009212543328"/>
          <c:h val="0.90348191132291489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rgbClr val="A366F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5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Pt>
            <c:idx val="3"/>
            <c:bubble3D val="0"/>
            <c:spPr>
              <a:solidFill>
                <a:srgbClr val="F0E7F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AFA1-4794-A37B-898FEAB5CD79}"/>
              </c:ext>
            </c:extLst>
          </c:dPt>
          <c:dPt>
            <c:idx val="4"/>
            <c:bubble3D val="0"/>
            <c:spPr>
              <a:solidFill>
                <a:srgbClr val="CFAFFF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908B-4CA9-A2FA-30018FEB18CC}"/>
              </c:ext>
            </c:extLst>
          </c:dPt>
          <c:dLbls>
            <c:dLbl>
              <c:idx val="0"/>
              <c:layout>
                <c:manualLayout>
                  <c:x val="-0.17414700405247133"/>
                  <c:y val="-7.9475100547014899E-2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3.8889755068083648E-2"/>
                  <c:y val="-9.9421671184352703E-3"/>
                </c:manualLayout>
              </c:layout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0.22125869834471076"/>
                  <c:y val="-0.1072609133876760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800" b="0" i="0" u="none" strike="noStrike" kern="1200" baseline="0">
                      <a:solidFill>
                        <a:schemeClr val="bg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fr-FR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1584068511586775"/>
                      <c:h val="0.21037821334559795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dLbl>
              <c:idx val="3"/>
              <c:layout>
                <c:manualLayout>
                  <c:x val="-0.14415023455439654"/>
                  <c:y val="-3.6040257948351612E-2"/>
                </c:manualLayout>
              </c:layout>
              <c:tx>
                <c:rich>
                  <a:bodyPr rot="0" spcFirstLastPara="1" vertOverflow="ellipsis" vert="horz" wrap="square" anchor="ctr" anchorCtr="1"/>
                  <a:lstStyle/>
                  <a:p>
                    <a:pPr>
                      <a:defRPr sz="1600" b="0" i="0" u="none" strike="noStrike" kern="1200" baseline="0">
                        <a:solidFill>
                          <a:schemeClr val="tx1"/>
                        </a:solidFill>
                        <a:latin typeface="Source Sans Pro SemiBold" panose="020B0603030403020204" pitchFamily="34" charset="0"/>
                        <a:ea typeface="Source Sans Pro SemiBold" panose="020B0603030403020204" pitchFamily="34" charset="0"/>
                        <a:cs typeface="+mn-cs"/>
                      </a:defRPr>
                    </a:pPr>
                    <a:fld id="{DFF940FB-F805-40D0-86CC-4E9AE99DBDC3}" type="CATEGORYNAME">
                      <a:rPr lang="en-US" sz="1600"/>
                      <a:pPr>
                        <a:defRPr sz="1600">
                          <a:latin typeface="Source Sans Pro SemiBold" panose="020B0603030403020204" pitchFamily="34" charset="0"/>
                          <a:ea typeface="Source Sans Pro SemiBold" panose="020B0603030403020204" pitchFamily="34" charset="0"/>
                        </a:defRPr>
                      </a:pPr>
                      <a:t>[CATEGORY NAME]</a:t>
                    </a:fld>
                    <a:r>
                      <a:rPr lang="en-US" sz="1600" baseline="0" dirty="0"/>
                      <a:t>
</a:t>
                    </a:r>
                    <a:fld id="{1269ECC0-FB7B-4DF3-ADF0-C8D1E6BE57BA}" type="PERCENTAGE">
                      <a:rPr lang="en-US" sz="1600" baseline="0"/>
                      <a:pPr>
                        <a:defRPr sz="1600">
                          <a:latin typeface="Source Sans Pro SemiBold" panose="020B0603030403020204" pitchFamily="34" charset="0"/>
                          <a:ea typeface="Source Sans Pro SemiBold" panose="020B0603030403020204" pitchFamily="34" charset="0"/>
                        </a:defRPr>
                      </a:pPr>
                      <a:t>[PERCENTAGE]</a:t>
                    </a:fld>
                    <a:endParaRPr lang="en-US" sz="1600" baseline="0" dirty="0"/>
                  </a:p>
                </c:rich>
              </c:tx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600" b="0" i="0" u="none" strike="noStrike" kern="1200" baseline="0">
                      <a:solidFill>
                        <a:schemeClr val="tx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fr-FR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49027469244748562"/>
                      <c:h val="0.10967462888121263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AFA1-4794-A37B-898FEAB5CD79}"/>
                </c:ext>
              </c:extLst>
            </c:dLbl>
            <c:dLbl>
              <c:idx val="4"/>
              <c:layout>
                <c:manualLayout>
                  <c:x val="-4.7890008269586013E-3"/>
                  <c:y val="7.3594641406777489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anchor="ctr" anchorCtr="1"/>
                <a:lstStyle/>
                <a:p>
                  <a:pPr>
                    <a:defRPr sz="1600" b="0" i="0" u="none" strike="noStrike" kern="1200" baseline="0">
                      <a:solidFill>
                        <a:schemeClr val="tx1"/>
                      </a:solidFill>
                      <a:latin typeface="Source Sans Pro SemiBold" panose="020B0603030403020204" pitchFamily="34" charset="0"/>
                      <a:ea typeface="Source Sans Pro SemiBold" panose="020B0603030403020204" pitchFamily="34" charset="0"/>
                      <a:cs typeface="+mn-cs"/>
                    </a:defRPr>
                  </a:pPr>
                  <a:endParaRPr lang="fr-FR"/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7600023948122382"/>
                      <c:h val="0.20412521650634594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2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fr-FR"/>
              </a:p>
            </c:txPr>
            <c:dLblPos val="inEnd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Sheet1!$A$2:$A$6</c:f>
              <c:strCache>
                <c:ptCount val="5"/>
                <c:pt idx="0">
                  <c:v>Doctor</c:v>
                </c:pt>
                <c:pt idx="1">
                  <c:v>No one</c:v>
                </c:pt>
                <c:pt idx="2">
                  <c:v>Nurse/ midwife</c:v>
                </c:pt>
                <c:pt idx="3">
                  <c:v>Nursing assistant/ village health worker</c:v>
                </c:pt>
                <c:pt idx="4">
                  <c:v>Relative/ friend/ traditional healer/ other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30</c:v>
                </c:pt>
                <c:pt idx="1">
                  <c:v>1</c:v>
                </c:pt>
                <c:pt idx="2">
                  <c:v>59</c:v>
                </c:pt>
                <c:pt idx="3">
                  <c:v>5</c:v>
                </c:pt>
                <c:pt idx="4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43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9.8270332125439341E-2"/>
          <c:w val="0.95416666666666672"/>
          <c:h val="0.739635016211208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1E9-4B9F-B113-9E61C56D2EB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fr-F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No education</c:v>
                </c:pt>
                <c:pt idx="1">
                  <c:v>Primary incomplete</c:v>
                </c:pt>
                <c:pt idx="2">
                  <c:v>Primary incomplete</c:v>
                </c:pt>
                <c:pt idx="3">
                  <c:v>Secondary</c:v>
                </c:pt>
                <c:pt idx="4">
                  <c:v>More than secondary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0</c:v>
                </c:pt>
                <c:pt idx="1">
                  <c:v>76</c:v>
                </c:pt>
                <c:pt idx="2">
                  <c:v>82</c:v>
                </c:pt>
                <c:pt idx="3">
                  <c:v>92</c:v>
                </c:pt>
                <c:pt idx="4">
                  <c:v>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fr-FR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fr-FR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0.08074</cdr:x>
      <cdr:y>0.78868</cdr:y>
    </cdr:from>
    <cdr:to>
      <cdr:x>0.14632</cdr:x>
      <cdr:y>0.8229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92A6D59B-20D3-2036-808E-9B2AEA271B25}"/>
            </a:ext>
          </a:extLst>
        </cdr:cNvPr>
        <cdr:cNvSpPr txBox="1"/>
      </cdr:nvSpPr>
      <cdr:spPr>
        <a:xfrm xmlns:a="http://schemas.openxmlformats.org/drawingml/2006/main">
          <a:off x="636733" y="3618346"/>
          <a:ext cx="517236" cy="15701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horz" wrap="square" lIns="91440" tIns="45720" rIns="91440" bIns="45720" rtlCol="0" anchor="ctr">
          <a:normAutofit/>
        </a:bodyPr>
        <a:lstStyle xmlns:a="http://schemas.openxmlformats.org/drawingml/2006/main"/>
        <a:p xmlns:a="http://schemas.openxmlformats.org/drawingml/2006/main">
          <a:pPr algn="ctr"/>
          <a:r>
            <a:rPr lang="en-US" sz="1800" b="1" dirty="0"/>
            <a:t>*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11/14/2024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90E743B-A7C3-43D5-8D14-D0B0ECD816F9}" type="datetimeFigureOut">
              <a:rPr lang="en-US" smtClean="0"/>
              <a:t>11/14/2024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3483AE-61A7-4612-A3AC-24729FE3FB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0607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effectLst/>
                <a:latin typeface="Segoe UI" panose="020B0502040204020203" pitchFamily="34" charset="0"/>
              </a:rPr>
              <a:t>Tables 9.1 &amp; 9.2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63061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9.9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32537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9.9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Includes daily and occasional (less than daily) use.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B24C39-C45A-4001-BB18-701F08EF0EE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779703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Tables 9.12 &amp; 9.15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466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9.13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596918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9.16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527708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9.19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282460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effectLst/>
                <a:latin typeface="Segoe UI" panose="020B0502040204020203" pitchFamily="34" charset="0"/>
              </a:rPr>
              <a:t>Table 9.18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53408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effectLst/>
                <a:latin typeface="Segoe UI" panose="020B0502040204020203" pitchFamily="34" charset="0"/>
              </a:rPr>
              <a:t>Table 9.20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10824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effectLst/>
                <a:latin typeface="Segoe UI" panose="020B0502040204020203" pitchFamily="34" charset="0"/>
              </a:rPr>
              <a:t>Table 9.21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36765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9.2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01229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800" dirty="0">
                <a:effectLst/>
                <a:latin typeface="Segoe UI" panose="020B0502040204020203" pitchFamily="34" charset="0"/>
              </a:rPr>
              <a:t>Table 9.2</a:t>
            </a:r>
            <a:endParaRPr lang="fr-FR" sz="1800" dirty="0">
              <a:effectLst/>
              <a:latin typeface="Arial" panose="020B0604020202020204" pitchFamily="34" charset="0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768735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9.3.1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51152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effectLst/>
                <a:latin typeface="Segoe UI" panose="020B0502040204020203" pitchFamily="34" charset="0"/>
              </a:rPr>
              <a:t>Table 9.6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446416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effectLst/>
                <a:latin typeface="Segoe UI" panose="020B0502040204020203" pitchFamily="34" charset="0"/>
              </a:rPr>
              <a:t>Table 9.7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3615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effectLst/>
                <a:latin typeface="Segoe UI" panose="020B0502040204020203" pitchFamily="34" charset="0"/>
              </a:rPr>
              <a:t>Table 9.8</a:t>
            </a:r>
            <a:endParaRPr lang="en-US" dirty="0"/>
          </a:p>
          <a:p>
            <a:r>
              <a:rPr lang="en-US" dirty="0"/>
              <a:t>Note: the question on Caesarean section is asked only of women who delivered in a health facility. It is assumed that women who did not give birth in health facility did not receive a Caesarean section.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88759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effectLst/>
                <a:latin typeface="Segoe UI" panose="020B0502040204020203" pitchFamily="34" charset="0"/>
              </a:rPr>
              <a:t>Table 9.9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205782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fr-FR" sz="1800" dirty="0">
                <a:effectLst/>
                <a:latin typeface="Segoe UI" panose="020B0502040204020203" pitchFamily="34" charset="0"/>
              </a:rPr>
              <a:t>Table 9.9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54837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C71831F-1B8F-EA98-3184-E4EB3C6D8FB1}"/>
              </a:ext>
            </a:extLst>
          </p:cNvPr>
          <p:cNvSpPr txBox="1">
            <a:spLocks/>
          </p:cNvSpPr>
          <p:nvPr userDrawn="1"/>
        </p:nvSpPr>
        <p:spPr>
          <a:xfrm>
            <a:off x="628650" y="115095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kern="120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 SemiBold" panose="020B0603030403020204" pitchFamily="34" charset="0"/>
                <a:ea typeface="Source Sans Pro SemiBold" panose="020B0603030403020204" pitchFamily="34" charset="0"/>
                <a:cs typeface="+mj-cs"/>
              </a:rPr>
              <a:t>#LesothoDHS</a:t>
            </a:r>
          </a:p>
        </p:txBody>
      </p:sp>
    </p:spTree>
    <p:extLst>
      <p:ext uri="{BB962C8B-B14F-4D97-AF65-F5344CB8AC3E}">
        <p14:creationId xmlns:p14="http://schemas.microsoft.com/office/powerpoint/2010/main" val="38111592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356964"/>
            <a:ext cx="7886700" cy="8107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11/14/2024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308838"/>
            <a:ext cx="7886700" cy="81070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11/14/2024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3" Type="http://schemas.openxmlformats.org/officeDocument/2006/relationships/slideLayout" Target="../slideLayouts/slideLayout4.xml"/><Relationship Id="rId7" Type="http://schemas.openxmlformats.org/officeDocument/2006/relationships/slideLayout" Target="../slideLayouts/slideLayout8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5" Type="http://schemas.openxmlformats.org/officeDocument/2006/relationships/slideLayout" Target="../slideLayouts/slideLayout6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16368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B17406E9-2082-874B-3F4C-EBC432096DA1}"/>
              </a:ext>
            </a:extLst>
          </p:cNvPr>
          <p:cNvSpPr/>
          <p:nvPr userDrawn="1"/>
        </p:nvSpPr>
        <p:spPr>
          <a:xfrm>
            <a:off x="0" y="5434553"/>
            <a:ext cx="9144000" cy="1423447"/>
          </a:xfrm>
          <a:prstGeom prst="rect">
            <a:avLst/>
          </a:prstGeom>
          <a:solidFill>
            <a:srgbClr val="00AA5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 descr="A group of round buildings with straw roofs&#10;&#10;Description automatically generated">
            <a:extLst>
              <a:ext uri="{FF2B5EF4-FFF2-40B4-BE49-F238E27FC236}">
                <a16:creationId xmlns:a16="http://schemas.microsoft.com/office/drawing/2014/main" id="{A2E83724-AC2A-79C7-7816-C1E59A8FAEB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719803"/>
            <a:ext cx="9144000" cy="3714750"/>
          </a:xfrm>
          <a:prstGeom prst="rect">
            <a:avLst/>
          </a:prstGeom>
        </p:spPr>
      </p:pic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AF6A25-C05E-275F-43E1-F8E93E3EEC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1056687"/>
            <a:ext cx="7886700" cy="53119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 dirty="0"/>
              <a:t>#LesothoDHS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139826A-640E-12A1-234F-57C1984C22CC}"/>
              </a:ext>
            </a:extLst>
          </p:cNvPr>
          <p:cNvSpPr/>
          <p:nvPr userDrawn="1"/>
        </p:nvSpPr>
        <p:spPr>
          <a:xfrm>
            <a:off x="0" y="1587879"/>
            <a:ext cx="9144000" cy="2168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BD89CD6A-460E-F8B9-A2A8-47A478D0A124}"/>
              </a:ext>
            </a:extLst>
          </p:cNvPr>
          <p:cNvSpPr/>
          <p:nvPr userDrawn="1"/>
        </p:nvSpPr>
        <p:spPr>
          <a:xfrm>
            <a:off x="0" y="5326145"/>
            <a:ext cx="9144000" cy="2168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58219" y="5542961"/>
            <a:ext cx="85312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2023-24 Lesotho Demographic and Health Survey (LDHS)</a:t>
            </a:r>
          </a:p>
        </p:txBody>
      </p:sp>
    </p:spTree>
    <p:extLst>
      <p:ext uri="{BB962C8B-B14F-4D97-AF65-F5344CB8AC3E}">
        <p14:creationId xmlns:p14="http://schemas.microsoft.com/office/powerpoint/2010/main" val="9486257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8" r:id="rId1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088"/>
            <a:ext cx="9144000" cy="120967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Maternal and </a:t>
            </a:r>
            <a:r>
              <a:rPr lang="en-US"/>
              <a:t>Newborn Health Care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dirty="0"/>
              <a:t>Caesarean Section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dirty="0"/>
              <a:t>Percent of live births in the 2 years preceding the survey delivered by Caesarean section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77560007"/>
              </p:ext>
            </p:extLst>
          </p:nvPr>
        </p:nvGraphicFramePr>
        <p:xfrm>
          <a:off x="628649" y="1904999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50649380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Assistance during Delivery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869561"/>
            <a:ext cx="7045780" cy="729343"/>
          </a:xfrm>
        </p:spPr>
        <p:txBody>
          <a:bodyPr>
            <a:normAutofit/>
          </a:bodyPr>
          <a:lstStyle/>
          <a:p>
            <a:r>
              <a:rPr lang="en-GB" dirty="0"/>
              <a:t>Percent distribution of live births and stillbirths in the 2 years before the survey by person providing assistance during delivery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80928417"/>
              </p:ext>
            </p:extLst>
          </p:nvPr>
        </p:nvGraphicFramePr>
        <p:xfrm>
          <a:off x="951818" y="1551839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DB53C78-DA00-2BC5-996C-8D5C0A276C42}"/>
              </a:ext>
            </a:extLst>
          </p:cNvPr>
          <p:cNvSpPr txBox="1"/>
          <p:nvPr/>
        </p:nvSpPr>
        <p:spPr>
          <a:xfrm>
            <a:off x="628649" y="2107679"/>
            <a:ext cx="2209800" cy="3498464"/>
          </a:xfrm>
          <a:prstGeom prst="rect">
            <a:avLst/>
          </a:prstGeom>
          <a:solidFill>
            <a:schemeClr val="accent5"/>
          </a:solidFill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GB" sz="22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89% of births were delivered by a skilled provider, whether a</a:t>
            </a:r>
          </a:p>
          <a:p>
            <a:pPr algn="ctr"/>
            <a:r>
              <a:rPr lang="en-GB" sz="2200" dirty="0">
                <a:solidFill>
                  <a:schemeClr val="bg1"/>
                </a:solidFill>
                <a:latin typeface="Source Sans Pro SemiBold" panose="020B0603030403020204" pitchFamily="34" charset="0"/>
                <a:ea typeface="Source Sans Pro SemiBold" panose="020B0603030403020204" pitchFamily="34" charset="0"/>
              </a:rPr>
              <a:t>doctor or nurse midwife.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F828B948-DDE1-A121-2884-DA63FE219D93}"/>
              </a:ext>
            </a:extLst>
          </p:cNvPr>
          <p:cNvSpPr txBox="1">
            <a:spLocks/>
          </p:cNvSpPr>
          <p:nvPr/>
        </p:nvSpPr>
        <p:spPr>
          <a:xfrm>
            <a:off x="7512612" y="759333"/>
            <a:ext cx="1666875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 dirty="0">
                <a:solidFill>
                  <a:srgbClr val="00A1E0"/>
                </a:solidFill>
              </a:rPr>
              <a:t>Indicator 3.1.2</a:t>
            </a:r>
          </a:p>
        </p:txBody>
      </p:sp>
      <p:pic>
        <p:nvPicPr>
          <p:cNvPr id="7" name="Picture 6" descr="A picture containing text&#10;&#10;Description automatically generated">
            <a:extLst>
              <a:ext uri="{FF2B5EF4-FFF2-40B4-BE49-F238E27FC236}">
                <a16:creationId xmlns:a16="http://schemas.microsoft.com/office/drawing/2014/main" id="{9055678E-1B36-07AF-B12C-2B244FFAFAFF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22953" y="20322"/>
            <a:ext cx="1246195" cy="7376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676532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54587219"/>
              </p:ext>
            </p:extLst>
          </p:nvPr>
        </p:nvGraphicFramePr>
        <p:xfrm>
          <a:off x="628648" y="1495943"/>
          <a:ext cx="7886699" cy="45878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4" name="Picture 13" descr="A picture containing text&#10;&#10;Description automatically generated">
            <a:extLst>
              <a:ext uri="{FF2B5EF4-FFF2-40B4-BE49-F238E27FC236}">
                <a16:creationId xmlns:a16="http://schemas.microsoft.com/office/drawing/2014/main" id="{1F4E151D-79B0-2594-1670-74173B816B1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8051" y="58763"/>
            <a:ext cx="1246195" cy="737641"/>
          </a:xfrm>
          <a:prstGeom prst="rect">
            <a:avLst/>
          </a:pr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C6AD3CA1-B490-CAD9-358E-36CAF5A9AF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180263"/>
            <a:ext cx="7886700" cy="1039132"/>
          </a:xfrm>
        </p:spPr>
        <p:txBody>
          <a:bodyPr>
            <a:noAutofit/>
          </a:bodyPr>
          <a:lstStyle/>
          <a:p>
            <a:r>
              <a:rPr lang="en-US" dirty="0"/>
              <a:t>Skilled Delivery Assistance</a:t>
            </a:r>
            <a:br>
              <a:rPr lang="en-US" dirty="0"/>
            </a:br>
            <a:r>
              <a:rPr lang="en-US" dirty="0"/>
              <a:t>by Mother’s Education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D2113DFA-A685-4B12-7242-8814DEF4FC2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28283"/>
            <a:ext cx="8241031" cy="380998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live births in the 2 years before the survey delivered by a skilled provider*</a:t>
            </a:r>
          </a:p>
        </p:txBody>
      </p:sp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F8B6B505-F74F-ABF3-A1F4-837A22556A4A}"/>
              </a:ext>
            </a:extLst>
          </p:cNvPr>
          <p:cNvSpPr txBox="1">
            <a:spLocks/>
          </p:cNvSpPr>
          <p:nvPr/>
        </p:nvSpPr>
        <p:spPr>
          <a:xfrm>
            <a:off x="-1" y="6182749"/>
            <a:ext cx="9513455" cy="33745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/>
              <a:t>*Skilled provider includes doctor, nurse/midwife, and auxiliary midwife.</a:t>
            </a:r>
          </a:p>
          <a:p>
            <a:r>
              <a:rPr lang="en-US" sz="1600" kern="0" dirty="0">
                <a:effectLst/>
                <a:cs typeface="ZapfHumnst BT"/>
              </a:rPr>
              <a:t> An asterisk indicates that a figure is based on fewer than 25 unweighted cases and has been suppressed.</a:t>
            </a:r>
            <a:endParaRPr lang="en-US" sz="16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DE16AB-F371-228B-992E-3A8E7FD0AF23}"/>
              </a:ext>
            </a:extLst>
          </p:cNvPr>
          <p:cNvSpPr txBox="1">
            <a:spLocks/>
          </p:cNvSpPr>
          <p:nvPr/>
        </p:nvSpPr>
        <p:spPr>
          <a:xfrm>
            <a:off x="7537710" y="758302"/>
            <a:ext cx="1666875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 dirty="0">
                <a:solidFill>
                  <a:srgbClr val="00A1E0"/>
                </a:solidFill>
              </a:rPr>
              <a:t>Indicator 3.1.2</a:t>
            </a:r>
          </a:p>
        </p:txBody>
      </p:sp>
    </p:spTree>
    <p:extLst>
      <p:ext uri="{BB962C8B-B14F-4D97-AF65-F5344CB8AC3E}">
        <p14:creationId xmlns:p14="http://schemas.microsoft.com/office/powerpoint/2010/main" val="24799534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91761471"/>
              </p:ext>
            </p:extLst>
          </p:nvPr>
        </p:nvGraphicFramePr>
        <p:xfrm>
          <a:off x="628649" y="1772941"/>
          <a:ext cx="7886699" cy="44260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B93891F-7FE0-C8DC-6B27-0AD630270771}"/>
              </a:ext>
            </a:extLst>
          </p:cNvPr>
          <p:cNvGrpSpPr/>
          <p:nvPr/>
        </p:nvGrpSpPr>
        <p:grpSpPr>
          <a:xfrm>
            <a:off x="736414" y="6067965"/>
            <a:ext cx="7873095" cy="379187"/>
            <a:chOff x="726618" y="6179002"/>
            <a:chExt cx="7873095" cy="379187"/>
          </a:xfrm>
        </p:grpSpPr>
        <p:sp>
          <p:nvSpPr>
            <p:cNvPr id="5" name="Arrow: Right 4">
              <a:extLst>
                <a:ext uri="{FF2B5EF4-FFF2-40B4-BE49-F238E27FC236}">
                  <a16:creationId xmlns:a16="http://schemas.microsoft.com/office/drawing/2014/main" id="{07E7D4A9-A2D8-FCFA-930A-28EF4D10D77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412E3515-0CCA-54BB-DEDF-C212521396F3}"/>
                </a:ext>
              </a:extLst>
            </p:cNvPr>
            <p:cNvSpPr txBox="1"/>
            <p:nvPr/>
          </p:nvSpPr>
          <p:spPr>
            <a:xfrm>
              <a:off x="726618" y="6198960"/>
              <a:ext cx="1055914" cy="319313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Poorest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46877B-C94C-C6CA-FFCE-A784D43835B6}"/>
                </a:ext>
              </a:extLst>
            </p:cNvPr>
            <p:cNvSpPr txBox="1"/>
            <p:nvPr/>
          </p:nvSpPr>
          <p:spPr>
            <a:xfrm>
              <a:off x="7309758" y="6179002"/>
              <a:ext cx="1289955" cy="359229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1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pic>
        <p:nvPicPr>
          <p:cNvPr id="19" name="Picture 18" descr="A picture containing text&#10;&#10;Description automatically generated">
            <a:extLst>
              <a:ext uri="{FF2B5EF4-FFF2-40B4-BE49-F238E27FC236}">
                <a16:creationId xmlns:a16="http://schemas.microsoft.com/office/drawing/2014/main" id="{C1C35796-9F1E-5306-E9AC-80257CC6FAD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8051" y="58763"/>
            <a:ext cx="1246195" cy="737641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AA7DA90E-F1B1-6A3A-8771-E43E613C53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259317"/>
            <a:ext cx="7147976" cy="1039132"/>
          </a:xfrm>
        </p:spPr>
        <p:txBody>
          <a:bodyPr>
            <a:noAutofit/>
          </a:bodyPr>
          <a:lstStyle/>
          <a:p>
            <a:r>
              <a:rPr lang="en-US"/>
              <a:t>Skilled Delivery Assistance by Wealth</a:t>
            </a:r>
          </a:p>
        </p:txBody>
      </p:sp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E9CEDA78-A29D-320F-B54A-213078228352}"/>
              </a:ext>
            </a:extLst>
          </p:cNvPr>
          <p:cNvSpPr txBox="1">
            <a:spLocks/>
          </p:cNvSpPr>
          <p:nvPr/>
        </p:nvSpPr>
        <p:spPr>
          <a:xfrm>
            <a:off x="628648" y="6492875"/>
            <a:ext cx="7886700" cy="337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600" dirty="0"/>
              <a:t>*Skilled provider includes doctor and nurse/midwife.</a:t>
            </a:r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DBDE07E1-7575-A5D0-D1D8-19FF4269F83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1279439"/>
            <a:ext cx="8241031" cy="380998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live births in the 2 years before the survey delivered by a skilled provider*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C3062BA-27BB-6C70-CB63-6793B2CF3E67}"/>
              </a:ext>
            </a:extLst>
          </p:cNvPr>
          <p:cNvSpPr txBox="1">
            <a:spLocks/>
          </p:cNvSpPr>
          <p:nvPr/>
        </p:nvSpPr>
        <p:spPr>
          <a:xfrm>
            <a:off x="7537710" y="760062"/>
            <a:ext cx="1666875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 dirty="0">
                <a:solidFill>
                  <a:srgbClr val="00A1E0"/>
                </a:solidFill>
              </a:rPr>
              <a:t>Indicator 3.1.2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>
            <a:extLst>
              <a:ext uri="{FF2B5EF4-FFF2-40B4-BE49-F238E27FC236}">
                <a16:creationId xmlns:a16="http://schemas.microsoft.com/office/drawing/2014/main" id="{1A5D5D1F-6AE8-32C3-0DF9-D2F8A96FD892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839913" y="989013"/>
            <a:ext cx="5886450" cy="588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46" name="TextBox 1045">
            <a:extLst>
              <a:ext uri="{FF2B5EF4-FFF2-40B4-BE49-F238E27FC236}">
                <a16:creationId xmlns:a16="http://schemas.microsoft.com/office/drawing/2014/main" id="{8A57591F-F75D-FBB3-BD7E-757A1AFC2F44}"/>
              </a:ext>
            </a:extLst>
          </p:cNvPr>
          <p:cNvSpPr txBox="1"/>
          <p:nvPr/>
        </p:nvSpPr>
        <p:spPr>
          <a:xfrm>
            <a:off x="162892" y="4152137"/>
            <a:ext cx="1750452" cy="125187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Lesotho</a:t>
            </a:r>
          </a:p>
          <a:p>
            <a:pPr algn="ctr"/>
            <a:r>
              <a:rPr lang="en-US" sz="2400" b="1" dirty="0">
                <a:latin typeface="Source Sans Pro" panose="020B0503030403020204" pitchFamily="34" charset="0"/>
                <a:ea typeface="Source Sans Pro" panose="020B0503030403020204" pitchFamily="34" charset="0"/>
              </a:rPr>
              <a:t>89%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403C73D6-C698-936D-1A02-4DD4A7EFC458}"/>
              </a:ext>
            </a:extLst>
          </p:cNvPr>
          <p:cNvGrpSpPr/>
          <p:nvPr/>
        </p:nvGrpSpPr>
        <p:grpSpPr>
          <a:xfrm>
            <a:off x="181291" y="501650"/>
            <a:ext cx="9690100" cy="6861176"/>
            <a:chOff x="1353344" y="85446"/>
            <a:chExt cx="9690100" cy="6861176"/>
          </a:xfrm>
        </p:grpSpPr>
        <p:grpSp>
          <p:nvGrpSpPr>
            <p:cNvPr id="57" name="Group 4">
              <a:extLst>
                <a:ext uri="{FF2B5EF4-FFF2-40B4-BE49-F238E27FC236}">
                  <a16:creationId xmlns:a16="http://schemas.microsoft.com/office/drawing/2014/main" id="{9FE4D299-66C4-E4D5-927A-8B9DB9593CF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53344" y="85446"/>
              <a:ext cx="9690100" cy="6861176"/>
              <a:chOff x="786" y="0"/>
              <a:chExt cx="6104" cy="4322"/>
            </a:xfrm>
          </p:grpSpPr>
          <p:sp>
            <p:nvSpPr>
              <p:cNvPr id="1029" name="Rectangle 6">
                <a:extLst>
                  <a:ext uri="{FF2B5EF4-FFF2-40B4-BE49-F238E27FC236}">
                    <a16:creationId xmlns:a16="http://schemas.microsoft.com/office/drawing/2014/main" id="{DA9356DD-9C3E-FE42-5411-34380E601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4"/>
                <a:ext cx="6097" cy="43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8">
                <a:extLst>
                  <a:ext uri="{FF2B5EF4-FFF2-40B4-BE49-F238E27FC236}">
                    <a16:creationId xmlns:a16="http://schemas.microsoft.com/office/drawing/2014/main" id="{4B63DF8A-52B3-849D-AB7E-460B7C619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" y="0"/>
                <a:ext cx="6104" cy="4322"/>
              </a:xfrm>
              <a:custGeom>
                <a:avLst/>
                <a:gdLst>
                  <a:gd name="T0" fmla="*/ 4 w 6104"/>
                  <a:gd name="T1" fmla="*/ 7 h 4322"/>
                  <a:gd name="T2" fmla="*/ 6097 w 6104"/>
                  <a:gd name="T3" fmla="*/ 7 h 4322"/>
                  <a:gd name="T4" fmla="*/ 6097 w 6104"/>
                  <a:gd name="T5" fmla="*/ 4315 h 4322"/>
                  <a:gd name="T6" fmla="*/ 7 w 6104"/>
                  <a:gd name="T7" fmla="*/ 4315 h 4322"/>
                  <a:gd name="T8" fmla="*/ 7 w 6104"/>
                  <a:gd name="T9" fmla="*/ 4 h 4322"/>
                  <a:gd name="T10" fmla="*/ 0 w 6104"/>
                  <a:gd name="T11" fmla="*/ 4 h 4322"/>
                  <a:gd name="T12" fmla="*/ 0 w 6104"/>
                  <a:gd name="T13" fmla="*/ 4322 h 4322"/>
                  <a:gd name="T14" fmla="*/ 6104 w 6104"/>
                  <a:gd name="T15" fmla="*/ 4322 h 4322"/>
                  <a:gd name="T16" fmla="*/ 6104 w 6104"/>
                  <a:gd name="T17" fmla="*/ 0 h 4322"/>
                  <a:gd name="T18" fmla="*/ 4 w 6104"/>
                  <a:gd name="T19" fmla="*/ 0 h 4322"/>
                  <a:gd name="T20" fmla="*/ 4 w 6104"/>
                  <a:gd name="T21" fmla="*/ 7 h 4322"/>
                  <a:gd name="T22" fmla="*/ 4 w 6104"/>
                  <a:gd name="T23" fmla="*/ 7 h 4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04" h="4322">
                    <a:moveTo>
                      <a:pt x="4" y="7"/>
                    </a:moveTo>
                    <a:lnTo>
                      <a:pt x="6097" y="7"/>
                    </a:lnTo>
                    <a:lnTo>
                      <a:pt x="6097" y="4315"/>
                    </a:lnTo>
                    <a:lnTo>
                      <a:pt x="7" y="4315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0" y="4322"/>
                    </a:lnTo>
                    <a:lnTo>
                      <a:pt x="6104" y="4322"/>
                    </a:lnTo>
                    <a:lnTo>
                      <a:pt x="6104" y="0"/>
                    </a:lnTo>
                    <a:lnTo>
                      <a:pt x="4" y="0"/>
                    </a:lnTo>
                    <a:lnTo>
                      <a:pt x="4" y="7"/>
                    </a:lnTo>
                    <a:lnTo>
                      <a:pt x="4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Rectangle 10">
                <a:extLst>
                  <a:ext uri="{FF2B5EF4-FFF2-40B4-BE49-F238E27FC236}">
                    <a16:creationId xmlns:a16="http://schemas.microsoft.com/office/drawing/2014/main" id="{4A88B955-445A-947F-D6EA-EDBA19128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" y="7"/>
                <a:ext cx="6090" cy="43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12">
                <a:extLst>
                  <a:ext uri="{FF2B5EF4-FFF2-40B4-BE49-F238E27FC236}">
                    <a16:creationId xmlns:a16="http://schemas.microsoft.com/office/drawing/2014/main" id="{2F1225F5-3D8D-3EE9-930F-FDAB934D2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4"/>
                <a:ext cx="6097" cy="4314"/>
              </a:xfrm>
              <a:custGeom>
                <a:avLst/>
                <a:gdLst>
                  <a:gd name="T0" fmla="*/ 3 w 6097"/>
                  <a:gd name="T1" fmla="*/ 7 h 4314"/>
                  <a:gd name="T2" fmla="*/ 6089 w 6097"/>
                  <a:gd name="T3" fmla="*/ 7 h 4314"/>
                  <a:gd name="T4" fmla="*/ 6089 w 6097"/>
                  <a:gd name="T5" fmla="*/ 4307 h 4314"/>
                  <a:gd name="T6" fmla="*/ 7 w 6097"/>
                  <a:gd name="T7" fmla="*/ 4307 h 4314"/>
                  <a:gd name="T8" fmla="*/ 7 w 6097"/>
                  <a:gd name="T9" fmla="*/ 3 h 4314"/>
                  <a:gd name="T10" fmla="*/ 0 w 6097"/>
                  <a:gd name="T11" fmla="*/ 3 h 4314"/>
                  <a:gd name="T12" fmla="*/ 0 w 6097"/>
                  <a:gd name="T13" fmla="*/ 4314 h 4314"/>
                  <a:gd name="T14" fmla="*/ 6097 w 6097"/>
                  <a:gd name="T15" fmla="*/ 4314 h 4314"/>
                  <a:gd name="T16" fmla="*/ 6097 w 6097"/>
                  <a:gd name="T17" fmla="*/ 0 h 4314"/>
                  <a:gd name="T18" fmla="*/ 3 w 6097"/>
                  <a:gd name="T19" fmla="*/ 0 h 4314"/>
                  <a:gd name="T20" fmla="*/ 3 w 6097"/>
                  <a:gd name="T21" fmla="*/ 7 h 4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97" h="4314">
                    <a:moveTo>
                      <a:pt x="3" y="7"/>
                    </a:moveTo>
                    <a:lnTo>
                      <a:pt x="6089" y="7"/>
                    </a:lnTo>
                    <a:lnTo>
                      <a:pt x="6089" y="4307"/>
                    </a:lnTo>
                    <a:lnTo>
                      <a:pt x="7" y="4307"/>
                    </a:lnTo>
                    <a:lnTo>
                      <a:pt x="7" y="3"/>
                    </a:lnTo>
                    <a:lnTo>
                      <a:pt x="0" y="3"/>
                    </a:lnTo>
                    <a:lnTo>
                      <a:pt x="0" y="4314"/>
                    </a:lnTo>
                    <a:lnTo>
                      <a:pt x="6097" y="4314"/>
                    </a:lnTo>
                    <a:lnTo>
                      <a:pt x="6097" y="0"/>
                    </a:lnTo>
                    <a:lnTo>
                      <a:pt x="3" y="0"/>
                    </a:lnTo>
                    <a:lnTo>
                      <a:pt x="3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Rectangle 14">
                <a:extLst>
                  <a:ext uri="{FF2B5EF4-FFF2-40B4-BE49-F238E27FC236}">
                    <a16:creationId xmlns:a16="http://schemas.microsoft.com/office/drawing/2014/main" id="{A5FBB8EE-8812-B8CC-60FE-938CB8174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" y="11"/>
                <a:ext cx="6082" cy="4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18">
                <a:extLst>
                  <a:ext uri="{FF2B5EF4-FFF2-40B4-BE49-F238E27FC236}">
                    <a16:creationId xmlns:a16="http://schemas.microsoft.com/office/drawing/2014/main" id="{3724433A-238D-5421-4928-37527675A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19">
                <a:extLst>
                  <a:ext uri="{FF2B5EF4-FFF2-40B4-BE49-F238E27FC236}">
                    <a16:creationId xmlns:a16="http://schemas.microsoft.com/office/drawing/2014/main" id="{F2171270-259A-5FD9-EED6-DA5351AD0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20">
                <a:extLst>
                  <a:ext uri="{FF2B5EF4-FFF2-40B4-BE49-F238E27FC236}">
                    <a16:creationId xmlns:a16="http://schemas.microsoft.com/office/drawing/2014/main" id="{6365F076-5520-EC56-0668-3611A0204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158"/>
                <a:ext cx="1181" cy="676"/>
              </a:xfrm>
              <a:custGeom>
                <a:avLst/>
                <a:gdLst>
                  <a:gd name="T0" fmla="*/ 790 w 1181"/>
                  <a:gd name="T1" fmla="*/ 633 h 676"/>
                  <a:gd name="T2" fmla="*/ 787 w 1181"/>
                  <a:gd name="T3" fmla="*/ 591 h 676"/>
                  <a:gd name="T4" fmla="*/ 767 w 1181"/>
                  <a:gd name="T5" fmla="*/ 546 h 676"/>
                  <a:gd name="T6" fmla="*/ 759 w 1181"/>
                  <a:gd name="T7" fmla="*/ 510 h 676"/>
                  <a:gd name="T8" fmla="*/ 720 w 1181"/>
                  <a:gd name="T9" fmla="*/ 541 h 676"/>
                  <a:gd name="T10" fmla="*/ 640 w 1181"/>
                  <a:gd name="T11" fmla="*/ 597 h 676"/>
                  <a:gd name="T12" fmla="*/ 510 w 1181"/>
                  <a:gd name="T13" fmla="*/ 573 h 676"/>
                  <a:gd name="T14" fmla="*/ 468 w 1181"/>
                  <a:gd name="T15" fmla="*/ 552 h 676"/>
                  <a:gd name="T16" fmla="*/ 387 w 1181"/>
                  <a:gd name="T17" fmla="*/ 543 h 676"/>
                  <a:gd name="T18" fmla="*/ 345 w 1181"/>
                  <a:gd name="T19" fmla="*/ 584 h 676"/>
                  <a:gd name="T20" fmla="*/ 307 w 1181"/>
                  <a:gd name="T21" fmla="*/ 600 h 676"/>
                  <a:gd name="T22" fmla="*/ 291 w 1181"/>
                  <a:gd name="T23" fmla="*/ 588 h 676"/>
                  <a:gd name="T24" fmla="*/ 278 w 1181"/>
                  <a:gd name="T25" fmla="*/ 572 h 676"/>
                  <a:gd name="T26" fmla="*/ 228 w 1181"/>
                  <a:gd name="T27" fmla="*/ 577 h 676"/>
                  <a:gd name="T28" fmla="*/ 193 w 1181"/>
                  <a:gd name="T29" fmla="*/ 562 h 676"/>
                  <a:gd name="T30" fmla="*/ 159 w 1181"/>
                  <a:gd name="T31" fmla="*/ 530 h 676"/>
                  <a:gd name="T32" fmla="*/ 137 w 1181"/>
                  <a:gd name="T33" fmla="*/ 566 h 676"/>
                  <a:gd name="T34" fmla="*/ 112 w 1181"/>
                  <a:gd name="T35" fmla="*/ 602 h 676"/>
                  <a:gd name="T36" fmla="*/ 54 w 1181"/>
                  <a:gd name="T37" fmla="*/ 586 h 676"/>
                  <a:gd name="T38" fmla="*/ 56 w 1181"/>
                  <a:gd name="T39" fmla="*/ 555 h 676"/>
                  <a:gd name="T40" fmla="*/ 47 w 1181"/>
                  <a:gd name="T41" fmla="*/ 528 h 676"/>
                  <a:gd name="T42" fmla="*/ 2 w 1181"/>
                  <a:gd name="T43" fmla="*/ 544 h 676"/>
                  <a:gd name="T44" fmla="*/ 18 w 1181"/>
                  <a:gd name="T45" fmla="*/ 443 h 676"/>
                  <a:gd name="T46" fmla="*/ 128 w 1181"/>
                  <a:gd name="T47" fmla="*/ 338 h 676"/>
                  <a:gd name="T48" fmla="*/ 206 w 1181"/>
                  <a:gd name="T49" fmla="*/ 255 h 676"/>
                  <a:gd name="T50" fmla="*/ 255 w 1181"/>
                  <a:gd name="T51" fmla="*/ 244 h 676"/>
                  <a:gd name="T52" fmla="*/ 295 w 1181"/>
                  <a:gd name="T53" fmla="*/ 231 h 676"/>
                  <a:gd name="T54" fmla="*/ 336 w 1181"/>
                  <a:gd name="T55" fmla="*/ 230 h 676"/>
                  <a:gd name="T56" fmla="*/ 376 w 1181"/>
                  <a:gd name="T57" fmla="*/ 195 h 676"/>
                  <a:gd name="T58" fmla="*/ 409 w 1181"/>
                  <a:gd name="T59" fmla="*/ 192 h 676"/>
                  <a:gd name="T60" fmla="*/ 441 w 1181"/>
                  <a:gd name="T61" fmla="*/ 179 h 676"/>
                  <a:gd name="T62" fmla="*/ 457 w 1181"/>
                  <a:gd name="T63" fmla="*/ 154 h 676"/>
                  <a:gd name="T64" fmla="*/ 495 w 1181"/>
                  <a:gd name="T65" fmla="*/ 168 h 676"/>
                  <a:gd name="T66" fmla="*/ 561 w 1181"/>
                  <a:gd name="T67" fmla="*/ 201 h 676"/>
                  <a:gd name="T68" fmla="*/ 599 w 1181"/>
                  <a:gd name="T69" fmla="*/ 179 h 676"/>
                  <a:gd name="T70" fmla="*/ 627 w 1181"/>
                  <a:gd name="T71" fmla="*/ 141 h 676"/>
                  <a:gd name="T72" fmla="*/ 647 w 1181"/>
                  <a:gd name="T73" fmla="*/ 116 h 676"/>
                  <a:gd name="T74" fmla="*/ 662 w 1181"/>
                  <a:gd name="T75" fmla="*/ 61 h 676"/>
                  <a:gd name="T76" fmla="*/ 703 w 1181"/>
                  <a:gd name="T77" fmla="*/ 18 h 676"/>
                  <a:gd name="T78" fmla="*/ 729 w 1181"/>
                  <a:gd name="T79" fmla="*/ 18 h 676"/>
                  <a:gd name="T80" fmla="*/ 767 w 1181"/>
                  <a:gd name="T81" fmla="*/ 22 h 676"/>
                  <a:gd name="T82" fmla="*/ 785 w 1181"/>
                  <a:gd name="T83" fmla="*/ 40 h 676"/>
                  <a:gd name="T84" fmla="*/ 803 w 1181"/>
                  <a:gd name="T85" fmla="*/ 60 h 676"/>
                  <a:gd name="T86" fmla="*/ 839 w 1181"/>
                  <a:gd name="T87" fmla="*/ 89 h 676"/>
                  <a:gd name="T88" fmla="*/ 857 w 1181"/>
                  <a:gd name="T89" fmla="*/ 117 h 676"/>
                  <a:gd name="T90" fmla="*/ 886 w 1181"/>
                  <a:gd name="T91" fmla="*/ 157 h 676"/>
                  <a:gd name="T92" fmla="*/ 879 w 1181"/>
                  <a:gd name="T93" fmla="*/ 195 h 676"/>
                  <a:gd name="T94" fmla="*/ 920 w 1181"/>
                  <a:gd name="T95" fmla="*/ 193 h 676"/>
                  <a:gd name="T96" fmla="*/ 962 w 1181"/>
                  <a:gd name="T97" fmla="*/ 206 h 676"/>
                  <a:gd name="T98" fmla="*/ 1013 w 1181"/>
                  <a:gd name="T99" fmla="*/ 230 h 676"/>
                  <a:gd name="T100" fmla="*/ 1058 w 1181"/>
                  <a:gd name="T101" fmla="*/ 257 h 676"/>
                  <a:gd name="T102" fmla="*/ 1089 w 1181"/>
                  <a:gd name="T103" fmla="*/ 306 h 676"/>
                  <a:gd name="T104" fmla="*/ 1100 w 1181"/>
                  <a:gd name="T105" fmla="*/ 354 h 676"/>
                  <a:gd name="T106" fmla="*/ 1137 w 1181"/>
                  <a:gd name="T107" fmla="*/ 398 h 676"/>
                  <a:gd name="T108" fmla="*/ 1165 w 1181"/>
                  <a:gd name="T109" fmla="*/ 432 h 676"/>
                  <a:gd name="T110" fmla="*/ 1166 w 1181"/>
                  <a:gd name="T111" fmla="*/ 477 h 676"/>
                  <a:gd name="T112" fmla="*/ 1118 w 1181"/>
                  <a:gd name="T113" fmla="*/ 521 h 676"/>
                  <a:gd name="T114" fmla="*/ 1069 w 1181"/>
                  <a:gd name="T115" fmla="*/ 561 h 676"/>
                  <a:gd name="T116" fmla="*/ 1031 w 1181"/>
                  <a:gd name="T117" fmla="*/ 573 h 676"/>
                  <a:gd name="T118" fmla="*/ 998 w 1181"/>
                  <a:gd name="T119" fmla="*/ 532 h 676"/>
                  <a:gd name="T120" fmla="*/ 960 w 1181"/>
                  <a:gd name="T121" fmla="*/ 559 h 676"/>
                  <a:gd name="T122" fmla="*/ 906 w 1181"/>
                  <a:gd name="T123" fmla="*/ 586 h 676"/>
                  <a:gd name="T124" fmla="*/ 863 w 1181"/>
                  <a:gd name="T125" fmla="*/ 610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81" h="676">
                    <a:moveTo>
                      <a:pt x="830" y="669"/>
                    </a:moveTo>
                    <a:lnTo>
                      <a:pt x="830" y="669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30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8" y="671"/>
                    </a:lnTo>
                    <a:lnTo>
                      <a:pt x="826" y="671"/>
                    </a:lnTo>
                    <a:lnTo>
                      <a:pt x="826" y="671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3"/>
                    </a:lnTo>
                    <a:lnTo>
                      <a:pt x="826" y="675"/>
                    </a:lnTo>
                    <a:lnTo>
                      <a:pt x="826" y="675"/>
                    </a:lnTo>
                    <a:lnTo>
                      <a:pt x="825" y="676"/>
                    </a:lnTo>
                    <a:lnTo>
                      <a:pt x="825" y="676"/>
                    </a:lnTo>
                    <a:lnTo>
                      <a:pt x="823" y="676"/>
                    </a:lnTo>
                    <a:lnTo>
                      <a:pt x="821" y="676"/>
                    </a:lnTo>
                    <a:lnTo>
                      <a:pt x="819" y="676"/>
                    </a:lnTo>
                    <a:lnTo>
                      <a:pt x="819" y="676"/>
                    </a:lnTo>
                    <a:lnTo>
                      <a:pt x="817" y="676"/>
                    </a:lnTo>
                    <a:lnTo>
                      <a:pt x="817" y="676"/>
                    </a:lnTo>
                    <a:lnTo>
                      <a:pt x="817" y="675"/>
                    </a:lnTo>
                    <a:lnTo>
                      <a:pt x="817" y="675"/>
                    </a:lnTo>
                    <a:lnTo>
                      <a:pt x="817" y="673"/>
                    </a:lnTo>
                    <a:lnTo>
                      <a:pt x="817" y="673"/>
                    </a:lnTo>
                    <a:lnTo>
                      <a:pt x="819" y="673"/>
                    </a:lnTo>
                    <a:lnTo>
                      <a:pt x="821" y="673"/>
                    </a:lnTo>
                    <a:lnTo>
                      <a:pt x="821" y="673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3" y="671"/>
                    </a:lnTo>
                    <a:lnTo>
                      <a:pt x="821" y="669"/>
                    </a:lnTo>
                    <a:lnTo>
                      <a:pt x="819" y="671"/>
                    </a:lnTo>
                    <a:lnTo>
                      <a:pt x="817" y="671"/>
                    </a:lnTo>
                    <a:lnTo>
                      <a:pt x="816" y="671"/>
                    </a:lnTo>
                    <a:lnTo>
                      <a:pt x="814" y="671"/>
                    </a:lnTo>
                    <a:lnTo>
                      <a:pt x="812" y="671"/>
                    </a:lnTo>
                    <a:lnTo>
                      <a:pt x="810" y="671"/>
                    </a:lnTo>
                    <a:lnTo>
                      <a:pt x="810" y="671"/>
                    </a:lnTo>
                    <a:lnTo>
                      <a:pt x="808" y="671"/>
                    </a:lnTo>
                    <a:lnTo>
                      <a:pt x="808" y="671"/>
                    </a:lnTo>
                    <a:lnTo>
                      <a:pt x="807" y="671"/>
                    </a:lnTo>
                    <a:lnTo>
                      <a:pt x="807" y="673"/>
                    </a:lnTo>
                    <a:lnTo>
                      <a:pt x="807" y="673"/>
                    </a:lnTo>
                    <a:lnTo>
                      <a:pt x="807" y="675"/>
                    </a:lnTo>
                    <a:lnTo>
                      <a:pt x="807" y="675"/>
                    </a:lnTo>
                    <a:lnTo>
                      <a:pt x="807" y="676"/>
                    </a:lnTo>
                    <a:lnTo>
                      <a:pt x="805" y="676"/>
                    </a:lnTo>
                    <a:lnTo>
                      <a:pt x="803" y="675"/>
                    </a:lnTo>
                    <a:lnTo>
                      <a:pt x="803" y="675"/>
                    </a:lnTo>
                    <a:lnTo>
                      <a:pt x="801" y="675"/>
                    </a:lnTo>
                    <a:lnTo>
                      <a:pt x="801" y="675"/>
                    </a:lnTo>
                    <a:lnTo>
                      <a:pt x="799" y="673"/>
                    </a:lnTo>
                    <a:lnTo>
                      <a:pt x="799" y="671"/>
                    </a:lnTo>
                    <a:lnTo>
                      <a:pt x="799" y="671"/>
                    </a:lnTo>
                    <a:lnTo>
                      <a:pt x="801" y="671"/>
                    </a:lnTo>
                    <a:lnTo>
                      <a:pt x="801" y="669"/>
                    </a:lnTo>
                    <a:lnTo>
                      <a:pt x="801" y="669"/>
                    </a:lnTo>
                    <a:lnTo>
                      <a:pt x="803" y="669"/>
                    </a:lnTo>
                    <a:lnTo>
                      <a:pt x="805" y="669"/>
                    </a:lnTo>
                    <a:lnTo>
                      <a:pt x="805" y="667"/>
                    </a:lnTo>
                    <a:lnTo>
                      <a:pt x="805" y="667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6"/>
                    </a:lnTo>
                    <a:lnTo>
                      <a:pt x="805" y="664"/>
                    </a:lnTo>
                    <a:lnTo>
                      <a:pt x="805" y="664"/>
                    </a:lnTo>
                    <a:lnTo>
                      <a:pt x="807" y="664"/>
                    </a:lnTo>
                    <a:lnTo>
                      <a:pt x="807" y="664"/>
                    </a:lnTo>
                    <a:lnTo>
                      <a:pt x="808" y="664"/>
                    </a:lnTo>
                    <a:lnTo>
                      <a:pt x="808" y="662"/>
                    </a:lnTo>
                    <a:lnTo>
                      <a:pt x="810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2"/>
                    </a:lnTo>
                    <a:lnTo>
                      <a:pt x="808" y="660"/>
                    </a:lnTo>
                    <a:lnTo>
                      <a:pt x="807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5" y="660"/>
                    </a:lnTo>
                    <a:lnTo>
                      <a:pt x="803" y="660"/>
                    </a:lnTo>
                    <a:lnTo>
                      <a:pt x="803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801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9" y="660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8"/>
                    </a:lnTo>
                    <a:lnTo>
                      <a:pt x="797" y="657"/>
                    </a:lnTo>
                    <a:lnTo>
                      <a:pt x="797" y="657"/>
                    </a:lnTo>
                    <a:lnTo>
                      <a:pt x="796" y="657"/>
                    </a:lnTo>
                    <a:lnTo>
                      <a:pt x="797" y="657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5"/>
                    </a:lnTo>
                    <a:lnTo>
                      <a:pt x="797" y="653"/>
                    </a:lnTo>
                    <a:lnTo>
                      <a:pt x="797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6" y="653"/>
                    </a:lnTo>
                    <a:lnTo>
                      <a:pt x="794" y="653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51"/>
                    </a:lnTo>
                    <a:lnTo>
                      <a:pt x="794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2" y="649"/>
                    </a:lnTo>
                    <a:lnTo>
                      <a:pt x="794" y="648"/>
                    </a:lnTo>
                    <a:lnTo>
                      <a:pt x="796" y="646"/>
                    </a:lnTo>
                    <a:lnTo>
                      <a:pt x="797" y="644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2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40"/>
                    </a:lnTo>
                    <a:lnTo>
                      <a:pt x="797" y="638"/>
                    </a:lnTo>
                    <a:lnTo>
                      <a:pt x="797" y="637"/>
                    </a:lnTo>
                    <a:lnTo>
                      <a:pt x="797" y="635"/>
                    </a:lnTo>
                    <a:lnTo>
                      <a:pt x="797" y="635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7" y="633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1"/>
                    </a:lnTo>
                    <a:lnTo>
                      <a:pt x="796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3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4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2" y="635"/>
                    </a:lnTo>
                    <a:lnTo>
                      <a:pt x="790" y="635"/>
                    </a:lnTo>
                    <a:lnTo>
                      <a:pt x="790" y="635"/>
                    </a:lnTo>
                    <a:lnTo>
                      <a:pt x="790" y="633"/>
                    </a:lnTo>
                    <a:lnTo>
                      <a:pt x="790" y="633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31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9"/>
                    </a:lnTo>
                    <a:lnTo>
                      <a:pt x="790" y="628"/>
                    </a:lnTo>
                    <a:lnTo>
                      <a:pt x="790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8"/>
                    </a:lnTo>
                    <a:lnTo>
                      <a:pt x="788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7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5" y="626"/>
                    </a:lnTo>
                    <a:lnTo>
                      <a:pt x="783" y="626"/>
                    </a:lnTo>
                    <a:lnTo>
                      <a:pt x="783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81" y="626"/>
                    </a:lnTo>
                    <a:lnTo>
                      <a:pt x="779" y="626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4"/>
                    </a:lnTo>
                    <a:lnTo>
                      <a:pt x="778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2"/>
                    </a:lnTo>
                    <a:lnTo>
                      <a:pt x="776" y="620"/>
                    </a:lnTo>
                    <a:lnTo>
                      <a:pt x="776" y="620"/>
                    </a:lnTo>
                    <a:lnTo>
                      <a:pt x="776" y="619"/>
                    </a:lnTo>
                    <a:lnTo>
                      <a:pt x="776" y="619"/>
                    </a:lnTo>
                    <a:lnTo>
                      <a:pt x="778" y="619"/>
                    </a:lnTo>
                    <a:lnTo>
                      <a:pt x="778" y="617"/>
                    </a:lnTo>
                    <a:lnTo>
                      <a:pt x="778" y="617"/>
                    </a:lnTo>
                    <a:lnTo>
                      <a:pt x="779" y="617"/>
                    </a:lnTo>
                    <a:lnTo>
                      <a:pt x="781" y="617"/>
                    </a:lnTo>
                    <a:lnTo>
                      <a:pt x="783" y="617"/>
                    </a:lnTo>
                    <a:lnTo>
                      <a:pt x="783" y="619"/>
                    </a:lnTo>
                    <a:lnTo>
                      <a:pt x="785" y="619"/>
                    </a:lnTo>
                    <a:lnTo>
                      <a:pt x="785" y="619"/>
                    </a:lnTo>
                    <a:lnTo>
                      <a:pt x="787" y="619"/>
                    </a:lnTo>
                    <a:lnTo>
                      <a:pt x="787" y="619"/>
                    </a:lnTo>
                    <a:lnTo>
                      <a:pt x="788" y="619"/>
                    </a:lnTo>
                    <a:lnTo>
                      <a:pt x="790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2" y="617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4" y="615"/>
                    </a:lnTo>
                    <a:lnTo>
                      <a:pt x="792" y="615"/>
                    </a:lnTo>
                    <a:lnTo>
                      <a:pt x="792" y="615"/>
                    </a:lnTo>
                    <a:lnTo>
                      <a:pt x="790" y="613"/>
                    </a:lnTo>
                    <a:lnTo>
                      <a:pt x="790" y="613"/>
                    </a:lnTo>
                    <a:lnTo>
                      <a:pt x="790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8" y="615"/>
                    </a:lnTo>
                    <a:lnTo>
                      <a:pt x="787" y="615"/>
                    </a:lnTo>
                    <a:lnTo>
                      <a:pt x="787" y="615"/>
                    </a:lnTo>
                    <a:lnTo>
                      <a:pt x="785" y="615"/>
                    </a:lnTo>
                    <a:lnTo>
                      <a:pt x="785" y="615"/>
                    </a:lnTo>
                    <a:lnTo>
                      <a:pt x="783" y="615"/>
                    </a:lnTo>
                    <a:lnTo>
                      <a:pt x="781" y="613"/>
                    </a:lnTo>
                    <a:lnTo>
                      <a:pt x="781" y="613"/>
                    </a:lnTo>
                    <a:lnTo>
                      <a:pt x="779" y="613"/>
                    </a:lnTo>
                    <a:lnTo>
                      <a:pt x="779" y="613"/>
                    </a:lnTo>
                    <a:lnTo>
                      <a:pt x="778" y="613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6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1"/>
                    </a:lnTo>
                    <a:lnTo>
                      <a:pt x="778" y="610"/>
                    </a:lnTo>
                    <a:lnTo>
                      <a:pt x="778" y="610"/>
                    </a:lnTo>
                    <a:lnTo>
                      <a:pt x="778" y="608"/>
                    </a:lnTo>
                    <a:lnTo>
                      <a:pt x="779" y="608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6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4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79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1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3" y="602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5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8" y="602"/>
                    </a:lnTo>
                    <a:lnTo>
                      <a:pt x="788" y="600"/>
                    </a:lnTo>
                    <a:lnTo>
                      <a:pt x="788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0" y="600"/>
                    </a:lnTo>
                    <a:lnTo>
                      <a:pt x="792" y="599"/>
                    </a:lnTo>
                    <a:lnTo>
                      <a:pt x="792" y="599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2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7"/>
                    </a:lnTo>
                    <a:lnTo>
                      <a:pt x="790" y="595"/>
                    </a:lnTo>
                    <a:lnTo>
                      <a:pt x="790" y="595"/>
                    </a:lnTo>
                    <a:lnTo>
                      <a:pt x="788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7" y="595"/>
                    </a:lnTo>
                    <a:lnTo>
                      <a:pt x="785" y="595"/>
                    </a:lnTo>
                    <a:lnTo>
                      <a:pt x="785" y="593"/>
                    </a:lnTo>
                    <a:lnTo>
                      <a:pt x="785" y="593"/>
                    </a:lnTo>
                    <a:lnTo>
                      <a:pt x="785" y="591"/>
                    </a:lnTo>
                    <a:lnTo>
                      <a:pt x="785" y="591"/>
                    </a:lnTo>
                    <a:lnTo>
                      <a:pt x="787" y="591"/>
                    </a:lnTo>
                    <a:lnTo>
                      <a:pt x="787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1"/>
                    </a:lnTo>
                    <a:lnTo>
                      <a:pt x="788" y="590"/>
                    </a:lnTo>
                    <a:lnTo>
                      <a:pt x="788" y="590"/>
                    </a:lnTo>
                    <a:lnTo>
                      <a:pt x="788" y="588"/>
                    </a:lnTo>
                    <a:lnTo>
                      <a:pt x="790" y="588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6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90" y="584"/>
                    </a:lnTo>
                    <a:lnTo>
                      <a:pt x="788" y="584"/>
                    </a:lnTo>
                    <a:lnTo>
                      <a:pt x="788" y="584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7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6"/>
                    </a:lnTo>
                    <a:lnTo>
                      <a:pt x="785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3" y="588"/>
                    </a:lnTo>
                    <a:lnTo>
                      <a:pt x="781" y="588"/>
                    </a:lnTo>
                    <a:lnTo>
                      <a:pt x="779" y="588"/>
                    </a:lnTo>
                    <a:lnTo>
                      <a:pt x="779" y="588"/>
                    </a:lnTo>
                    <a:lnTo>
                      <a:pt x="778" y="586"/>
                    </a:lnTo>
                    <a:lnTo>
                      <a:pt x="776" y="586"/>
                    </a:lnTo>
                    <a:lnTo>
                      <a:pt x="774" y="584"/>
                    </a:lnTo>
                    <a:lnTo>
                      <a:pt x="774" y="584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2"/>
                    </a:lnTo>
                    <a:lnTo>
                      <a:pt x="774" y="581"/>
                    </a:lnTo>
                    <a:lnTo>
                      <a:pt x="774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6" y="581"/>
                    </a:lnTo>
                    <a:lnTo>
                      <a:pt x="778" y="579"/>
                    </a:lnTo>
                    <a:lnTo>
                      <a:pt x="779" y="579"/>
                    </a:lnTo>
                    <a:lnTo>
                      <a:pt x="779" y="579"/>
                    </a:lnTo>
                    <a:lnTo>
                      <a:pt x="781" y="579"/>
                    </a:lnTo>
                    <a:lnTo>
                      <a:pt x="781" y="579"/>
                    </a:lnTo>
                    <a:lnTo>
                      <a:pt x="783" y="579"/>
                    </a:lnTo>
                    <a:lnTo>
                      <a:pt x="783" y="577"/>
                    </a:lnTo>
                    <a:lnTo>
                      <a:pt x="783" y="575"/>
                    </a:lnTo>
                    <a:lnTo>
                      <a:pt x="783" y="573"/>
                    </a:lnTo>
                    <a:lnTo>
                      <a:pt x="783" y="572"/>
                    </a:lnTo>
                    <a:lnTo>
                      <a:pt x="783" y="572"/>
                    </a:lnTo>
                    <a:lnTo>
                      <a:pt x="783" y="570"/>
                    </a:lnTo>
                    <a:lnTo>
                      <a:pt x="781" y="570"/>
                    </a:lnTo>
                    <a:lnTo>
                      <a:pt x="781" y="570"/>
                    </a:lnTo>
                    <a:lnTo>
                      <a:pt x="779" y="570"/>
                    </a:lnTo>
                    <a:lnTo>
                      <a:pt x="779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8" y="570"/>
                    </a:lnTo>
                    <a:lnTo>
                      <a:pt x="776" y="570"/>
                    </a:lnTo>
                    <a:lnTo>
                      <a:pt x="776" y="570"/>
                    </a:lnTo>
                    <a:lnTo>
                      <a:pt x="776" y="568"/>
                    </a:lnTo>
                    <a:lnTo>
                      <a:pt x="776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8"/>
                    </a:lnTo>
                    <a:lnTo>
                      <a:pt x="774" y="566"/>
                    </a:lnTo>
                    <a:lnTo>
                      <a:pt x="774" y="566"/>
                    </a:lnTo>
                    <a:lnTo>
                      <a:pt x="774" y="564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4" y="562"/>
                    </a:lnTo>
                    <a:lnTo>
                      <a:pt x="776" y="562"/>
                    </a:lnTo>
                    <a:lnTo>
                      <a:pt x="776" y="562"/>
                    </a:lnTo>
                    <a:lnTo>
                      <a:pt x="776" y="561"/>
                    </a:lnTo>
                    <a:lnTo>
                      <a:pt x="778" y="561"/>
                    </a:lnTo>
                    <a:lnTo>
                      <a:pt x="778" y="561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9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8" y="557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6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4" y="555"/>
                    </a:lnTo>
                    <a:lnTo>
                      <a:pt x="772" y="557"/>
                    </a:lnTo>
                    <a:lnTo>
                      <a:pt x="770" y="557"/>
                    </a:lnTo>
                    <a:lnTo>
                      <a:pt x="770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7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5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3" y="557"/>
                    </a:lnTo>
                    <a:lnTo>
                      <a:pt x="761" y="557"/>
                    </a:lnTo>
                    <a:lnTo>
                      <a:pt x="761" y="557"/>
                    </a:lnTo>
                    <a:lnTo>
                      <a:pt x="761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59" y="555"/>
                    </a:lnTo>
                    <a:lnTo>
                      <a:pt x="761" y="553"/>
                    </a:lnTo>
                    <a:lnTo>
                      <a:pt x="761" y="553"/>
                    </a:lnTo>
                    <a:lnTo>
                      <a:pt x="761" y="552"/>
                    </a:lnTo>
                    <a:lnTo>
                      <a:pt x="761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3" y="552"/>
                    </a:lnTo>
                    <a:lnTo>
                      <a:pt x="765" y="552"/>
                    </a:lnTo>
                    <a:lnTo>
                      <a:pt x="765" y="553"/>
                    </a:lnTo>
                    <a:lnTo>
                      <a:pt x="765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7" y="553"/>
                    </a:lnTo>
                    <a:lnTo>
                      <a:pt x="769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2"/>
                    </a:lnTo>
                    <a:lnTo>
                      <a:pt x="770" y="550"/>
                    </a:lnTo>
                    <a:lnTo>
                      <a:pt x="770" y="550"/>
                    </a:lnTo>
                    <a:lnTo>
                      <a:pt x="769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50"/>
                    </a:lnTo>
                    <a:lnTo>
                      <a:pt x="767" y="548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7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6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4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5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7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69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0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3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2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70" y="541"/>
                    </a:lnTo>
                    <a:lnTo>
                      <a:pt x="769" y="541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9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7" y="537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9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7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69" y="537"/>
                    </a:lnTo>
                    <a:lnTo>
                      <a:pt x="770" y="535"/>
                    </a:lnTo>
                    <a:lnTo>
                      <a:pt x="769" y="535"/>
                    </a:lnTo>
                    <a:lnTo>
                      <a:pt x="769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5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0" y="534"/>
                    </a:lnTo>
                    <a:lnTo>
                      <a:pt x="772" y="534"/>
                    </a:lnTo>
                    <a:lnTo>
                      <a:pt x="772" y="534"/>
                    </a:lnTo>
                    <a:lnTo>
                      <a:pt x="770" y="532"/>
                    </a:lnTo>
                    <a:lnTo>
                      <a:pt x="770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2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4" y="532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6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30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8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4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2" y="526"/>
                    </a:lnTo>
                    <a:lnTo>
                      <a:pt x="770" y="526"/>
                    </a:lnTo>
                    <a:lnTo>
                      <a:pt x="770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4"/>
                    </a:lnTo>
                    <a:lnTo>
                      <a:pt x="772" y="523"/>
                    </a:lnTo>
                    <a:lnTo>
                      <a:pt x="772" y="523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21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2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70" y="519"/>
                    </a:lnTo>
                    <a:lnTo>
                      <a:pt x="769" y="519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9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7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7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5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5" y="514"/>
                    </a:lnTo>
                    <a:lnTo>
                      <a:pt x="763" y="514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3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61" y="512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10"/>
                    </a:lnTo>
                    <a:lnTo>
                      <a:pt x="759" y="508"/>
                    </a:lnTo>
                    <a:lnTo>
                      <a:pt x="759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8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6" y="508"/>
                    </a:lnTo>
                    <a:lnTo>
                      <a:pt x="754" y="508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4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2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50" y="510"/>
                    </a:lnTo>
                    <a:lnTo>
                      <a:pt x="749" y="510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9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7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5" y="512"/>
                    </a:lnTo>
                    <a:lnTo>
                      <a:pt x="743" y="512"/>
                    </a:lnTo>
                    <a:lnTo>
                      <a:pt x="743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1" y="512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40" y="514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5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7"/>
                    </a:lnTo>
                    <a:lnTo>
                      <a:pt x="738" y="519"/>
                    </a:lnTo>
                    <a:lnTo>
                      <a:pt x="738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8" y="519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21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6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4" y="519"/>
                    </a:lnTo>
                    <a:lnTo>
                      <a:pt x="732" y="519"/>
                    </a:lnTo>
                    <a:lnTo>
                      <a:pt x="732" y="519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2" y="521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31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9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3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4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7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6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28"/>
                    </a:lnTo>
                    <a:lnTo>
                      <a:pt x="725" y="530"/>
                    </a:lnTo>
                    <a:lnTo>
                      <a:pt x="725" y="530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2"/>
                    </a:lnTo>
                    <a:lnTo>
                      <a:pt x="725" y="534"/>
                    </a:lnTo>
                    <a:lnTo>
                      <a:pt x="725" y="534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5"/>
                    </a:lnTo>
                    <a:lnTo>
                      <a:pt x="725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3" y="537"/>
                    </a:lnTo>
                    <a:lnTo>
                      <a:pt x="722" y="537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2" y="539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20" y="541"/>
                    </a:lnTo>
                    <a:lnTo>
                      <a:pt x="718" y="541"/>
                    </a:lnTo>
                    <a:lnTo>
                      <a:pt x="718" y="541"/>
                    </a:lnTo>
                    <a:lnTo>
                      <a:pt x="718" y="543"/>
                    </a:lnTo>
                    <a:lnTo>
                      <a:pt x="718" y="543"/>
                    </a:lnTo>
                    <a:lnTo>
                      <a:pt x="716" y="544"/>
                    </a:lnTo>
                    <a:lnTo>
                      <a:pt x="716" y="544"/>
                    </a:lnTo>
                    <a:lnTo>
                      <a:pt x="716" y="546"/>
                    </a:lnTo>
                    <a:lnTo>
                      <a:pt x="716" y="546"/>
                    </a:lnTo>
                    <a:lnTo>
                      <a:pt x="716" y="548"/>
                    </a:lnTo>
                    <a:lnTo>
                      <a:pt x="716" y="552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6" y="553"/>
                    </a:lnTo>
                    <a:lnTo>
                      <a:pt x="714" y="555"/>
                    </a:lnTo>
                    <a:lnTo>
                      <a:pt x="712" y="555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2" y="557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11" y="555"/>
                    </a:lnTo>
                    <a:lnTo>
                      <a:pt x="709" y="557"/>
                    </a:lnTo>
                    <a:lnTo>
                      <a:pt x="707" y="557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7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5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3" y="559"/>
                    </a:lnTo>
                    <a:lnTo>
                      <a:pt x="702" y="559"/>
                    </a:lnTo>
                    <a:lnTo>
                      <a:pt x="702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59"/>
                    </a:lnTo>
                    <a:lnTo>
                      <a:pt x="700" y="561"/>
                    </a:lnTo>
                    <a:lnTo>
                      <a:pt x="698" y="561"/>
                    </a:lnTo>
                    <a:lnTo>
                      <a:pt x="696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1"/>
                    </a:lnTo>
                    <a:lnTo>
                      <a:pt x="694" y="562"/>
                    </a:lnTo>
                    <a:lnTo>
                      <a:pt x="694" y="562"/>
                    </a:lnTo>
                    <a:lnTo>
                      <a:pt x="696" y="562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4"/>
                    </a:lnTo>
                    <a:lnTo>
                      <a:pt x="696" y="566"/>
                    </a:lnTo>
                    <a:lnTo>
                      <a:pt x="696" y="568"/>
                    </a:lnTo>
                    <a:lnTo>
                      <a:pt x="696" y="568"/>
                    </a:lnTo>
                    <a:lnTo>
                      <a:pt x="694" y="568"/>
                    </a:lnTo>
                    <a:lnTo>
                      <a:pt x="694" y="570"/>
                    </a:lnTo>
                    <a:lnTo>
                      <a:pt x="694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3" y="572"/>
                    </a:lnTo>
                    <a:lnTo>
                      <a:pt x="691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3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5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81"/>
                    </a:lnTo>
                    <a:lnTo>
                      <a:pt x="689" y="581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2"/>
                    </a:lnTo>
                    <a:lnTo>
                      <a:pt x="689" y="584"/>
                    </a:lnTo>
                    <a:lnTo>
                      <a:pt x="687" y="584"/>
                    </a:lnTo>
                    <a:lnTo>
                      <a:pt x="687" y="584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7" y="586"/>
                    </a:lnTo>
                    <a:lnTo>
                      <a:pt x="685" y="586"/>
                    </a:lnTo>
                    <a:lnTo>
                      <a:pt x="685" y="586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88"/>
                    </a:lnTo>
                    <a:lnTo>
                      <a:pt x="685" y="590"/>
                    </a:lnTo>
                    <a:lnTo>
                      <a:pt x="684" y="590"/>
                    </a:lnTo>
                    <a:lnTo>
                      <a:pt x="684" y="590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4" y="591"/>
                    </a:lnTo>
                    <a:lnTo>
                      <a:pt x="680" y="591"/>
                    </a:lnTo>
                    <a:lnTo>
                      <a:pt x="678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6" y="591"/>
                    </a:lnTo>
                    <a:lnTo>
                      <a:pt x="674" y="591"/>
                    </a:lnTo>
                    <a:lnTo>
                      <a:pt x="674" y="591"/>
                    </a:lnTo>
                    <a:lnTo>
                      <a:pt x="673" y="591"/>
                    </a:lnTo>
                    <a:lnTo>
                      <a:pt x="673" y="591"/>
                    </a:lnTo>
                    <a:lnTo>
                      <a:pt x="673" y="593"/>
                    </a:lnTo>
                    <a:lnTo>
                      <a:pt x="673" y="593"/>
                    </a:lnTo>
                    <a:lnTo>
                      <a:pt x="671" y="593"/>
                    </a:lnTo>
                    <a:lnTo>
                      <a:pt x="671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9" y="593"/>
                    </a:lnTo>
                    <a:lnTo>
                      <a:pt x="667" y="593"/>
                    </a:lnTo>
                    <a:lnTo>
                      <a:pt x="667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5"/>
                    </a:lnTo>
                    <a:lnTo>
                      <a:pt x="665" y="597"/>
                    </a:lnTo>
                    <a:lnTo>
                      <a:pt x="665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4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2" y="597"/>
                    </a:lnTo>
                    <a:lnTo>
                      <a:pt x="660" y="597"/>
                    </a:lnTo>
                    <a:lnTo>
                      <a:pt x="658" y="597"/>
                    </a:lnTo>
                    <a:lnTo>
                      <a:pt x="658" y="595"/>
                    </a:lnTo>
                    <a:lnTo>
                      <a:pt x="658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6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5" y="595"/>
                    </a:lnTo>
                    <a:lnTo>
                      <a:pt x="653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51" y="595"/>
                    </a:lnTo>
                    <a:lnTo>
                      <a:pt x="649" y="595"/>
                    </a:lnTo>
                    <a:lnTo>
                      <a:pt x="649" y="595"/>
                    </a:lnTo>
                    <a:lnTo>
                      <a:pt x="647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6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4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2" y="595"/>
                    </a:lnTo>
                    <a:lnTo>
                      <a:pt x="640" y="595"/>
                    </a:lnTo>
                    <a:lnTo>
                      <a:pt x="640" y="595"/>
                    </a:lnTo>
                    <a:lnTo>
                      <a:pt x="640" y="597"/>
                    </a:lnTo>
                    <a:lnTo>
                      <a:pt x="640" y="597"/>
                    </a:lnTo>
                    <a:lnTo>
                      <a:pt x="638" y="597"/>
                    </a:lnTo>
                    <a:lnTo>
                      <a:pt x="638" y="597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599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0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8" y="602"/>
                    </a:lnTo>
                    <a:lnTo>
                      <a:pt x="637" y="604"/>
                    </a:lnTo>
                    <a:lnTo>
                      <a:pt x="637" y="606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08"/>
                    </a:lnTo>
                    <a:lnTo>
                      <a:pt x="635" y="610"/>
                    </a:lnTo>
                    <a:lnTo>
                      <a:pt x="635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0"/>
                    </a:lnTo>
                    <a:lnTo>
                      <a:pt x="633" y="611"/>
                    </a:lnTo>
                    <a:lnTo>
                      <a:pt x="631" y="611"/>
                    </a:lnTo>
                    <a:lnTo>
                      <a:pt x="631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9" y="611"/>
                    </a:lnTo>
                    <a:lnTo>
                      <a:pt x="627" y="611"/>
                    </a:lnTo>
                    <a:lnTo>
                      <a:pt x="626" y="611"/>
                    </a:lnTo>
                    <a:lnTo>
                      <a:pt x="626" y="611"/>
                    </a:lnTo>
                    <a:lnTo>
                      <a:pt x="626" y="610"/>
                    </a:lnTo>
                    <a:lnTo>
                      <a:pt x="626" y="610"/>
                    </a:lnTo>
                    <a:lnTo>
                      <a:pt x="624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2" y="610"/>
                    </a:lnTo>
                    <a:lnTo>
                      <a:pt x="620" y="610"/>
                    </a:lnTo>
                    <a:lnTo>
                      <a:pt x="617" y="610"/>
                    </a:lnTo>
                    <a:lnTo>
                      <a:pt x="617" y="610"/>
                    </a:lnTo>
                    <a:lnTo>
                      <a:pt x="617" y="608"/>
                    </a:lnTo>
                    <a:lnTo>
                      <a:pt x="617" y="608"/>
                    </a:lnTo>
                    <a:lnTo>
                      <a:pt x="615" y="608"/>
                    </a:lnTo>
                    <a:lnTo>
                      <a:pt x="613" y="608"/>
                    </a:lnTo>
                    <a:lnTo>
                      <a:pt x="613" y="608"/>
                    </a:lnTo>
                    <a:lnTo>
                      <a:pt x="611" y="608"/>
                    </a:lnTo>
                    <a:lnTo>
                      <a:pt x="611" y="608"/>
                    </a:lnTo>
                    <a:lnTo>
                      <a:pt x="609" y="608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8" y="606"/>
                    </a:lnTo>
                    <a:lnTo>
                      <a:pt x="606" y="606"/>
                    </a:lnTo>
                    <a:lnTo>
                      <a:pt x="604" y="606"/>
                    </a:lnTo>
                    <a:lnTo>
                      <a:pt x="604" y="606"/>
                    </a:lnTo>
                    <a:lnTo>
                      <a:pt x="602" y="606"/>
                    </a:lnTo>
                    <a:lnTo>
                      <a:pt x="600" y="606"/>
                    </a:lnTo>
                    <a:lnTo>
                      <a:pt x="600" y="606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9" y="604"/>
                    </a:lnTo>
                    <a:lnTo>
                      <a:pt x="597" y="606"/>
                    </a:lnTo>
                    <a:lnTo>
                      <a:pt x="597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5" y="606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08"/>
                    </a:lnTo>
                    <a:lnTo>
                      <a:pt x="593" y="610"/>
                    </a:lnTo>
                    <a:lnTo>
                      <a:pt x="593" y="610"/>
                    </a:lnTo>
                    <a:lnTo>
                      <a:pt x="591" y="610"/>
                    </a:lnTo>
                    <a:lnTo>
                      <a:pt x="591" y="611"/>
                    </a:lnTo>
                    <a:lnTo>
                      <a:pt x="591" y="611"/>
                    </a:lnTo>
                    <a:lnTo>
                      <a:pt x="591" y="613"/>
                    </a:lnTo>
                    <a:lnTo>
                      <a:pt x="589" y="613"/>
                    </a:lnTo>
                    <a:lnTo>
                      <a:pt x="589" y="613"/>
                    </a:lnTo>
                    <a:lnTo>
                      <a:pt x="589" y="615"/>
                    </a:lnTo>
                    <a:lnTo>
                      <a:pt x="588" y="615"/>
                    </a:lnTo>
                    <a:lnTo>
                      <a:pt x="588" y="615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8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6" y="617"/>
                    </a:lnTo>
                    <a:lnTo>
                      <a:pt x="584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2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80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9" y="615"/>
                    </a:lnTo>
                    <a:lnTo>
                      <a:pt x="577" y="613"/>
                    </a:lnTo>
                    <a:lnTo>
                      <a:pt x="579" y="610"/>
                    </a:lnTo>
                    <a:lnTo>
                      <a:pt x="579" y="608"/>
                    </a:lnTo>
                    <a:lnTo>
                      <a:pt x="577" y="606"/>
                    </a:lnTo>
                    <a:lnTo>
                      <a:pt x="575" y="604"/>
                    </a:lnTo>
                    <a:lnTo>
                      <a:pt x="577" y="600"/>
                    </a:lnTo>
                    <a:lnTo>
                      <a:pt x="575" y="597"/>
                    </a:lnTo>
                    <a:lnTo>
                      <a:pt x="573" y="595"/>
                    </a:lnTo>
                    <a:lnTo>
                      <a:pt x="570" y="593"/>
                    </a:lnTo>
                    <a:lnTo>
                      <a:pt x="568" y="593"/>
                    </a:lnTo>
                    <a:lnTo>
                      <a:pt x="566" y="593"/>
                    </a:lnTo>
                    <a:lnTo>
                      <a:pt x="564" y="591"/>
                    </a:lnTo>
                    <a:lnTo>
                      <a:pt x="562" y="591"/>
                    </a:lnTo>
                    <a:lnTo>
                      <a:pt x="562" y="591"/>
                    </a:lnTo>
                    <a:lnTo>
                      <a:pt x="561" y="591"/>
                    </a:lnTo>
                    <a:lnTo>
                      <a:pt x="561" y="590"/>
                    </a:lnTo>
                    <a:lnTo>
                      <a:pt x="561" y="590"/>
                    </a:lnTo>
                    <a:lnTo>
                      <a:pt x="559" y="590"/>
                    </a:lnTo>
                    <a:lnTo>
                      <a:pt x="557" y="590"/>
                    </a:lnTo>
                    <a:lnTo>
                      <a:pt x="555" y="588"/>
                    </a:lnTo>
                    <a:lnTo>
                      <a:pt x="555" y="588"/>
                    </a:lnTo>
                    <a:lnTo>
                      <a:pt x="553" y="588"/>
                    </a:lnTo>
                    <a:lnTo>
                      <a:pt x="553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2" y="588"/>
                    </a:lnTo>
                    <a:lnTo>
                      <a:pt x="550" y="588"/>
                    </a:lnTo>
                    <a:lnTo>
                      <a:pt x="550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8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6" y="588"/>
                    </a:lnTo>
                    <a:lnTo>
                      <a:pt x="544" y="588"/>
                    </a:lnTo>
                    <a:lnTo>
                      <a:pt x="542" y="588"/>
                    </a:lnTo>
                    <a:lnTo>
                      <a:pt x="541" y="588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8" y="582"/>
                    </a:lnTo>
                    <a:lnTo>
                      <a:pt x="526" y="582"/>
                    </a:lnTo>
                    <a:lnTo>
                      <a:pt x="524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81"/>
                    </a:lnTo>
                    <a:lnTo>
                      <a:pt x="523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21" y="579"/>
                    </a:lnTo>
                    <a:lnTo>
                      <a:pt x="519" y="579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7" y="577"/>
                    </a:lnTo>
                    <a:lnTo>
                      <a:pt x="515" y="577"/>
                    </a:lnTo>
                    <a:lnTo>
                      <a:pt x="515" y="575"/>
                    </a:lnTo>
                    <a:lnTo>
                      <a:pt x="515" y="575"/>
                    </a:lnTo>
                    <a:lnTo>
                      <a:pt x="514" y="575"/>
                    </a:lnTo>
                    <a:lnTo>
                      <a:pt x="514" y="575"/>
                    </a:lnTo>
                    <a:lnTo>
                      <a:pt x="512" y="575"/>
                    </a:lnTo>
                    <a:lnTo>
                      <a:pt x="512" y="573"/>
                    </a:lnTo>
                    <a:lnTo>
                      <a:pt x="512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10" y="573"/>
                    </a:lnTo>
                    <a:lnTo>
                      <a:pt x="508" y="573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8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6" y="572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4" y="570"/>
                    </a:lnTo>
                    <a:lnTo>
                      <a:pt x="503" y="570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8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6"/>
                    </a:lnTo>
                    <a:lnTo>
                      <a:pt x="503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4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501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9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2"/>
                    </a:lnTo>
                    <a:lnTo>
                      <a:pt x="497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5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4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2" y="561"/>
                    </a:lnTo>
                    <a:lnTo>
                      <a:pt x="490" y="561"/>
                    </a:lnTo>
                    <a:lnTo>
                      <a:pt x="490" y="561"/>
                    </a:lnTo>
                    <a:lnTo>
                      <a:pt x="490" y="559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1"/>
                    </a:lnTo>
                    <a:lnTo>
                      <a:pt x="488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6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2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5" y="564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3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2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61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81" y="559"/>
                    </a:lnTo>
                    <a:lnTo>
                      <a:pt x="479" y="559"/>
                    </a:lnTo>
                    <a:lnTo>
                      <a:pt x="477" y="559"/>
                    </a:lnTo>
                    <a:lnTo>
                      <a:pt x="477" y="559"/>
                    </a:lnTo>
                    <a:lnTo>
                      <a:pt x="476" y="559"/>
                    </a:lnTo>
                    <a:lnTo>
                      <a:pt x="476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9"/>
                    </a:lnTo>
                    <a:lnTo>
                      <a:pt x="474" y="557"/>
                    </a:lnTo>
                    <a:lnTo>
                      <a:pt x="474" y="557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6" y="555"/>
                    </a:lnTo>
                    <a:lnTo>
                      <a:pt x="474" y="553"/>
                    </a:lnTo>
                    <a:lnTo>
                      <a:pt x="474" y="553"/>
                    </a:lnTo>
                    <a:lnTo>
                      <a:pt x="472" y="553"/>
                    </a:lnTo>
                    <a:lnTo>
                      <a:pt x="472" y="553"/>
                    </a:lnTo>
                    <a:lnTo>
                      <a:pt x="470" y="553"/>
                    </a:lnTo>
                    <a:lnTo>
                      <a:pt x="470" y="553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70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8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7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2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5" y="550"/>
                    </a:lnTo>
                    <a:lnTo>
                      <a:pt x="463" y="548"/>
                    </a:lnTo>
                    <a:lnTo>
                      <a:pt x="463" y="546"/>
                    </a:lnTo>
                    <a:lnTo>
                      <a:pt x="463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6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61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9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4"/>
                    </a:lnTo>
                    <a:lnTo>
                      <a:pt x="457" y="543"/>
                    </a:lnTo>
                    <a:lnTo>
                      <a:pt x="457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6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3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4" y="541"/>
                    </a:lnTo>
                    <a:lnTo>
                      <a:pt x="452" y="541"/>
                    </a:lnTo>
                    <a:lnTo>
                      <a:pt x="452" y="541"/>
                    </a:lnTo>
                    <a:lnTo>
                      <a:pt x="452" y="539"/>
                    </a:lnTo>
                    <a:lnTo>
                      <a:pt x="452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50" y="539"/>
                    </a:lnTo>
                    <a:lnTo>
                      <a:pt x="448" y="537"/>
                    </a:lnTo>
                    <a:lnTo>
                      <a:pt x="448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7" y="537"/>
                    </a:lnTo>
                    <a:lnTo>
                      <a:pt x="445" y="535"/>
                    </a:lnTo>
                    <a:lnTo>
                      <a:pt x="443" y="535"/>
                    </a:lnTo>
                    <a:lnTo>
                      <a:pt x="443" y="534"/>
                    </a:lnTo>
                    <a:lnTo>
                      <a:pt x="443" y="534"/>
                    </a:lnTo>
                    <a:lnTo>
                      <a:pt x="441" y="534"/>
                    </a:lnTo>
                    <a:lnTo>
                      <a:pt x="441" y="534"/>
                    </a:lnTo>
                    <a:lnTo>
                      <a:pt x="439" y="534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9" y="532"/>
                    </a:lnTo>
                    <a:lnTo>
                      <a:pt x="438" y="532"/>
                    </a:lnTo>
                    <a:lnTo>
                      <a:pt x="438" y="530"/>
                    </a:lnTo>
                    <a:lnTo>
                      <a:pt x="436" y="530"/>
                    </a:lnTo>
                    <a:lnTo>
                      <a:pt x="436" y="528"/>
                    </a:lnTo>
                    <a:lnTo>
                      <a:pt x="436" y="528"/>
                    </a:lnTo>
                    <a:lnTo>
                      <a:pt x="434" y="528"/>
                    </a:lnTo>
                    <a:lnTo>
                      <a:pt x="432" y="528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6"/>
                    </a:lnTo>
                    <a:lnTo>
                      <a:pt x="432" y="524"/>
                    </a:lnTo>
                    <a:lnTo>
                      <a:pt x="430" y="524"/>
                    </a:lnTo>
                    <a:lnTo>
                      <a:pt x="430" y="524"/>
                    </a:lnTo>
                    <a:lnTo>
                      <a:pt x="429" y="524"/>
                    </a:lnTo>
                    <a:lnTo>
                      <a:pt x="429" y="524"/>
                    </a:lnTo>
                    <a:lnTo>
                      <a:pt x="427" y="523"/>
                    </a:lnTo>
                    <a:lnTo>
                      <a:pt x="427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3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5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4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3" y="526"/>
                    </a:lnTo>
                    <a:lnTo>
                      <a:pt x="421" y="526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21" y="528"/>
                    </a:lnTo>
                    <a:lnTo>
                      <a:pt x="419" y="528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9" y="530"/>
                    </a:lnTo>
                    <a:lnTo>
                      <a:pt x="418" y="532"/>
                    </a:lnTo>
                    <a:lnTo>
                      <a:pt x="416" y="532"/>
                    </a:lnTo>
                    <a:lnTo>
                      <a:pt x="414" y="532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4" y="534"/>
                    </a:lnTo>
                    <a:lnTo>
                      <a:pt x="412" y="534"/>
                    </a:lnTo>
                    <a:lnTo>
                      <a:pt x="410" y="535"/>
                    </a:lnTo>
                    <a:lnTo>
                      <a:pt x="410" y="535"/>
                    </a:lnTo>
                    <a:lnTo>
                      <a:pt x="409" y="535"/>
                    </a:lnTo>
                    <a:lnTo>
                      <a:pt x="409" y="537"/>
                    </a:lnTo>
                    <a:lnTo>
                      <a:pt x="407" y="537"/>
                    </a:lnTo>
                    <a:lnTo>
                      <a:pt x="407" y="537"/>
                    </a:lnTo>
                    <a:lnTo>
                      <a:pt x="405" y="537"/>
                    </a:lnTo>
                    <a:lnTo>
                      <a:pt x="403" y="539"/>
                    </a:lnTo>
                    <a:lnTo>
                      <a:pt x="403" y="539"/>
                    </a:lnTo>
                    <a:lnTo>
                      <a:pt x="401" y="539"/>
                    </a:lnTo>
                    <a:lnTo>
                      <a:pt x="401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9"/>
                    </a:lnTo>
                    <a:lnTo>
                      <a:pt x="400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4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92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1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9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7" y="543"/>
                    </a:lnTo>
                    <a:lnTo>
                      <a:pt x="385" y="543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5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3" y="544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1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6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80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8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6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4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2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71" y="548"/>
                    </a:lnTo>
                    <a:lnTo>
                      <a:pt x="369" y="548"/>
                    </a:lnTo>
                    <a:lnTo>
                      <a:pt x="369" y="548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71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9" y="550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7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5" y="552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3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2" y="553"/>
                    </a:lnTo>
                    <a:lnTo>
                      <a:pt x="360" y="553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8" y="555"/>
                    </a:lnTo>
                    <a:lnTo>
                      <a:pt x="356" y="555"/>
                    </a:lnTo>
                    <a:lnTo>
                      <a:pt x="356" y="555"/>
                    </a:lnTo>
                    <a:lnTo>
                      <a:pt x="356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4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7"/>
                    </a:lnTo>
                    <a:lnTo>
                      <a:pt x="353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51" y="559"/>
                    </a:lnTo>
                    <a:lnTo>
                      <a:pt x="347" y="561"/>
                    </a:lnTo>
                    <a:lnTo>
                      <a:pt x="347" y="561"/>
                    </a:lnTo>
                    <a:lnTo>
                      <a:pt x="345" y="561"/>
                    </a:lnTo>
                    <a:lnTo>
                      <a:pt x="344" y="562"/>
                    </a:lnTo>
                    <a:lnTo>
                      <a:pt x="340" y="562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38" y="564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6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0" y="568"/>
                    </a:lnTo>
                    <a:lnTo>
                      <a:pt x="342" y="568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2" y="570"/>
                    </a:lnTo>
                    <a:lnTo>
                      <a:pt x="344" y="570"/>
                    </a:lnTo>
                    <a:lnTo>
                      <a:pt x="344" y="570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2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5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7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79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7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5" y="581"/>
                    </a:lnTo>
                    <a:lnTo>
                      <a:pt x="347" y="581"/>
                    </a:lnTo>
                    <a:lnTo>
                      <a:pt x="347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2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4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5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6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7" y="588"/>
                    </a:lnTo>
                    <a:lnTo>
                      <a:pt x="345" y="588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5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4" y="590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1"/>
                    </a:lnTo>
                    <a:lnTo>
                      <a:pt x="345" y="593"/>
                    </a:lnTo>
                    <a:lnTo>
                      <a:pt x="345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4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5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2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7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40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8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6" y="599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4" y="600"/>
                    </a:lnTo>
                    <a:lnTo>
                      <a:pt x="333" y="600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3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31" y="602"/>
                    </a:lnTo>
                    <a:lnTo>
                      <a:pt x="329" y="602"/>
                    </a:lnTo>
                    <a:lnTo>
                      <a:pt x="329" y="602"/>
                    </a:lnTo>
                    <a:lnTo>
                      <a:pt x="329" y="600"/>
                    </a:lnTo>
                    <a:lnTo>
                      <a:pt x="329" y="600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9"/>
                    </a:lnTo>
                    <a:lnTo>
                      <a:pt x="329" y="597"/>
                    </a:lnTo>
                    <a:lnTo>
                      <a:pt x="327" y="595"/>
                    </a:lnTo>
                    <a:lnTo>
                      <a:pt x="327" y="595"/>
                    </a:lnTo>
                    <a:lnTo>
                      <a:pt x="327" y="597"/>
                    </a:lnTo>
                    <a:lnTo>
                      <a:pt x="325" y="597"/>
                    </a:lnTo>
                    <a:lnTo>
                      <a:pt x="325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4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2" y="597"/>
                    </a:lnTo>
                    <a:lnTo>
                      <a:pt x="320" y="597"/>
                    </a:lnTo>
                    <a:lnTo>
                      <a:pt x="320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7"/>
                    </a:lnTo>
                    <a:lnTo>
                      <a:pt x="318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6" y="595"/>
                    </a:lnTo>
                    <a:lnTo>
                      <a:pt x="315" y="595"/>
                    </a:lnTo>
                    <a:lnTo>
                      <a:pt x="315" y="595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7"/>
                    </a:lnTo>
                    <a:lnTo>
                      <a:pt x="315" y="599"/>
                    </a:lnTo>
                    <a:lnTo>
                      <a:pt x="315" y="599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3" y="600"/>
                    </a:lnTo>
                    <a:lnTo>
                      <a:pt x="311" y="600"/>
                    </a:lnTo>
                    <a:lnTo>
                      <a:pt x="311" y="600"/>
                    </a:lnTo>
                    <a:lnTo>
                      <a:pt x="311" y="599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9" y="599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7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599"/>
                    </a:lnTo>
                    <a:lnTo>
                      <a:pt x="307" y="600"/>
                    </a:lnTo>
                    <a:lnTo>
                      <a:pt x="307" y="600"/>
                    </a:lnTo>
                    <a:lnTo>
                      <a:pt x="306" y="600"/>
                    </a:lnTo>
                    <a:lnTo>
                      <a:pt x="306" y="600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6" y="602"/>
                    </a:lnTo>
                    <a:lnTo>
                      <a:pt x="304" y="602"/>
                    </a:lnTo>
                    <a:lnTo>
                      <a:pt x="304" y="604"/>
                    </a:lnTo>
                    <a:lnTo>
                      <a:pt x="304" y="604"/>
                    </a:lnTo>
                    <a:lnTo>
                      <a:pt x="304" y="606"/>
                    </a:lnTo>
                    <a:lnTo>
                      <a:pt x="304" y="606"/>
                    </a:lnTo>
                    <a:lnTo>
                      <a:pt x="306" y="606"/>
                    </a:lnTo>
                    <a:lnTo>
                      <a:pt x="306" y="606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6" y="608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4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2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300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8" y="610"/>
                    </a:lnTo>
                    <a:lnTo>
                      <a:pt x="296" y="610"/>
                    </a:lnTo>
                    <a:lnTo>
                      <a:pt x="296" y="610"/>
                    </a:lnTo>
                    <a:lnTo>
                      <a:pt x="295" y="610"/>
                    </a:lnTo>
                    <a:lnTo>
                      <a:pt x="295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1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3" y="613"/>
                    </a:lnTo>
                    <a:lnTo>
                      <a:pt x="291" y="613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91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9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5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7" y="613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1"/>
                    </a:lnTo>
                    <a:lnTo>
                      <a:pt x="289" y="610"/>
                    </a:lnTo>
                    <a:lnTo>
                      <a:pt x="291" y="610"/>
                    </a:lnTo>
                    <a:lnTo>
                      <a:pt x="291" y="608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6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3" y="604"/>
                    </a:lnTo>
                    <a:lnTo>
                      <a:pt x="291" y="604"/>
                    </a:lnTo>
                    <a:lnTo>
                      <a:pt x="291" y="604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91" y="602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600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9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89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1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7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5"/>
                    </a:lnTo>
                    <a:lnTo>
                      <a:pt x="293" y="593"/>
                    </a:lnTo>
                    <a:lnTo>
                      <a:pt x="293" y="593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1"/>
                    </a:lnTo>
                    <a:lnTo>
                      <a:pt x="295" y="590"/>
                    </a:lnTo>
                    <a:lnTo>
                      <a:pt x="295" y="590"/>
                    </a:lnTo>
                    <a:lnTo>
                      <a:pt x="296" y="590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8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8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6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6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5" y="588"/>
                    </a:lnTo>
                    <a:lnTo>
                      <a:pt x="293" y="588"/>
                    </a:lnTo>
                    <a:lnTo>
                      <a:pt x="293" y="588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3" y="586"/>
                    </a:lnTo>
                    <a:lnTo>
                      <a:pt x="291" y="586"/>
                    </a:lnTo>
                    <a:lnTo>
                      <a:pt x="291" y="586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91" y="588"/>
                    </a:lnTo>
                    <a:lnTo>
                      <a:pt x="289" y="588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9" y="590"/>
                    </a:lnTo>
                    <a:lnTo>
                      <a:pt x="287" y="590"/>
                    </a:lnTo>
                    <a:lnTo>
                      <a:pt x="287" y="590"/>
                    </a:lnTo>
                    <a:lnTo>
                      <a:pt x="289" y="590"/>
                    </a:lnTo>
                    <a:lnTo>
                      <a:pt x="289" y="588"/>
                    </a:lnTo>
                    <a:lnTo>
                      <a:pt x="289" y="588"/>
                    </a:lnTo>
                    <a:lnTo>
                      <a:pt x="289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6"/>
                    </a:lnTo>
                    <a:lnTo>
                      <a:pt x="287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6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4" y="588"/>
                    </a:lnTo>
                    <a:lnTo>
                      <a:pt x="282" y="588"/>
                    </a:lnTo>
                    <a:lnTo>
                      <a:pt x="282" y="588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6"/>
                    </a:lnTo>
                    <a:lnTo>
                      <a:pt x="282" y="584"/>
                    </a:lnTo>
                    <a:lnTo>
                      <a:pt x="284" y="584"/>
                    </a:lnTo>
                    <a:lnTo>
                      <a:pt x="284" y="584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4" y="582"/>
                    </a:lnTo>
                    <a:lnTo>
                      <a:pt x="286" y="582"/>
                    </a:lnTo>
                    <a:lnTo>
                      <a:pt x="286" y="582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6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7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89" y="582"/>
                    </a:lnTo>
                    <a:lnTo>
                      <a:pt x="289" y="581"/>
                    </a:lnTo>
                    <a:lnTo>
                      <a:pt x="289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81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1" y="579"/>
                    </a:lnTo>
                    <a:lnTo>
                      <a:pt x="293" y="579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3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5" y="581"/>
                    </a:lnTo>
                    <a:lnTo>
                      <a:pt x="296" y="581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6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9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7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6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5"/>
                    </a:lnTo>
                    <a:lnTo>
                      <a:pt x="295" y="573"/>
                    </a:lnTo>
                    <a:lnTo>
                      <a:pt x="295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3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3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91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9" y="575"/>
                    </a:lnTo>
                    <a:lnTo>
                      <a:pt x="287" y="575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7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6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3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72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2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80" y="570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2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3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8" y="575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7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5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3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7"/>
                    </a:lnTo>
                    <a:lnTo>
                      <a:pt x="271" y="579"/>
                    </a:lnTo>
                    <a:lnTo>
                      <a:pt x="271" y="579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81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9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79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8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6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4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1"/>
                    </a:lnTo>
                    <a:lnTo>
                      <a:pt x="262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60" y="582"/>
                    </a:lnTo>
                    <a:lnTo>
                      <a:pt x="259" y="582"/>
                    </a:lnTo>
                    <a:lnTo>
                      <a:pt x="259" y="582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9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7" y="584"/>
                    </a:lnTo>
                    <a:lnTo>
                      <a:pt x="255" y="584"/>
                    </a:lnTo>
                    <a:lnTo>
                      <a:pt x="255" y="584"/>
                    </a:lnTo>
                    <a:lnTo>
                      <a:pt x="253" y="584"/>
                    </a:lnTo>
                    <a:lnTo>
                      <a:pt x="253" y="584"/>
                    </a:lnTo>
                    <a:lnTo>
                      <a:pt x="251" y="582"/>
                    </a:lnTo>
                    <a:lnTo>
                      <a:pt x="251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8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2"/>
                    </a:lnTo>
                    <a:lnTo>
                      <a:pt x="246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4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81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9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2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7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40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9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5"/>
                    </a:lnTo>
                    <a:lnTo>
                      <a:pt x="237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3"/>
                    </a:lnTo>
                    <a:lnTo>
                      <a:pt x="235" y="575"/>
                    </a:lnTo>
                    <a:lnTo>
                      <a:pt x="235" y="575"/>
                    </a:lnTo>
                    <a:lnTo>
                      <a:pt x="233" y="575"/>
                    </a:lnTo>
                    <a:lnTo>
                      <a:pt x="233" y="575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3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3"/>
                    </a:lnTo>
                    <a:lnTo>
                      <a:pt x="231" y="575"/>
                    </a:lnTo>
                    <a:lnTo>
                      <a:pt x="231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30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5"/>
                    </a:lnTo>
                    <a:lnTo>
                      <a:pt x="228" y="577"/>
                    </a:lnTo>
                    <a:lnTo>
                      <a:pt x="228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7"/>
                    </a:lnTo>
                    <a:lnTo>
                      <a:pt x="226" y="575"/>
                    </a:lnTo>
                    <a:lnTo>
                      <a:pt x="226" y="575"/>
                    </a:lnTo>
                    <a:lnTo>
                      <a:pt x="224" y="575"/>
                    </a:lnTo>
                    <a:lnTo>
                      <a:pt x="224" y="575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3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2" y="572"/>
                    </a:lnTo>
                    <a:lnTo>
                      <a:pt x="221" y="570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21" y="568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7" y="568"/>
                    </a:lnTo>
                    <a:lnTo>
                      <a:pt x="217" y="568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9" y="570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3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7" y="575"/>
                    </a:lnTo>
                    <a:lnTo>
                      <a:pt x="215" y="575"/>
                    </a:lnTo>
                    <a:lnTo>
                      <a:pt x="215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3" y="575"/>
                    </a:lnTo>
                    <a:lnTo>
                      <a:pt x="211" y="575"/>
                    </a:lnTo>
                    <a:lnTo>
                      <a:pt x="211" y="575"/>
                    </a:lnTo>
                    <a:lnTo>
                      <a:pt x="211" y="573"/>
                    </a:lnTo>
                    <a:lnTo>
                      <a:pt x="210" y="573"/>
                    </a:lnTo>
                    <a:lnTo>
                      <a:pt x="210" y="573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10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5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8" y="577"/>
                    </a:lnTo>
                    <a:lnTo>
                      <a:pt x="206" y="579"/>
                    </a:lnTo>
                    <a:lnTo>
                      <a:pt x="206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4" y="579"/>
                    </a:lnTo>
                    <a:lnTo>
                      <a:pt x="202" y="579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1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2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7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4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5" y="582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81"/>
                    </a:lnTo>
                    <a:lnTo>
                      <a:pt x="193" y="579"/>
                    </a:lnTo>
                    <a:lnTo>
                      <a:pt x="193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7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3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2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70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8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2" y="566"/>
                    </a:lnTo>
                    <a:lnTo>
                      <a:pt x="193" y="566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3" y="564"/>
                    </a:lnTo>
                    <a:lnTo>
                      <a:pt x="195" y="562"/>
                    </a:lnTo>
                    <a:lnTo>
                      <a:pt x="195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2"/>
                    </a:lnTo>
                    <a:lnTo>
                      <a:pt x="193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3" y="559"/>
                    </a:lnTo>
                    <a:lnTo>
                      <a:pt x="192" y="557"/>
                    </a:lnTo>
                    <a:lnTo>
                      <a:pt x="192" y="557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3" y="555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3"/>
                    </a:lnTo>
                    <a:lnTo>
                      <a:pt x="195" y="552"/>
                    </a:lnTo>
                    <a:lnTo>
                      <a:pt x="195" y="552"/>
                    </a:lnTo>
                    <a:lnTo>
                      <a:pt x="195" y="550"/>
                    </a:lnTo>
                    <a:lnTo>
                      <a:pt x="195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50"/>
                    </a:lnTo>
                    <a:lnTo>
                      <a:pt x="193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2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8"/>
                    </a:lnTo>
                    <a:lnTo>
                      <a:pt x="190" y="546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4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3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90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8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41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9"/>
                    </a:lnTo>
                    <a:lnTo>
                      <a:pt x="186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7"/>
                    </a:lnTo>
                    <a:lnTo>
                      <a:pt x="184" y="539"/>
                    </a:lnTo>
                    <a:lnTo>
                      <a:pt x="184" y="539"/>
                    </a:lnTo>
                    <a:lnTo>
                      <a:pt x="183" y="539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7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5"/>
                    </a:lnTo>
                    <a:lnTo>
                      <a:pt x="183" y="534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3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81" y="532"/>
                    </a:lnTo>
                    <a:lnTo>
                      <a:pt x="179" y="532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30"/>
                    </a:lnTo>
                    <a:lnTo>
                      <a:pt x="179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7" y="528"/>
                    </a:lnTo>
                    <a:lnTo>
                      <a:pt x="175" y="530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8"/>
                    </a:lnTo>
                    <a:lnTo>
                      <a:pt x="175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4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2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6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28"/>
                    </a:lnTo>
                    <a:lnTo>
                      <a:pt x="170" y="530"/>
                    </a:lnTo>
                    <a:lnTo>
                      <a:pt x="170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8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30"/>
                    </a:lnTo>
                    <a:lnTo>
                      <a:pt x="166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28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4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3" y="530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2"/>
                    </a:lnTo>
                    <a:lnTo>
                      <a:pt x="161" y="530"/>
                    </a:lnTo>
                    <a:lnTo>
                      <a:pt x="161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0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9" y="532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7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4"/>
                    </a:lnTo>
                    <a:lnTo>
                      <a:pt x="155" y="535"/>
                    </a:lnTo>
                    <a:lnTo>
                      <a:pt x="155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5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7"/>
                    </a:lnTo>
                    <a:lnTo>
                      <a:pt x="154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39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1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3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4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6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48"/>
                    </a:lnTo>
                    <a:lnTo>
                      <a:pt x="155" y="550"/>
                    </a:lnTo>
                    <a:lnTo>
                      <a:pt x="155" y="550"/>
                    </a:lnTo>
                    <a:lnTo>
                      <a:pt x="155" y="552"/>
                    </a:lnTo>
                    <a:lnTo>
                      <a:pt x="155" y="552"/>
                    </a:lnTo>
                    <a:lnTo>
                      <a:pt x="154" y="552"/>
                    </a:lnTo>
                    <a:lnTo>
                      <a:pt x="154" y="553"/>
                    </a:lnTo>
                    <a:lnTo>
                      <a:pt x="154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3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5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7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2" y="559"/>
                    </a:lnTo>
                    <a:lnTo>
                      <a:pt x="150" y="559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1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50" y="562"/>
                    </a:lnTo>
                    <a:lnTo>
                      <a:pt x="148" y="562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4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6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5" y="562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4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3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41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9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2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4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6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7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68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39" y="570"/>
                    </a:lnTo>
                    <a:lnTo>
                      <a:pt x="141" y="570"/>
                    </a:lnTo>
                    <a:lnTo>
                      <a:pt x="141" y="570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2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3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5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41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9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7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7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79"/>
                    </a:lnTo>
                    <a:lnTo>
                      <a:pt x="136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1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4" y="582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4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6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88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2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0"/>
                    </a:lnTo>
                    <a:lnTo>
                      <a:pt x="130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8" y="591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6" y="593"/>
                    </a:lnTo>
                    <a:lnTo>
                      <a:pt x="125" y="593"/>
                    </a:lnTo>
                    <a:lnTo>
                      <a:pt x="125" y="593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5"/>
                    </a:lnTo>
                    <a:lnTo>
                      <a:pt x="125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3" y="597"/>
                    </a:lnTo>
                    <a:lnTo>
                      <a:pt x="121" y="597"/>
                    </a:lnTo>
                    <a:lnTo>
                      <a:pt x="121" y="597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21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599"/>
                    </a:lnTo>
                    <a:lnTo>
                      <a:pt x="119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0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7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6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4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2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2"/>
                    </a:lnTo>
                    <a:lnTo>
                      <a:pt x="110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8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7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5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3" y="604"/>
                    </a:lnTo>
                    <a:lnTo>
                      <a:pt x="101" y="604"/>
                    </a:lnTo>
                    <a:lnTo>
                      <a:pt x="101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9" y="604"/>
                    </a:lnTo>
                    <a:lnTo>
                      <a:pt x="98" y="604"/>
                    </a:lnTo>
                    <a:lnTo>
                      <a:pt x="98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6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4" y="602"/>
                    </a:lnTo>
                    <a:lnTo>
                      <a:pt x="92" y="602"/>
                    </a:lnTo>
                    <a:lnTo>
                      <a:pt x="92" y="602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90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9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7" y="600"/>
                    </a:lnTo>
                    <a:lnTo>
                      <a:pt x="85" y="600"/>
                    </a:lnTo>
                    <a:lnTo>
                      <a:pt x="85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3" y="600"/>
                    </a:lnTo>
                    <a:lnTo>
                      <a:pt x="81" y="600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81" y="599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9" y="600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8" y="602"/>
                    </a:lnTo>
                    <a:lnTo>
                      <a:pt x="76" y="602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6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4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0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2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2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70" y="600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9"/>
                    </a:lnTo>
                    <a:lnTo>
                      <a:pt x="69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7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5" y="597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3" y="595"/>
                    </a:lnTo>
                    <a:lnTo>
                      <a:pt x="61" y="595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1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3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60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8" y="591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90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8"/>
                    </a:lnTo>
                    <a:lnTo>
                      <a:pt x="56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6"/>
                    </a:lnTo>
                    <a:lnTo>
                      <a:pt x="54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2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51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9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4"/>
                    </a:lnTo>
                    <a:lnTo>
                      <a:pt x="47" y="586"/>
                    </a:lnTo>
                    <a:lnTo>
                      <a:pt x="47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6"/>
                    </a:lnTo>
                    <a:lnTo>
                      <a:pt x="45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3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1" y="584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40" y="582"/>
                    </a:lnTo>
                    <a:lnTo>
                      <a:pt x="38" y="582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81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38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0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7"/>
                    </a:lnTo>
                    <a:lnTo>
                      <a:pt x="41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3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5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3"/>
                    </a:lnTo>
                    <a:lnTo>
                      <a:pt x="45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7" y="572"/>
                    </a:lnTo>
                    <a:lnTo>
                      <a:pt x="49" y="572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49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1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70"/>
                    </a:lnTo>
                    <a:lnTo>
                      <a:pt x="52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2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61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9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5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6" y="553"/>
                    </a:lnTo>
                    <a:lnTo>
                      <a:pt x="58" y="553"/>
                    </a:lnTo>
                    <a:lnTo>
                      <a:pt x="58" y="553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58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0" y="552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1" y="550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6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4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5" y="543"/>
                    </a:lnTo>
                    <a:lnTo>
                      <a:pt x="63" y="543"/>
                    </a:lnTo>
                    <a:lnTo>
                      <a:pt x="63" y="543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3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60" y="539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8" y="541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6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9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4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7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5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4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2" y="532"/>
                    </a:lnTo>
                    <a:lnTo>
                      <a:pt x="54" y="532"/>
                    </a:lnTo>
                    <a:lnTo>
                      <a:pt x="54" y="532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30"/>
                    </a:lnTo>
                    <a:lnTo>
                      <a:pt x="54" y="530"/>
                    </a:lnTo>
                    <a:lnTo>
                      <a:pt x="52" y="530"/>
                    </a:lnTo>
                    <a:lnTo>
                      <a:pt x="52" y="530"/>
                    </a:lnTo>
                    <a:lnTo>
                      <a:pt x="54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2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9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7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5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8"/>
                    </a:lnTo>
                    <a:lnTo>
                      <a:pt x="43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6"/>
                    </a:lnTo>
                    <a:lnTo>
                      <a:pt x="41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28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40" y="530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2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4"/>
                    </a:lnTo>
                    <a:lnTo>
                      <a:pt x="38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5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7"/>
                    </a:lnTo>
                    <a:lnTo>
                      <a:pt x="36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39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4" y="541"/>
                    </a:lnTo>
                    <a:lnTo>
                      <a:pt x="32" y="541"/>
                    </a:lnTo>
                    <a:lnTo>
                      <a:pt x="32" y="541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2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3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31" y="544"/>
                    </a:lnTo>
                    <a:lnTo>
                      <a:pt x="29" y="544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9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5" y="546"/>
                    </a:lnTo>
                    <a:lnTo>
                      <a:pt x="23" y="546"/>
                    </a:lnTo>
                    <a:lnTo>
                      <a:pt x="23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18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6" y="544"/>
                    </a:lnTo>
                    <a:lnTo>
                      <a:pt x="14" y="544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4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3" y="543"/>
                    </a:lnTo>
                    <a:lnTo>
                      <a:pt x="11" y="543"/>
                    </a:lnTo>
                    <a:lnTo>
                      <a:pt x="11" y="543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11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9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1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7" y="543"/>
                    </a:lnTo>
                    <a:lnTo>
                      <a:pt x="5" y="543"/>
                    </a:lnTo>
                    <a:lnTo>
                      <a:pt x="5" y="543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4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3" y="546"/>
                    </a:lnTo>
                    <a:lnTo>
                      <a:pt x="3" y="546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8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6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4"/>
                    </a:lnTo>
                    <a:lnTo>
                      <a:pt x="2" y="543"/>
                    </a:lnTo>
                    <a:lnTo>
                      <a:pt x="2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3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41"/>
                    </a:lnTo>
                    <a:lnTo>
                      <a:pt x="3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2" y="539"/>
                    </a:lnTo>
                    <a:lnTo>
                      <a:pt x="0" y="537"/>
                    </a:lnTo>
                    <a:lnTo>
                      <a:pt x="0" y="535"/>
                    </a:lnTo>
                    <a:lnTo>
                      <a:pt x="0" y="530"/>
                    </a:lnTo>
                    <a:lnTo>
                      <a:pt x="0" y="528"/>
                    </a:lnTo>
                    <a:lnTo>
                      <a:pt x="0" y="528"/>
                    </a:lnTo>
                    <a:lnTo>
                      <a:pt x="0" y="526"/>
                    </a:lnTo>
                    <a:lnTo>
                      <a:pt x="0" y="523"/>
                    </a:lnTo>
                    <a:lnTo>
                      <a:pt x="0" y="523"/>
                    </a:lnTo>
                    <a:lnTo>
                      <a:pt x="0" y="519"/>
                    </a:lnTo>
                    <a:lnTo>
                      <a:pt x="0" y="519"/>
                    </a:lnTo>
                    <a:lnTo>
                      <a:pt x="0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7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5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4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10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8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2" y="506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5" y="505"/>
                    </a:lnTo>
                    <a:lnTo>
                      <a:pt x="7" y="505"/>
                    </a:lnTo>
                    <a:lnTo>
                      <a:pt x="7" y="505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3"/>
                    </a:lnTo>
                    <a:lnTo>
                      <a:pt x="9" y="501"/>
                    </a:lnTo>
                    <a:lnTo>
                      <a:pt x="11" y="501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3" y="499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7"/>
                    </a:lnTo>
                    <a:lnTo>
                      <a:pt x="14" y="496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4"/>
                    </a:lnTo>
                    <a:lnTo>
                      <a:pt x="16" y="492"/>
                    </a:lnTo>
                    <a:lnTo>
                      <a:pt x="18" y="492"/>
                    </a:lnTo>
                    <a:lnTo>
                      <a:pt x="18" y="490"/>
                    </a:lnTo>
                    <a:lnTo>
                      <a:pt x="18" y="488"/>
                    </a:lnTo>
                    <a:lnTo>
                      <a:pt x="20" y="487"/>
                    </a:lnTo>
                    <a:lnTo>
                      <a:pt x="20" y="487"/>
                    </a:lnTo>
                    <a:lnTo>
                      <a:pt x="20" y="485"/>
                    </a:lnTo>
                    <a:lnTo>
                      <a:pt x="20" y="485"/>
                    </a:lnTo>
                    <a:lnTo>
                      <a:pt x="22" y="483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2" y="481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3" y="479"/>
                    </a:lnTo>
                    <a:lnTo>
                      <a:pt x="25" y="479"/>
                    </a:lnTo>
                    <a:lnTo>
                      <a:pt x="29" y="479"/>
                    </a:lnTo>
                    <a:lnTo>
                      <a:pt x="29" y="477"/>
                    </a:lnTo>
                    <a:lnTo>
                      <a:pt x="31" y="477"/>
                    </a:lnTo>
                    <a:lnTo>
                      <a:pt x="31" y="477"/>
                    </a:lnTo>
                    <a:lnTo>
                      <a:pt x="32" y="477"/>
                    </a:lnTo>
                    <a:lnTo>
                      <a:pt x="32" y="477"/>
                    </a:lnTo>
                    <a:lnTo>
                      <a:pt x="34" y="476"/>
                    </a:lnTo>
                    <a:lnTo>
                      <a:pt x="36" y="476"/>
                    </a:lnTo>
                    <a:lnTo>
                      <a:pt x="36" y="476"/>
                    </a:lnTo>
                    <a:lnTo>
                      <a:pt x="38" y="476"/>
                    </a:lnTo>
                    <a:lnTo>
                      <a:pt x="40" y="474"/>
                    </a:lnTo>
                    <a:lnTo>
                      <a:pt x="41" y="474"/>
                    </a:lnTo>
                    <a:lnTo>
                      <a:pt x="41" y="474"/>
                    </a:lnTo>
                    <a:lnTo>
                      <a:pt x="45" y="472"/>
                    </a:lnTo>
                    <a:lnTo>
                      <a:pt x="45" y="472"/>
                    </a:lnTo>
                    <a:lnTo>
                      <a:pt x="47" y="472"/>
                    </a:lnTo>
                    <a:lnTo>
                      <a:pt x="47" y="472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47" y="468"/>
                    </a:lnTo>
                    <a:lnTo>
                      <a:pt x="49" y="468"/>
                    </a:lnTo>
                    <a:lnTo>
                      <a:pt x="49" y="467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1" y="465"/>
                    </a:lnTo>
                    <a:lnTo>
                      <a:pt x="52" y="463"/>
                    </a:lnTo>
                    <a:lnTo>
                      <a:pt x="54" y="461"/>
                    </a:lnTo>
                    <a:lnTo>
                      <a:pt x="54" y="459"/>
                    </a:lnTo>
                    <a:lnTo>
                      <a:pt x="54" y="458"/>
                    </a:lnTo>
                    <a:lnTo>
                      <a:pt x="54" y="456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4"/>
                    </a:lnTo>
                    <a:lnTo>
                      <a:pt x="56" y="452"/>
                    </a:lnTo>
                    <a:lnTo>
                      <a:pt x="58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2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6" y="450"/>
                    </a:lnTo>
                    <a:lnTo>
                      <a:pt x="54" y="450"/>
                    </a:lnTo>
                    <a:lnTo>
                      <a:pt x="54" y="449"/>
                    </a:lnTo>
                    <a:lnTo>
                      <a:pt x="52" y="449"/>
                    </a:lnTo>
                    <a:lnTo>
                      <a:pt x="52" y="449"/>
                    </a:lnTo>
                    <a:lnTo>
                      <a:pt x="51" y="449"/>
                    </a:lnTo>
                    <a:lnTo>
                      <a:pt x="51" y="447"/>
                    </a:lnTo>
                    <a:lnTo>
                      <a:pt x="51" y="447"/>
                    </a:lnTo>
                    <a:lnTo>
                      <a:pt x="49" y="447"/>
                    </a:lnTo>
                    <a:lnTo>
                      <a:pt x="49" y="445"/>
                    </a:lnTo>
                    <a:lnTo>
                      <a:pt x="49" y="445"/>
                    </a:lnTo>
                    <a:lnTo>
                      <a:pt x="49" y="443"/>
                    </a:lnTo>
                    <a:lnTo>
                      <a:pt x="47" y="443"/>
                    </a:lnTo>
                    <a:lnTo>
                      <a:pt x="45" y="443"/>
                    </a:lnTo>
                    <a:lnTo>
                      <a:pt x="41" y="443"/>
                    </a:lnTo>
                    <a:lnTo>
                      <a:pt x="41" y="441"/>
                    </a:lnTo>
                    <a:lnTo>
                      <a:pt x="40" y="441"/>
                    </a:lnTo>
                    <a:lnTo>
                      <a:pt x="38" y="441"/>
                    </a:lnTo>
                    <a:lnTo>
                      <a:pt x="34" y="441"/>
                    </a:lnTo>
                    <a:lnTo>
                      <a:pt x="34" y="441"/>
                    </a:lnTo>
                    <a:lnTo>
                      <a:pt x="32" y="439"/>
                    </a:lnTo>
                    <a:lnTo>
                      <a:pt x="31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9" y="438"/>
                    </a:lnTo>
                    <a:lnTo>
                      <a:pt x="27" y="438"/>
                    </a:lnTo>
                    <a:lnTo>
                      <a:pt x="27" y="438"/>
                    </a:lnTo>
                    <a:lnTo>
                      <a:pt x="25" y="439"/>
                    </a:lnTo>
                    <a:lnTo>
                      <a:pt x="23" y="443"/>
                    </a:lnTo>
                    <a:lnTo>
                      <a:pt x="22" y="443"/>
                    </a:lnTo>
                    <a:lnTo>
                      <a:pt x="20" y="443"/>
                    </a:lnTo>
                    <a:lnTo>
                      <a:pt x="18" y="443"/>
                    </a:lnTo>
                    <a:lnTo>
                      <a:pt x="18" y="443"/>
                    </a:lnTo>
                    <a:lnTo>
                      <a:pt x="16" y="441"/>
                    </a:lnTo>
                    <a:lnTo>
                      <a:pt x="14" y="441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4" y="439"/>
                    </a:lnTo>
                    <a:lnTo>
                      <a:pt x="16" y="438"/>
                    </a:lnTo>
                    <a:lnTo>
                      <a:pt x="18" y="436"/>
                    </a:lnTo>
                    <a:lnTo>
                      <a:pt x="20" y="434"/>
                    </a:lnTo>
                    <a:lnTo>
                      <a:pt x="22" y="434"/>
                    </a:lnTo>
                    <a:lnTo>
                      <a:pt x="22" y="432"/>
                    </a:lnTo>
                    <a:lnTo>
                      <a:pt x="22" y="432"/>
                    </a:lnTo>
                    <a:lnTo>
                      <a:pt x="22" y="430"/>
                    </a:lnTo>
                    <a:lnTo>
                      <a:pt x="22" y="429"/>
                    </a:lnTo>
                    <a:lnTo>
                      <a:pt x="22" y="429"/>
                    </a:lnTo>
                    <a:lnTo>
                      <a:pt x="18" y="425"/>
                    </a:lnTo>
                    <a:lnTo>
                      <a:pt x="16" y="425"/>
                    </a:lnTo>
                    <a:lnTo>
                      <a:pt x="16" y="423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4" y="421"/>
                    </a:lnTo>
                    <a:lnTo>
                      <a:pt x="11" y="421"/>
                    </a:lnTo>
                    <a:lnTo>
                      <a:pt x="9" y="420"/>
                    </a:lnTo>
                    <a:lnTo>
                      <a:pt x="7" y="420"/>
                    </a:lnTo>
                    <a:lnTo>
                      <a:pt x="7" y="420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7" y="418"/>
                    </a:lnTo>
                    <a:lnTo>
                      <a:pt x="9" y="416"/>
                    </a:lnTo>
                    <a:lnTo>
                      <a:pt x="9" y="416"/>
                    </a:lnTo>
                    <a:lnTo>
                      <a:pt x="13" y="414"/>
                    </a:lnTo>
                    <a:lnTo>
                      <a:pt x="14" y="412"/>
                    </a:lnTo>
                    <a:lnTo>
                      <a:pt x="16" y="411"/>
                    </a:lnTo>
                    <a:lnTo>
                      <a:pt x="16" y="411"/>
                    </a:lnTo>
                    <a:lnTo>
                      <a:pt x="20" y="409"/>
                    </a:lnTo>
                    <a:lnTo>
                      <a:pt x="22" y="407"/>
                    </a:lnTo>
                    <a:lnTo>
                      <a:pt x="23" y="407"/>
                    </a:lnTo>
                    <a:lnTo>
                      <a:pt x="25" y="409"/>
                    </a:lnTo>
                    <a:lnTo>
                      <a:pt x="25" y="409"/>
                    </a:lnTo>
                    <a:lnTo>
                      <a:pt x="27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1" y="411"/>
                    </a:lnTo>
                    <a:lnTo>
                      <a:pt x="32" y="411"/>
                    </a:lnTo>
                    <a:lnTo>
                      <a:pt x="32" y="411"/>
                    </a:lnTo>
                    <a:lnTo>
                      <a:pt x="32" y="409"/>
                    </a:lnTo>
                    <a:lnTo>
                      <a:pt x="34" y="409"/>
                    </a:lnTo>
                    <a:lnTo>
                      <a:pt x="36" y="409"/>
                    </a:lnTo>
                    <a:lnTo>
                      <a:pt x="38" y="407"/>
                    </a:lnTo>
                    <a:lnTo>
                      <a:pt x="38" y="407"/>
                    </a:lnTo>
                    <a:lnTo>
                      <a:pt x="40" y="405"/>
                    </a:lnTo>
                    <a:lnTo>
                      <a:pt x="40" y="403"/>
                    </a:lnTo>
                    <a:lnTo>
                      <a:pt x="40" y="403"/>
                    </a:lnTo>
                    <a:lnTo>
                      <a:pt x="41" y="400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1" y="398"/>
                    </a:lnTo>
                    <a:lnTo>
                      <a:pt x="43" y="396"/>
                    </a:lnTo>
                    <a:lnTo>
                      <a:pt x="43" y="394"/>
                    </a:lnTo>
                    <a:lnTo>
                      <a:pt x="43" y="392"/>
                    </a:lnTo>
                    <a:lnTo>
                      <a:pt x="45" y="392"/>
                    </a:lnTo>
                    <a:lnTo>
                      <a:pt x="45" y="392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5" y="391"/>
                    </a:lnTo>
                    <a:lnTo>
                      <a:pt x="47" y="389"/>
                    </a:lnTo>
                    <a:lnTo>
                      <a:pt x="49" y="389"/>
                    </a:lnTo>
                    <a:lnTo>
                      <a:pt x="51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2" y="387"/>
                    </a:lnTo>
                    <a:lnTo>
                      <a:pt x="54" y="385"/>
                    </a:lnTo>
                    <a:lnTo>
                      <a:pt x="54" y="383"/>
                    </a:lnTo>
                    <a:lnTo>
                      <a:pt x="54" y="383"/>
                    </a:lnTo>
                    <a:lnTo>
                      <a:pt x="56" y="382"/>
                    </a:lnTo>
                    <a:lnTo>
                      <a:pt x="56" y="382"/>
                    </a:lnTo>
                    <a:lnTo>
                      <a:pt x="56" y="380"/>
                    </a:lnTo>
                    <a:lnTo>
                      <a:pt x="58" y="380"/>
                    </a:lnTo>
                    <a:lnTo>
                      <a:pt x="58" y="380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0" y="378"/>
                    </a:lnTo>
                    <a:lnTo>
                      <a:pt x="61" y="376"/>
                    </a:lnTo>
                    <a:lnTo>
                      <a:pt x="61" y="374"/>
                    </a:lnTo>
                    <a:lnTo>
                      <a:pt x="63" y="374"/>
                    </a:lnTo>
                    <a:lnTo>
                      <a:pt x="65" y="374"/>
                    </a:lnTo>
                    <a:lnTo>
                      <a:pt x="65" y="373"/>
                    </a:lnTo>
                    <a:lnTo>
                      <a:pt x="67" y="373"/>
                    </a:lnTo>
                    <a:lnTo>
                      <a:pt x="69" y="373"/>
                    </a:lnTo>
                    <a:lnTo>
                      <a:pt x="70" y="373"/>
                    </a:lnTo>
                    <a:lnTo>
                      <a:pt x="72" y="373"/>
                    </a:lnTo>
                    <a:lnTo>
                      <a:pt x="72" y="373"/>
                    </a:lnTo>
                    <a:lnTo>
                      <a:pt x="74" y="371"/>
                    </a:lnTo>
                    <a:lnTo>
                      <a:pt x="76" y="371"/>
                    </a:lnTo>
                    <a:lnTo>
                      <a:pt x="78" y="371"/>
                    </a:lnTo>
                    <a:lnTo>
                      <a:pt x="78" y="371"/>
                    </a:lnTo>
                    <a:lnTo>
                      <a:pt x="79" y="371"/>
                    </a:lnTo>
                    <a:lnTo>
                      <a:pt x="81" y="371"/>
                    </a:lnTo>
                    <a:lnTo>
                      <a:pt x="81" y="371"/>
                    </a:lnTo>
                    <a:lnTo>
                      <a:pt x="83" y="371"/>
                    </a:lnTo>
                    <a:lnTo>
                      <a:pt x="83" y="369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7"/>
                    </a:lnTo>
                    <a:lnTo>
                      <a:pt x="83" y="365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3"/>
                    </a:lnTo>
                    <a:lnTo>
                      <a:pt x="85" y="362"/>
                    </a:lnTo>
                    <a:lnTo>
                      <a:pt x="87" y="362"/>
                    </a:lnTo>
                    <a:lnTo>
                      <a:pt x="87" y="362"/>
                    </a:lnTo>
                    <a:lnTo>
                      <a:pt x="89" y="362"/>
                    </a:lnTo>
                    <a:lnTo>
                      <a:pt x="90" y="362"/>
                    </a:lnTo>
                    <a:lnTo>
                      <a:pt x="92" y="360"/>
                    </a:lnTo>
                    <a:lnTo>
                      <a:pt x="92" y="360"/>
                    </a:lnTo>
                    <a:lnTo>
                      <a:pt x="94" y="360"/>
                    </a:lnTo>
                    <a:lnTo>
                      <a:pt x="96" y="360"/>
                    </a:lnTo>
                    <a:lnTo>
                      <a:pt x="96" y="358"/>
                    </a:lnTo>
                    <a:lnTo>
                      <a:pt x="98" y="358"/>
                    </a:lnTo>
                    <a:lnTo>
                      <a:pt x="98" y="356"/>
                    </a:lnTo>
                    <a:lnTo>
                      <a:pt x="99" y="356"/>
                    </a:lnTo>
                    <a:lnTo>
                      <a:pt x="99" y="356"/>
                    </a:lnTo>
                    <a:lnTo>
                      <a:pt x="99" y="353"/>
                    </a:lnTo>
                    <a:lnTo>
                      <a:pt x="99" y="353"/>
                    </a:lnTo>
                    <a:lnTo>
                      <a:pt x="101" y="353"/>
                    </a:lnTo>
                    <a:lnTo>
                      <a:pt x="101" y="351"/>
                    </a:lnTo>
                    <a:lnTo>
                      <a:pt x="101" y="349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7"/>
                    </a:lnTo>
                    <a:lnTo>
                      <a:pt x="101" y="345"/>
                    </a:lnTo>
                    <a:lnTo>
                      <a:pt x="101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101" y="342"/>
                    </a:lnTo>
                    <a:lnTo>
                      <a:pt x="101" y="340"/>
                    </a:lnTo>
                    <a:lnTo>
                      <a:pt x="101" y="340"/>
                    </a:lnTo>
                    <a:lnTo>
                      <a:pt x="103" y="338"/>
                    </a:lnTo>
                    <a:lnTo>
                      <a:pt x="103" y="336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5"/>
                    </a:lnTo>
                    <a:lnTo>
                      <a:pt x="105" y="333"/>
                    </a:lnTo>
                    <a:lnTo>
                      <a:pt x="105" y="333"/>
                    </a:lnTo>
                    <a:lnTo>
                      <a:pt x="105" y="331"/>
                    </a:lnTo>
                    <a:lnTo>
                      <a:pt x="107" y="331"/>
                    </a:lnTo>
                    <a:lnTo>
                      <a:pt x="108" y="329"/>
                    </a:lnTo>
                    <a:lnTo>
                      <a:pt x="108" y="329"/>
                    </a:lnTo>
                    <a:lnTo>
                      <a:pt x="110" y="329"/>
                    </a:lnTo>
                    <a:lnTo>
                      <a:pt x="112" y="329"/>
                    </a:lnTo>
                    <a:lnTo>
                      <a:pt x="114" y="329"/>
                    </a:lnTo>
                    <a:lnTo>
                      <a:pt x="116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7" y="329"/>
                    </a:lnTo>
                    <a:lnTo>
                      <a:pt x="119" y="329"/>
                    </a:lnTo>
                    <a:lnTo>
                      <a:pt x="121" y="331"/>
                    </a:lnTo>
                    <a:lnTo>
                      <a:pt x="121" y="333"/>
                    </a:lnTo>
                    <a:lnTo>
                      <a:pt x="123" y="333"/>
                    </a:lnTo>
                    <a:lnTo>
                      <a:pt x="123" y="335"/>
                    </a:lnTo>
                    <a:lnTo>
                      <a:pt x="123" y="335"/>
                    </a:lnTo>
                    <a:lnTo>
                      <a:pt x="125" y="336"/>
                    </a:lnTo>
                    <a:lnTo>
                      <a:pt x="125" y="336"/>
                    </a:lnTo>
                    <a:lnTo>
                      <a:pt x="126" y="336"/>
                    </a:lnTo>
                    <a:lnTo>
                      <a:pt x="126" y="336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28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0" y="338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2" y="336"/>
                    </a:lnTo>
                    <a:lnTo>
                      <a:pt x="134" y="335"/>
                    </a:lnTo>
                    <a:lnTo>
                      <a:pt x="136" y="335"/>
                    </a:lnTo>
                    <a:lnTo>
                      <a:pt x="136" y="335"/>
                    </a:lnTo>
                    <a:lnTo>
                      <a:pt x="137" y="333"/>
                    </a:lnTo>
                    <a:lnTo>
                      <a:pt x="139" y="333"/>
                    </a:lnTo>
                    <a:lnTo>
                      <a:pt x="141" y="333"/>
                    </a:lnTo>
                    <a:lnTo>
                      <a:pt x="141" y="333"/>
                    </a:lnTo>
                    <a:lnTo>
                      <a:pt x="143" y="333"/>
                    </a:lnTo>
                    <a:lnTo>
                      <a:pt x="145" y="333"/>
                    </a:lnTo>
                    <a:lnTo>
                      <a:pt x="145" y="333"/>
                    </a:lnTo>
                    <a:lnTo>
                      <a:pt x="146" y="333"/>
                    </a:lnTo>
                    <a:lnTo>
                      <a:pt x="148" y="331"/>
                    </a:lnTo>
                    <a:lnTo>
                      <a:pt x="148" y="331"/>
                    </a:lnTo>
                    <a:lnTo>
                      <a:pt x="150" y="329"/>
                    </a:lnTo>
                    <a:lnTo>
                      <a:pt x="150" y="329"/>
                    </a:lnTo>
                    <a:lnTo>
                      <a:pt x="152" y="329"/>
                    </a:lnTo>
                    <a:lnTo>
                      <a:pt x="152" y="329"/>
                    </a:lnTo>
                    <a:lnTo>
                      <a:pt x="154" y="329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5" y="327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9" y="326"/>
                    </a:lnTo>
                    <a:lnTo>
                      <a:pt x="159" y="324"/>
                    </a:lnTo>
                    <a:lnTo>
                      <a:pt x="159" y="324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2"/>
                    </a:lnTo>
                    <a:lnTo>
                      <a:pt x="159" y="320"/>
                    </a:lnTo>
                    <a:lnTo>
                      <a:pt x="161" y="318"/>
                    </a:lnTo>
                    <a:lnTo>
                      <a:pt x="161" y="316"/>
                    </a:lnTo>
                    <a:lnTo>
                      <a:pt x="161" y="316"/>
                    </a:lnTo>
                    <a:lnTo>
                      <a:pt x="161" y="315"/>
                    </a:lnTo>
                    <a:lnTo>
                      <a:pt x="161" y="313"/>
                    </a:lnTo>
                    <a:lnTo>
                      <a:pt x="161" y="313"/>
                    </a:lnTo>
                    <a:lnTo>
                      <a:pt x="161" y="309"/>
                    </a:lnTo>
                    <a:lnTo>
                      <a:pt x="161" y="309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9" y="307"/>
                    </a:lnTo>
                    <a:lnTo>
                      <a:pt x="155" y="306"/>
                    </a:lnTo>
                    <a:lnTo>
                      <a:pt x="155" y="306"/>
                    </a:lnTo>
                    <a:lnTo>
                      <a:pt x="155" y="304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4" y="302"/>
                    </a:lnTo>
                    <a:lnTo>
                      <a:pt x="152" y="302"/>
                    </a:lnTo>
                    <a:lnTo>
                      <a:pt x="152" y="302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50" y="300"/>
                    </a:lnTo>
                    <a:lnTo>
                      <a:pt x="148" y="300"/>
                    </a:lnTo>
                    <a:lnTo>
                      <a:pt x="148" y="298"/>
                    </a:lnTo>
                    <a:lnTo>
                      <a:pt x="146" y="298"/>
                    </a:lnTo>
                    <a:lnTo>
                      <a:pt x="146" y="298"/>
                    </a:lnTo>
                    <a:lnTo>
                      <a:pt x="146" y="297"/>
                    </a:lnTo>
                    <a:lnTo>
                      <a:pt x="145" y="297"/>
                    </a:lnTo>
                    <a:lnTo>
                      <a:pt x="145" y="297"/>
                    </a:lnTo>
                    <a:lnTo>
                      <a:pt x="143" y="295"/>
                    </a:lnTo>
                    <a:lnTo>
                      <a:pt x="143" y="295"/>
                    </a:lnTo>
                    <a:lnTo>
                      <a:pt x="141" y="293"/>
                    </a:lnTo>
                    <a:lnTo>
                      <a:pt x="141" y="293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9" y="291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8"/>
                    </a:lnTo>
                    <a:lnTo>
                      <a:pt x="137" y="286"/>
                    </a:lnTo>
                    <a:lnTo>
                      <a:pt x="137" y="286"/>
                    </a:lnTo>
                    <a:lnTo>
                      <a:pt x="139" y="286"/>
                    </a:lnTo>
                    <a:lnTo>
                      <a:pt x="143" y="284"/>
                    </a:lnTo>
                    <a:lnTo>
                      <a:pt x="145" y="284"/>
                    </a:lnTo>
                    <a:lnTo>
                      <a:pt x="145" y="284"/>
                    </a:lnTo>
                    <a:lnTo>
                      <a:pt x="146" y="282"/>
                    </a:lnTo>
                    <a:lnTo>
                      <a:pt x="148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0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2" y="282"/>
                    </a:lnTo>
                    <a:lnTo>
                      <a:pt x="154" y="282"/>
                    </a:lnTo>
                    <a:lnTo>
                      <a:pt x="155" y="282"/>
                    </a:lnTo>
                    <a:lnTo>
                      <a:pt x="155" y="282"/>
                    </a:lnTo>
                    <a:lnTo>
                      <a:pt x="157" y="282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8" y="282"/>
                    </a:lnTo>
                    <a:lnTo>
                      <a:pt x="170" y="282"/>
                    </a:lnTo>
                    <a:lnTo>
                      <a:pt x="172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4" y="280"/>
                    </a:lnTo>
                    <a:lnTo>
                      <a:pt x="175" y="280"/>
                    </a:lnTo>
                    <a:lnTo>
                      <a:pt x="177" y="280"/>
                    </a:lnTo>
                    <a:lnTo>
                      <a:pt x="177" y="280"/>
                    </a:lnTo>
                    <a:lnTo>
                      <a:pt x="179" y="280"/>
                    </a:lnTo>
                    <a:lnTo>
                      <a:pt x="181" y="278"/>
                    </a:lnTo>
                    <a:lnTo>
                      <a:pt x="183" y="278"/>
                    </a:lnTo>
                    <a:lnTo>
                      <a:pt x="183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8"/>
                    </a:lnTo>
                    <a:lnTo>
                      <a:pt x="184" y="277"/>
                    </a:lnTo>
                    <a:lnTo>
                      <a:pt x="186" y="277"/>
                    </a:lnTo>
                    <a:lnTo>
                      <a:pt x="188" y="275"/>
                    </a:lnTo>
                    <a:lnTo>
                      <a:pt x="188" y="273"/>
                    </a:lnTo>
                    <a:lnTo>
                      <a:pt x="188" y="273"/>
                    </a:lnTo>
                    <a:lnTo>
                      <a:pt x="188" y="271"/>
                    </a:lnTo>
                    <a:lnTo>
                      <a:pt x="188" y="271"/>
                    </a:lnTo>
                    <a:lnTo>
                      <a:pt x="188" y="269"/>
                    </a:lnTo>
                    <a:lnTo>
                      <a:pt x="188" y="269"/>
                    </a:lnTo>
                    <a:lnTo>
                      <a:pt x="188" y="268"/>
                    </a:lnTo>
                    <a:lnTo>
                      <a:pt x="190" y="268"/>
                    </a:lnTo>
                    <a:lnTo>
                      <a:pt x="190" y="266"/>
                    </a:lnTo>
                    <a:lnTo>
                      <a:pt x="190" y="266"/>
                    </a:lnTo>
                    <a:lnTo>
                      <a:pt x="190" y="264"/>
                    </a:lnTo>
                    <a:lnTo>
                      <a:pt x="190" y="264"/>
                    </a:lnTo>
                    <a:lnTo>
                      <a:pt x="188" y="264"/>
                    </a:lnTo>
                    <a:lnTo>
                      <a:pt x="188" y="262"/>
                    </a:lnTo>
                    <a:lnTo>
                      <a:pt x="186" y="262"/>
                    </a:lnTo>
                    <a:lnTo>
                      <a:pt x="184" y="262"/>
                    </a:lnTo>
                    <a:lnTo>
                      <a:pt x="183" y="260"/>
                    </a:lnTo>
                    <a:lnTo>
                      <a:pt x="181" y="260"/>
                    </a:lnTo>
                    <a:lnTo>
                      <a:pt x="181" y="260"/>
                    </a:lnTo>
                    <a:lnTo>
                      <a:pt x="181" y="259"/>
                    </a:lnTo>
                    <a:lnTo>
                      <a:pt x="181" y="257"/>
                    </a:lnTo>
                    <a:lnTo>
                      <a:pt x="183" y="257"/>
                    </a:lnTo>
                    <a:lnTo>
                      <a:pt x="183" y="255"/>
                    </a:lnTo>
                    <a:lnTo>
                      <a:pt x="184" y="253"/>
                    </a:lnTo>
                    <a:lnTo>
                      <a:pt x="184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8" y="253"/>
                    </a:lnTo>
                    <a:lnTo>
                      <a:pt x="190" y="253"/>
                    </a:lnTo>
                    <a:lnTo>
                      <a:pt x="192" y="253"/>
                    </a:lnTo>
                    <a:lnTo>
                      <a:pt x="193" y="253"/>
                    </a:lnTo>
                    <a:lnTo>
                      <a:pt x="193" y="253"/>
                    </a:lnTo>
                    <a:lnTo>
                      <a:pt x="195" y="255"/>
                    </a:lnTo>
                    <a:lnTo>
                      <a:pt x="195" y="257"/>
                    </a:lnTo>
                    <a:lnTo>
                      <a:pt x="195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7" y="257"/>
                    </a:lnTo>
                    <a:lnTo>
                      <a:pt x="199" y="257"/>
                    </a:lnTo>
                    <a:lnTo>
                      <a:pt x="201" y="259"/>
                    </a:lnTo>
                    <a:lnTo>
                      <a:pt x="202" y="259"/>
                    </a:lnTo>
                    <a:lnTo>
                      <a:pt x="202" y="259"/>
                    </a:lnTo>
                    <a:lnTo>
                      <a:pt x="204" y="259"/>
                    </a:lnTo>
                    <a:lnTo>
                      <a:pt x="204" y="259"/>
                    </a:lnTo>
                    <a:lnTo>
                      <a:pt x="204" y="257"/>
                    </a:lnTo>
                    <a:lnTo>
                      <a:pt x="206" y="255"/>
                    </a:lnTo>
                    <a:lnTo>
                      <a:pt x="206" y="255"/>
                    </a:lnTo>
                    <a:lnTo>
                      <a:pt x="206" y="253"/>
                    </a:lnTo>
                    <a:lnTo>
                      <a:pt x="206" y="253"/>
                    </a:lnTo>
                    <a:lnTo>
                      <a:pt x="206" y="251"/>
                    </a:lnTo>
                    <a:lnTo>
                      <a:pt x="208" y="250"/>
                    </a:lnTo>
                    <a:lnTo>
                      <a:pt x="208" y="248"/>
                    </a:lnTo>
                    <a:lnTo>
                      <a:pt x="208" y="248"/>
                    </a:lnTo>
                    <a:lnTo>
                      <a:pt x="210" y="248"/>
                    </a:lnTo>
                    <a:lnTo>
                      <a:pt x="210" y="248"/>
                    </a:lnTo>
                    <a:lnTo>
                      <a:pt x="210" y="246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4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1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5" y="242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7" y="240"/>
                    </a:lnTo>
                    <a:lnTo>
                      <a:pt x="219" y="240"/>
                    </a:lnTo>
                    <a:lnTo>
                      <a:pt x="219" y="240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19" y="242"/>
                    </a:lnTo>
                    <a:lnTo>
                      <a:pt x="221" y="242"/>
                    </a:lnTo>
                    <a:lnTo>
                      <a:pt x="221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2"/>
                    </a:lnTo>
                    <a:lnTo>
                      <a:pt x="222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4" y="244"/>
                    </a:lnTo>
                    <a:lnTo>
                      <a:pt x="226" y="242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4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40"/>
                    </a:lnTo>
                    <a:lnTo>
                      <a:pt x="222" y="239"/>
                    </a:lnTo>
                    <a:lnTo>
                      <a:pt x="221" y="239"/>
                    </a:lnTo>
                    <a:lnTo>
                      <a:pt x="221" y="239"/>
                    </a:lnTo>
                    <a:lnTo>
                      <a:pt x="221" y="237"/>
                    </a:lnTo>
                    <a:lnTo>
                      <a:pt x="219" y="235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19" y="231"/>
                    </a:lnTo>
                    <a:lnTo>
                      <a:pt x="221" y="230"/>
                    </a:lnTo>
                    <a:lnTo>
                      <a:pt x="222" y="230"/>
                    </a:lnTo>
                    <a:lnTo>
                      <a:pt x="222" y="228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4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6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28" y="226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28"/>
                    </a:lnTo>
                    <a:lnTo>
                      <a:pt x="230" y="230"/>
                    </a:lnTo>
                    <a:lnTo>
                      <a:pt x="231" y="230"/>
                    </a:lnTo>
                    <a:lnTo>
                      <a:pt x="231" y="230"/>
                    </a:lnTo>
                    <a:lnTo>
                      <a:pt x="231" y="231"/>
                    </a:lnTo>
                    <a:lnTo>
                      <a:pt x="233" y="231"/>
                    </a:lnTo>
                    <a:lnTo>
                      <a:pt x="233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5" y="233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39" y="237"/>
                    </a:lnTo>
                    <a:lnTo>
                      <a:pt x="240" y="237"/>
                    </a:lnTo>
                    <a:lnTo>
                      <a:pt x="240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2" y="237"/>
                    </a:lnTo>
                    <a:lnTo>
                      <a:pt x="244" y="237"/>
                    </a:lnTo>
                    <a:lnTo>
                      <a:pt x="244" y="237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5"/>
                    </a:lnTo>
                    <a:lnTo>
                      <a:pt x="244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2" y="233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1"/>
                    </a:lnTo>
                    <a:lnTo>
                      <a:pt x="240" y="230"/>
                    </a:lnTo>
                    <a:lnTo>
                      <a:pt x="240" y="230"/>
                    </a:lnTo>
                    <a:lnTo>
                      <a:pt x="242" y="230"/>
                    </a:lnTo>
                    <a:lnTo>
                      <a:pt x="242" y="230"/>
                    </a:lnTo>
                    <a:lnTo>
                      <a:pt x="244" y="228"/>
                    </a:lnTo>
                    <a:lnTo>
                      <a:pt x="246" y="228"/>
                    </a:lnTo>
                    <a:lnTo>
                      <a:pt x="246" y="228"/>
                    </a:lnTo>
                    <a:lnTo>
                      <a:pt x="246" y="226"/>
                    </a:lnTo>
                    <a:lnTo>
                      <a:pt x="246" y="226"/>
                    </a:lnTo>
                    <a:lnTo>
                      <a:pt x="248" y="226"/>
                    </a:lnTo>
                    <a:lnTo>
                      <a:pt x="248" y="226"/>
                    </a:lnTo>
                    <a:lnTo>
                      <a:pt x="248" y="228"/>
                    </a:lnTo>
                    <a:lnTo>
                      <a:pt x="249" y="228"/>
                    </a:lnTo>
                    <a:lnTo>
                      <a:pt x="249" y="228"/>
                    </a:lnTo>
                    <a:lnTo>
                      <a:pt x="249" y="230"/>
                    </a:lnTo>
                    <a:lnTo>
                      <a:pt x="249" y="230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1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3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5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1" y="237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39"/>
                    </a:lnTo>
                    <a:lnTo>
                      <a:pt x="253" y="240"/>
                    </a:lnTo>
                    <a:lnTo>
                      <a:pt x="253" y="240"/>
                    </a:lnTo>
                    <a:lnTo>
                      <a:pt x="255" y="242"/>
                    </a:lnTo>
                    <a:lnTo>
                      <a:pt x="255" y="242"/>
                    </a:lnTo>
                    <a:lnTo>
                      <a:pt x="255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7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59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4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2"/>
                    </a:lnTo>
                    <a:lnTo>
                      <a:pt x="260" y="240"/>
                    </a:lnTo>
                    <a:lnTo>
                      <a:pt x="259" y="240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59" y="239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0" y="237"/>
                    </a:lnTo>
                    <a:lnTo>
                      <a:pt x="262" y="237"/>
                    </a:lnTo>
                    <a:lnTo>
                      <a:pt x="262" y="237"/>
                    </a:lnTo>
                    <a:lnTo>
                      <a:pt x="264" y="237"/>
                    </a:lnTo>
                    <a:lnTo>
                      <a:pt x="264" y="237"/>
                    </a:lnTo>
                    <a:lnTo>
                      <a:pt x="264" y="235"/>
                    </a:lnTo>
                    <a:lnTo>
                      <a:pt x="264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2" y="235"/>
                    </a:lnTo>
                    <a:lnTo>
                      <a:pt x="260" y="235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0" y="233"/>
                    </a:lnTo>
                    <a:lnTo>
                      <a:pt x="262" y="233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2" y="231"/>
                    </a:lnTo>
                    <a:lnTo>
                      <a:pt x="264" y="230"/>
                    </a:lnTo>
                    <a:lnTo>
                      <a:pt x="266" y="230"/>
                    </a:lnTo>
                    <a:lnTo>
                      <a:pt x="268" y="230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69" y="228"/>
                    </a:lnTo>
                    <a:lnTo>
                      <a:pt x="271" y="228"/>
                    </a:lnTo>
                    <a:lnTo>
                      <a:pt x="271" y="228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1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3" y="230"/>
                    </a:lnTo>
                    <a:lnTo>
                      <a:pt x="275" y="230"/>
                    </a:lnTo>
                    <a:lnTo>
                      <a:pt x="275" y="231"/>
                    </a:lnTo>
                    <a:lnTo>
                      <a:pt x="275" y="231"/>
                    </a:lnTo>
                    <a:lnTo>
                      <a:pt x="277" y="231"/>
                    </a:lnTo>
                    <a:lnTo>
                      <a:pt x="277" y="233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78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5"/>
                    </a:lnTo>
                    <a:lnTo>
                      <a:pt x="280" y="237"/>
                    </a:lnTo>
                    <a:lnTo>
                      <a:pt x="282" y="237"/>
                    </a:lnTo>
                    <a:lnTo>
                      <a:pt x="282" y="239"/>
                    </a:lnTo>
                    <a:lnTo>
                      <a:pt x="282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4" y="239"/>
                    </a:lnTo>
                    <a:lnTo>
                      <a:pt x="286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7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2" y="235"/>
                    </a:lnTo>
                    <a:lnTo>
                      <a:pt x="282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4" y="233"/>
                    </a:lnTo>
                    <a:lnTo>
                      <a:pt x="284" y="235"/>
                    </a:lnTo>
                    <a:lnTo>
                      <a:pt x="286" y="235"/>
                    </a:lnTo>
                    <a:lnTo>
                      <a:pt x="286" y="235"/>
                    </a:lnTo>
                    <a:lnTo>
                      <a:pt x="286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3"/>
                    </a:lnTo>
                    <a:lnTo>
                      <a:pt x="287" y="231"/>
                    </a:lnTo>
                    <a:lnTo>
                      <a:pt x="286" y="231"/>
                    </a:lnTo>
                    <a:lnTo>
                      <a:pt x="286" y="231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6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4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2" y="228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6"/>
                    </a:lnTo>
                    <a:lnTo>
                      <a:pt x="284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6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4"/>
                    </a:lnTo>
                    <a:lnTo>
                      <a:pt x="287" y="226"/>
                    </a:lnTo>
                    <a:lnTo>
                      <a:pt x="289" y="226"/>
                    </a:lnTo>
                    <a:lnTo>
                      <a:pt x="289" y="226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89" y="228"/>
                    </a:lnTo>
                    <a:lnTo>
                      <a:pt x="291" y="228"/>
                    </a:lnTo>
                    <a:lnTo>
                      <a:pt x="291" y="228"/>
                    </a:lnTo>
                    <a:lnTo>
                      <a:pt x="293" y="228"/>
                    </a:lnTo>
                    <a:lnTo>
                      <a:pt x="293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0"/>
                    </a:lnTo>
                    <a:lnTo>
                      <a:pt x="295" y="231"/>
                    </a:lnTo>
                    <a:lnTo>
                      <a:pt x="295" y="231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3"/>
                    </a:lnTo>
                    <a:lnTo>
                      <a:pt x="293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91" y="235"/>
                    </a:lnTo>
                    <a:lnTo>
                      <a:pt x="289" y="237"/>
                    </a:lnTo>
                    <a:lnTo>
                      <a:pt x="289" y="237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89" y="239"/>
                    </a:lnTo>
                    <a:lnTo>
                      <a:pt x="291" y="240"/>
                    </a:lnTo>
                    <a:lnTo>
                      <a:pt x="291" y="240"/>
                    </a:lnTo>
                    <a:lnTo>
                      <a:pt x="291" y="242"/>
                    </a:lnTo>
                    <a:lnTo>
                      <a:pt x="293" y="242"/>
                    </a:lnTo>
                    <a:lnTo>
                      <a:pt x="293" y="244"/>
                    </a:lnTo>
                    <a:lnTo>
                      <a:pt x="293" y="244"/>
                    </a:lnTo>
                    <a:lnTo>
                      <a:pt x="295" y="244"/>
                    </a:lnTo>
                    <a:lnTo>
                      <a:pt x="295" y="244"/>
                    </a:lnTo>
                    <a:lnTo>
                      <a:pt x="295" y="246"/>
                    </a:lnTo>
                    <a:lnTo>
                      <a:pt x="295" y="246"/>
                    </a:lnTo>
                    <a:lnTo>
                      <a:pt x="295" y="248"/>
                    </a:lnTo>
                    <a:lnTo>
                      <a:pt x="296" y="248"/>
                    </a:lnTo>
                    <a:lnTo>
                      <a:pt x="296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298" y="248"/>
                    </a:lnTo>
                    <a:lnTo>
                      <a:pt x="300" y="250"/>
                    </a:lnTo>
                    <a:lnTo>
                      <a:pt x="300" y="250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1"/>
                    </a:lnTo>
                    <a:lnTo>
                      <a:pt x="300" y="253"/>
                    </a:lnTo>
                    <a:lnTo>
                      <a:pt x="300" y="255"/>
                    </a:lnTo>
                    <a:lnTo>
                      <a:pt x="302" y="255"/>
                    </a:lnTo>
                    <a:lnTo>
                      <a:pt x="302" y="255"/>
                    </a:lnTo>
                    <a:lnTo>
                      <a:pt x="304" y="255"/>
                    </a:lnTo>
                    <a:lnTo>
                      <a:pt x="304" y="255"/>
                    </a:lnTo>
                    <a:lnTo>
                      <a:pt x="306" y="253"/>
                    </a:lnTo>
                    <a:lnTo>
                      <a:pt x="307" y="253"/>
                    </a:lnTo>
                    <a:lnTo>
                      <a:pt x="307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09" y="253"/>
                    </a:lnTo>
                    <a:lnTo>
                      <a:pt x="311" y="253"/>
                    </a:lnTo>
                    <a:lnTo>
                      <a:pt x="309" y="253"/>
                    </a:lnTo>
                    <a:lnTo>
                      <a:pt x="309" y="255"/>
                    </a:lnTo>
                    <a:lnTo>
                      <a:pt x="309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5"/>
                    </a:lnTo>
                    <a:lnTo>
                      <a:pt x="311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7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5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3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5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3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1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6" y="250"/>
                    </a:lnTo>
                    <a:lnTo>
                      <a:pt x="318" y="250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1"/>
                    </a:lnTo>
                    <a:lnTo>
                      <a:pt x="318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0" y="253"/>
                    </a:lnTo>
                    <a:lnTo>
                      <a:pt x="322" y="253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1"/>
                    </a:lnTo>
                    <a:lnTo>
                      <a:pt x="322" y="250"/>
                    </a:lnTo>
                    <a:lnTo>
                      <a:pt x="322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4" y="250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5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4" y="248"/>
                    </a:lnTo>
                    <a:lnTo>
                      <a:pt x="322" y="248"/>
                    </a:lnTo>
                    <a:lnTo>
                      <a:pt x="322" y="248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6"/>
                    </a:lnTo>
                    <a:lnTo>
                      <a:pt x="322" y="244"/>
                    </a:lnTo>
                    <a:lnTo>
                      <a:pt x="322" y="244"/>
                    </a:lnTo>
                    <a:lnTo>
                      <a:pt x="324" y="242"/>
                    </a:lnTo>
                    <a:lnTo>
                      <a:pt x="324" y="242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4" y="240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2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40"/>
                    </a:lnTo>
                    <a:lnTo>
                      <a:pt x="325" y="239"/>
                    </a:lnTo>
                    <a:lnTo>
                      <a:pt x="325" y="239"/>
                    </a:lnTo>
                    <a:lnTo>
                      <a:pt x="327" y="239"/>
                    </a:lnTo>
                    <a:lnTo>
                      <a:pt x="327" y="237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5"/>
                    </a:lnTo>
                    <a:lnTo>
                      <a:pt x="327" y="233"/>
                    </a:lnTo>
                    <a:lnTo>
                      <a:pt x="327" y="233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1"/>
                    </a:lnTo>
                    <a:lnTo>
                      <a:pt x="327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29" y="230"/>
                    </a:lnTo>
                    <a:lnTo>
                      <a:pt x="331" y="230"/>
                    </a:lnTo>
                    <a:lnTo>
                      <a:pt x="331" y="230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1" y="228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6"/>
                    </a:lnTo>
                    <a:lnTo>
                      <a:pt x="333" y="228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4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1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30"/>
                    </a:lnTo>
                    <a:lnTo>
                      <a:pt x="336" y="228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6"/>
                    </a:lnTo>
                    <a:lnTo>
                      <a:pt x="336" y="224"/>
                    </a:lnTo>
                    <a:lnTo>
                      <a:pt x="336" y="224"/>
                    </a:lnTo>
                    <a:lnTo>
                      <a:pt x="334" y="224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6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38" y="222"/>
                    </a:lnTo>
                    <a:lnTo>
                      <a:pt x="340" y="221"/>
                    </a:lnTo>
                    <a:lnTo>
                      <a:pt x="340" y="221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0" y="219"/>
                    </a:lnTo>
                    <a:lnTo>
                      <a:pt x="342" y="219"/>
                    </a:lnTo>
                    <a:lnTo>
                      <a:pt x="342" y="219"/>
                    </a:lnTo>
                    <a:lnTo>
                      <a:pt x="344" y="219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7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4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5" y="215"/>
                    </a:lnTo>
                    <a:lnTo>
                      <a:pt x="347" y="215"/>
                    </a:lnTo>
                    <a:lnTo>
                      <a:pt x="349" y="215"/>
                    </a:lnTo>
                    <a:lnTo>
                      <a:pt x="351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3" y="215"/>
                    </a:lnTo>
                    <a:lnTo>
                      <a:pt x="354" y="213"/>
                    </a:lnTo>
                    <a:lnTo>
                      <a:pt x="354" y="213"/>
                    </a:lnTo>
                    <a:lnTo>
                      <a:pt x="356" y="213"/>
                    </a:lnTo>
                    <a:lnTo>
                      <a:pt x="356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58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3"/>
                    </a:lnTo>
                    <a:lnTo>
                      <a:pt x="360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2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10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2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3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5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7" y="208"/>
                    </a:lnTo>
                    <a:lnTo>
                      <a:pt x="365" y="208"/>
                    </a:lnTo>
                    <a:lnTo>
                      <a:pt x="365" y="206"/>
                    </a:lnTo>
                    <a:lnTo>
                      <a:pt x="365" y="206"/>
                    </a:lnTo>
                    <a:lnTo>
                      <a:pt x="363" y="206"/>
                    </a:lnTo>
                    <a:lnTo>
                      <a:pt x="363" y="206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3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4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2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5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201"/>
                    </a:lnTo>
                    <a:lnTo>
                      <a:pt x="363" y="199"/>
                    </a:lnTo>
                    <a:lnTo>
                      <a:pt x="363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5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7" y="199"/>
                    </a:lnTo>
                    <a:lnTo>
                      <a:pt x="369" y="199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69" y="197"/>
                    </a:lnTo>
                    <a:lnTo>
                      <a:pt x="371" y="197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5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1" y="193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4" y="195"/>
                    </a:lnTo>
                    <a:lnTo>
                      <a:pt x="376" y="195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6" y="197"/>
                    </a:lnTo>
                    <a:lnTo>
                      <a:pt x="378" y="197"/>
                    </a:lnTo>
                    <a:lnTo>
                      <a:pt x="378" y="197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8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5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3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6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78" y="192"/>
                    </a:lnTo>
                    <a:lnTo>
                      <a:pt x="380" y="193"/>
                    </a:lnTo>
                    <a:lnTo>
                      <a:pt x="380" y="193"/>
                    </a:lnTo>
                    <a:lnTo>
                      <a:pt x="380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5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1" y="193"/>
                    </a:lnTo>
                    <a:lnTo>
                      <a:pt x="380" y="193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0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2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1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0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3" y="192"/>
                    </a:lnTo>
                    <a:lnTo>
                      <a:pt x="385" y="192"/>
                    </a:lnTo>
                    <a:lnTo>
                      <a:pt x="385" y="193"/>
                    </a:lnTo>
                    <a:lnTo>
                      <a:pt x="385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3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7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0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2"/>
                    </a:lnTo>
                    <a:lnTo>
                      <a:pt x="391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3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2" y="195"/>
                    </a:lnTo>
                    <a:lnTo>
                      <a:pt x="394" y="195"/>
                    </a:lnTo>
                    <a:lnTo>
                      <a:pt x="394" y="193"/>
                    </a:lnTo>
                    <a:lnTo>
                      <a:pt x="396" y="193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6" y="195"/>
                    </a:lnTo>
                    <a:lnTo>
                      <a:pt x="394" y="195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4" y="197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6" y="199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398" y="201"/>
                    </a:lnTo>
                    <a:lnTo>
                      <a:pt x="400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1" y="201"/>
                    </a:lnTo>
                    <a:lnTo>
                      <a:pt x="403" y="202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5" y="204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7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6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4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09" y="202"/>
                    </a:lnTo>
                    <a:lnTo>
                      <a:pt x="410" y="201"/>
                    </a:lnTo>
                    <a:lnTo>
                      <a:pt x="410" y="201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7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9" y="195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3"/>
                    </a:lnTo>
                    <a:lnTo>
                      <a:pt x="407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09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2"/>
                    </a:lnTo>
                    <a:lnTo>
                      <a:pt x="410" y="190"/>
                    </a:lnTo>
                    <a:lnTo>
                      <a:pt x="410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09" y="190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0" y="188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2" y="184"/>
                    </a:lnTo>
                    <a:lnTo>
                      <a:pt x="414" y="184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4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6" y="183"/>
                    </a:lnTo>
                    <a:lnTo>
                      <a:pt x="418" y="183"/>
                    </a:lnTo>
                    <a:lnTo>
                      <a:pt x="418" y="183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6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81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4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6" y="179"/>
                    </a:lnTo>
                    <a:lnTo>
                      <a:pt x="418" y="179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81"/>
                    </a:lnTo>
                    <a:lnTo>
                      <a:pt x="418" y="179"/>
                    </a:lnTo>
                    <a:lnTo>
                      <a:pt x="419" y="179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9" y="177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5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8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19" y="174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5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1" y="177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3" y="179"/>
                    </a:lnTo>
                    <a:lnTo>
                      <a:pt x="425" y="181"/>
                    </a:lnTo>
                    <a:lnTo>
                      <a:pt x="425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1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3"/>
                    </a:lnTo>
                    <a:lnTo>
                      <a:pt x="423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5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4"/>
                    </a:lnTo>
                    <a:lnTo>
                      <a:pt x="427" y="183"/>
                    </a:lnTo>
                    <a:lnTo>
                      <a:pt x="429" y="183"/>
                    </a:lnTo>
                    <a:lnTo>
                      <a:pt x="429" y="183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0" y="181"/>
                    </a:lnTo>
                    <a:lnTo>
                      <a:pt x="432" y="181"/>
                    </a:lnTo>
                    <a:lnTo>
                      <a:pt x="432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4" y="181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79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1"/>
                    </a:lnTo>
                    <a:lnTo>
                      <a:pt x="436" y="183"/>
                    </a:lnTo>
                    <a:lnTo>
                      <a:pt x="436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8" y="183"/>
                    </a:lnTo>
                    <a:lnTo>
                      <a:pt x="439" y="183"/>
                    </a:lnTo>
                    <a:lnTo>
                      <a:pt x="439" y="183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39" y="181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9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41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7"/>
                    </a:lnTo>
                    <a:lnTo>
                      <a:pt x="439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1" y="175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4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2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3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70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8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1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3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6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68"/>
                    </a:lnTo>
                    <a:lnTo>
                      <a:pt x="445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8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7" y="166"/>
                    </a:lnTo>
                    <a:lnTo>
                      <a:pt x="448" y="166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48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0" y="164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2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6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4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4" y="163"/>
                    </a:lnTo>
                    <a:lnTo>
                      <a:pt x="452" y="163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61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9"/>
                    </a:lnTo>
                    <a:lnTo>
                      <a:pt x="452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4" y="157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5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4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2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2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4" y="150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2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6" y="154"/>
                    </a:lnTo>
                    <a:lnTo>
                      <a:pt x="457" y="154"/>
                    </a:lnTo>
                    <a:lnTo>
                      <a:pt x="457" y="154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7" y="155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59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7"/>
                    </a:lnTo>
                    <a:lnTo>
                      <a:pt x="461" y="155"/>
                    </a:lnTo>
                    <a:lnTo>
                      <a:pt x="459" y="155"/>
                    </a:lnTo>
                    <a:lnTo>
                      <a:pt x="459" y="155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59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1" y="154"/>
                    </a:lnTo>
                    <a:lnTo>
                      <a:pt x="463" y="154"/>
                    </a:lnTo>
                    <a:lnTo>
                      <a:pt x="463" y="154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2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50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3" y="148"/>
                    </a:lnTo>
                    <a:lnTo>
                      <a:pt x="465" y="148"/>
                    </a:lnTo>
                    <a:lnTo>
                      <a:pt x="465" y="150"/>
                    </a:lnTo>
                    <a:lnTo>
                      <a:pt x="465" y="150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5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67" y="152"/>
                    </a:lnTo>
                    <a:lnTo>
                      <a:pt x="470" y="150"/>
                    </a:lnTo>
                    <a:lnTo>
                      <a:pt x="470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2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4" y="150"/>
                    </a:lnTo>
                    <a:lnTo>
                      <a:pt x="476" y="148"/>
                    </a:lnTo>
                    <a:lnTo>
                      <a:pt x="476" y="148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7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79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1" y="146"/>
                    </a:lnTo>
                    <a:lnTo>
                      <a:pt x="483" y="148"/>
                    </a:lnTo>
                    <a:lnTo>
                      <a:pt x="483" y="148"/>
                    </a:lnTo>
                    <a:lnTo>
                      <a:pt x="485" y="148"/>
                    </a:lnTo>
                    <a:lnTo>
                      <a:pt x="486" y="148"/>
                    </a:lnTo>
                    <a:lnTo>
                      <a:pt x="486" y="150"/>
                    </a:lnTo>
                    <a:lnTo>
                      <a:pt x="488" y="150"/>
                    </a:lnTo>
                    <a:lnTo>
                      <a:pt x="490" y="150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0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2"/>
                    </a:lnTo>
                    <a:lnTo>
                      <a:pt x="492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90" y="154"/>
                    </a:lnTo>
                    <a:lnTo>
                      <a:pt x="488" y="154"/>
                    </a:lnTo>
                    <a:lnTo>
                      <a:pt x="488" y="154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88" y="155"/>
                    </a:lnTo>
                    <a:lnTo>
                      <a:pt x="490" y="155"/>
                    </a:lnTo>
                    <a:lnTo>
                      <a:pt x="490" y="155"/>
                    </a:lnTo>
                    <a:lnTo>
                      <a:pt x="492" y="155"/>
                    </a:lnTo>
                    <a:lnTo>
                      <a:pt x="492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5" y="155"/>
                    </a:lnTo>
                    <a:lnTo>
                      <a:pt x="494" y="155"/>
                    </a:lnTo>
                    <a:lnTo>
                      <a:pt x="494" y="155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4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2" y="157"/>
                    </a:lnTo>
                    <a:lnTo>
                      <a:pt x="490" y="157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59"/>
                    </a:lnTo>
                    <a:lnTo>
                      <a:pt x="490" y="161"/>
                    </a:lnTo>
                    <a:lnTo>
                      <a:pt x="490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2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1"/>
                    </a:lnTo>
                    <a:lnTo>
                      <a:pt x="494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3"/>
                    </a:lnTo>
                    <a:lnTo>
                      <a:pt x="492" y="164"/>
                    </a:lnTo>
                    <a:lnTo>
                      <a:pt x="494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4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6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5" y="168"/>
                    </a:lnTo>
                    <a:lnTo>
                      <a:pt x="497" y="168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0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2"/>
                    </a:lnTo>
                    <a:lnTo>
                      <a:pt x="497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4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5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7" y="175"/>
                    </a:lnTo>
                    <a:lnTo>
                      <a:pt x="499" y="175"/>
                    </a:lnTo>
                    <a:lnTo>
                      <a:pt x="499" y="175"/>
                    </a:lnTo>
                    <a:lnTo>
                      <a:pt x="501" y="175"/>
                    </a:lnTo>
                    <a:lnTo>
                      <a:pt x="503" y="175"/>
                    </a:lnTo>
                    <a:lnTo>
                      <a:pt x="506" y="175"/>
                    </a:lnTo>
                    <a:lnTo>
                      <a:pt x="508" y="175"/>
                    </a:lnTo>
                    <a:lnTo>
                      <a:pt x="508" y="175"/>
                    </a:lnTo>
                    <a:lnTo>
                      <a:pt x="510" y="175"/>
                    </a:lnTo>
                    <a:lnTo>
                      <a:pt x="510" y="175"/>
                    </a:lnTo>
                    <a:lnTo>
                      <a:pt x="512" y="175"/>
                    </a:lnTo>
                    <a:lnTo>
                      <a:pt x="512" y="175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7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4" y="179"/>
                    </a:lnTo>
                    <a:lnTo>
                      <a:pt x="515" y="179"/>
                    </a:lnTo>
                    <a:lnTo>
                      <a:pt x="515" y="179"/>
                    </a:lnTo>
                    <a:lnTo>
                      <a:pt x="517" y="179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7" y="181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3"/>
                    </a:lnTo>
                    <a:lnTo>
                      <a:pt x="515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19" y="184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1" y="186"/>
                    </a:lnTo>
                    <a:lnTo>
                      <a:pt x="523" y="186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3" y="188"/>
                    </a:lnTo>
                    <a:lnTo>
                      <a:pt x="526" y="190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6" y="192"/>
                    </a:lnTo>
                    <a:lnTo>
                      <a:pt x="528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0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3" y="192"/>
                    </a:lnTo>
                    <a:lnTo>
                      <a:pt x="535" y="192"/>
                    </a:lnTo>
                    <a:lnTo>
                      <a:pt x="535" y="190"/>
                    </a:lnTo>
                    <a:lnTo>
                      <a:pt x="535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7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39" y="190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88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1" y="190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2" y="192"/>
                    </a:lnTo>
                    <a:lnTo>
                      <a:pt x="544" y="192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4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0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2"/>
                    </a:lnTo>
                    <a:lnTo>
                      <a:pt x="548" y="193"/>
                    </a:lnTo>
                    <a:lnTo>
                      <a:pt x="548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3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2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0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2" y="190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2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3"/>
                    </a:lnTo>
                    <a:lnTo>
                      <a:pt x="553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5" y="195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7" y="197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59" y="199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2" y="199"/>
                    </a:lnTo>
                    <a:lnTo>
                      <a:pt x="561" y="199"/>
                    </a:lnTo>
                    <a:lnTo>
                      <a:pt x="561" y="199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7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1" y="195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2" y="193"/>
                    </a:lnTo>
                    <a:lnTo>
                      <a:pt x="564" y="193"/>
                    </a:lnTo>
                    <a:lnTo>
                      <a:pt x="564" y="193"/>
                    </a:lnTo>
                    <a:lnTo>
                      <a:pt x="564" y="195"/>
                    </a:lnTo>
                    <a:lnTo>
                      <a:pt x="566" y="195"/>
                    </a:lnTo>
                    <a:lnTo>
                      <a:pt x="566" y="193"/>
                    </a:lnTo>
                    <a:lnTo>
                      <a:pt x="568" y="193"/>
                    </a:lnTo>
                    <a:lnTo>
                      <a:pt x="568" y="192"/>
                    </a:lnTo>
                    <a:lnTo>
                      <a:pt x="568" y="192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68" y="190"/>
                    </a:lnTo>
                    <a:lnTo>
                      <a:pt x="570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1" y="190"/>
                    </a:lnTo>
                    <a:lnTo>
                      <a:pt x="573" y="190"/>
                    </a:lnTo>
                    <a:lnTo>
                      <a:pt x="573" y="192"/>
                    </a:lnTo>
                    <a:lnTo>
                      <a:pt x="573" y="192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3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5"/>
                    </a:lnTo>
                    <a:lnTo>
                      <a:pt x="573" y="197"/>
                    </a:lnTo>
                    <a:lnTo>
                      <a:pt x="575" y="197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199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1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7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79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0" y="202"/>
                    </a:lnTo>
                    <a:lnTo>
                      <a:pt x="582" y="201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4" y="199"/>
                    </a:lnTo>
                    <a:lnTo>
                      <a:pt x="586" y="199"/>
                    </a:lnTo>
                    <a:lnTo>
                      <a:pt x="586" y="199"/>
                    </a:lnTo>
                    <a:lnTo>
                      <a:pt x="588" y="199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8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6" y="197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5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3"/>
                    </a:lnTo>
                    <a:lnTo>
                      <a:pt x="584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6" y="192"/>
                    </a:lnTo>
                    <a:lnTo>
                      <a:pt x="588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89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1" y="192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90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8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6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4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3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5" y="183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81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7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9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599" y="177"/>
                    </a:lnTo>
                    <a:lnTo>
                      <a:pt x="599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0" y="177"/>
                    </a:lnTo>
                    <a:lnTo>
                      <a:pt x="602" y="175"/>
                    </a:lnTo>
                    <a:lnTo>
                      <a:pt x="602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0" y="175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4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2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70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8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4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6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6" y="164"/>
                    </a:lnTo>
                    <a:lnTo>
                      <a:pt x="608" y="164"/>
                    </a:lnTo>
                    <a:lnTo>
                      <a:pt x="608" y="164"/>
                    </a:lnTo>
                    <a:lnTo>
                      <a:pt x="608" y="163"/>
                    </a:lnTo>
                    <a:lnTo>
                      <a:pt x="608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3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09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1" y="161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9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7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5"/>
                    </a:lnTo>
                    <a:lnTo>
                      <a:pt x="613" y="154"/>
                    </a:lnTo>
                    <a:lnTo>
                      <a:pt x="613" y="154"/>
                    </a:lnTo>
                    <a:lnTo>
                      <a:pt x="615" y="154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2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50"/>
                    </a:lnTo>
                    <a:lnTo>
                      <a:pt x="615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8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7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2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4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6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6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5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3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6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41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7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29" y="139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1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3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5" y="137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7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38" y="136"/>
                    </a:lnTo>
                    <a:lnTo>
                      <a:pt x="640" y="136"/>
                    </a:lnTo>
                    <a:lnTo>
                      <a:pt x="640" y="136"/>
                    </a:lnTo>
                    <a:lnTo>
                      <a:pt x="640" y="134"/>
                    </a:lnTo>
                    <a:lnTo>
                      <a:pt x="640" y="134"/>
                    </a:lnTo>
                    <a:lnTo>
                      <a:pt x="638" y="134"/>
                    </a:lnTo>
                    <a:lnTo>
                      <a:pt x="638" y="134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38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0" y="132"/>
                    </a:lnTo>
                    <a:lnTo>
                      <a:pt x="642" y="132"/>
                    </a:lnTo>
                    <a:lnTo>
                      <a:pt x="642" y="130"/>
                    </a:lnTo>
                    <a:lnTo>
                      <a:pt x="642" y="130"/>
                    </a:lnTo>
                    <a:lnTo>
                      <a:pt x="642" y="132"/>
                    </a:lnTo>
                    <a:lnTo>
                      <a:pt x="642" y="132"/>
                    </a:lnTo>
                    <a:lnTo>
                      <a:pt x="644" y="132"/>
                    </a:lnTo>
                    <a:lnTo>
                      <a:pt x="644" y="132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6" y="134"/>
                    </a:lnTo>
                    <a:lnTo>
                      <a:pt x="647" y="134"/>
                    </a:lnTo>
                    <a:lnTo>
                      <a:pt x="647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49" y="134"/>
                    </a:lnTo>
                    <a:lnTo>
                      <a:pt x="651" y="134"/>
                    </a:lnTo>
                    <a:lnTo>
                      <a:pt x="649" y="134"/>
                    </a:lnTo>
                    <a:lnTo>
                      <a:pt x="649" y="132"/>
                    </a:lnTo>
                    <a:lnTo>
                      <a:pt x="649" y="132"/>
                    </a:lnTo>
                    <a:lnTo>
                      <a:pt x="649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30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1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7"/>
                    </a:lnTo>
                    <a:lnTo>
                      <a:pt x="655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6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5" y="125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7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5"/>
                    </a:lnTo>
                    <a:lnTo>
                      <a:pt x="653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51" y="123"/>
                    </a:lnTo>
                    <a:lnTo>
                      <a:pt x="649" y="123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7" y="121"/>
                    </a:lnTo>
                    <a:lnTo>
                      <a:pt x="647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21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9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9" y="117"/>
                    </a:lnTo>
                    <a:lnTo>
                      <a:pt x="647" y="117"/>
                    </a:lnTo>
                    <a:lnTo>
                      <a:pt x="649" y="117"/>
                    </a:lnTo>
                    <a:lnTo>
                      <a:pt x="649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6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7" y="114"/>
                    </a:lnTo>
                    <a:lnTo>
                      <a:pt x="649" y="114"/>
                    </a:lnTo>
                    <a:lnTo>
                      <a:pt x="649" y="114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2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1" y="110"/>
                    </a:lnTo>
                    <a:lnTo>
                      <a:pt x="653" y="110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8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3" y="107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5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5" y="103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101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3" y="99"/>
                    </a:lnTo>
                    <a:lnTo>
                      <a:pt x="655" y="99"/>
                    </a:lnTo>
                    <a:lnTo>
                      <a:pt x="655" y="99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5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8"/>
                    </a:lnTo>
                    <a:lnTo>
                      <a:pt x="653" y="96"/>
                    </a:lnTo>
                    <a:lnTo>
                      <a:pt x="653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6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51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4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9" y="92"/>
                    </a:lnTo>
                    <a:lnTo>
                      <a:pt x="647" y="92"/>
                    </a:lnTo>
                    <a:lnTo>
                      <a:pt x="647" y="92"/>
                    </a:lnTo>
                    <a:lnTo>
                      <a:pt x="647" y="90"/>
                    </a:lnTo>
                    <a:lnTo>
                      <a:pt x="647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90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9"/>
                    </a:lnTo>
                    <a:lnTo>
                      <a:pt x="649" y="87"/>
                    </a:lnTo>
                    <a:lnTo>
                      <a:pt x="649" y="87"/>
                    </a:lnTo>
                    <a:lnTo>
                      <a:pt x="647" y="87"/>
                    </a:lnTo>
                    <a:lnTo>
                      <a:pt x="647" y="87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5"/>
                    </a:lnTo>
                    <a:lnTo>
                      <a:pt x="647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3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9" y="81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7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49" y="79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1" y="78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6"/>
                    </a:lnTo>
                    <a:lnTo>
                      <a:pt x="653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4"/>
                    </a:lnTo>
                    <a:lnTo>
                      <a:pt x="655" y="72"/>
                    </a:lnTo>
                    <a:lnTo>
                      <a:pt x="655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2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6" y="70"/>
                    </a:lnTo>
                    <a:lnTo>
                      <a:pt x="658" y="70"/>
                    </a:lnTo>
                    <a:lnTo>
                      <a:pt x="658" y="70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58" y="69"/>
                    </a:lnTo>
                    <a:lnTo>
                      <a:pt x="660" y="69"/>
                    </a:lnTo>
                    <a:lnTo>
                      <a:pt x="660" y="69"/>
                    </a:lnTo>
                    <a:lnTo>
                      <a:pt x="660" y="67"/>
                    </a:lnTo>
                    <a:lnTo>
                      <a:pt x="660" y="65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3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2" y="61"/>
                    </a:lnTo>
                    <a:lnTo>
                      <a:pt x="664" y="61"/>
                    </a:lnTo>
                    <a:lnTo>
                      <a:pt x="664" y="61"/>
                    </a:lnTo>
                    <a:lnTo>
                      <a:pt x="664" y="60"/>
                    </a:lnTo>
                    <a:lnTo>
                      <a:pt x="664" y="60"/>
                    </a:lnTo>
                    <a:lnTo>
                      <a:pt x="664" y="58"/>
                    </a:lnTo>
                    <a:lnTo>
                      <a:pt x="665" y="58"/>
                    </a:lnTo>
                    <a:lnTo>
                      <a:pt x="665" y="58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5" y="56"/>
                    </a:lnTo>
                    <a:lnTo>
                      <a:pt x="667" y="56"/>
                    </a:lnTo>
                    <a:lnTo>
                      <a:pt x="667" y="56"/>
                    </a:lnTo>
                    <a:lnTo>
                      <a:pt x="667" y="54"/>
                    </a:lnTo>
                    <a:lnTo>
                      <a:pt x="667" y="54"/>
                    </a:lnTo>
                    <a:lnTo>
                      <a:pt x="669" y="52"/>
                    </a:lnTo>
                    <a:lnTo>
                      <a:pt x="669" y="52"/>
                    </a:lnTo>
                    <a:lnTo>
                      <a:pt x="669" y="51"/>
                    </a:lnTo>
                    <a:lnTo>
                      <a:pt x="671" y="51"/>
                    </a:lnTo>
                    <a:lnTo>
                      <a:pt x="671" y="51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1" y="49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7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5"/>
                    </a:lnTo>
                    <a:lnTo>
                      <a:pt x="673" y="43"/>
                    </a:lnTo>
                    <a:lnTo>
                      <a:pt x="673" y="43"/>
                    </a:lnTo>
                    <a:lnTo>
                      <a:pt x="674" y="43"/>
                    </a:lnTo>
                    <a:lnTo>
                      <a:pt x="674" y="41"/>
                    </a:lnTo>
                    <a:lnTo>
                      <a:pt x="674" y="41"/>
                    </a:lnTo>
                    <a:lnTo>
                      <a:pt x="674" y="40"/>
                    </a:lnTo>
                    <a:lnTo>
                      <a:pt x="676" y="38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6"/>
                    </a:lnTo>
                    <a:lnTo>
                      <a:pt x="676" y="34"/>
                    </a:lnTo>
                    <a:lnTo>
                      <a:pt x="676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4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78" y="32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31"/>
                    </a:lnTo>
                    <a:lnTo>
                      <a:pt x="680" y="29"/>
                    </a:lnTo>
                    <a:lnTo>
                      <a:pt x="680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5" y="31"/>
                    </a:lnTo>
                    <a:lnTo>
                      <a:pt x="687" y="31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9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3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2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7" y="20"/>
                    </a:lnTo>
                    <a:lnTo>
                      <a:pt x="689" y="20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8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89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6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1" y="14"/>
                    </a:lnTo>
                    <a:lnTo>
                      <a:pt x="693" y="14"/>
                    </a:lnTo>
                    <a:lnTo>
                      <a:pt x="693" y="14"/>
                    </a:lnTo>
                    <a:lnTo>
                      <a:pt x="693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4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6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698" y="16"/>
                    </a:lnTo>
                    <a:lnTo>
                      <a:pt x="700" y="16"/>
                    </a:lnTo>
                    <a:lnTo>
                      <a:pt x="700" y="18"/>
                    </a:lnTo>
                    <a:lnTo>
                      <a:pt x="700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18"/>
                    </a:lnTo>
                    <a:lnTo>
                      <a:pt x="698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0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2" y="20"/>
                    </a:lnTo>
                    <a:lnTo>
                      <a:pt x="703" y="20"/>
                    </a:lnTo>
                    <a:lnTo>
                      <a:pt x="703" y="20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3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5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8"/>
                    </a:lnTo>
                    <a:lnTo>
                      <a:pt x="707" y="16"/>
                    </a:lnTo>
                    <a:lnTo>
                      <a:pt x="707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5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6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3" y="14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5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3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7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11"/>
                    </a:lnTo>
                    <a:lnTo>
                      <a:pt x="709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9"/>
                    </a:lnTo>
                    <a:lnTo>
                      <a:pt x="707" y="7"/>
                    </a:lnTo>
                    <a:lnTo>
                      <a:pt x="707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7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09" y="9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7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1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2" y="5"/>
                    </a:lnTo>
                    <a:lnTo>
                      <a:pt x="714" y="5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4" y="3"/>
                    </a:lnTo>
                    <a:lnTo>
                      <a:pt x="716" y="3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2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716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18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2" y="2"/>
                    </a:lnTo>
                    <a:lnTo>
                      <a:pt x="720" y="2"/>
                    </a:lnTo>
                    <a:lnTo>
                      <a:pt x="720" y="2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0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2" y="3"/>
                    </a:lnTo>
                    <a:lnTo>
                      <a:pt x="723" y="3"/>
                    </a:lnTo>
                    <a:lnTo>
                      <a:pt x="723" y="3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5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3" y="7"/>
                    </a:lnTo>
                    <a:lnTo>
                      <a:pt x="725" y="7"/>
                    </a:lnTo>
                    <a:lnTo>
                      <a:pt x="725" y="9"/>
                    </a:lnTo>
                    <a:lnTo>
                      <a:pt x="725" y="9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1"/>
                    </a:lnTo>
                    <a:lnTo>
                      <a:pt x="725" y="13"/>
                    </a:lnTo>
                    <a:lnTo>
                      <a:pt x="725" y="13"/>
                    </a:lnTo>
                    <a:lnTo>
                      <a:pt x="727" y="13"/>
                    </a:lnTo>
                    <a:lnTo>
                      <a:pt x="727" y="13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4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7" y="16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29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1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8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2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8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4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6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6" y="18"/>
                    </a:lnTo>
                    <a:lnTo>
                      <a:pt x="738" y="18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38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2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0" y="20"/>
                    </a:lnTo>
                    <a:lnTo>
                      <a:pt x="741" y="20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1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3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5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7" y="22"/>
                    </a:lnTo>
                    <a:lnTo>
                      <a:pt x="749" y="22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49" y="20"/>
                    </a:lnTo>
                    <a:lnTo>
                      <a:pt x="750" y="20"/>
                    </a:lnTo>
                    <a:lnTo>
                      <a:pt x="750" y="20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0" y="18"/>
                    </a:lnTo>
                    <a:lnTo>
                      <a:pt x="752" y="18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6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2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4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4" y="13"/>
                    </a:lnTo>
                    <a:lnTo>
                      <a:pt x="756" y="13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6" y="14"/>
                    </a:lnTo>
                    <a:lnTo>
                      <a:pt x="758" y="14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8" y="16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59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1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18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3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0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5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7" y="22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3"/>
                    </a:lnTo>
                    <a:lnTo>
                      <a:pt x="769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5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0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3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2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4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7"/>
                    </a:lnTo>
                    <a:lnTo>
                      <a:pt x="776" y="25"/>
                    </a:lnTo>
                    <a:lnTo>
                      <a:pt x="776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8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79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1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5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3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5" y="27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7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29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5" y="31"/>
                    </a:lnTo>
                    <a:lnTo>
                      <a:pt x="787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5" y="32"/>
                    </a:lnTo>
                    <a:lnTo>
                      <a:pt x="783" y="32"/>
                    </a:lnTo>
                    <a:lnTo>
                      <a:pt x="783" y="32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4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3" y="36"/>
                    </a:lnTo>
                    <a:lnTo>
                      <a:pt x="785" y="36"/>
                    </a:lnTo>
                    <a:lnTo>
                      <a:pt x="785" y="38"/>
                    </a:lnTo>
                    <a:lnTo>
                      <a:pt x="785" y="38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5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6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7" y="38"/>
                    </a:lnTo>
                    <a:lnTo>
                      <a:pt x="785" y="38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5" y="40"/>
                    </a:lnTo>
                    <a:lnTo>
                      <a:pt x="783" y="40"/>
                    </a:lnTo>
                    <a:lnTo>
                      <a:pt x="783" y="40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1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5" y="43"/>
                    </a:lnTo>
                    <a:lnTo>
                      <a:pt x="787" y="43"/>
                    </a:lnTo>
                    <a:lnTo>
                      <a:pt x="787" y="43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5" y="45"/>
                    </a:lnTo>
                    <a:lnTo>
                      <a:pt x="787" y="45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8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49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8" y="51"/>
                    </a:lnTo>
                    <a:lnTo>
                      <a:pt x="788" y="51"/>
                    </a:lnTo>
                    <a:lnTo>
                      <a:pt x="787" y="51"/>
                    </a:lnTo>
                    <a:lnTo>
                      <a:pt x="787" y="51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7" y="52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88" y="54"/>
                    </a:lnTo>
                    <a:lnTo>
                      <a:pt x="790" y="54"/>
                    </a:lnTo>
                    <a:lnTo>
                      <a:pt x="790" y="54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6"/>
                    </a:lnTo>
                    <a:lnTo>
                      <a:pt x="790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2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58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0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4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1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6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3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7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1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7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799" y="60"/>
                    </a:lnTo>
                    <a:lnTo>
                      <a:pt x="801" y="60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1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1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1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3" y="61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3" y="60"/>
                    </a:lnTo>
                    <a:lnTo>
                      <a:pt x="803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0"/>
                    </a:lnTo>
                    <a:lnTo>
                      <a:pt x="805" y="61"/>
                    </a:lnTo>
                    <a:lnTo>
                      <a:pt x="805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1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7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08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0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1"/>
                    </a:lnTo>
                    <a:lnTo>
                      <a:pt x="810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3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2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5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4" y="67"/>
                    </a:lnTo>
                    <a:lnTo>
                      <a:pt x="816" y="67"/>
                    </a:lnTo>
                    <a:lnTo>
                      <a:pt x="816" y="67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69"/>
                    </a:lnTo>
                    <a:lnTo>
                      <a:pt x="816" y="70"/>
                    </a:lnTo>
                    <a:lnTo>
                      <a:pt x="816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7" y="70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72"/>
                    </a:lnTo>
                    <a:lnTo>
                      <a:pt x="819" y="72"/>
                    </a:lnTo>
                    <a:lnTo>
                      <a:pt x="821" y="72"/>
                    </a:lnTo>
                    <a:lnTo>
                      <a:pt x="821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3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4"/>
                    </a:lnTo>
                    <a:lnTo>
                      <a:pt x="826" y="74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5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6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28" y="72"/>
                    </a:lnTo>
                    <a:lnTo>
                      <a:pt x="830" y="72"/>
                    </a:lnTo>
                    <a:lnTo>
                      <a:pt x="830" y="72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4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0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2" y="76"/>
                    </a:lnTo>
                    <a:lnTo>
                      <a:pt x="834" y="76"/>
                    </a:lnTo>
                    <a:lnTo>
                      <a:pt x="834" y="76"/>
                    </a:lnTo>
                    <a:lnTo>
                      <a:pt x="834" y="78"/>
                    </a:lnTo>
                    <a:lnTo>
                      <a:pt x="832" y="78"/>
                    </a:lnTo>
                    <a:lnTo>
                      <a:pt x="832" y="78"/>
                    </a:lnTo>
                    <a:lnTo>
                      <a:pt x="832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4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79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1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2" y="83"/>
                    </a:lnTo>
                    <a:lnTo>
                      <a:pt x="834" y="83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5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4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5" y="87"/>
                    </a:lnTo>
                    <a:lnTo>
                      <a:pt x="837" y="87"/>
                    </a:lnTo>
                    <a:lnTo>
                      <a:pt x="837" y="87"/>
                    </a:lnTo>
                    <a:lnTo>
                      <a:pt x="839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89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0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2"/>
                    </a:lnTo>
                    <a:lnTo>
                      <a:pt x="841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4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3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5" y="96"/>
                    </a:lnTo>
                    <a:lnTo>
                      <a:pt x="846" y="96"/>
                    </a:lnTo>
                    <a:lnTo>
                      <a:pt x="846" y="98"/>
                    </a:lnTo>
                    <a:lnTo>
                      <a:pt x="846" y="98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48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6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0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8"/>
                    </a:lnTo>
                    <a:lnTo>
                      <a:pt x="852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6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4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5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7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8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59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99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1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3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5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61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7"/>
                    </a:lnTo>
                    <a:lnTo>
                      <a:pt x="859" y="108"/>
                    </a:lnTo>
                    <a:lnTo>
                      <a:pt x="859" y="108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9" y="110"/>
                    </a:lnTo>
                    <a:lnTo>
                      <a:pt x="857" y="110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2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7" y="114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5" y="116"/>
                    </a:lnTo>
                    <a:lnTo>
                      <a:pt x="857" y="117"/>
                    </a:lnTo>
                    <a:lnTo>
                      <a:pt x="857" y="117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7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19"/>
                    </a:lnTo>
                    <a:lnTo>
                      <a:pt x="859" y="121"/>
                    </a:lnTo>
                    <a:lnTo>
                      <a:pt x="859" y="121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59" y="123"/>
                    </a:lnTo>
                    <a:lnTo>
                      <a:pt x="861" y="123"/>
                    </a:lnTo>
                    <a:lnTo>
                      <a:pt x="861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3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5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7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28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0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3" y="132"/>
                    </a:lnTo>
                    <a:lnTo>
                      <a:pt x="864" y="132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4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4" y="136"/>
                    </a:lnTo>
                    <a:lnTo>
                      <a:pt x="866" y="136"/>
                    </a:lnTo>
                    <a:lnTo>
                      <a:pt x="866" y="136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6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68" y="134"/>
                    </a:lnTo>
                    <a:lnTo>
                      <a:pt x="870" y="134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0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6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7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3" y="137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39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3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5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5"/>
                    </a:lnTo>
                    <a:lnTo>
                      <a:pt x="877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79" y="146"/>
                    </a:lnTo>
                    <a:lnTo>
                      <a:pt x="881" y="146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1" y="148"/>
                    </a:lnTo>
                    <a:lnTo>
                      <a:pt x="882" y="148"/>
                    </a:lnTo>
                    <a:lnTo>
                      <a:pt x="882" y="148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0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2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4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5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6" y="157"/>
                    </a:lnTo>
                    <a:lnTo>
                      <a:pt x="888" y="157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59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88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1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0" y="163"/>
                    </a:lnTo>
                    <a:lnTo>
                      <a:pt x="892" y="163"/>
                    </a:lnTo>
                    <a:lnTo>
                      <a:pt x="892" y="163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4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6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2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68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90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0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2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90" y="174"/>
                    </a:lnTo>
                    <a:lnTo>
                      <a:pt x="890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4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5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7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79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1"/>
                    </a:lnTo>
                    <a:lnTo>
                      <a:pt x="888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6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3"/>
                    </a:lnTo>
                    <a:lnTo>
                      <a:pt x="884" y="184"/>
                    </a:lnTo>
                    <a:lnTo>
                      <a:pt x="882" y="184"/>
                    </a:lnTo>
                    <a:lnTo>
                      <a:pt x="882" y="184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1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6"/>
                    </a:lnTo>
                    <a:lnTo>
                      <a:pt x="882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1" y="188"/>
                    </a:lnTo>
                    <a:lnTo>
                      <a:pt x="882" y="188"/>
                    </a:lnTo>
                    <a:lnTo>
                      <a:pt x="882" y="188"/>
                    </a:lnTo>
                    <a:lnTo>
                      <a:pt x="882" y="190"/>
                    </a:lnTo>
                    <a:lnTo>
                      <a:pt x="882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0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2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3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81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5"/>
                    </a:lnTo>
                    <a:lnTo>
                      <a:pt x="879" y="197"/>
                    </a:lnTo>
                    <a:lnTo>
                      <a:pt x="879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1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5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7"/>
                    </a:lnTo>
                    <a:lnTo>
                      <a:pt x="882" y="199"/>
                    </a:lnTo>
                    <a:lnTo>
                      <a:pt x="884" y="199"/>
                    </a:lnTo>
                    <a:lnTo>
                      <a:pt x="884" y="199"/>
                    </a:lnTo>
                    <a:lnTo>
                      <a:pt x="884" y="197"/>
                    </a:lnTo>
                    <a:lnTo>
                      <a:pt x="884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7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6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88" y="195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7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90" y="199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88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0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1"/>
                    </a:lnTo>
                    <a:lnTo>
                      <a:pt x="892" y="202"/>
                    </a:lnTo>
                    <a:lnTo>
                      <a:pt x="892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3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5" y="202"/>
                    </a:lnTo>
                    <a:lnTo>
                      <a:pt x="897" y="202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4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7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899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6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1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2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4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6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08" y="204"/>
                    </a:lnTo>
                    <a:lnTo>
                      <a:pt x="910" y="202"/>
                    </a:lnTo>
                    <a:lnTo>
                      <a:pt x="910" y="202"/>
                    </a:lnTo>
                    <a:lnTo>
                      <a:pt x="910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1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3" y="201"/>
                    </a:lnTo>
                    <a:lnTo>
                      <a:pt x="915" y="199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5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7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7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5"/>
                    </a:lnTo>
                    <a:lnTo>
                      <a:pt x="919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0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3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2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4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5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6" y="193"/>
                    </a:lnTo>
                    <a:lnTo>
                      <a:pt x="928" y="195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3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2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90"/>
                    </a:lnTo>
                    <a:lnTo>
                      <a:pt x="928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88"/>
                    </a:lnTo>
                    <a:lnTo>
                      <a:pt x="930" y="190"/>
                    </a:lnTo>
                    <a:lnTo>
                      <a:pt x="930" y="190"/>
                    </a:lnTo>
                    <a:lnTo>
                      <a:pt x="933" y="190"/>
                    </a:lnTo>
                    <a:lnTo>
                      <a:pt x="933" y="190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3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5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39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0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2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88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4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6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0"/>
                    </a:lnTo>
                    <a:lnTo>
                      <a:pt x="948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49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1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2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3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3" y="195"/>
                    </a:lnTo>
                    <a:lnTo>
                      <a:pt x="953" y="195"/>
                    </a:lnTo>
                    <a:lnTo>
                      <a:pt x="955" y="195"/>
                    </a:lnTo>
                    <a:lnTo>
                      <a:pt x="955" y="195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5" y="197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7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199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60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1"/>
                    </a:lnTo>
                    <a:lnTo>
                      <a:pt x="958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0" y="202"/>
                    </a:lnTo>
                    <a:lnTo>
                      <a:pt x="962" y="202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4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2" y="206"/>
                    </a:lnTo>
                    <a:lnTo>
                      <a:pt x="964" y="206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4" y="208"/>
                    </a:lnTo>
                    <a:lnTo>
                      <a:pt x="966" y="208"/>
                    </a:lnTo>
                    <a:lnTo>
                      <a:pt x="966" y="208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6" y="210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2"/>
                    </a:lnTo>
                    <a:lnTo>
                      <a:pt x="967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10"/>
                    </a:lnTo>
                    <a:lnTo>
                      <a:pt x="969" y="208"/>
                    </a:lnTo>
                    <a:lnTo>
                      <a:pt x="969" y="208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1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0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2"/>
                    </a:lnTo>
                    <a:lnTo>
                      <a:pt x="973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3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5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7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5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78" y="217"/>
                    </a:lnTo>
                    <a:lnTo>
                      <a:pt x="980" y="217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0" y="215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2" y="217"/>
                    </a:lnTo>
                    <a:lnTo>
                      <a:pt x="984" y="217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4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6" y="219"/>
                    </a:lnTo>
                    <a:lnTo>
                      <a:pt x="987" y="219"/>
                    </a:lnTo>
                    <a:lnTo>
                      <a:pt x="987" y="219"/>
                    </a:lnTo>
                    <a:lnTo>
                      <a:pt x="989" y="221"/>
                    </a:lnTo>
                    <a:lnTo>
                      <a:pt x="989" y="219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1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1"/>
                    </a:lnTo>
                    <a:lnTo>
                      <a:pt x="993" y="222"/>
                    </a:lnTo>
                    <a:lnTo>
                      <a:pt x="993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5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2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6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4"/>
                    </a:lnTo>
                    <a:lnTo>
                      <a:pt x="998" y="226"/>
                    </a:lnTo>
                    <a:lnTo>
                      <a:pt x="998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0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2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4" y="226"/>
                    </a:lnTo>
                    <a:lnTo>
                      <a:pt x="1005" y="226"/>
                    </a:lnTo>
                    <a:lnTo>
                      <a:pt x="1005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7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09" y="226"/>
                    </a:lnTo>
                    <a:lnTo>
                      <a:pt x="1011" y="226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1" y="228"/>
                    </a:lnTo>
                    <a:lnTo>
                      <a:pt x="1013" y="228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3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0"/>
                    </a:lnTo>
                    <a:lnTo>
                      <a:pt x="1015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1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3"/>
                    </a:lnTo>
                    <a:lnTo>
                      <a:pt x="1016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5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7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18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39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0"/>
                    </a:lnTo>
                    <a:lnTo>
                      <a:pt x="1020" y="242"/>
                    </a:lnTo>
                    <a:lnTo>
                      <a:pt x="1020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2"/>
                    </a:lnTo>
                    <a:lnTo>
                      <a:pt x="1022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4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4" y="246"/>
                    </a:lnTo>
                    <a:lnTo>
                      <a:pt x="1025" y="246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5" y="248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7" y="250"/>
                    </a:lnTo>
                    <a:lnTo>
                      <a:pt x="1029" y="250"/>
                    </a:lnTo>
                    <a:lnTo>
                      <a:pt x="1029" y="250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29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1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1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3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4" y="253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6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38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0" y="255"/>
                    </a:lnTo>
                    <a:lnTo>
                      <a:pt x="1042" y="255"/>
                    </a:lnTo>
                    <a:lnTo>
                      <a:pt x="1042" y="255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2" y="257"/>
                    </a:lnTo>
                    <a:lnTo>
                      <a:pt x="1043" y="257"/>
                    </a:lnTo>
                    <a:lnTo>
                      <a:pt x="1043" y="257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3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5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7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49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1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2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4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6" y="255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58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0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2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3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5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7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69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1" y="257"/>
                    </a:lnTo>
                    <a:lnTo>
                      <a:pt x="1072" y="257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59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2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4" y="260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2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4"/>
                    </a:lnTo>
                    <a:lnTo>
                      <a:pt x="1076" y="266"/>
                    </a:lnTo>
                    <a:lnTo>
                      <a:pt x="1076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6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8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69"/>
                    </a:lnTo>
                    <a:lnTo>
                      <a:pt x="1078" y="271"/>
                    </a:lnTo>
                    <a:lnTo>
                      <a:pt x="1078" y="271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3"/>
                    </a:lnTo>
                    <a:lnTo>
                      <a:pt x="1080" y="275"/>
                    </a:lnTo>
                    <a:lnTo>
                      <a:pt x="1080" y="275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7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0" y="278"/>
                    </a:lnTo>
                    <a:lnTo>
                      <a:pt x="1081" y="278"/>
                    </a:lnTo>
                    <a:lnTo>
                      <a:pt x="1081" y="278"/>
                    </a:lnTo>
                    <a:lnTo>
                      <a:pt x="1081" y="280"/>
                    </a:lnTo>
                    <a:lnTo>
                      <a:pt x="1080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0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2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4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6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8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89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1"/>
                    </a:lnTo>
                    <a:lnTo>
                      <a:pt x="1081" y="293"/>
                    </a:lnTo>
                    <a:lnTo>
                      <a:pt x="1080" y="293"/>
                    </a:lnTo>
                    <a:lnTo>
                      <a:pt x="1080" y="295"/>
                    </a:lnTo>
                    <a:lnTo>
                      <a:pt x="1080" y="295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78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7"/>
                    </a:lnTo>
                    <a:lnTo>
                      <a:pt x="1080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298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0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2"/>
                    </a:lnTo>
                    <a:lnTo>
                      <a:pt x="1081" y="304"/>
                    </a:lnTo>
                    <a:lnTo>
                      <a:pt x="1081" y="304"/>
                    </a:lnTo>
                    <a:lnTo>
                      <a:pt x="1083" y="304"/>
                    </a:lnTo>
                    <a:lnTo>
                      <a:pt x="1083" y="304"/>
                    </a:lnTo>
                    <a:lnTo>
                      <a:pt x="1081" y="304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3" y="306"/>
                    </a:lnTo>
                    <a:lnTo>
                      <a:pt x="1085" y="306"/>
                    </a:lnTo>
                    <a:lnTo>
                      <a:pt x="1085" y="304"/>
                    </a:lnTo>
                    <a:lnTo>
                      <a:pt x="1085" y="304"/>
                    </a:lnTo>
                    <a:lnTo>
                      <a:pt x="1087" y="304"/>
                    </a:lnTo>
                    <a:lnTo>
                      <a:pt x="1087" y="304"/>
                    </a:lnTo>
                    <a:lnTo>
                      <a:pt x="1087" y="306"/>
                    </a:lnTo>
                    <a:lnTo>
                      <a:pt x="1087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89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0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2" y="306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7"/>
                    </a:lnTo>
                    <a:lnTo>
                      <a:pt x="1094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6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098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09"/>
                    </a:lnTo>
                    <a:lnTo>
                      <a:pt x="1100" y="311"/>
                    </a:lnTo>
                    <a:lnTo>
                      <a:pt x="1101" y="311"/>
                    </a:lnTo>
                    <a:lnTo>
                      <a:pt x="1101" y="311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3" y="313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5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6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1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100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18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0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8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2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6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4"/>
                    </a:lnTo>
                    <a:lnTo>
                      <a:pt x="1094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2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6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90" y="327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9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29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7" y="331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3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5"/>
                    </a:lnTo>
                    <a:lnTo>
                      <a:pt x="1089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6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38"/>
                    </a:lnTo>
                    <a:lnTo>
                      <a:pt x="1087" y="340"/>
                    </a:lnTo>
                    <a:lnTo>
                      <a:pt x="1089" y="340"/>
                    </a:lnTo>
                    <a:lnTo>
                      <a:pt x="1089" y="340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2"/>
                    </a:lnTo>
                    <a:lnTo>
                      <a:pt x="1090" y="344"/>
                    </a:lnTo>
                    <a:lnTo>
                      <a:pt x="1090" y="344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0" y="345"/>
                    </a:lnTo>
                    <a:lnTo>
                      <a:pt x="1092" y="345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2" y="347"/>
                    </a:lnTo>
                    <a:lnTo>
                      <a:pt x="1094" y="347"/>
                    </a:lnTo>
                    <a:lnTo>
                      <a:pt x="1094" y="347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4" y="349"/>
                    </a:lnTo>
                    <a:lnTo>
                      <a:pt x="1096" y="349"/>
                    </a:lnTo>
                    <a:lnTo>
                      <a:pt x="1096" y="351"/>
                    </a:lnTo>
                    <a:lnTo>
                      <a:pt x="1096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1"/>
                    </a:lnTo>
                    <a:lnTo>
                      <a:pt x="1098" y="353"/>
                    </a:lnTo>
                    <a:lnTo>
                      <a:pt x="1098" y="353"/>
                    </a:lnTo>
                    <a:lnTo>
                      <a:pt x="1096" y="353"/>
                    </a:lnTo>
                    <a:lnTo>
                      <a:pt x="1096" y="353"/>
                    </a:lnTo>
                    <a:lnTo>
                      <a:pt x="1096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4"/>
                    </a:lnTo>
                    <a:lnTo>
                      <a:pt x="1100" y="356"/>
                    </a:lnTo>
                    <a:lnTo>
                      <a:pt x="1100" y="356"/>
                    </a:lnTo>
                    <a:lnTo>
                      <a:pt x="1101" y="356"/>
                    </a:lnTo>
                    <a:lnTo>
                      <a:pt x="1101" y="356"/>
                    </a:lnTo>
                    <a:lnTo>
                      <a:pt x="1101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58"/>
                    </a:lnTo>
                    <a:lnTo>
                      <a:pt x="1100" y="360"/>
                    </a:lnTo>
                    <a:lnTo>
                      <a:pt x="1100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0"/>
                    </a:lnTo>
                    <a:lnTo>
                      <a:pt x="1101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0" y="362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1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3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5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7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3" y="369"/>
                    </a:lnTo>
                    <a:lnTo>
                      <a:pt x="1105" y="371"/>
                    </a:lnTo>
                    <a:lnTo>
                      <a:pt x="1105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7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09" y="371"/>
                    </a:lnTo>
                    <a:lnTo>
                      <a:pt x="1110" y="371"/>
                    </a:lnTo>
                    <a:lnTo>
                      <a:pt x="1110" y="371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2" y="373"/>
                    </a:lnTo>
                    <a:lnTo>
                      <a:pt x="1114" y="373"/>
                    </a:lnTo>
                    <a:lnTo>
                      <a:pt x="1114" y="373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4" y="374"/>
                    </a:lnTo>
                    <a:lnTo>
                      <a:pt x="1116" y="374"/>
                    </a:lnTo>
                    <a:lnTo>
                      <a:pt x="1116" y="373"/>
                    </a:lnTo>
                    <a:lnTo>
                      <a:pt x="1116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8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3"/>
                    </a:lnTo>
                    <a:lnTo>
                      <a:pt x="1119" y="374"/>
                    </a:lnTo>
                    <a:lnTo>
                      <a:pt x="1119" y="374"/>
                    </a:lnTo>
                    <a:lnTo>
                      <a:pt x="1121" y="374"/>
                    </a:lnTo>
                    <a:lnTo>
                      <a:pt x="1121" y="374"/>
                    </a:lnTo>
                    <a:lnTo>
                      <a:pt x="1121" y="376"/>
                    </a:lnTo>
                    <a:lnTo>
                      <a:pt x="1123" y="378"/>
                    </a:lnTo>
                    <a:lnTo>
                      <a:pt x="1123" y="378"/>
                    </a:lnTo>
                    <a:lnTo>
                      <a:pt x="1123" y="380"/>
                    </a:lnTo>
                    <a:lnTo>
                      <a:pt x="1123" y="380"/>
                    </a:lnTo>
                    <a:lnTo>
                      <a:pt x="1123" y="382"/>
                    </a:lnTo>
                    <a:lnTo>
                      <a:pt x="1123" y="382"/>
                    </a:lnTo>
                    <a:lnTo>
                      <a:pt x="1125" y="382"/>
                    </a:lnTo>
                    <a:lnTo>
                      <a:pt x="1125" y="382"/>
                    </a:lnTo>
                    <a:lnTo>
                      <a:pt x="1127" y="382"/>
                    </a:lnTo>
                    <a:lnTo>
                      <a:pt x="1127" y="380"/>
                    </a:lnTo>
                    <a:lnTo>
                      <a:pt x="1128" y="380"/>
                    </a:lnTo>
                    <a:lnTo>
                      <a:pt x="1128" y="382"/>
                    </a:lnTo>
                    <a:lnTo>
                      <a:pt x="1128" y="382"/>
                    </a:lnTo>
                    <a:lnTo>
                      <a:pt x="1130" y="382"/>
                    </a:lnTo>
                    <a:lnTo>
                      <a:pt x="1130" y="382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3"/>
                    </a:lnTo>
                    <a:lnTo>
                      <a:pt x="1130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5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7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89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28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0" y="391"/>
                    </a:lnTo>
                    <a:lnTo>
                      <a:pt x="1132" y="391"/>
                    </a:lnTo>
                    <a:lnTo>
                      <a:pt x="1132" y="389"/>
                    </a:lnTo>
                    <a:lnTo>
                      <a:pt x="1132" y="389"/>
                    </a:lnTo>
                    <a:lnTo>
                      <a:pt x="1134" y="389"/>
                    </a:lnTo>
                    <a:lnTo>
                      <a:pt x="1134" y="389"/>
                    </a:lnTo>
                    <a:lnTo>
                      <a:pt x="1136" y="387"/>
                    </a:lnTo>
                    <a:lnTo>
                      <a:pt x="1136" y="387"/>
                    </a:lnTo>
                    <a:lnTo>
                      <a:pt x="1137" y="387"/>
                    </a:lnTo>
                    <a:lnTo>
                      <a:pt x="1137" y="389"/>
                    </a:lnTo>
                    <a:lnTo>
                      <a:pt x="1137" y="389"/>
                    </a:lnTo>
                    <a:lnTo>
                      <a:pt x="1137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1"/>
                    </a:lnTo>
                    <a:lnTo>
                      <a:pt x="1136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4" y="392"/>
                    </a:lnTo>
                    <a:lnTo>
                      <a:pt x="1132" y="392"/>
                    </a:lnTo>
                    <a:lnTo>
                      <a:pt x="1132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2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30" y="394"/>
                    </a:lnTo>
                    <a:lnTo>
                      <a:pt x="1128" y="394"/>
                    </a:lnTo>
                    <a:lnTo>
                      <a:pt x="1128" y="396"/>
                    </a:lnTo>
                    <a:lnTo>
                      <a:pt x="1128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0" y="396"/>
                    </a:lnTo>
                    <a:lnTo>
                      <a:pt x="1132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4" y="396"/>
                    </a:lnTo>
                    <a:lnTo>
                      <a:pt x="1136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6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398"/>
                    </a:lnTo>
                    <a:lnTo>
                      <a:pt x="1137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6" y="400"/>
                    </a:lnTo>
                    <a:lnTo>
                      <a:pt x="1134" y="400"/>
                    </a:lnTo>
                    <a:lnTo>
                      <a:pt x="1134" y="400"/>
                    </a:lnTo>
                    <a:lnTo>
                      <a:pt x="1134" y="401"/>
                    </a:lnTo>
                    <a:lnTo>
                      <a:pt x="1134" y="401"/>
                    </a:lnTo>
                    <a:lnTo>
                      <a:pt x="1136" y="401"/>
                    </a:lnTo>
                    <a:lnTo>
                      <a:pt x="1136" y="401"/>
                    </a:lnTo>
                    <a:lnTo>
                      <a:pt x="1137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39" y="401"/>
                    </a:lnTo>
                    <a:lnTo>
                      <a:pt x="1141" y="401"/>
                    </a:lnTo>
                    <a:lnTo>
                      <a:pt x="1141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1"/>
                    </a:lnTo>
                    <a:lnTo>
                      <a:pt x="1143" y="403"/>
                    </a:lnTo>
                    <a:lnTo>
                      <a:pt x="1143" y="403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3" y="405"/>
                    </a:lnTo>
                    <a:lnTo>
                      <a:pt x="1141" y="407"/>
                    </a:lnTo>
                    <a:lnTo>
                      <a:pt x="1141" y="407"/>
                    </a:lnTo>
                    <a:lnTo>
                      <a:pt x="1141" y="409"/>
                    </a:lnTo>
                    <a:lnTo>
                      <a:pt x="1141" y="409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1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3" y="412"/>
                    </a:lnTo>
                    <a:lnTo>
                      <a:pt x="1145" y="414"/>
                    </a:lnTo>
                    <a:lnTo>
                      <a:pt x="1147" y="414"/>
                    </a:lnTo>
                    <a:lnTo>
                      <a:pt x="1147" y="416"/>
                    </a:lnTo>
                    <a:lnTo>
                      <a:pt x="1148" y="416"/>
                    </a:lnTo>
                    <a:lnTo>
                      <a:pt x="1148" y="416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48" y="414"/>
                    </a:lnTo>
                    <a:lnTo>
                      <a:pt x="1150" y="414"/>
                    </a:lnTo>
                    <a:lnTo>
                      <a:pt x="1150" y="414"/>
                    </a:lnTo>
                    <a:lnTo>
                      <a:pt x="1150" y="412"/>
                    </a:lnTo>
                    <a:lnTo>
                      <a:pt x="1150" y="412"/>
                    </a:lnTo>
                    <a:lnTo>
                      <a:pt x="1152" y="412"/>
                    </a:lnTo>
                    <a:lnTo>
                      <a:pt x="1152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4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2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4"/>
                    </a:lnTo>
                    <a:lnTo>
                      <a:pt x="1156" y="416"/>
                    </a:lnTo>
                    <a:lnTo>
                      <a:pt x="1156" y="416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18"/>
                    </a:lnTo>
                    <a:lnTo>
                      <a:pt x="1156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4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2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0" y="420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2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4" y="421"/>
                    </a:lnTo>
                    <a:lnTo>
                      <a:pt x="1156" y="421"/>
                    </a:lnTo>
                    <a:lnTo>
                      <a:pt x="1156" y="421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3"/>
                    </a:lnTo>
                    <a:lnTo>
                      <a:pt x="1156" y="425"/>
                    </a:lnTo>
                    <a:lnTo>
                      <a:pt x="1154" y="425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4" y="427"/>
                    </a:lnTo>
                    <a:lnTo>
                      <a:pt x="1152" y="425"/>
                    </a:lnTo>
                    <a:lnTo>
                      <a:pt x="1152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50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5"/>
                    </a:lnTo>
                    <a:lnTo>
                      <a:pt x="1148" y="427"/>
                    </a:lnTo>
                    <a:lnTo>
                      <a:pt x="1148" y="427"/>
                    </a:lnTo>
                    <a:lnTo>
                      <a:pt x="1148" y="429"/>
                    </a:lnTo>
                    <a:lnTo>
                      <a:pt x="1150" y="429"/>
                    </a:lnTo>
                    <a:lnTo>
                      <a:pt x="1150" y="429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0"/>
                    </a:lnTo>
                    <a:lnTo>
                      <a:pt x="1150" y="432"/>
                    </a:lnTo>
                    <a:lnTo>
                      <a:pt x="1150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2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4" y="432"/>
                    </a:lnTo>
                    <a:lnTo>
                      <a:pt x="1156" y="432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0"/>
                    </a:lnTo>
                    <a:lnTo>
                      <a:pt x="1156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2"/>
                    </a:lnTo>
                    <a:lnTo>
                      <a:pt x="1157" y="434"/>
                    </a:lnTo>
                    <a:lnTo>
                      <a:pt x="1157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59" y="434"/>
                    </a:lnTo>
                    <a:lnTo>
                      <a:pt x="1161" y="434"/>
                    </a:lnTo>
                    <a:lnTo>
                      <a:pt x="1161" y="432"/>
                    </a:lnTo>
                    <a:lnTo>
                      <a:pt x="1161" y="430"/>
                    </a:lnTo>
                    <a:lnTo>
                      <a:pt x="1161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3" y="430"/>
                    </a:lnTo>
                    <a:lnTo>
                      <a:pt x="1165" y="430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2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4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5" y="436"/>
                    </a:lnTo>
                    <a:lnTo>
                      <a:pt x="1166" y="436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8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39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6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1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5" y="443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6" y="445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7"/>
                    </a:lnTo>
                    <a:lnTo>
                      <a:pt x="1168" y="449"/>
                    </a:lnTo>
                    <a:lnTo>
                      <a:pt x="1168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2"/>
                    </a:lnTo>
                    <a:lnTo>
                      <a:pt x="1170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4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2" y="456"/>
                    </a:lnTo>
                    <a:lnTo>
                      <a:pt x="1170" y="456"/>
                    </a:lnTo>
                    <a:lnTo>
                      <a:pt x="1170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8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6"/>
                    </a:lnTo>
                    <a:lnTo>
                      <a:pt x="1166" y="458"/>
                    </a:lnTo>
                    <a:lnTo>
                      <a:pt x="1168" y="458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2" y="459"/>
                    </a:lnTo>
                    <a:lnTo>
                      <a:pt x="1174" y="459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8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4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1"/>
                    </a:lnTo>
                    <a:lnTo>
                      <a:pt x="1175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3"/>
                    </a:lnTo>
                    <a:lnTo>
                      <a:pt x="1174" y="465"/>
                    </a:lnTo>
                    <a:lnTo>
                      <a:pt x="1174" y="465"/>
                    </a:lnTo>
                    <a:lnTo>
                      <a:pt x="1172" y="467"/>
                    </a:lnTo>
                    <a:lnTo>
                      <a:pt x="1172" y="467"/>
                    </a:lnTo>
                    <a:lnTo>
                      <a:pt x="1170" y="468"/>
                    </a:lnTo>
                    <a:lnTo>
                      <a:pt x="1170" y="468"/>
                    </a:lnTo>
                    <a:lnTo>
                      <a:pt x="1170" y="470"/>
                    </a:lnTo>
                    <a:lnTo>
                      <a:pt x="1170" y="470"/>
                    </a:lnTo>
                    <a:lnTo>
                      <a:pt x="1170" y="472"/>
                    </a:lnTo>
                    <a:lnTo>
                      <a:pt x="1172" y="472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2" y="474"/>
                    </a:lnTo>
                    <a:lnTo>
                      <a:pt x="1174" y="472"/>
                    </a:lnTo>
                    <a:lnTo>
                      <a:pt x="1174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5" y="472"/>
                    </a:lnTo>
                    <a:lnTo>
                      <a:pt x="1177" y="472"/>
                    </a:lnTo>
                    <a:lnTo>
                      <a:pt x="1177" y="472"/>
                    </a:lnTo>
                    <a:lnTo>
                      <a:pt x="1179" y="472"/>
                    </a:lnTo>
                    <a:lnTo>
                      <a:pt x="1179" y="472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81" y="474"/>
                    </a:lnTo>
                    <a:lnTo>
                      <a:pt x="1179" y="474"/>
                    </a:lnTo>
                    <a:lnTo>
                      <a:pt x="1179" y="476"/>
                    </a:lnTo>
                    <a:lnTo>
                      <a:pt x="1175" y="477"/>
                    </a:lnTo>
                    <a:lnTo>
                      <a:pt x="1175" y="477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79"/>
                    </a:lnTo>
                    <a:lnTo>
                      <a:pt x="1174" y="481"/>
                    </a:lnTo>
                    <a:lnTo>
                      <a:pt x="1174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1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5" y="483"/>
                    </a:lnTo>
                    <a:lnTo>
                      <a:pt x="1174" y="483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4" y="485"/>
                    </a:lnTo>
                    <a:lnTo>
                      <a:pt x="1172" y="483"/>
                    </a:lnTo>
                    <a:lnTo>
                      <a:pt x="1170" y="481"/>
                    </a:lnTo>
                    <a:lnTo>
                      <a:pt x="1170" y="481"/>
                    </a:lnTo>
                    <a:lnTo>
                      <a:pt x="1170" y="479"/>
                    </a:lnTo>
                    <a:lnTo>
                      <a:pt x="1170" y="477"/>
                    </a:lnTo>
                    <a:lnTo>
                      <a:pt x="1170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8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6" y="477"/>
                    </a:lnTo>
                    <a:lnTo>
                      <a:pt x="1165" y="479"/>
                    </a:lnTo>
                    <a:lnTo>
                      <a:pt x="1165" y="479"/>
                    </a:lnTo>
                    <a:lnTo>
                      <a:pt x="1165" y="481"/>
                    </a:lnTo>
                    <a:lnTo>
                      <a:pt x="1163" y="483"/>
                    </a:lnTo>
                    <a:lnTo>
                      <a:pt x="1161" y="483"/>
                    </a:lnTo>
                    <a:lnTo>
                      <a:pt x="1161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9" y="485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7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7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6" y="488"/>
                    </a:lnTo>
                    <a:lnTo>
                      <a:pt x="1157" y="488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7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9" y="490"/>
                    </a:lnTo>
                    <a:lnTo>
                      <a:pt x="1157" y="490"/>
                    </a:lnTo>
                    <a:lnTo>
                      <a:pt x="1157" y="492"/>
                    </a:lnTo>
                    <a:lnTo>
                      <a:pt x="1157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2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4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4"/>
                    </a:lnTo>
                    <a:lnTo>
                      <a:pt x="1156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4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2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6"/>
                    </a:lnTo>
                    <a:lnTo>
                      <a:pt x="1150" y="497"/>
                    </a:lnTo>
                    <a:lnTo>
                      <a:pt x="1150" y="497"/>
                    </a:lnTo>
                    <a:lnTo>
                      <a:pt x="1150" y="499"/>
                    </a:lnTo>
                    <a:lnTo>
                      <a:pt x="1150" y="499"/>
                    </a:lnTo>
                    <a:lnTo>
                      <a:pt x="1152" y="499"/>
                    </a:lnTo>
                    <a:lnTo>
                      <a:pt x="1152" y="501"/>
                    </a:lnTo>
                    <a:lnTo>
                      <a:pt x="1154" y="501"/>
                    </a:lnTo>
                    <a:lnTo>
                      <a:pt x="1154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6" y="503"/>
                    </a:lnTo>
                    <a:lnTo>
                      <a:pt x="1154" y="505"/>
                    </a:lnTo>
                    <a:lnTo>
                      <a:pt x="1154" y="505"/>
                    </a:lnTo>
                    <a:lnTo>
                      <a:pt x="1152" y="505"/>
                    </a:lnTo>
                    <a:lnTo>
                      <a:pt x="1152" y="505"/>
                    </a:lnTo>
                    <a:lnTo>
                      <a:pt x="1150" y="505"/>
                    </a:lnTo>
                    <a:lnTo>
                      <a:pt x="1148" y="505"/>
                    </a:lnTo>
                    <a:lnTo>
                      <a:pt x="1148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5"/>
                    </a:lnTo>
                    <a:lnTo>
                      <a:pt x="1147" y="506"/>
                    </a:lnTo>
                    <a:lnTo>
                      <a:pt x="1147" y="506"/>
                    </a:lnTo>
                    <a:lnTo>
                      <a:pt x="1145" y="506"/>
                    </a:lnTo>
                    <a:lnTo>
                      <a:pt x="1145" y="506"/>
                    </a:lnTo>
                    <a:lnTo>
                      <a:pt x="1145" y="508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5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10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3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41" y="508"/>
                    </a:lnTo>
                    <a:lnTo>
                      <a:pt x="1139" y="508"/>
                    </a:lnTo>
                    <a:lnTo>
                      <a:pt x="1139" y="510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7" y="512"/>
                    </a:lnTo>
                    <a:lnTo>
                      <a:pt x="1136" y="512"/>
                    </a:lnTo>
                    <a:lnTo>
                      <a:pt x="1136" y="512"/>
                    </a:lnTo>
                    <a:lnTo>
                      <a:pt x="1134" y="512"/>
                    </a:lnTo>
                    <a:lnTo>
                      <a:pt x="1134" y="512"/>
                    </a:lnTo>
                    <a:lnTo>
                      <a:pt x="1132" y="512"/>
                    </a:lnTo>
                    <a:lnTo>
                      <a:pt x="1130" y="512"/>
                    </a:lnTo>
                    <a:lnTo>
                      <a:pt x="1130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8" y="512"/>
                    </a:lnTo>
                    <a:lnTo>
                      <a:pt x="1127" y="512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4"/>
                    </a:lnTo>
                    <a:lnTo>
                      <a:pt x="1127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5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5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4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3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2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4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5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7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21" y="519"/>
                    </a:lnTo>
                    <a:lnTo>
                      <a:pt x="1119" y="519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9" y="521"/>
                    </a:lnTo>
                    <a:lnTo>
                      <a:pt x="1118" y="521"/>
                    </a:lnTo>
                    <a:lnTo>
                      <a:pt x="1118" y="521"/>
                    </a:lnTo>
                    <a:lnTo>
                      <a:pt x="1116" y="521"/>
                    </a:lnTo>
                    <a:lnTo>
                      <a:pt x="1114" y="521"/>
                    </a:lnTo>
                    <a:lnTo>
                      <a:pt x="1114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1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2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4" y="523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6" y="524"/>
                    </a:lnTo>
                    <a:lnTo>
                      <a:pt x="1118" y="524"/>
                    </a:lnTo>
                    <a:lnTo>
                      <a:pt x="1118" y="524"/>
                    </a:lnTo>
                    <a:lnTo>
                      <a:pt x="1118" y="526"/>
                    </a:lnTo>
                    <a:lnTo>
                      <a:pt x="1118" y="526"/>
                    </a:lnTo>
                    <a:lnTo>
                      <a:pt x="1116" y="526"/>
                    </a:lnTo>
                    <a:lnTo>
                      <a:pt x="1116" y="526"/>
                    </a:lnTo>
                    <a:lnTo>
                      <a:pt x="1116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4" y="528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2" y="530"/>
                    </a:lnTo>
                    <a:lnTo>
                      <a:pt x="1110" y="530"/>
                    </a:lnTo>
                    <a:lnTo>
                      <a:pt x="1110" y="530"/>
                    </a:lnTo>
                    <a:lnTo>
                      <a:pt x="1109" y="530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9" y="528"/>
                    </a:lnTo>
                    <a:lnTo>
                      <a:pt x="1107" y="528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5" y="526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3" y="524"/>
                    </a:lnTo>
                    <a:lnTo>
                      <a:pt x="1101" y="523"/>
                    </a:lnTo>
                    <a:lnTo>
                      <a:pt x="1101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3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100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8" y="524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6"/>
                    </a:lnTo>
                    <a:lnTo>
                      <a:pt x="1096" y="528"/>
                    </a:lnTo>
                    <a:lnTo>
                      <a:pt x="1096" y="528"/>
                    </a:lnTo>
                    <a:lnTo>
                      <a:pt x="1096" y="530"/>
                    </a:lnTo>
                    <a:lnTo>
                      <a:pt x="1094" y="532"/>
                    </a:lnTo>
                    <a:lnTo>
                      <a:pt x="1094" y="532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4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4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2" y="535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0" y="537"/>
                    </a:lnTo>
                    <a:lnTo>
                      <a:pt x="1092" y="539"/>
                    </a:lnTo>
                    <a:lnTo>
                      <a:pt x="1092" y="539"/>
                    </a:lnTo>
                    <a:lnTo>
                      <a:pt x="1094" y="541"/>
                    </a:lnTo>
                    <a:lnTo>
                      <a:pt x="1094" y="541"/>
                    </a:lnTo>
                    <a:lnTo>
                      <a:pt x="1096" y="541"/>
                    </a:lnTo>
                    <a:lnTo>
                      <a:pt x="1096" y="541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3"/>
                    </a:lnTo>
                    <a:lnTo>
                      <a:pt x="1096" y="544"/>
                    </a:lnTo>
                    <a:lnTo>
                      <a:pt x="1096" y="544"/>
                    </a:lnTo>
                    <a:lnTo>
                      <a:pt x="1096" y="546"/>
                    </a:lnTo>
                    <a:lnTo>
                      <a:pt x="1096" y="546"/>
                    </a:lnTo>
                    <a:lnTo>
                      <a:pt x="1094" y="546"/>
                    </a:lnTo>
                    <a:lnTo>
                      <a:pt x="1094" y="548"/>
                    </a:lnTo>
                    <a:lnTo>
                      <a:pt x="1094" y="548"/>
                    </a:lnTo>
                    <a:lnTo>
                      <a:pt x="1092" y="548"/>
                    </a:lnTo>
                    <a:lnTo>
                      <a:pt x="1092" y="548"/>
                    </a:lnTo>
                    <a:lnTo>
                      <a:pt x="1090" y="548"/>
                    </a:lnTo>
                    <a:lnTo>
                      <a:pt x="1090" y="548"/>
                    </a:lnTo>
                    <a:lnTo>
                      <a:pt x="1089" y="548"/>
                    </a:lnTo>
                    <a:lnTo>
                      <a:pt x="1089" y="548"/>
                    </a:lnTo>
                    <a:lnTo>
                      <a:pt x="1089" y="546"/>
                    </a:lnTo>
                    <a:lnTo>
                      <a:pt x="1087" y="546"/>
                    </a:lnTo>
                    <a:lnTo>
                      <a:pt x="1085" y="546"/>
                    </a:lnTo>
                    <a:lnTo>
                      <a:pt x="1083" y="546"/>
                    </a:lnTo>
                    <a:lnTo>
                      <a:pt x="1081" y="546"/>
                    </a:lnTo>
                    <a:lnTo>
                      <a:pt x="1081" y="546"/>
                    </a:lnTo>
                    <a:lnTo>
                      <a:pt x="1081" y="544"/>
                    </a:lnTo>
                    <a:lnTo>
                      <a:pt x="1081" y="544"/>
                    </a:lnTo>
                    <a:lnTo>
                      <a:pt x="1080" y="544"/>
                    </a:lnTo>
                    <a:lnTo>
                      <a:pt x="1080" y="544"/>
                    </a:lnTo>
                    <a:lnTo>
                      <a:pt x="1080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8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3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4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6"/>
                    </a:lnTo>
                    <a:lnTo>
                      <a:pt x="1076" y="548"/>
                    </a:lnTo>
                    <a:lnTo>
                      <a:pt x="1076" y="550"/>
                    </a:lnTo>
                    <a:lnTo>
                      <a:pt x="1076" y="552"/>
                    </a:lnTo>
                    <a:lnTo>
                      <a:pt x="1076" y="552"/>
                    </a:lnTo>
                    <a:lnTo>
                      <a:pt x="1078" y="553"/>
                    </a:lnTo>
                    <a:lnTo>
                      <a:pt x="1078" y="553"/>
                    </a:lnTo>
                    <a:lnTo>
                      <a:pt x="1078" y="555"/>
                    </a:lnTo>
                    <a:lnTo>
                      <a:pt x="1080" y="555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7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80" y="559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6" y="561"/>
                    </a:lnTo>
                    <a:lnTo>
                      <a:pt x="1074" y="561"/>
                    </a:lnTo>
                    <a:lnTo>
                      <a:pt x="1074" y="561"/>
                    </a:lnTo>
                    <a:lnTo>
                      <a:pt x="1072" y="561"/>
                    </a:lnTo>
                    <a:lnTo>
                      <a:pt x="1071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9" y="561"/>
                    </a:lnTo>
                    <a:lnTo>
                      <a:pt x="1067" y="561"/>
                    </a:lnTo>
                    <a:lnTo>
                      <a:pt x="1067" y="561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7" y="562"/>
                    </a:lnTo>
                    <a:lnTo>
                      <a:pt x="1065" y="564"/>
                    </a:lnTo>
                    <a:lnTo>
                      <a:pt x="1065" y="564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6"/>
                    </a:lnTo>
                    <a:lnTo>
                      <a:pt x="1065" y="568"/>
                    </a:lnTo>
                    <a:lnTo>
                      <a:pt x="1065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3" y="568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0"/>
                    </a:lnTo>
                    <a:lnTo>
                      <a:pt x="1065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7" y="572"/>
                    </a:lnTo>
                    <a:lnTo>
                      <a:pt x="1069" y="572"/>
                    </a:lnTo>
                    <a:lnTo>
                      <a:pt x="1071" y="572"/>
                    </a:lnTo>
                    <a:lnTo>
                      <a:pt x="1071" y="572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3"/>
                    </a:lnTo>
                    <a:lnTo>
                      <a:pt x="1071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9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7" y="575"/>
                    </a:lnTo>
                    <a:lnTo>
                      <a:pt x="1065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3" y="575"/>
                    </a:lnTo>
                    <a:lnTo>
                      <a:pt x="1062" y="573"/>
                    </a:lnTo>
                    <a:lnTo>
                      <a:pt x="1062" y="573"/>
                    </a:lnTo>
                    <a:lnTo>
                      <a:pt x="1060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8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6" y="572"/>
                    </a:lnTo>
                    <a:lnTo>
                      <a:pt x="1054" y="572"/>
                    </a:lnTo>
                    <a:lnTo>
                      <a:pt x="1054" y="572"/>
                    </a:lnTo>
                    <a:lnTo>
                      <a:pt x="1052" y="572"/>
                    </a:lnTo>
                    <a:lnTo>
                      <a:pt x="1052" y="573"/>
                    </a:lnTo>
                    <a:lnTo>
                      <a:pt x="1052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51" y="575"/>
                    </a:lnTo>
                    <a:lnTo>
                      <a:pt x="1049" y="577"/>
                    </a:lnTo>
                    <a:lnTo>
                      <a:pt x="1049" y="577"/>
                    </a:lnTo>
                    <a:lnTo>
                      <a:pt x="1051" y="577"/>
                    </a:lnTo>
                    <a:lnTo>
                      <a:pt x="1051" y="577"/>
                    </a:lnTo>
                    <a:lnTo>
                      <a:pt x="1051" y="579"/>
                    </a:lnTo>
                    <a:lnTo>
                      <a:pt x="1051" y="579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1"/>
                    </a:lnTo>
                    <a:lnTo>
                      <a:pt x="1051" y="582"/>
                    </a:lnTo>
                    <a:lnTo>
                      <a:pt x="1049" y="584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88"/>
                    </a:lnTo>
                    <a:lnTo>
                      <a:pt x="1047" y="590"/>
                    </a:lnTo>
                    <a:lnTo>
                      <a:pt x="1047" y="590"/>
                    </a:lnTo>
                    <a:lnTo>
                      <a:pt x="1045" y="590"/>
                    </a:lnTo>
                    <a:lnTo>
                      <a:pt x="1045" y="590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5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8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3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6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5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4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2"/>
                    </a:lnTo>
                    <a:lnTo>
                      <a:pt x="1043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81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2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40" y="579"/>
                    </a:lnTo>
                    <a:lnTo>
                      <a:pt x="1038" y="579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8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6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7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5"/>
                    </a:lnTo>
                    <a:lnTo>
                      <a:pt x="1034" y="573"/>
                    </a:lnTo>
                    <a:lnTo>
                      <a:pt x="1034" y="573"/>
                    </a:lnTo>
                    <a:lnTo>
                      <a:pt x="1033" y="573"/>
                    </a:lnTo>
                    <a:lnTo>
                      <a:pt x="1033" y="573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3" y="575"/>
                    </a:lnTo>
                    <a:lnTo>
                      <a:pt x="1031" y="575"/>
                    </a:lnTo>
                    <a:lnTo>
                      <a:pt x="1031" y="575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3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31" y="572"/>
                    </a:lnTo>
                    <a:lnTo>
                      <a:pt x="1029" y="572"/>
                    </a:lnTo>
                    <a:lnTo>
                      <a:pt x="1029" y="570"/>
                    </a:lnTo>
                    <a:lnTo>
                      <a:pt x="1029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70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7" y="568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5" y="566"/>
                    </a:lnTo>
                    <a:lnTo>
                      <a:pt x="1024" y="566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4"/>
                    </a:lnTo>
                    <a:lnTo>
                      <a:pt x="1024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2" y="562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4" y="561"/>
                    </a:lnTo>
                    <a:lnTo>
                      <a:pt x="1022" y="561"/>
                    </a:lnTo>
                    <a:lnTo>
                      <a:pt x="1022" y="561"/>
                    </a:lnTo>
                    <a:lnTo>
                      <a:pt x="1022" y="559"/>
                    </a:lnTo>
                    <a:lnTo>
                      <a:pt x="1022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20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9"/>
                    </a:lnTo>
                    <a:lnTo>
                      <a:pt x="1018" y="557"/>
                    </a:lnTo>
                    <a:lnTo>
                      <a:pt x="1018" y="557"/>
                    </a:lnTo>
                    <a:lnTo>
                      <a:pt x="1016" y="557"/>
                    </a:lnTo>
                    <a:lnTo>
                      <a:pt x="1016" y="559"/>
                    </a:lnTo>
                    <a:lnTo>
                      <a:pt x="1016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5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9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3" y="557"/>
                    </a:lnTo>
                    <a:lnTo>
                      <a:pt x="1011" y="557"/>
                    </a:lnTo>
                    <a:lnTo>
                      <a:pt x="1011" y="557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11" y="555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3"/>
                    </a:lnTo>
                    <a:lnTo>
                      <a:pt x="1009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2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7" y="550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5" y="548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4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2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6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4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1000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3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41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9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7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5"/>
                    </a:lnTo>
                    <a:lnTo>
                      <a:pt x="998" y="534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2"/>
                    </a:lnTo>
                    <a:lnTo>
                      <a:pt x="998" y="530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8" y="528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6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6"/>
                    </a:lnTo>
                    <a:lnTo>
                      <a:pt x="995" y="524"/>
                    </a:lnTo>
                    <a:lnTo>
                      <a:pt x="995" y="524"/>
                    </a:lnTo>
                    <a:lnTo>
                      <a:pt x="995" y="523"/>
                    </a:lnTo>
                    <a:lnTo>
                      <a:pt x="995" y="523"/>
                    </a:lnTo>
                    <a:lnTo>
                      <a:pt x="993" y="521"/>
                    </a:lnTo>
                    <a:lnTo>
                      <a:pt x="993" y="521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9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3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91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6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4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2" y="515"/>
                    </a:lnTo>
                    <a:lnTo>
                      <a:pt x="980" y="515"/>
                    </a:lnTo>
                    <a:lnTo>
                      <a:pt x="980" y="515"/>
                    </a:lnTo>
                    <a:lnTo>
                      <a:pt x="980" y="514"/>
                    </a:lnTo>
                    <a:lnTo>
                      <a:pt x="980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8" y="514"/>
                    </a:lnTo>
                    <a:lnTo>
                      <a:pt x="977" y="514"/>
                    </a:lnTo>
                    <a:lnTo>
                      <a:pt x="977" y="514"/>
                    </a:lnTo>
                    <a:lnTo>
                      <a:pt x="977" y="515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7" y="517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19"/>
                    </a:lnTo>
                    <a:lnTo>
                      <a:pt x="975" y="521"/>
                    </a:lnTo>
                    <a:lnTo>
                      <a:pt x="975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1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3"/>
                    </a:lnTo>
                    <a:lnTo>
                      <a:pt x="973" y="524"/>
                    </a:lnTo>
                    <a:lnTo>
                      <a:pt x="971" y="524"/>
                    </a:lnTo>
                    <a:lnTo>
                      <a:pt x="971" y="524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9" y="526"/>
                    </a:lnTo>
                    <a:lnTo>
                      <a:pt x="967" y="526"/>
                    </a:lnTo>
                    <a:lnTo>
                      <a:pt x="967" y="528"/>
                    </a:lnTo>
                    <a:lnTo>
                      <a:pt x="967" y="528"/>
                    </a:lnTo>
                    <a:lnTo>
                      <a:pt x="969" y="528"/>
                    </a:lnTo>
                    <a:lnTo>
                      <a:pt x="969" y="528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69" y="530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2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71" y="534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5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7"/>
                    </a:lnTo>
                    <a:lnTo>
                      <a:pt x="969" y="539"/>
                    </a:lnTo>
                    <a:lnTo>
                      <a:pt x="969" y="539"/>
                    </a:lnTo>
                    <a:lnTo>
                      <a:pt x="971" y="539"/>
                    </a:lnTo>
                    <a:lnTo>
                      <a:pt x="971" y="539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1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1" y="543"/>
                    </a:lnTo>
                    <a:lnTo>
                      <a:pt x="973" y="543"/>
                    </a:lnTo>
                    <a:lnTo>
                      <a:pt x="973" y="543"/>
                    </a:lnTo>
                    <a:lnTo>
                      <a:pt x="973" y="544"/>
                    </a:lnTo>
                    <a:lnTo>
                      <a:pt x="973" y="544"/>
                    </a:lnTo>
                    <a:lnTo>
                      <a:pt x="975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3" y="546"/>
                    </a:lnTo>
                    <a:lnTo>
                      <a:pt x="971" y="546"/>
                    </a:lnTo>
                    <a:lnTo>
                      <a:pt x="971" y="548"/>
                    </a:lnTo>
                    <a:lnTo>
                      <a:pt x="971" y="548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0"/>
                    </a:lnTo>
                    <a:lnTo>
                      <a:pt x="971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3" y="552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7"/>
                    </a:lnTo>
                    <a:lnTo>
                      <a:pt x="971" y="557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9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7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6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4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2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60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8" y="559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7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5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1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2"/>
                    </a:lnTo>
                    <a:lnTo>
                      <a:pt x="953" y="564"/>
                    </a:lnTo>
                    <a:lnTo>
                      <a:pt x="953" y="564"/>
                    </a:lnTo>
                    <a:lnTo>
                      <a:pt x="951" y="564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9" y="564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6"/>
                    </a:lnTo>
                    <a:lnTo>
                      <a:pt x="948" y="568"/>
                    </a:lnTo>
                    <a:lnTo>
                      <a:pt x="948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6" y="568"/>
                    </a:lnTo>
                    <a:lnTo>
                      <a:pt x="944" y="568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70"/>
                    </a:lnTo>
                    <a:lnTo>
                      <a:pt x="944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2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40" y="568"/>
                    </a:lnTo>
                    <a:lnTo>
                      <a:pt x="939" y="568"/>
                    </a:lnTo>
                    <a:lnTo>
                      <a:pt x="939" y="568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9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7" y="570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2"/>
                    </a:lnTo>
                    <a:lnTo>
                      <a:pt x="935" y="570"/>
                    </a:lnTo>
                    <a:lnTo>
                      <a:pt x="935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3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1" y="570"/>
                    </a:lnTo>
                    <a:lnTo>
                      <a:pt x="930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70"/>
                    </a:lnTo>
                    <a:lnTo>
                      <a:pt x="928" y="568"/>
                    </a:lnTo>
                    <a:lnTo>
                      <a:pt x="928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6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4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2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20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68"/>
                    </a:lnTo>
                    <a:lnTo>
                      <a:pt x="919" y="570"/>
                    </a:lnTo>
                    <a:lnTo>
                      <a:pt x="919" y="570"/>
                    </a:lnTo>
                    <a:lnTo>
                      <a:pt x="917" y="570"/>
                    </a:lnTo>
                    <a:lnTo>
                      <a:pt x="917" y="570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2"/>
                    </a:lnTo>
                    <a:lnTo>
                      <a:pt x="917" y="573"/>
                    </a:lnTo>
                    <a:lnTo>
                      <a:pt x="917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3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9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7" y="575"/>
                    </a:lnTo>
                    <a:lnTo>
                      <a:pt x="915" y="575"/>
                    </a:lnTo>
                    <a:lnTo>
                      <a:pt x="913" y="575"/>
                    </a:lnTo>
                    <a:lnTo>
                      <a:pt x="913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1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10" y="575"/>
                    </a:lnTo>
                    <a:lnTo>
                      <a:pt x="908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6" y="575"/>
                    </a:lnTo>
                    <a:lnTo>
                      <a:pt x="904" y="575"/>
                    </a:lnTo>
                    <a:lnTo>
                      <a:pt x="902" y="577"/>
                    </a:lnTo>
                    <a:lnTo>
                      <a:pt x="902" y="577"/>
                    </a:lnTo>
                    <a:lnTo>
                      <a:pt x="902" y="579"/>
                    </a:lnTo>
                    <a:lnTo>
                      <a:pt x="902" y="579"/>
                    </a:lnTo>
                    <a:lnTo>
                      <a:pt x="902" y="581"/>
                    </a:lnTo>
                    <a:lnTo>
                      <a:pt x="902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6" y="584"/>
                    </a:lnTo>
                    <a:lnTo>
                      <a:pt x="906" y="586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6" y="588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08" y="590"/>
                    </a:lnTo>
                    <a:lnTo>
                      <a:pt x="910" y="590"/>
                    </a:lnTo>
                    <a:lnTo>
                      <a:pt x="911" y="590"/>
                    </a:lnTo>
                    <a:lnTo>
                      <a:pt x="911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0"/>
                    </a:lnTo>
                    <a:lnTo>
                      <a:pt x="913" y="591"/>
                    </a:lnTo>
                    <a:lnTo>
                      <a:pt x="911" y="591"/>
                    </a:lnTo>
                    <a:lnTo>
                      <a:pt x="911" y="593"/>
                    </a:lnTo>
                    <a:lnTo>
                      <a:pt x="911" y="593"/>
                    </a:lnTo>
                    <a:lnTo>
                      <a:pt x="910" y="593"/>
                    </a:lnTo>
                    <a:lnTo>
                      <a:pt x="910" y="595"/>
                    </a:lnTo>
                    <a:lnTo>
                      <a:pt x="908" y="595"/>
                    </a:lnTo>
                    <a:lnTo>
                      <a:pt x="908" y="595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8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6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4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2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7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901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9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7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599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5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0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3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2" y="602"/>
                    </a:lnTo>
                    <a:lnTo>
                      <a:pt x="890" y="602"/>
                    </a:lnTo>
                    <a:lnTo>
                      <a:pt x="890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8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6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4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2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2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81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9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7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4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5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3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2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70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8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6" y="606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08"/>
                    </a:lnTo>
                    <a:lnTo>
                      <a:pt x="864" y="610"/>
                    </a:lnTo>
                    <a:lnTo>
                      <a:pt x="864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3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0"/>
                    </a:lnTo>
                    <a:lnTo>
                      <a:pt x="861" y="611"/>
                    </a:lnTo>
                    <a:lnTo>
                      <a:pt x="861" y="611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61" y="613"/>
                    </a:lnTo>
                    <a:lnTo>
                      <a:pt x="859" y="613"/>
                    </a:lnTo>
                    <a:lnTo>
                      <a:pt x="859" y="613"/>
                    </a:lnTo>
                    <a:lnTo>
                      <a:pt x="859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61" y="615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9" y="617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7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19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4" y="620"/>
                    </a:lnTo>
                    <a:lnTo>
                      <a:pt x="854" y="620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2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4"/>
                    </a:lnTo>
                    <a:lnTo>
                      <a:pt x="854" y="626"/>
                    </a:lnTo>
                    <a:lnTo>
                      <a:pt x="854" y="626"/>
                    </a:lnTo>
                    <a:lnTo>
                      <a:pt x="854" y="628"/>
                    </a:lnTo>
                    <a:lnTo>
                      <a:pt x="852" y="628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2" y="629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50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1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8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3"/>
                    </a:lnTo>
                    <a:lnTo>
                      <a:pt x="846" y="635"/>
                    </a:lnTo>
                    <a:lnTo>
                      <a:pt x="846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5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3" y="638"/>
                    </a:lnTo>
                    <a:lnTo>
                      <a:pt x="846" y="640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2"/>
                    </a:lnTo>
                    <a:lnTo>
                      <a:pt x="848" y="644"/>
                    </a:lnTo>
                    <a:lnTo>
                      <a:pt x="846" y="646"/>
                    </a:lnTo>
                    <a:lnTo>
                      <a:pt x="846" y="649"/>
                    </a:lnTo>
                    <a:lnTo>
                      <a:pt x="843" y="651"/>
                    </a:lnTo>
                    <a:lnTo>
                      <a:pt x="839" y="653"/>
                    </a:lnTo>
                    <a:lnTo>
                      <a:pt x="835" y="655"/>
                    </a:lnTo>
                    <a:lnTo>
                      <a:pt x="835" y="657"/>
                    </a:lnTo>
                    <a:lnTo>
                      <a:pt x="835" y="658"/>
                    </a:lnTo>
                    <a:lnTo>
                      <a:pt x="835" y="658"/>
                    </a:lnTo>
                    <a:lnTo>
                      <a:pt x="835" y="660"/>
                    </a:lnTo>
                    <a:lnTo>
                      <a:pt x="834" y="660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2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4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4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6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2" y="667"/>
                    </a:lnTo>
                    <a:lnTo>
                      <a:pt x="830" y="667"/>
                    </a:lnTo>
                    <a:lnTo>
                      <a:pt x="830" y="669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21">
                <a:extLst>
                  <a:ext uri="{FF2B5EF4-FFF2-40B4-BE49-F238E27FC236}">
                    <a16:creationId xmlns:a16="http://schemas.microsoft.com/office/drawing/2014/main" id="{102F19FC-1A93-DC78-8B77-107DDEDD7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22">
                <a:extLst>
                  <a:ext uri="{FF2B5EF4-FFF2-40B4-BE49-F238E27FC236}">
                    <a16:creationId xmlns:a16="http://schemas.microsoft.com/office/drawing/2014/main" id="{3CFECBAE-C676-BAAE-EF18-9A491B386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23">
                <a:extLst>
                  <a:ext uri="{FF2B5EF4-FFF2-40B4-BE49-F238E27FC236}">
                    <a16:creationId xmlns:a16="http://schemas.microsoft.com/office/drawing/2014/main" id="{AE86F15F-EF7A-B8C5-C3EF-F2ED63164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92"/>
                <a:ext cx="895" cy="776"/>
              </a:xfrm>
              <a:custGeom>
                <a:avLst/>
                <a:gdLst>
                  <a:gd name="T0" fmla="*/ 391 w 895"/>
                  <a:gd name="T1" fmla="*/ 702 h 776"/>
                  <a:gd name="T2" fmla="*/ 402 w 895"/>
                  <a:gd name="T3" fmla="*/ 647 h 776"/>
                  <a:gd name="T4" fmla="*/ 427 w 895"/>
                  <a:gd name="T5" fmla="*/ 591 h 776"/>
                  <a:gd name="T6" fmla="*/ 402 w 895"/>
                  <a:gd name="T7" fmla="*/ 533 h 776"/>
                  <a:gd name="T8" fmla="*/ 384 w 895"/>
                  <a:gd name="T9" fmla="*/ 465 h 776"/>
                  <a:gd name="T10" fmla="*/ 315 w 895"/>
                  <a:gd name="T11" fmla="*/ 475 h 776"/>
                  <a:gd name="T12" fmla="*/ 281 w 895"/>
                  <a:gd name="T13" fmla="*/ 432 h 776"/>
                  <a:gd name="T14" fmla="*/ 212 w 895"/>
                  <a:gd name="T15" fmla="*/ 412 h 776"/>
                  <a:gd name="T16" fmla="*/ 152 w 895"/>
                  <a:gd name="T17" fmla="*/ 376 h 776"/>
                  <a:gd name="T18" fmla="*/ 87 w 895"/>
                  <a:gd name="T19" fmla="*/ 367 h 776"/>
                  <a:gd name="T20" fmla="*/ 47 w 895"/>
                  <a:gd name="T21" fmla="*/ 347 h 776"/>
                  <a:gd name="T22" fmla="*/ 27 w 895"/>
                  <a:gd name="T23" fmla="*/ 318 h 776"/>
                  <a:gd name="T24" fmla="*/ 31 w 895"/>
                  <a:gd name="T25" fmla="*/ 287 h 776"/>
                  <a:gd name="T26" fmla="*/ 36 w 895"/>
                  <a:gd name="T27" fmla="*/ 255 h 776"/>
                  <a:gd name="T28" fmla="*/ 24 w 895"/>
                  <a:gd name="T29" fmla="*/ 231 h 776"/>
                  <a:gd name="T30" fmla="*/ 4 w 895"/>
                  <a:gd name="T31" fmla="*/ 217 h 776"/>
                  <a:gd name="T32" fmla="*/ 33 w 895"/>
                  <a:gd name="T33" fmla="*/ 197 h 776"/>
                  <a:gd name="T34" fmla="*/ 101 w 895"/>
                  <a:gd name="T35" fmla="*/ 211 h 776"/>
                  <a:gd name="T36" fmla="*/ 123 w 895"/>
                  <a:gd name="T37" fmla="*/ 184 h 776"/>
                  <a:gd name="T38" fmla="*/ 167 w 895"/>
                  <a:gd name="T39" fmla="*/ 188 h 776"/>
                  <a:gd name="T40" fmla="*/ 203 w 895"/>
                  <a:gd name="T41" fmla="*/ 184 h 776"/>
                  <a:gd name="T42" fmla="*/ 224 w 895"/>
                  <a:gd name="T43" fmla="*/ 170 h 776"/>
                  <a:gd name="T44" fmla="*/ 221 w 895"/>
                  <a:gd name="T45" fmla="*/ 144 h 776"/>
                  <a:gd name="T46" fmla="*/ 248 w 895"/>
                  <a:gd name="T47" fmla="*/ 119 h 776"/>
                  <a:gd name="T48" fmla="*/ 271 w 895"/>
                  <a:gd name="T49" fmla="*/ 101 h 776"/>
                  <a:gd name="T50" fmla="*/ 284 w 895"/>
                  <a:gd name="T51" fmla="*/ 83 h 776"/>
                  <a:gd name="T52" fmla="*/ 319 w 895"/>
                  <a:gd name="T53" fmla="*/ 76 h 776"/>
                  <a:gd name="T54" fmla="*/ 338 w 895"/>
                  <a:gd name="T55" fmla="*/ 72 h 776"/>
                  <a:gd name="T56" fmla="*/ 356 w 895"/>
                  <a:gd name="T57" fmla="*/ 63 h 776"/>
                  <a:gd name="T58" fmla="*/ 382 w 895"/>
                  <a:gd name="T59" fmla="*/ 52 h 776"/>
                  <a:gd name="T60" fmla="*/ 411 w 895"/>
                  <a:gd name="T61" fmla="*/ 52 h 776"/>
                  <a:gd name="T62" fmla="*/ 438 w 895"/>
                  <a:gd name="T63" fmla="*/ 59 h 776"/>
                  <a:gd name="T64" fmla="*/ 458 w 895"/>
                  <a:gd name="T65" fmla="*/ 52 h 776"/>
                  <a:gd name="T66" fmla="*/ 487 w 895"/>
                  <a:gd name="T67" fmla="*/ 54 h 776"/>
                  <a:gd name="T68" fmla="*/ 517 w 895"/>
                  <a:gd name="T69" fmla="*/ 56 h 776"/>
                  <a:gd name="T70" fmla="*/ 548 w 895"/>
                  <a:gd name="T71" fmla="*/ 52 h 776"/>
                  <a:gd name="T72" fmla="*/ 574 w 895"/>
                  <a:gd name="T73" fmla="*/ 41 h 776"/>
                  <a:gd name="T74" fmla="*/ 595 w 895"/>
                  <a:gd name="T75" fmla="*/ 23 h 776"/>
                  <a:gd name="T76" fmla="*/ 615 w 895"/>
                  <a:gd name="T77" fmla="*/ 18 h 776"/>
                  <a:gd name="T78" fmla="*/ 635 w 895"/>
                  <a:gd name="T79" fmla="*/ 5 h 776"/>
                  <a:gd name="T80" fmla="*/ 655 w 895"/>
                  <a:gd name="T81" fmla="*/ 7 h 776"/>
                  <a:gd name="T82" fmla="*/ 680 w 895"/>
                  <a:gd name="T83" fmla="*/ 23 h 776"/>
                  <a:gd name="T84" fmla="*/ 700 w 895"/>
                  <a:gd name="T85" fmla="*/ 45 h 776"/>
                  <a:gd name="T86" fmla="*/ 722 w 895"/>
                  <a:gd name="T87" fmla="*/ 68 h 776"/>
                  <a:gd name="T88" fmla="*/ 720 w 895"/>
                  <a:gd name="T89" fmla="*/ 114 h 776"/>
                  <a:gd name="T90" fmla="*/ 756 w 895"/>
                  <a:gd name="T91" fmla="*/ 168 h 776"/>
                  <a:gd name="T92" fmla="*/ 827 w 895"/>
                  <a:gd name="T93" fmla="*/ 186 h 776"/>
                  <a:gd name="T94" fmla="*/ 879 w 895"/>
                  <a:gd name="T95" fmla="*/ 211 h 776"/>
                  <a:gd name="T96" fmla="*/ 872 w 895"/>
                  <a:gd name="T97" fmla="*/ 258 h 776"/>
                  <a:gd name="T98" fmla="*/ 888 w 895"/>
                  <a:gd name="T99" fmla="*/ 316 h 776"/>
                  <a:gd name="T100" fmla="*/ 870 w 895"/>
                  <a:gd name="T101" fmla="*/ 383 h 776"/>
                  <a:gd name="T102" fmla="*/ 886 w 895"/>
                  <a:gd name="T103" fmla="*/ 448 h 776"/>
                  <a:gd name="T104" fmla="*/ 872 w 895"/>
                  <a:gd name="T105" fmla="*/ 504 h 776"/>
                  <a:gd name="T106" fmla="*/ 810 w 895"/>
                  <a:gd name="T107" fmla="*/ 503 h 776"/>
                  <a:gd name="T108" fmla="*/ 771 w 895"/>
                  <a:gd name="T109" fmla="*/ 551 h 776"/>
                  <a:gd name="T110" fmla="*/ 736 w 895"/>
                  <a:gd name="T111" fmla="*/ 597 h 776"/>
                  <a:gd name="T112" fmla="*/ 722 w 895"/>
                  <a:gd name="T113" fmla="*/ 673 h 776"/>
                  <a:gd name="T114" fmla="*/ 678 w 895"/>
                  <a:gd name="T115" fmla="*/ 712 h 776"/>
                  <a:gd name="T116" fmla="*/ 619 w 895"/>
                  <a:gd name="T117" fmla="*/ 741 h 776"/>
                  <a:gd name="T118" fmla="*/ 548 w 895"/>
                  <a:gd name="T119" fmla="*/ 718 h 776"/>
                  <a:gd name="T120" fmla="*/ 489 w 895"/>
                  <a:gd name="T121" fmla="*/ 707 h 776"/>
                  <a:gd name="T122" fmla="*/ 465 w 895"/>
                  <a:gd name="T123" fmla="*/ 732 h 776"/>
                  <a:gd name="T124" fmla="*/ 449 w 895"/>
                  <a:gd name="T125" fmla="*/ 776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95" h="776">
                    <a:moveTo>
                      <a:pt x="407" y="752"/>
                    </a:moveTo>
                    <a:lnTo>
                      <a:pt x="407" y="752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50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7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7" y="745"/>
                    </a:lnTo>
                    <a:lnTo>
                      <a:pt x="409" y="745"/>
                    </a:lnTo>
                    <a:lnTo>
                      <a:pt x="409" y="743"/>
                    </a:lnTo>
                    <a:lnTo>
                      <a:pt x="409" y="743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1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40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8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6"/>
                    </a:lnTo>
                    <a:lnTo>
                      <a:pt x="409" y="734"/>
                    </a:lnTo>
                    <a:lnTo>
                      <a:pt x="409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7" y="734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5" y="732"/>
                    </a:lnTo>
                    <a:lnTo>
                      <a:pt x="404" y="732"/>
                    </a:lnTo>
                    <a:lnTo>
                      <a:pt x="404" y="732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30"/>
                    </a:lnTo>
                    <a:lnTo>
                      <a:pt x="404" y="729"/>
                    </a:lnTo>
                    <a:lnTo>
                      <a:pt x="402" y="729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7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5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3"/>
                    </a:lnTo>
                    <a:lnTo>
                      <a:pt x="402" y="721"/>
                    </a:lnTo>
                    <a:lnTo>
                      <a:pt x="400" y="721"/>
                    </a:lnTo>
                    <a:lnTo>
                      <a:pt x="400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8" y="721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6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20"/>
                    </a:lnTo>
                    <a:lnTo>
                      <a:pt x="394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3" y="718"/>
                    </a:lnTo>
                    <a:lnTo>
                      <a:pt x="391" y="718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6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1" y="714"/>
                    </a:lnTo>
                    <a:lnTo>
                      <a:pt x="393" y="714"/>
                    </a:lnTo>
                    <a:lnTo>
                      <a:pt x="393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2"/>
                    </a:lnTo>
                    <a:lnTo>
                      <a:pt x="391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3" y="711"/>
                    </a:lnTo>
                    <a:lnTo>
                      <a:pt x="391" y="709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91" y="707"/>
                    </a:lnTo>
                    <a:lnTo>
                      <a:pt x="389" y="705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3"/>
                    </a:lnTo>
                    <a:lnTo>
                      <a:pt x="389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2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700"/>
                    </a:lnTo>
                    <a:lnTo>
                      <a:pt x="391" y="698"/>
                    </a:lnTo>
                    <a:lnTo>
                      <a:pt x="391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3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8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4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6" y="696"/>
                    </a:lnTo>
                    <a:lnTo>
                      <a:pt x="398" y="696"/>
                    </a:lnTo>
                    <a:lnTo>
                      <a:pt x="398" y="696"/>
                    </a:lnTo>
                    <a:lnTo>
                      <a:pt x="398" y="694"/>
                    </a:lnTo>
                    <a:lnTo>
                      <a:pt x="400" y="694"/>
                    </a:lnTo>
                    <a:lnTo>
                      <a:pt x="400" y="694"/>
                    </a:lnTo>
                    <a:lnTo>
                      <a:pt x="402" y="694"/>
                    </a:lnTo>
                    <a:lnTo>
                      <a:pt x="402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4" y="693"/>
                    </a:lnTo>
                    <a:lnTo>
                      <a:pt x="402" y="693"/>
                    </a:lnTo>
                    <a:lnTo>
                      <a:pt x="402" y="693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400" y="691"/>
                    </a:lnTo>
                    <a:lnTo>
                      <a:pt x="398" y="691"/>
                    </a:lnTo>
                    <a:lnTo>
                      <a:pt x="398" y="689"/>
                    </a:lnTo>
                    <a:lnTo>
                      <a:pt x="398" y="689"/>
                    </a:lnTo>
                    <a:lnTo>
                      <a:pt x="396" y="689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7"/>
                    </a:lnTo>
                    <a:lnTo>
                      <a:pt x="396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5"/>
                    </a:lnTo>
                    <a:lnTo>
                      <a:pt x="394" y="683"/>
                    </a:lnTo>
                    <a:lnTo>
                      <a:pt x="394" y="683"/>
                    </a:lnTo>
                    <a:lnTo>
                      <a:pt x="394" y="682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80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4" y="678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6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3"/>
                    </a:lnTo>
                    <a:lnTo>
                      <a:pt x="396" y="671"/>
                    </a:lnTo>
                    <a:lnTo>
                      <a:pt x="396" y="671"/>
                    </a:lnTo>
                    <a:lnTo>
                      <a:pt x="396" y="669"/>
                    </a:lnTo>
                    <a:lnTo>
                      <a:pt x="396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4" y="667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4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2"/>
                    </a:lnTo>
                    <a:lnTo>
                      <a:pt x="396" y="660"/>
                    </a:lnTo>
                    <a:lnTo>
                      <a:pt x="396" y="660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8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6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5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1"/>
                    </a:lnTo>
                    <a:lnTo>
                      <a:pt x="400" y="651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0" y="649"/>
                    </a:lnTo>
                    <a:lnTo>
                      <a:pt x="402" y="649"/>
                    </a:lnTo>
                    <a:lnTo>
                      <a:pt x="402" y="647"/>
                    </a:lnTo>
                    <a:lnTo>
                      <a:pt x="402" y="647"/>
                    </a:lnTo>
                    <a:lnTo>
                      <a:pt x="404" y="645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4"/>
                    </a:lnTo>
                    <a:lnTo>
                      <a:pt x="404" y="642"/>
                    </a:lnTo>
                    <a:lnTo>
                      <a:pt x="404" y="642"/>
                    </a:lnTo>
                    <a:lnTo>
                      <a:pt x="404" y="640"/>
                    </a:lnTo>
                    <a:lnTo>
                      <a:pt x="404" y="638"/>
                    </a:lnTo>
                    <a:lnTo>
                      <a:pt x="404" y="638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6"/>
                    </a:lnTo>
                    <a:lnTo>
                      <a:pt x="404" y="635"/>
                    </a:lnTo>
                    <a:lnTo>
                      <a:pt x="404" y="633"/>
                    </a:lnTo>
                    <a:lnTo>
                      <a:pt x="404" y="633"/>
                    </a:lnTo>
                    <a:lnTo>
                      <a:pt x="404" y="631"/>
                    </a:lnTo>
                    <a:lnTo>
                      <a:pt x="404" y="631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9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7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6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4" y="624"/>
                    </a:lnTo>
                    <a:lnTo>
                      <a:pt x="405" y="624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7" y="622"/>
                    </a:lnTo>
                    <a:lnTo>
                      <a:pt x="409" y="620"/>
                    </a:lnTo>
                    <a:lnTo>
                      <a:pt x="411" y="620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7"/>
                    </a:lnTo>
                    <a:lnTo>
                      <a:pt x="411" y="617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1" y="615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3" y="613"/>
                    </a:lnTo>
                    <a:lnTo>
                      <a:pt x="414" y="613"/>
                    </a:lnTo>
                    <a:lnTo>
                      <a:pt x="414" y="613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6" y="615"/>
                    </a:lnTo>
                    <a:lnTo>
                      <a:pt x="418" y="615"/>
                    </a:lnTo>
                    <a:lnTo>
                      <a:pt x="418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0" y="615"/>
                    </a:lnTo>
                    <a:lnTo>
                      <a:pt x="422" y="615"/>
                    </a:lnTo>
                    <a:lnTo>
                      <a:pt x="422" y="613"/>
                    </a:lnTo>
                    <a:lnTo>
                      <a:pt x="422" y="613"/>
                    </a:lnTo>
                    <a:lnTo>
                      <a:pt x="423" y="611"/>
                    </a:lnTo>
                    <a:lnTo>
                      <a:pt x="423" y="611"/>
                    </a:lnTo>
                    <a:lnTo>
                      <a:pt x="425" y="611"/>
                    </a:lnTo>
                    <a:lnTo>
                      <a:pt x="425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7" y="611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29" y="609"/>
                    </a:lnTo>
                    <a:lnTo>
                      <a:pt x="431" y="609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31" y="607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9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7" y="606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5" y="604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2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600"/>
                    </a:lnTo>
                    <a:lnTo>
                      <a:pt x="423" y="598"/>
                    </a:lnTo>
                    <a:lnTo>
                      <a:pt x="422" y="598"/>
                    </a:lnTo>
                    <a:lnTo>
                      <a:pt x="422" y="598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2" y="597"/>
                    </a:lnTo>
                    <a:lnTo>
                      <a:pt x="423" y="597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3" y="595"/>
                    </a:lnTo>
                    <a:lnTo>
                      <a:pt x="425" y="595"/>
                    </a:lnTo>
                    <a:lnTo>
                      <a:pt x="425" y="595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3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7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91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9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8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5" y="586"/>
                    </a:lnTo>
                    <a:lnTo>
                      <a:pt x="427" y="586"/>
                    </a:lnTo>
                    <a:lnTo>
                      <a:pt x="427" y="586"/>
                    </a:lnTo>
                    <a:lnTo>
                      <a:pt x="429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4"/>
                    </a:lnTo>
                    <a:lnTo>
                      <a:pt x="431" y="582"/>
                    </a:lnTo>
                    <a:lnTo>
                      <a:pt x="431" y="582"/>
                    </a:lnTo>
                    <a:lnTo>
                      <a:pt x="432" y="582"/>
                    </a:lnTo>
                    <a:lnTo>
                      <a:pt x="432" y="582"/>
                    </a:lnTo>
                    <a:lnTo>
                      <a:pt x="432" y="579"/>
                    </a:lnTo>
                    <a:lnTo>
                      <a:pt x="432" y="579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7"/>
                    </a:lnTo>
                    <a:lnTo>
                      <a:pt x="432" y="575"/>
                    </a:lnTo>
                    <a:lnTo>
                      <a:pt x="432" y="575"/>
                    </a:lnTo>
                    <a:lnTo>
                      <a:pt x="431" y="575"/>
                    </a:lnTo>
                    <a:lnTo>
                      <a:pt x="431" y="575"/>
                    </a:lnTo>
                    <a:lnTo>
                      <a:pt x="429" y="573"/>
                    </a:lnTo>
                    <a:lnTo>
                      <a:pt x="427" y="571"/>
                    </a:lnTo>
                    <a:lnTo>
                      <a:pt x="427" y="571"/>
                    </a:lnTo>
                    <a:lnTo>
                      <a:pt x="427" y="569"/>
                    </a:lnTo>
                    <a:lnTo>
                      <a:pt x="427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5" y="569"/>
                    </a:lnTo>
                    <a:lnTo>
                      <a:pt x="423" y="569"/>
                    </a:lnTo>
                    <a:lnTo>
                      <a:pt x="422" y="569"/>
                    </a:lnTo>
                    <a:lnTo>
                      <a:pt x="422" y="569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2" y="568"/>
                    </a:lnTo>
                    <a:lnTo>
                      <a:pt x="420" y="568"/>
                    </a:lnTo>
                    <a:lnTo>
                      <a:pt x="420" y="568"/>
                    </a:lnTo>
                    <a:lnTo>
                      <a:pt x="418" y="568"/>
                    </a:lnTo>
                    <a:lnTo>
                      <a:pt x="416" y="566"/>
                    </a:lnTo>
                    <a:lnTo>
                      <a:pt x="416" y="566"/>
                    </a:lnTo>
                    <a:lnTo>
                      <a:pt x="414" y="566"/>
                    </a:lnTo>
                    <a:lnTo>
                      <a:pt x="414" y="566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3" y="564"/>
                    </a:lnTo>
                    <a:lnTo>
                      <a:pt x="411" y="564"/>
                    </a:lnTo>
                    <a:lnTo>
                      <a:pt x="411" y="564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9" y="562"/>
                    </a:lnTo>
                    <a:lnTo>
                      <a:pt x="407" y="560"/>
                    </a:lnTo>
                    <a:lnTo>
                      <a:pt x="404" y="560"/>
                    </a:lnTo>
                    <a:lnTo>
                      <a:pt x="404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9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2" y="557"/>
                    </a:lnTo>
                    <a:lnTo>
                      <a:pt x="400" y="557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5"/>
                    </a:lnTo>
                    <a:lnTo>
                      <a:pt x="400" y="553"/>
                    </a:lnTo>
                    <a:lnTo>
                      <a:pt x="400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3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1"/>
                    </a:lnTo>
                    <a:lnTo>
                      <a:pt x="398" y="550"/>
                    </a:lnTo>
                    <a:lnTo>
                      <a:pt x="398" y="550"/>
                    </a:lnTo>
                    <a:lnTo>
                      <a:pt x="396" y="550"/>
                    </a:lnTo>
                    <a:lnTo>
                      <a:pt x="396" y="550"/>
                    </a:lnTo>
                    <a:lnTo>
                      <a:pt x="396" y="548"/>
                    </a:lnTo>
                    <a:lnTo>
                      <a:pt x="396" y="548"/>
                    </a:lnTo>
                    <a:lnTo>
                      <a:pt x="394" y="548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4" y="546"/>
                    </a:lnTo>
                    <a:lnTo>
                      <a:pt x="396" y="544"/>
                    </a:lnTo>
                    <a:lnTo>
                      <a:pt x="396" y="542"/>
                    </a:lnTo>
                    <a:lnTo>
                      <a:pt x="396" y="542"/>
                    </a:lnTo>
                    <a:lnTo>
                      <a:pt x="396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6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7"/>
                    </a:lnTo>
                    <a:lnTo>
                      <a:pt x="400" y="535"/>
                    </a:lnTo>
                    <a:lnTo>
                      <a:pt x="400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5"/>
                    </a:lnTo>
                    <a:lnTo>
                      <a:pt x="402" y="533"/>
                    </a:lnTo>
                    <a:lnTo>
                      <a:pt x="402" y="533"/>
                    </a:lnTo>
                    <a:lnTo>
                      <a:pt x="404" y="533"/>
                    </a:lnTo>
                    <a:lnTo>
                      <a:pt x="404" y="533"/>
                    </a:lnTo>
                    <a:lnTo>
                      <a:pt x="405" y="533"/>
                    </a:lnTo>
                    <a:lnTo>
                      <a:pt x="409" y="533"/>
                    </a:lnTo>
                    <a:lnTo>
                      <a:pt x="409" y="533"/>
                    </a:lnTo>
                    <a:lnTo>
                      <a:pt x="409" y="532"/>
                    </a:lnTo>
                    <a:lnTo>
                      <a:pt x="411" y="532"/>
                    </a:lnTo>
                    <a:lnTo>
                      <a:pt x="411" y="532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30"/>
                    </a:lnTo>
                    <a:lnTo>
                      <a:pt x="413" y="528"/>
                    </a:lnTo>
                    <a:lnTo>
                      <a:pt x="413" y="528"/>
                    </a:lnTo>
                    <a:lnTo>
                      <a:pt x="413" y="526"/>
                    </a:lnTo>
                    <a:lnTo>
                      <a:pt x="413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6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4"/>
                    </a:lnTo>
                    <a:lnTo>
                      <a:pt x="414" y="522"/>
                    </a:lnTo>
                    <a:lnTo>
                      <a:pt x="414" y="522"/>
                    </a:lnTo>
                    <a:lnTo>
                      <a:pt x="414" y="521"/>
                    </a:lnTo>
                    <a:lnTo>
                      <a:pt x="413" y="521"/>
                    </a:lnTo>
                    <a:lnTo>
                      <a:pt x="413" y="521"/>
                    </a:lnTo>
                    <a:lnTo>
                      <a:pt x="413" y="519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7"/>
                    </a:lnTo>
                    <a:lnTo>
                      <a:pt x="413" y="515"/>
                    </a:lnTo>
                    <a:lnTo>
                      <a:pt x="411" y="515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3"/>
                    </a:lnTo>
                    <a:lnTo>
                      <a:pt x="409" y="512"/>
                    </a:lnTo>
                    <a:lnTo>
                      <a:pt x="409" y="512"/>
                    </a:lnTo>
                    <a:lnTo>
                      <a:pt x="411" y="512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10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8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11" y="506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4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3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501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9" y="499"/>
                    </a:lnTo>
                    <a:lnTo>
                      <a:pt x="407" y="499"/>
                    </a:lnTo>
                    <a:lnTo>
                      <a:pt x="407" y="499"/>
                    </a:lnTo>
                    <a:lnTo>
                      <a:pt x="405" y="497"/>
                    </a:lnTo>
                    <a:lnTo>
                      <a:pt x="405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5"/>
                    </a:lnTo>
                    <a:lnTo>
                      <a:pt x="404" y="494"/>
                    </a:lnTo>
                    <a:lnTo>
                      <a:pt x="404" y="494"/>
                    </a:lnTo>
                    <a:lnTo>
                      <a:pt x="404" y="492"/>
                    </a:lnTo>
                    <a:lnTo>
                      <a:pt x="404" y="492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90"/>
                    </a:lnTo>
                    <a:lnTo>
                      <a:pt x="404" y="488"/>
                    </a:lnTo>
                    <a:lnTo>
                      <a:pt x="404" y="488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6"/>
                    </a:lnTo>
                    <a:lnTo>
                      <a:pt x="402" y="484"/>
                    </a:lnTo>
                    <a:lnTo>
                      <a:pt x="402" y="484"/>
                    </a:lnTo>
                    <a:lnTo>
                      <a:pt x="400" y="484"/>
                    </a:lnTo>
                    <a:lnTo>
                      <a:pt x="400" y="484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3"/>
                    </a:lnTo>
                    <a:lnTo>
                      <a:pt x="400" y="481"/>
                    </a:lnTo>
                    <a:lnTo>
                      <a:pt x="400" y="481"/>
                    </a:lnTo>
                    <a:lnTo>
                      <a:pt x="398" y="481"/>
                    </a:lnTo>
                    <a:lnTo>
                      <a:pt x="398" y="479"/>
                    </a:lnTo>
                    <a:lnTo>
                      <a:pt x="396" y="479"/>
                    </a:lnTo>
                    <a:lnTo>
                      <a:pt x="396" y="479"/>
                    </a:lnTo>
                    <a:lnTo>
                      <a:pt x="396" y="477"/>
                    </a:lnTo>
                    <a:lnTo>
                      <a:pt x="394" y="477"/>
                    </a:lnTo>
                    <a:lnTo>
                      <a:pt x="394" y="475"/>
                    </a:lnTo>
                    <a:lnTo>
                      <a:pt x="393" y="475"/>
                    </a:lnTo>
                    <a:lnTo>
                      <a:pt x="393" y="475"/>
                    </a:lnTo>
                    <a:lnTo>
                      <a:pt x="393" y="474"/>
                    </a:lnTo>
                    <a:lnTo>
                      <a:pt x="393" y="474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2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3" y="470"/>
                    </a:lnTo>
                    <a:lnTo>
                      <a:pt x="391" y="470"/>
                    </a:lnTo>
                    <a:lnTo>
                      <a:pt x="391" y="468"/>
                    </a:lnTo>
                    <a:lnTo>
                      <a:pt x="391" y="468"/>
                    </a:lnTo>
                    <a:lnTo>
                      <a:pt x="389" y="468"/>
                    </a:lnTo>
                    <a:lnTo>
                      <a:pt x="389" y="468"/>
                    </a:lnTo>
                    <a:lnTo>
                      <a:pt x="387" y="468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5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6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4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2" y="465"/>
                    </a:lnTo>
                    <a:lnTo>
                      <a:pt x="380" y="465"/>
                    </a:lnTo>
                    <a:lnTo>
                      <a:pt x="380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8" y="465"/>
                    </a:lnTo>
                    <a:lnTo>
                      <a:pt x="376" y="465"/>
                    </a:lnTo>
                    <a:lnTo>
                      <a:pt x="375" y="465"/>
                    </a:lnTo>
                    <a:lnTo>
                      <a:pt x="375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71" y="463"/>
                    </a:lnTo>
                    <a:lnTo>
                      <a:pt x="369" y="463"/>
                    </a:lnTo>
                    <a:lnTo>
                      <a:pt x="369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7" y="463"/>
                    </a:lnTo>
                    <a:lnTo>
                      <a:pt x="366" y="461"/>
                    </a:lnTo>
                    <a:lnTo>
                      <a:pt x="366" y="461"/>
                    </a:lnTo>
                    <a:lnTo>
                      <a:pt x="364" y="461"/>
                    </a:lnTo>
                    <a:lnTo>
                      <a:pt x="364" y="461"/>
                    </a:lnTo>
                    <a:lnTo>
                      <a:pt x="362" y="463"/>
                    </a:lnTo>
                    <a:lnTo>
                      <a:pt x="362" y="463"/>
                    </a:lnTo>
                    <a:lnTo>
                      <a:pt x="360" y="463"/>
                    </a:lnTo>
                    <a:lnTo>
                      <a:pt x="360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8" y="463"/>
                    </a:lnTo>
                    <a:lnTo>
                      <a:pt x="356" y="463"/>
                    </a:lnTo>
                    <a:lnTo>
                      <a:pt x="356" y="463"/>
                    </a:lnTo>
                    <a:lnTo>
                      <a:pt x="355" y="463"/>
                    </a:lnTo>
                    <a:lnTo>
                      <a:pt x="355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3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51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9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7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6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4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5"/>
                    </a:lnTo>
                    <a:lnTo>
                      <a:pt x="342" y="466"/>
                    </a:lnTo>
                    <a:lnTo>
                      <a:pt x="342" y="466"/>
                    </a:lnTo>
                    <a:lnTo>
                      <a:pt x="340" y="466"/>
                    </a:lnTo>
                    <a:lnTo>
                      <a:pt x="340" y="468"/>
                    </a:lnTo>
                    <a:lnTo>
                      <a:pt x="340" y="468"/>
                    </a:lnTo>
                    <a:lnTo>
                      <a:pt x="338" y="468"/>
                    </a:lnTo>
                    <a:lnTo>
                      <a:pt x="338" y="468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7" y="470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5" y="472"/>
                    </a:lnTo>
                    <a:lnTo>
                      <a:pt x="333" y="472"/>
                    </a:lnTo>
                    <a:lnTo>
                      <a:pt x="333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31" y="474"/>
                    </a:lnTo>
                    <a:lnTo>
                      <a:pt x="329" y="474"/>
                    </a:lnTo>
                    <a:lnTo>
                      <a:pt x="328" y="474"/>
                    </a:lnTo>
                    <a:lnTo>
                      <a:pt x="328" y="474"/>
                    </a:lnTo>
                    <a:lnTo>
                      <a:pt x="328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6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4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2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2"/>
                    </a:lnTo>
                    <a:lnTo>
                      <a:pt x="320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4"/>
                    </a:lnTo>
                    <a:lnTo>
                      <a:pt x="319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7" y="475"/>
                    </a:lnTo>
                    <a:lnTo>
                      <a:pt x="315" y="475"/>
                    </a:lnTo>
                    <a:lnTo>
                      <a:pt x="315" y="475"/>
                    </a:lnTo>
                    <a:lnTo>
                      <a:pt x="315" y="474"/>
                    </a:lnTo>
                    <a:lnTo>
                      <a:pt x="315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4"/>
                    </a:lnTo>
                    <a:lnTo>
                      <a:pt x="313" y="472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11" y="472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70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8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6"/>
                    </a:lnTo>
                    <a:lnTo>
                      <a:pt x="308" y="465"/>
                    </a:lnTo>
                    <a:lnTo>
                      <a:pt x="308" y="465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8" y="463"/>
                    </a:lnTo>
                    <a:lnTo>
                      <a:pt x="308" y="463"/>
                    </a:lnTo>
                    <a:lnTo>
                      <a:pt x="306" y="463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6" y="461"/>
                    </a:lnTo>
                    <a:lnTo>
                      <a:pt x="304" y="461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4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2" y="459"/>
                    </a:lnTo>
                    <a:lnTo>
                      <a:pt x="300" y="459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300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7"/>
                    </a:lnTo>
                    <a:lnTo>
                      <a:pt x="299" y="456"/>
                    </a:lnTo>
                    <a:lnTo>
                      <a:pt x="297" y="456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7" y="454"/>
                    </a:lnTo>
                    <a:lnTo>
                      <a:pt x="295" y="454"/>
                    </a:lnTo>
                    <a:lnTo>
                      <a:pt x="295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3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1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4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90" y="452"/>
                    </a:lnTo>
                    <a:lnTo>
                      <a:pt x="288" y="452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8" y="450"/>
                    </a:lnTo>
                    <a:lnTo>
                      <a:pt x="286" y="450"/>
                    </a:lnTo>
                    <a:lnTo>
                      <a:pt x="286" y="448"/>
                    </a:lnTo>
                    <a:lnTo>
                      <a:pt x="286" y="448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6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5"/>
                    </a:lnTo>
                    <a:lnTo>
                      <a:pt x="286" y="443"/>
                    </a:lnTo>
                    <a:lnTo>
                      <a:pt x="286" y="443"/>
                    </a:lnTo>
                    <a:lnTo>
                      <a:pt x="284" y="443"/>
                    </a:lnTo>
                    <a:lnTo>
                      <a:pt x="284" y="443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41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4" y="439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7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6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4"/>
                    </a:lnTo>
                    <a:lnTo>
                      <a:pt x="282" y="432"/>
                    </a:lnTo>
                    <a:lnTo>
                      <a:pt x="281" y="432"/>
                    </a:lnTo>
                    <a:lnTo>
                      <a:pt x="281" y="432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9" y="430"/>
                    </a:lnTo>
                    <a:lnTo>
                      <a:pt x="277" y="430"/>
                    </a:lnTo>
                    <a:lnTo>
                      <a:pt x="277" y="430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8"/>
                    </a:lnTo>
                    <a:lnTo>
                      <a:pt x="277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5" y="427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3" y="425"/>
                    </a:lnTo>
                    <a:lnTo>
                      <a:pt x="271" y="425"/>
                    </a:lnTo>
                    <a:lnTo>
                      <a:pt x="271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70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8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6" y="425"/>
                    </a:lnTo>
                    <a:lnTo>
                      <a:pt x="264" y="425"/>
                    </a:lnTo>
                    <a:lnTo>
                      <a:pt x="262" y="425"/>
                    </a:lnTo>
                    <a:lnTo>
                      <a:pt x="262" y="425"/>
                    </a:lnTo>
                    <a:lnTo>
                      <a:pt x="261" y="425"/>
                    </a:lnTo>
                    <a:lnTo>
                      <a:pt x="261" y="423"/>
                    </a:lnTo>
                    <a:lnTo>
                      <a:pt x="261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9" y="423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7" y="421"/>
                    </a:lnTo>
                    <a:lnTo>
                      <a:pt x="255" y="421"/>
                    </a:lnTo>
                    <a:lnTo>
                      <a:pt x="255" y="421"/>
                    </a:lnTo>
                    <a:lnTo>
                      <a:pt x="255" y="419"/>
                    </a:lnTo>
                    <a:lnTo>
                      <a:pt x="255" y="419"/>
                    </a:lnTo>
                    <a:lnTo>
                      <a:pt x="253" y="419"/>
                    </a:lnTo>
                    <a:lnTo>
                      <a:pt x="253" y="419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3" y="421"/>
                    </a:lnTo>
                    <a:lnTo>
                      <a:pt x="252" y="421"/>
                    </a:lnTo>
                    <a:lnTo>
                      <a:pt x="252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50" y="421"/>
                    </a:lnTo>
                    <a:lnTo>
                      <a:pt x="248" y="421"/>
                    </a:lnTo>
                    <a:lnTo>
                      <a:pt x="248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6" y="421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4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3" y="423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41" y="421"/>
                    </a:lnTo>
                    <a:lnTo>
                      <a:pt x="239" y="421"/>
                    </a:lnTo>
                    <a:lnTo>
                      <a:pt x="239" y="419"/>
                    </a:lnTo>
                    <a:lnTo>
                      <a:pt x="237" y="419"/>
                    </a:lnTo>
                    <a:lnTo>
                      <a:pt x="237" y="419"/>
                    </a:lnTo>
                    <a:lnTo>
                      <a:pt x="235" y="419"/>
                    </a:lnTo>
                    <a:lnTo>
                      <a:pt x="235" y="419"/>
                    </a:lnTo>
                    <a:lnTo>
                      <a:pt x="234" y="419"/>
                    </a:lnTo>
                    <a:lnTo>
                      <a:pt x="234" y="419"/>
                    </a:lnTo>
                    <a:lnTo>
                      <a:pt x="232" y="419"/>
                    </a:lnTo>
                    <a:lnTo>
                      <a:pt x="230" y="419"/>
                    </a:lnTo>
                    <a:lnTo>
                      <a:pt x="230" y="419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6" y="419"/>
                    </a:lnTo>
                    <a:lnTo>
                      <a:pt x="226" y="419"/>
                    </a:lnTo>
                    <a:lnTo>
                      <a:pt x="224" y="419"/>
                    </a:lnTo>
                    <a:lnTo>
                      <a:pt x="223" y="419"/>
                    </a:lnTo>
                    <a:lnTo>
                      <a:pt x="223" y="419"/>
                    </a:lnTo>
                    <a:lnTo>
                      <a:pt x="221" y="418"/>
                    </a:lnTo>
                    <a:lnTo>
                      <a:pt x="221" y="418"/>
                    </a:lnTo>
                    <a:lnTo>
                      <a:pt x="219" y="418"/>
                    </a:lnTo>
                    <a:lnTo>
                      <a:pt x="219" y="418"/>
                    </a:lnTo>
                    <a:lnTo>
                      <a:pt x="219" y="416"/>
                    </a:lnTo>
                    <a:lnTo>
                      <a:pt x="219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6"/>
                    </a:lnTo>
                    <a:lnTo>
                      <a:pt x="217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5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4"/>
                    </a:lnTo>
                    <a:lnTo>
                      <a:pt x="214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10" y="410"/>
                    </a:lnTo>
                    <a:lnTo>
                      <a:pt x="208" y="410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8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6" y="408"/>
                    </a:lnTo>
                    <a:lnTo>
                      <a:pt x="205" y="408"/>
                    </a:lnTo>
                    <a:lnTo>
                      <a:pt x="205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3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7"/>
                    </a:lnTo>
                    <a:lnTo>
                      <a:pt x="201" y="405"/>
                    </a:lnTo>
                    <a:lnTo>
                      <a:pt x="201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7" y="405"/>
                    </a:lnTo>
                    <a:lnTo>
                      <a:pt x="196" y="405"/>
                    </a:lnTo>
                    <a:lnTo>
                      <a:pt x="196" y="403"/>
                    </a:lnTo>
                    <a:lnTo>
                      <a:pt x="196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4" y="403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2" y="401"/>
                    </a:lnTo>
                    <a:lnTo>
                      <a:pt x="190" y="401"/>
                    </a:lnTo>
                    <a:lnTo>
                      <a:pt x="190" y="401"/>
                    </a:lnTo>
                    <a:lnTo>
                      <a:pt x="188" y="401"/>
                    </a:lnTo>
                    <a:lnTo>
                      <a:pt x="188" y="401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8" y="399"/>
                    </a:lnTo>
                    <a:lnTo>
                      <a:pt x="186" y="399"/>
                    </a:lnTo>
                    <a:lnTo>
                      <a:pt x="186" y="398"/>
                    </a:lnTo>
                    <a:lnTo>
                      <a:pt x="185" y="396"/>
                    </a:lnTo>
                    <a:lnTo>
                      <a:pt x="185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3" y="396"/>
                    </a:lnTo>
                    <a:lnTo>
                      <a:pt x="181" y="394"/>
                    </a:lnTo>
                    <a:lnTo>
                      <a:pt x="181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9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7" y="394"/>
                    </a:lnTo>
                    <a:lnTo>
                      <a:pt x="176" y="392"/>
                    </a:lnTo>
                    <a:lnTo>
                      <a:pt x="176" y="392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90"/>
                    </a:lnTo>
                    <a:lnTo>
                      <a:pt x="176" y="389"/>
                    </a:lnTo>
                    <a:lnTo>
                      <a:pt x="176" y="389"/>
                    </a:lnTo>
                    <a:lnTo>
                      <a:pt x="174" y="389"/>
                    </a:lnTo>
                    <a:lnTo>
                      <a:pt x="174" y="389"/>
                    </a:lnTo>
                    <a:lnTo>
                      <a:pt x="172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70" y="387"/>
                    </a:lnTo>
                    <a:lnTo>
                      <a:pt x="168" y="387"/>
                    </a:lnTo>
                    <a:lnTo>
                      <a:pt x="167" y="385"/>
                    </a:lnTo>
                    <a:lnTo>
                      <a:pt x="167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5" y="385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3"/>
                    </a:lnTo>
                    <a:lnTo>
                      <a:pt x="163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61" y="381"/>
                    </a:lnTo>
                    <a:lnTo>
                      <a:pt x="159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8" y="381"/>
                    </a:lnTo>
                    <a:lnTo>
                      <a:pt x="156" y="381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80"/>
                    </a:lnTo>
                    <a:lnTo>
                      <a:pt x="156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4" y="376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2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50" y="374"/>
                    </a:lnTo>
                    <a:lnTo>
                      <a:pt x="149" y="374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9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2"/>
                    </a:lnTo>
                    <a:lnTo>
                      <a:pt x="147" y="370"/>
                    </a:lnTo>
                    <a:lnTo>
                      <a:pt x="147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5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70"/>
                    </a:lnTo>
                    <a:lnTo>
                      <a:pt x="143" y="369"/>
                    </a:lnTo>
                    <a:lnTo>
                      <a:pt x="143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41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9" y="369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8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6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7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4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2" y="369"/>
                    </a:lnTo>
                    <a:lnTo>
                      <a:pt x="130" y="369"/>
                    </a:lnTo>
                    <a:lnTo>
                      <a:pt x="130" y="370"/>
                    </a:lnTo>
                    <a:lnTo>
                      <a:pt x="130" y="370"/>
                    </a:lnTo>
                    <a:lnTo>
                      <a:pt x="129" y="370"/>
                    </a:lnTo>
                    <a:lnTo>
                      <a:pt x="127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5" y="370"/>
                    </a:lnTo>
                    <a:lnTo>
                      <a:pt x="123" y="370"/>
                    </a:lnTo>
                    <a:lnTo>
                      <a:pt x="123" y="372"/>
                    </a:lnTo>
                    <a:lnTo>
                      <a:pt x="121" y="372"/>
                    </a:lnTo>
                    <a:lnTo>
                      <a:pt x="120" y="372"/>
                    </a:lnTo>
                    <a:lnTo>
                      <a:pt x="120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2"/>
                    </a:lnTo>
                    <a:lnTo>
                      <a:pt x="118" y="374"/>
                    </a:lnTo>
                    <a:lnTo>
                      <a:pt x="116" y="374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6" y="372"/>
                    </a:lnTo>
                    <a:lnTo>
                      <a:pt x="114" y="374"/>
                    </a:lnTo>
                    <a:lnTo>
                      <a:pt x="114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2" y="374"/>
                    </a:lnTo>
                    <a:lnTo>
                      <a:pt x="111" y="374"/>
                    </a:lnTo>
                    <a:lnTo>
                      <a:pt x="109" y="374"/>
                    </a:lnTo>
                    <a:lnTo>
                      <a:pt x="109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7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5" y="374"/>
                    </a:lnTo>
                    <a:lnTo>
                      <a:pt x="103" y="374"/>
                    </a:lnTo>
                    <a:lnTo>
                      <a:pt x="103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1" y="374"/>
                    </a:lnTo>
                    <a:lnTo>
                      <a:pt x="100" y="374"/>
                    </a:lnTo>
                    <a:lnTo>
                      <a:pt x="100" y="374"/>
                    </a:lnTo>
                    <a:lnTo>
                      <a:pt x="98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6" y="374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2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4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91" y="372"/>
                    </a:lnTo>
                    <a:lnTo>
                      <a:pt x="89" y="372"/>
                    </a:lnTo>
                    <a:lnTo>
                      <a:pt x="89" y="372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70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9" y="369"/>
                    </a:lnTo>
                    <a:lnTo>
                      <a:pt x="87" y="369"/>
                    </a:lnTo>
                    <a:lnTo>
                      <a:pt x="87" y="369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7" y="367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5" y="365"/>
                    </a:lnTo>
                    <a:lnTo>
                      <a:pt x="83" y="365"/>
                    </a:lnTo>
                    <a:lnTo>
                      <a:pt x="83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2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80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8" y="365"/>
                    </a:lnTo>
                    <a:lnTo>
                      <a:pt x="76" y="365"/>
                    </a:lnTo>
                    <a:lnTo>
                      <a:pt x="76" y="363"/>
                    </a:lnTo>
                    <a:lnTo>
                      <a:pt x="76" y="363"/>
                    </a:lnTo>
                    <a:lnTo>
                      <a:pt x="74" y="363"/>
                    </a:lnTo>
                    <a:lnTo>
                      <a:pt x="74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3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71" y="363"/>
                    </a:lnTo>
                    <a:lnTo>
                      <a:pt x="69" y="361"/>
                    </a:lnTo>
                    <a:lnTo>
                      <a:pt x="69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1"/>
                    </a:lnTo>
                    <a:lnTo>
                      <a:pt x="67" y="360"/>
                    </a:lnTo>
                    <a:lnTo>
                      <a:pt x="67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60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5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3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8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2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6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60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8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6" y="354"/>
                    </a:lnTo>
                    <a:lnTo>
                      <a:pt x="54" y="354"/>
                    </a:lnTo>
                    <a:lnTo>
                      <a:pt x="54" y="352"/>
                    </a:lnTo>
                    <a:lnTo>
                      <a:pt x="54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2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3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51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51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9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9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7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7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5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5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3"/>
                    </a:lnTo>
                    <a:lnTo>
                      <a:pt x="44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5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2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8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2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40" y="334"/>
                    </a:lnTo>
                    <a:lnTo>
                      <a:pt x="38" y="334"/>
                    </a:lnTo>
                    <a:lnTo>
                      <a:pt x="38" y="334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8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3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6" y="331"/>
                    </a:lnTo>
                    <a:lnTo>
                      <a:pt x="35" y="331"/>
                    </a:lnTo>
                    <a:lnTo>
                      <a:pt x="35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3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9"/>
                    </a:lnTo>
                    <a:lnTo>
                      <a:pt x="31" y="327"/>
                    </a:lnTo>
                    <a:lnTo>
                      <a:pt x="31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9" y="327"/>
                    </a:lnTo>
                    <a:lnTo>
                      <a:pt x="27" y="327"/>
                    </a:lnTo>
                    <a:lnTo>
                      <a:pt x="27" y="327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5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7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3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2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6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20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7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8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6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9" y="314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3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11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9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7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5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4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7" y="302"/>
                    </a:lnTo>
                    <a:lnTo>
                      <a:pt x="26" y="302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6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6" y="295"/>
                    </a:lnTo>
                    <a:lnTo>
                      <a:pt x="27" y="295"/>
                    </a:lnTo>
                    <a:lnTo>
                      <a:pt x="27" y="295"/>
                    </a:lnTo>
                    <a:lnTo>
                      <a:pt x="27" y="293"/>
                    </a:lnTo>
                    <a:lnTo>
                      <a:pt x="27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3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29" y="291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9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7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5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4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1" y="282"/>
                    </a:lnTo>
                    <a:lnTo>
                      <a:pt x="33" y="282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80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8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3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5" y="276"/>
                    </a:lnTo>
                    <a:lnTo>
                      <a:pt x="33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5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3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71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9"/>
                    </a:lnTo>
                    <a:lnTo>
                      <a:pt x="35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7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8" y="262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6" y="260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58"/>
                    </a:lnTo>
                    <a:lnTo>
                      <a:pt x="38" y="258"/>
                    </a:lnTo>
                    <a:lnTo>
                      <a:pt x="36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8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7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5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3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51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7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5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6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4"/>
                    </a:lnTo>
                    <a:lnTo>
                      <a:pt x="35" y="242"/>
                    </a:lnTo>
                    <a:lnTo>
                      <a:pt x="35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2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3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40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31" y="238"/>
                    </a:lnTo>
                    <a:lnTo>
                      <a:pt x="29" y="238"/>
                    </a:lnTo>
                    <a:lnTo>
                      <a:pt x="29" y="238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9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7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7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5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6" y="233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31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4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2" y="229"/>
                    </a:lnTo>
                    <a:lnTo>
                      <a:pt x="20" y="228"/>
                    </a:lnTo>
                    <a:lnTo>
                      <a:pt x="20" y="228"/>
                    </a:lnTo>
                    <a:lnTo>
                      <a:pt x="20" y="229"/>
                    </a:lnTo>
                    <a:lnTo>
                      <a:pt x="20" y="229"/>
                    </a:lnTo>
                    <a:lnTo>
                      <a:pt x="18" y="228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8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9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6" y="228"/>
                    </a:lnTo>
                    <a:lnTo>
                      <a:pt x="15" y="228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5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3" y="229"/>
                    </a:lnTo>
                    <a:lnTo>
                      <a:pt x="11" y="229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11" y="228"/>
                    </a:lnTo>
                    <a:lnTo>
                      <a:pt x="9" y="228"/>
                    </a:lnTo>
                    <a:lnTo>
                      <a:pt x="9" y="228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9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6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4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7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4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20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2" y="219"/>
                    </a:lnTo>
                    <a:lnTo>
                      <a:pt x="4" y="219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7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5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3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11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4" y="209"/>
                    </a:lnTo>
                    <a:lnTo>
                      <a:pt x="2" y="209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2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0" y="200"/>
                    </a:lnTo>
                    <a:lnTo>
                      <a:pt x="2" y="200"/>
                    </a:lnTo>
                    <a:lnTo>
                      <a:pt x="2" y="200"/>
                    </a:lnTo>
                    <a:lnTo>
                      <a:pt x="2" y="199"/>
                    </a:lnTo>
                    <a:lnTo>
                      <a:pt x="4" y="200"/>
                    </a:lnTo>
                    <a:lnTo>
                      <a:pt x="4" y="199"/>
                    </a:lnTo>
                    <a:lnTo>
                      <a:pt x="4" y="199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7" y="197"/>
                    </a:lnTo>
                    <a:lnTo>
                      <a:pt x="7" y="197"/>
                    </a:lnTo>
                    <a:lnTo>
                      <a:pt x="9" y="197"/>
                    </a:lnTo>
                    <a:lnTo>
                      <a:pt x="9" y="197"/>
                    </a:lnTo>
                    <a:lnTo>
                      <a:pt x="9" y="195"/>
                    </a:lnTo>
                    <a:lnTo>
                      <a:pt x="11" y="195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3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9" y="191"/>
                    </a:lnTo>
                    <a:lnTo>
                      <a:pt x="11" y="190"/>
                    </a:lnTo>
                    <a:lnTo>
                      <a:pt x="11" y="190"/>
                    </a:lnTo>
                    <a:lnTo>
                      <a:pt x="13" y="188"/>
                    </a:lnTo>
                    <a:lnTo>
                      <a:pt x="13" y="188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5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0" y="188"/>
                    </a:lnTo>
                    <a:lnTo>
                      <a:pt x="22" y="188"/>
                    </a:lnTo>
                    <a:lnTo>
                      <a:pt x="22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4" y="188"/>
                    </a:lnTo>
                    <a:lnTo>
                      <a:pt x="26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6" y="188"/>
                    </a:lnTo>
                    <a:lnTo>
                      <a:pt x="27" y="188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0"/>
                    </a:lnTo>
                    <a:lnTo>
                      <a:pt x="27" y="191"/>
                    </a:lnTo>
                    <a:lnTo>
                      <a:pt x="29" y="191"/>
                    </a:lnTo>
                    <a:lnTo>
                      <a:pt x="29" y="191"/>
                    </a:lnTo>
                    <a:lnTo>
                      <a:pt x="29" y="193"/>
                    </a:lnTo>
                    <a:lnTo>
                      <a:pt x="29" y="193"/>
                    </a:lnTo>
                    <a:lnTo>
                      <a:pt x="29" y="195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29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1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3" y="197"/>
                    </a:lnTo>
                    <a:lnTo>
                      <a:pt x="35" y="199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0" y="195"/>
                    </a:lnTo>
                    <a:lnTo>
                      <a:pt x="42" y="195"/>
                    </a:lnTo>
                    <a:lnTo>
                      <a:pt x="42" y="195"/>
                    </a:lnTo>
                    <a:lnTo>
                      <a:pt x="44" y="197"/>
                    </a:lnTo>
                    <a:lnTo>
                      <a:pt x="45" y="197"/>
                    </a:lnTo>
                    <a:lnTo>
                      <a:pt x="47" y="195"/>
                    </a:lnTo>
                    <a:lnTo>
                      <a:pt x="51" y="195"/>
                    </a:lnTo>
                    <a:lnTo>
                      <a:pt x="51" y="193"/>
                    </a:lnTo>
                    <a:lnTo>
                      <a:pt x="53" y="193"/>
                    </a:lnTo>
                    <a:lnTo>
                      <a:pt x="53" y="193"/>
                    </a:lnTo>
                    <a:lnTo>
                      <a:pt x="53" y="195"/>
                    </a:lnTo>
                    <a:lnTo>
                      <a:pt x="53" y="195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7"/>
                    </a:lnTo>
                    <a:lnTo>
                      <a:pt x="54" y="199"/>
                    </a:lnTo>
                    <a:lnTo>
                      <a:pt x="54" y="199"/>
                    </a:lnTo>
                    <a:lnTo>
                      <a:pt x="53" y="200"/>
                    </a:lnTo>
                    <a:lnTo>
                      <a:pt x="53" y="200"/>
                    </a:lnTo>
                    <a:lnTo>
                      <a:pt x="53" y="202"/>
                    </a:lnTo>
                    <a:lnTo>
                      <a:pt x="53" y="202"/>
                    </a:lnTo>
                    <a:lnTo>
                      <a:pt x="54" y="204"/>
                    </a:lnTo>
                    <a:lnTo>
                      <a:pt x="54" y="206"/>
                    </a:lnTo>
                    <a:lnTo>
                      <a:pt x="54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6" y="208"/>
                    </a:lnTo>
                    <a:lnTo>
                      <a:pt x="58" y="208"/>
                    </a:lnTo>
                    <a:lnTo>
                      <a:pt x="58" y="208"/>
                    </a:lnTo>
                    <a:lnTo>
                      <a:pt x="60" y="208"/>
                    </a:lnTo>
                    <a:lnTo>
                      <a:pt x="60" y="208"/>
                    </a:lnTo>
                    <a:lnTo>
                      <a:pt x="60" y="206"/>
                    </a:lnTo>
                    <a:lnTo>
                      <a:pt x="60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2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3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5" y="206"/>
                    </a:lnTo>
                    <a:lnTo>
                      <a:pt x="67" y="204"/>
                    </a:lnTo>
                    <a:lnTo>
                      <a:pt x="67" y="204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9" y="202"/>
                    </a:lnTo>
                    <a:lnTo>
                      <a:pt x="69" y="202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69" y="204"/>
                    </a:lnTo>
                    <a:lnTo>
                      <a:pt x="71" y="204"/>
                    </a:lnTo>
                    <a:lnTo>
                      <a:pt x="71" y="204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3" y="206"/>
                    </a:lnTo>
                    <a:lnTo>
                      <a:pt x="73" y="208"/>
                    </a:lnTo>
                    <a:lnTo>
                      <a:pt x="74" y="208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09"/>
                    </a:lnTo>
                    <a:lnTo>
                      <a:pt x="74" y="211"/>
                    </a:lnTo>
                    <a:lnTo>
                      <a:pt x="76" y="211"/>
                    </a:lnTo>
                    <a:lnTo>
                      <a:pt x="78" y="211"/>
                    </a:lnTo>
                    <a:lnTo>
                      <a:pt x="78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0" y="213"/>
                    </a:lnTo>
                    <a:lnTo>
                      <a:pt x="82" y="213"/>
                    </a:lnTo>
                    <a:lnTo>
                      <a:pt x="82" y="213"/>
                    </a:lnTo>
                    <a:lnTo>
                      <a:pt x="83" y="213"/>
                    </a:lnTo>
                    <a:lnTo>
                      <a:pt x="83" y="215"/>
                    </a:lnTo>
                    <a:lnTo>
                      <a:pt x="85" y="215"/>
                    </a:lnTo>
                    <a:lnTo>
                      <a:pt x="85" y="215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7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89" y="217"/>
                    </a:lnTo>
                    <a:lnTo>
                      <a:pt x="91" y="217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1" y="215"/>
                    </a:lnTo>
                    <a:lnTo>
                      <a:pt x="92" y="213"/>
                    </a:lnTo>
                    <a:lnTo>
                      <a:pt x="94" y="215"/>
                    </a:lnTo>
                    <a:lnTo>
                      <a:pt x="94" y="215"/>
                    </a:lnTo>
                    <a:lnTo>
                      <a:pt x="94" y="213"/>
                    </a:lnTo>
                    <a:lnTo>
                      <a:pt x="94" y="213"/>
                    </a:lnTo>
                    <a:lnTo>
                      <a:pt x="94" y="211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6" y="209"/>
                    </a:lnTo>
                    <a:lnTo>
                      <a:pt x="98" y="209"/>
                    </a:lnTo>
                    <a:lnTo>
                      <a:pt x="98" y="209"/>
                    </a:lnTo>
                    <a:lnTo>
                      <a:pt x="100" y="209"/>
                    </a:lnTo>
                    <a:lnTo>
                      <a:pt x="100" y="209"/>
                    </a:lnTo>
                    <a:lnTo>
                      <a:pt x="100" y="211"/>
                    </a:lnTo>
                    <a:lnTo>
                      <a:pt x="100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1" y="211"/>
                    </a:lnTo>
                    <a:lnTo>
                      <a:pt x="103" y="209"/>
                    </a:lnTo>
                    <a:lnTo>
                      <a:pt x="101" y="209"/>
                    </a:lnTo>
                    <a:lnTo>
                      <a:pt x="101" y="208"/>
                    </a:lnTo>
                    <a:lnTo>
                      <a:pt x="101" y="208"/>
                    </a:lnTo>
                    <a:lnTo>
                      <a:pt x="103" y="208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3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5" y="206"/>
                    </a:lnTo>
                    <a:lnTo>
                      <a:pt x="107" y="206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6"/>
                    </a:lnTo>
                    <a:lnTo>
                      <a:pt x="109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9" y="202"/>
                    </a:lnTo>
                    <a:lnTo>
                      <a:pt x="107" y="202"/>
                    </a:lnTo>
                    <a:lnTo>
                      <a:pt x="107" y="200"/>
                    </a:lnTo>
                    <a:lnTo>
                      <a:pt x="107" y="200"/>
                    </a:lnTo>
                    <a:lnTo>
                      <a:pt x="109" y="200"/>
                    </a:lnTo>
                    <a:lnTo>
                      <a:pt x="109" y="200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1" y="199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0"/>
                    </a:lnTo>
                    <a:lnTo>
                      <a:pt x="112" y="202"/>
                    </a:lnTo>
                    <a:lnTo>
                      <a:pt x="111" y="206"/>
                    </a:lnTo>
                    <a:lnTo>
                      <a:pt x="111" y="206"/>
                    </a:lnTo>
                    <a:lnTo>
                      <a:pt x="112" y="206"/>
                    </a:lnTo>
                    <a:lnTo>
                      <a:pt x="112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4"/>
                    </a:lnTo>
                    <a:lnTo>
                      <a:pt x="114" y="202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4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0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2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6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18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4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20" y="202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6" y="199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18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7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0" y="199"/>
                    </a:lnTo>
                    <a:lnTo>
                      <a:pt x="121" y="199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7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5"/>
                    </a:lnTo>
                    <a:lnTo>
                      <a:pt x="121" y="193"/>
                    </a:lnTo>
                    <a:lnTo>
                      <a:pt x="121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3" y="191"/>
                    </a:lnTo>
                    <a:lnTo>
                      <a:pt x="121" y="191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1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3" y="188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6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4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5" y="184"/>
                    </a:lnTo>
                    <a:lnTo>
                      <a:pt x="127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88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0" y="190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1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32" y="195"/>
                    </a:lnTo>
                    <a:lnTo>
                      <a:pt x="132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4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6" y="195"/>
                    </a:lnTo>
                    <a:lnTo>
                      <a:pt x="138" y="195"/>
                    </a:lnTo>
                    <a:lnTo>
                      <a:pt x="138" y="195"/>
                    </a:lnTo>
                    <a:lnTo>
                      <a:pt x="139" y="195"/>
                    </a:lnTo>
                    <a:lnTo>
                      <a:pt x="139" y="195"/>
                    </a:lnTo>
                    <a:lnTo>
                      <a:pt x="141" y="195"/>
                    </a:lnTo>
                    <a:lnTo>
                      <a:pt x="141" y="195"/>
                    </a:lnTo>
                    <a:lnTo>
                      <a:pt x="143" y="195"/>
                    </a:lnTo>
                    <a:lnTo>
                      <a:pt x="143" y="197"/>
                    </a:lnTo>
                    <a:lnTo>
                      <a:pt x="143" y="197"/>
                    </a:lnTo>
                    <a:lnTo>
                      <a:pt x="145" y="197"/>
                    </a:lnTo>
                    <a:lnTo>
                      <a:pt x="145" y="197"/>
                    </a:lnTo>
                    <a:lnTo>
                      <a:pt x="145" y="199"/>
                    </a:lnTo>
                    <a:lnTo>
                      <a:pt x="145" y="199"/>
                    </a:lnTo>
                    <a:lnTo>
                      <a:pt x="147" y="199"/>
                    </a:lnTo>
                    <a:lnTo>
                      <a:pt x="147" y="199"/>
                    </a:lnTo>
                    <a:lnTo>
                      <a:pt x="147" y="200"/>
                    </a:lnTo>
                    <a:lnTo>
                      <a:pt x="149" y="200"/>
                    </a:lnTo>
                    <a:lnTo>
                      <a:pt x="150" y="200"/>
                    </a:lnTo>
                    <a:lnTo>
                      <a:pt x="150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2" y="200"/>
                    </a:lnTo>
                    <a:lnTo>
                      <a:pt x="154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8" y="202"/>
                    </a:lnTo>
                    <a:lnTo>
                      <a:pt x="159" y="202"/>
                    </a:lnTo>
                    <a:lnTo>
                      <a:pt x="159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2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61" y="200"/>
                    </a:lnTo>
                    <a:lnTo>
                      <a:pt x="159" y="200"/>
                    </a:lnTo>
                    <a:lnTo>
                      <a:pt x="159" y="199"/>
                    </a:lnTo>
                    <a:lnTo>
                      <a:pt x="158" y="199"/>
                    </a:lnTo>
                    <a:lnTo>
                      <a:pt x="158" y="199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8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6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7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4" y="195"/>
                    </a:lnTo>
                    <a:lnTo>
                      <a:pt x="156" y="195"/>
                    </a:lnTo>
                    <a:lnTo>
                      <a:pt x="156" y="193"/>
                    </a:lnTo>
                    <a:lnTo>
                      <a:pt x="158" y="193"/>
                    </a:lnTo>
                    <a:lnTo>
                      <a:pt x="159" y="193"/>
                    </a:lnTo>
                    <a:lnTo>
                      <a:pt x="159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1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3"/>
                    </a:lnTo>
                    <a:lnTo>
                      <a:pt x="163" y="191"/>
                    </a:lnTo>
                    <a:lnTo>
                      <a:pt x="165" y="190"/>
                    </a:lnTo>
                    <a:lnTo>
                      <a:pt x="165" y="190"/>
                    </a:lnTo>
                    <a:lnTo>
                      <a:pt x="165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7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0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68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1"/>
                    </a:lnTo>
                    <a:lnTo>
                      <a:pt x="170" y="190"/>
                    </a:lnTo>
                    <a:lnTo>
                      <a:pt x="170" y="190"/>
                    </a:lnTo>
                    <a:lnTo>
                      <a:pt x="172" y="190"/>
                    </a:lnTo>
                    <a:lnTo>
                      <a:pt x="172" y="188"/>
                    </a:lnTo>
                    <a:lnTo>
                      <a:pt x="174" y="188"/>
                    </a:lnTo>
                    <a:lnTo>
                      <a:pt x="176" y="188"/>
                    </a:lnTo>
                    <a:lnTo>
                      <a:pt x="176" y="188"/>
                    </a:lnTo>
                    <a:lnTo>
                      <a:pt x="177" y="188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7" y="186"/>
                    </a:lnTo>
                    <a:lnTo>
                      <a:pt x="179" y="184"/>
                    </a:lnTo>
                    <a:lnTo>
                      <a:pt x="179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81" y="186"/>
                    </a:lnTo>
                    <a:lnTo>
                      <a:pt x="183" y="186"/>
                    </a:lnTo>
                    <a:lnTo>
                      <a:pt x="183" y="186"/>
                    </a:lnTo>
                    <a:lnTo>
                      <a:pt x="183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1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3" y="193"/>
                    </a:lnTo>
                    <a:lnTo>
                      <a:pt x="185" y="193"/>
                    </a:lnTo>
                    <a:lnTo>
                      <a:pt x="186" y="193"/>
                    </a:lnTo>
                    <a:lnTo>
                      <a:pt x="186" y="191"/>
                    </a:lnTo>
                    <a:lnTo>
                      <a:pt x="188" y="191"/>
                    </a:lnTo>
                    <a:lnTo>
                      <a:pt x="188" y="191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3"/>
                    </a:lnTo>
                    <a:lnTo>
                      <a:pt x="190" y="195"/>
                    </a:lnTo>
                    <a:lnTo>
                      <a:pt x="190" y="195"/>
                    </a:lnTo>
                    <a:lnTo>
                      <a:pt x="192" y="195"/>
                    </a:lnTo>
                    <a:lnTo>
                      <a:pt x="192" y="195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0" y="199"/>
                    </a:lnTo>
                    <a:lnTo>
                      <a:pt x="192" y="199"/>
                    </a:lnTo>
                    <a:lnTo>
                      <a:pt x="192" y="199"/>
                    </a:lnTo>
                    <a:lnTo>
                      <a:pt x="192" y="197"/>
                    </a:lnTo>
                    <a:lnTo>
                      <a:pt x="192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4" y="197"/>
                    </a:lnTo>
                    <a:lnTo>
                      <a:pt x="196" y="195"/>
                    </a:lnTo>
                    <a:lnTo>
                      <a:pt x="196" y="195"/>
                    </a:lnTo>
                    <a:lnTo>
                      <a:pt x="196" y="193"/>
                    </a:lnTo>
                    <a:lnTo>
                      <a:pt x="197" y="193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1"/>
                    </a:lnTo>
                    <a:lnTo>
                      <a:pt x="197" y="190"/>
                    </a:lnTo>
                    <a:lnTo>
                      <a:pt x="197" y="190"/>
                    </a:lnTo>
                    <a:lnTo>
                      <a:pt x="199" y="190"/>
                    </a:lnTo>
                    <a:lnTo>
                      <a:pt x="199" y="190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8"/>
                    </a:lnTo>
                    <a:lnTo>
                      <a:pt x="199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6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1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3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4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3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5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2"/>
                    </a:lnTo>
                    <a:lnTo>
                      <a:pt x="206" y="181"/>
                    </a:lnTo>
                    <a:lnTo>
                      <a:pt x="206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81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8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9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6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08" y="177"/>
                    </a:lnTo>
                    <a:lnTo>
                      <a:pt x="210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7"/>
                    </a:lnTo>
                    <a:lnTo>
                      <a:pt x="212" y="175"/>
                    </a:lnTo>
                    <a:lnTo>
                      <a:pt x="212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5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3"/>
                    </a:lnTo>
                    <a:lnTo>
                      <a:pt x="212" y="172"/>
                    </a:lnTo>
                    <a:lnTo>
                      <a:pt x="214" y="173"/>
                    </a:lnTo>
                    <a:lnTo>
                      <a:pt x="214" y="173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4" y="172"/>
                    </a:lnTo>
                    <a:lnTo>
                      <a:pt x="215" y="172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5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7" y="173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9" y="172"/>
                    </a:lnTo>
                    <a:lnTo>
                      <a:pt x="217" y="172"/>
                    </a:lnTo>
                    <a:lnTo>
                      <a:pt x="217" y="172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7" y="170"/>
                    </a:lnTo>
                    <a:lnTo>
                      <a:pt x="219" y="170"/>
                    </a:lnTo>
                    <a:lnTo>
                      <a:pt x="219" y="170"/>
                    </a:lnTo>
                    <a:lnTo>
                      <a:pt x="219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2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8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4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6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2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61"/>
                    </a:lnTo>
                    <a:lnTo>
                      <a:pt x="224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3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9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21" y="157"/>
                    </a:lnTo>
                    <a:lnTo>
                      <a:pt x="219" y="157"/>
                    </a:lnTo>
                    <a:lnTo>
                      <a:pt x="219" y="157"/>
                    </a:lnTo>
                    <a:lnTo>
                      <a:pt x="219" y="155"/>
                    </a:lnTo>
                    <a:lnTo>
                      <a:pt x="219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1" y="155"/>
                    </a:lnTo>
                    <a:lnTo>
                      <a:pt x="223" y="155"/>
                    </a:lnTo>
                    <a:lnTo>
                      <a:pt x="223" y="155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3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3" y="152"/>
                    </a:lnTo>
                    <a:lnTo>
                      <a:pt x="221" y="152"/>
                    </a:lnTo>
                    <a:lnTo>
                      <a:pt x="221" y="152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50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21" y="148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6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9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4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3"/>
                    </a:lnTo>
                    <a:lnTo>
                      <a:pt x="215" y="141"/>
                    </a:lnTo>
                    <a:lnTo>
                      <a:pt x="215" y="141"/>
                    </a:lnTo>
                    <a:lnTo>
                      <a:pt x="217" y="141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7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19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3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1" y="144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1"/>
                    </a:lnTo>
                    <a:lnTo>
                      <a:pt x="223" y="143"/>
                    </a:lnTo>
                    <a:lnTo>
                      <a:pt x="223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3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41"/>
                    </a:lnTo>
                    <a:lnTo>
                      <a:pt x="224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9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6" y="137"/>
                    </a:lnTo>
                    <a:lnTo>
                      <a:pt x="228" y="137"/>
                    </a:lnTo>
                    <a:lnTo>
                      <a:pt x="228" y="135"/>
                    </a:lnTo>
                    <a:lnTo>
                      <a:pt x="228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5"/>
                    </a:lnTo>
                    <a:lnTo>
                      <a:pt x="230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4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4"/>
                    </a:lnTo>
                    <a:lnTo>
                      <a:pt x="235" y="132"/>
                    </a:lnTo>
                    <a:lnTo>
                      <a:pt x="235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7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41" y="130"/>
                    </a:lnTo>
                    <a:lnTo>
                      <a:pt x="241" y="130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0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3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4" y="128"/>
                    </a:lnTo>
                    <a:lnTo>
                      <a:pt x="246" y="128"/>
                    </a:lnTo>
                    <a:lnTo>
                      <a:pt x="244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4" y="124"/>
                    </a:lnTo>
                    <a:lnTo>
                      <a:pt x="246" y="124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3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0" y="124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50" y="123"/>
                    </a:lnTo>
                    <a:lnTo>
                      <a:pt x="248" y="123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21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8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7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48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0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5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4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2"/>
                    </a:lnTo>
                    <a:lnTo>
                      <a:pt x="252" y="110"/>
                    </a:lnTo>
                    <a:lnTo>
                      <a:pt x="252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5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7" y="110"/>
                    </a:lnTo>
                    <a:lnTo>
                      <a:pt x="259" y="110"/>
                    </a:lnTo>
                    <a:lnTo>
                      <a:pt x="259" y="110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59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4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1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2" y="112"/>
                    </a:lnTo>
                    <a:lnTo>
                      <a:pt x="264" y="112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10"/>
                    </a:lnTo>
                    <a:lnTo>
                      <a:pt x="264" y="108"/>
                    </a:lnTo>
                    <a:lnTo>
                      <a:pt x="266" y="108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6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0"/>
                    </a:lnTo>
                    <a:lnTo>
                      <a:pt x="268" y="112"/>
                    </a:lnTo>
                    <a:lnTo>
                      <a:pt x="270" y="112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0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10"/>
                    </a:lnTo>
                    <a:lnTo>
                      <a:pt x="271" y="108"/>
                    </a:lnTo>
                    <a:lnTo>
                      <a:pt x="271" y="108"/>
                    </a:lnTo>
                    <a:lnTo>
                      <a:pt x="270" y="108"/>
                    </a:lnTo>
                    <a:lnTo>
                      <a:pt x="271" y="108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6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3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1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101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9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3" y="97"/>
                    </a:lnTo>
                    <a:lnTo>
                      <a:pt x="271" y="97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1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6"/>
                    </a:lnTo>
                    <a:lnTo>
                      <a:pt x="270" y="94"/>
                    </a:lnTo>
                    <a:lnTo>
                      <a:pt x="270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4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2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90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68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8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0" y="86"/>
                    </a:lnTo>
                    <a:lnTo>
                      <a:pt x="271" y="86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5"/>
                    </a:lnTo>
                    <a:lnTo>
                      <a:pt x="271" y="83"/>
                    </a:lnTo>
                    <a:lnTo>
                      <a:pt x="271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3"/>
                    </a:lnTo>
                    <a:lnTo>
                      <a:pt x="270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68" y="81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0" y="79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1" y="81"/>
                    </a:lnTo>
                    <a:lnTo>
                      <a:pt x="273" y="79"/>
                    </a:lnTo>
                    <a:lnTo>
                      <a:pt x="273" y="79"/>
                    </a:lnTo>
                    <a:lnTo>
                      <a:pt x="275" y="79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7" y="77"/>
                    </a:lnTo>
                    <a:lnTo>
                      <a:pt x="279" y="77"/>
                    </a:lnTo>
                    <a:lnTo>
                      <a:pt x="279" y="77"/>
                    </a:lnTo>
                    <a:lnTo>
                      <a:pt x="279" y="76"/>
                    </a:lnTo>
                    <a:lnTo>
                      <a:pt x="279" y="76"/>
                    </a:lnTo>
                    <a:lnTo>
                      <a:pt x="281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6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7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2" y="79"/>
                    </a:lnTo>
                    <a:lnTo>
                      <a:pt x="284" y="79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4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2" y="81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4" y="83"/>
                    </a:lnTo>
                    <a:lnTo>
                      <a:pt x="286" y="83"/>
                    </a:lnTo>
                    <a:lnTo>
                      <a:pt x="286" y="83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6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88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0" y="85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1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3"/>
                    </a:lnTo>
                    <a:lnTo>
                      <a:pt x="293" y="85"/>
                    </a:lnTo>
                    <a:lnTo>
                      <a:pt x="293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5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5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7" y="83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299" y="81"/>
                    </a:lnTo>
                    <a:lnTo>
                      <a:pt x="299" y="81"/>
                    </a:lnTo>
                    <a:lnTo>
                      <a:pt x="299" y="83"/>
                    </a:lnTo>
                    <a:lnTo>
                      <a:pt x="299" y="83"/>
                    </a:lnTo>
                    <a:lnTo>
                      <a:pt x="300" y="83"/>
                    </a:lnTo>
                    <a:lnTo>
                      <a:pt x="300" y="83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0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2" y="81"/>
                    </a:lnTo>
                    <a:lnTo>
                      <a:pt x="304" y="79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1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4" y="83"/>
                    </a:lnTo>
                    <a:lnTo>
                      <a:pt x="306" y="83"/>
                    </a:lnTo>
                    <a:lnTo>
                      <a:pt x="306" y="83"/>
                    </a:lnTo>
                    <a:lnTo>
                      <a:pt x="306" y="81"/>
                    </a:lnTo>
                    <a:lnTo>
                      <a:pt x="306" y="81"/>
                    </a:lnTo>
                    <a:lnTo>
                      <a:pt x="306" y="79"/>
                    </a:lnTo>
                    <a:lnTo>
                      <a:pt x="306" y="79"/>
                    </a:lnTo>
                    <a:lnTo>
                      <a:pt x="308" y="79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7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8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6"/>
                    </a:lnTo>
                    <a:lnTo>
                      <a:pt x="309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1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3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5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4"/>
                    </a:lnTo>
                    <a:lnTo>
                      <a:pt x="317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19" y="76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0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4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2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6"/>
                    </a:lnTo>
                    <a:lnTo>
                      <a:pt x="324" y="74"/>
                    </a:lnTo>
                    <a:lnTo>
                      <a:pt x="324" y="74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6" y="72"/>
                    </a:lnTo>
                    <a:lnTo>
                      <a:pt x="328" y="72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8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0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2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29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1" y="74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3" y="72"/>
                    </a:lnTo>
                    <a:lnTo>
                      <a:pt x="331" y="72"/>
                    </a:lnTo>
                    <a:lnTo>
                      <a:pt x="331" y="72"/>
                    </a:lnTo>
                    <a:lnTo>
                      <a:pt x="333" y="70"/>
                    </a:lnTo>
                    <a:lnTo>
                      <a:pt x="333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70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1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3" y="68"/>
                    </a:lnTo>
                    <a:lnTo>
                      <a:pt x="335" y="67"/>
                    </a:lnTo>
                    <a:lnTo>
                      <a:pt x="333" y="67"/>
                    </a:lnTo>
                    <a:lnTo>
                      <a:pt x="333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7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68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5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0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2"/>
                    </a:lnTo>
                    <a:lnTo>
                      <a:pt x="337" y="74"/>
                    </a:lnTo>
                    <a:lnTo>
                      <a:pt x="337" y="74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2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38" y="70"/>
                    </a:lnTo>
                    <a:lnTo>
                      <a:pt x="340" y="70"/>
                    </a:lnTo>
                    <a:lnTo>
                      <a:pt x="340" y="70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0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68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2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68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4" y="70"/>
                    </a:lnTo>
                    <a:lnTo>
                      <a:pt x="346" y="70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6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7" y="72"/>
                    </a:lnTo>
                    <a:lnTo>
                      <a:pt x="349" y="72"/>
                    </a:lnTo>
                    <a:lnTo>
                      <a:pt x="349" y="72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49" y="70"/>
                    </a:lnTo>
                    <a:lnTo>
                      <a:pt x="351" y="70"/>
                    </a:lnTo>
                    <a:lnTo>
                      <a:pt x="351" y="68"/>
                    </a:lnTo>
                    <a:lnTo>
                      <a:pt x="351" y="68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7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5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1" y="63"/>
                    </a:lnTo>
                    <a:lnTo>
                      <a:pt x="353" y="63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1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3" y="61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6" y="63"/>
                    </a:lnTo>
                    <a:lnTo>
                      <a:pt x="356" y="65"/>
                    </a:lnTo>
                    <a:lnTo>
                      <a:pt x="356" y="65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8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3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5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59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61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9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8"/>
                    </a:lnTo>
                    <a:lnTo>
                      <a:pt x="360" y="56"/>
                    </a:lnTo>
                    <a:lnTo>
                      <a:pt x="362" y="56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2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8"/>
                    </a:lnTo>
                    <a:lnTo>
                      <a:pt x="364" y="56"/>
                    </a:lnTo>
                    <a:lnTo>
                      <a:pt x="364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6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6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7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69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1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8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3" y="56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3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4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5" y="52"/>
                    </a:lnTo>
                    <a:lnTo>
                      <a:pt x="376" y="52"/>
                    </a:lnTo>
                    <a:lnTo>
                      <a:pt x="376" y="52"/>
                    </a:lnTo>
                    <a:lnTo>
                      <a:pt x="376" y="50"/>
                    </a:lnTo>
                    <a:lnTo>
                      <a:pt x="376" y="50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78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0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2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4"/>
                    </a:lnTo>
                    <a:lnTo>
                      <a:pt x="382" y="56"/>
                    </a:lnTo>
                    <a:lnTo>
                      <a:pt x="382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6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4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5" y="58"/>
                    </a:lnTo>
                    <a:lnTo>
                      <a:pt x="387" y="58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6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4"/>
                    </a:lnTo>
                    <a:lnTo>
                      <a:pt x="387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89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6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1" y="58"/>
                    </a:lnTo>
                    <a:lnTo>
                      <a:pt x="393" y="58"/>
                    </a:lnTo>
                    <a:lnTo>
                      <a:pt x="393" y="58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3" y="59"/>
                    </a:lnTo>
                    <a:lnTo>
                      <a:pt x="394" y="59"/>
                    </a:lnTo>
                    <a:lnTo>
                      <a:pt x="394" y="59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4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3"/>
                    </a:lnTo>
                    <a:lnTo>
                      <a:pt x="396" y="61"/>
                    </a:lnTo>
                    <a:lnTo>
                      <a:pt x="396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61"/>
                    </a:lnTo>
                    <a:lnTo>
                      <a:pt x="398" y="59"/>
                    </a:lnTo>
                    <a:lnTo>
                      <a:pt x="398" y="59"/>
                    </a:lnTo>
                    <a:lnTo>
                      <a:pt x="400" y="59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8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6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0" y="54"/>
                    </a:lnTo>
                    <a:lnTo>
                      <a:pt x="402" y="54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2" y="52"/>
                    </a:lnTo>
                    <a:lnTo>
                      <a:pt x="404" y="52"/>
                    </a:lnTo>
                    <a:lnTo>
                      <a:pt x="404" y="52"/>
                    </a:lnTo>
                    <a:lnTo>
                      <a:pt x="404" y="54"/>
                    </a:lnTo>
                    <a:lnTo>
                      <a:pt x="404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5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4"/>
                    </a:lnTo>
                    <a:lnTo>
                      <a:pt x="407" y="56"/>
                    </a:lnTo>
                    <a:lnTo>
                      <a:pt x="407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09" y="56"/>
                    </a:lnTo>
                    <a:lnTo>
                      <a:pt x="411" y="56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4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1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3" y="52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4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6"/>
                    </a:lnTo>
                    <a:lnTo>
                      <a:pt x="414" y="58"/>
                    </a:lnTo>
                    <a:lnTo>
                      <a:pt x="414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6" y="58"/>
                    </a:lnTo>
                    <a:lnTo>
                      <a:pt x="418" y="58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20" y="56"/>
                    </a:lnTo>
                    <a:lnTo>
                      <a:pt x="420" y="54"/>
                    </a:lnTo>
                    <a:lnTo>
                      <a:pt x="422" y="54"/>
                    </a:lnTo>
                    <a:lnTo>
                      <a:pt x="422" y="56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8"/>
                    </a:lnTo>
                    <a:lnTo>
                      <a:pt x="422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59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1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0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3"/>
                    </a:lnTo>
                    <a:lnTo>
                      <a:pt x="422" y="65"/>
                    </a:lnTo>
                    <a:lnTo>
                      <a:pt x="422" y="65"/>
                    </a:lnTo>
                    <a:lnTo>
                      <a:pt x="420" y="65"/>
                    </a:lnTo>
                    <a:lnTo>
                      <a:pt x="420" y="65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2" y="67"/>
                    </a:lnTo>
                    <a:lnTo>
                      <a:pt x="423" y="67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3" y="68"/>
                    </a:lnTo>
                    <a:lnTo>
                      <a:pt x="425" y="68"/>
                    </a:lnTo>
                    <a:lnTo>
                      <a:pt x="425" y="68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5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7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70"/>
                    </a:lnTo>
                    <a:lnTo>
                      <a:pt x="429" y="68"/>
                    </a:lnTo>
                    <a:lnTo>
                      <a:pt x="429" y="68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7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7" y="65"/>
                    </a:lnTo>
                    <a:lnTo>
                      <a:pt x="429" y="65"/>
                    </a:lnTo>
                    <a:lnTo>
                      <a:pt x="429" y="65"/>
                    </a:lnTo>
                    <a:lnTo>
                      <a:pt x="431" y="65"/>
                    </a:lnTo>
                    <a:lnTo>
                      <a:pt x="431" y="65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3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1" y="61"/>
                    </a:lnTo>
                    <a:lnTo>
                      <a:pt x="432" y="61"/>
                    </a:lnTo>
                    <a:lnTo>
                      <a:pt x="432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4" y="61"/>
                    </a:lnTo>
                    <a:lnTo>
                      <a:pt x="436" y="61"/>
                    </a:lnTo>
                    <a:lnTo>
                      <a:pt x="436" y="61"/>
                    </a:lnTo>
                    <a:lnTo>
                      <a:pt x="438" y="61"/>
                    </a:lnTo>
                    <a:lnTo>
                      <a:pt x="438" y="61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40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9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38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0" y="58"/>
                    </a:lnTo>
                    <a:lnTo>
                      <a:pt x="441" y="58"/>
                    </a:lnTo>
                    <a:lnTo>
                      <a:pt x="441" y="58"/>
                    </a:lnTo>
                    <a:lnTo>
                      <a:pt x="441" y="56"/>
                    </a:lnTo>
                    <a:lnTo>
                      <a:pt x="441" y="56"/>
                    </a:lnTo>
                    <a:lnTo>
                      <a:pt x="443" y="56"/>
                    </a:lnTo>
                    <a:lnTo>
                      <a:pt x="443" y="56"/>
                    </a:lnTo>
                    <a:lnTo>
                      <a:pt x="445" y="56"/>
                    </a:lnTo>
                    <a:lnTo>
                      <a:pt x="445" y="56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5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6"/>
                    </a:lnTo>
                    <a:lnTo>
                      <a:pt x="447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6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9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7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5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4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2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3" y="50"/>
                    </a:lnTo>
                    <a:lnTo>
                      <a:pt x="445" y="50"/>
                    </a:lnTo>
                    <a:lnTo>
                      <a:pt x="445" y="50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5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8"/>
                    </a:lnTo>
                    <a:lnTo>
                      <a:pt x="443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7"/>
                    </a:lnTo>
                    <a:lnTo>
                      <a:pt x="445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7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1" y="48"/>
                    </a:lnTo>
                    <a:lnTo>
                      <a:pt x="451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7"/>
                    </a:lnTo>
                    <a:lnTo>
                      <a:pt x="452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4" y="45"/>
                    </a:lnTo>
                    <a:lnTo>
                      <a:pt x="456" y="45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6" y="47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48"/>
                    </a:lnTo>
                    <a:lnTo>
                      <a:pt x="458" y="50"/>
                    </a:lnTo>
                    <a:lnTo>
                      <a:pt x="458" y="50"/>
                    </a:lnTo>
                    <a:lnTo>
                      <a:pt x="456" y="50"/>
                    </a:lnTo>
                    <a:lnTo>
                      <a:pt x="458" y="50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58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2"/>
                    </a:lnTo>
                    <a:lnTo>
                      <a:pt x="460" y="54"/>
                    </a:lnTo>
                    <a:lnTo>
                      <a:pt x="460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1" y="54"/>
                    </a:lnTo>
                    <a:lnTo>
                      <a:pt x="460" y="54"/>
                    </a:lnTo>
                    <a:lnTo>
                      <a:pt x="461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6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8"/>
                    </a:lnTo>
                    <a:lnTo>
                      <a:pt x="460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1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7" y="58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6"/>
                    </a:lnTo>
                    <a:lnTo>
                      <a:pt x="465" y="54"/>
                    </a:lnTo>
                    <a:lnTo>
                      <a:pt x="465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0" y="56"/>
                    </a:lnTo>
                    <a:lnTo>
                      <a:pt x="472" y="56"/>
                    </a:lnTo>
                    <a:lnTo>
                      <a:pt x="472" y="56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4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2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2"/>
                    </a:lnTo>
                    <a:lnTo>
                      <a:pt x="474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6" y="50"/>
                    </a:lnTo>
                    <a:lnTo>
                      <a:pt x="478" y="50"/>
                    </a:lnTo>
                    <a:lnTo>
                      <a:pt x="478" y="50"/>
                    </a:lnTo>
                    <a:lnTo>
                      <a:pt x="476" y="50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6" y="48"/>
                    </a:lnTo>
                    <a:lnTo>
                      <a:pt x="478" y="48"/>
                    </a:lnTo>
                    <a:lnTo>
                      <a:pt x="478" y="48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8" y="47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79" y="48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0"/>
                    </a:lnTo>
                    <a:lnTo>
                      <a:pt x="481" y="52"/>
                    </a:lnTo>
                    <a:lnTo>
                      <a:pt x="481" y="52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1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3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5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7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4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6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89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0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8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2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0" y="56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2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4" y="54"/>
                    </a:lnTo>
                    <a:lnTo>
                      <a:pt x="496" y="54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4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6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4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2"/>
                    </a:lnTo>
                    <a:lnTo>
                      <a:pt x="498" y="50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8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499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1" y="47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3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5" y="48"/>
                    </a:lnTo>
                    <a:lnTo>
                      <a:pt x="507" y="48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7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08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2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0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2"/>
                    </a:lnTo>
                    <a:lnTo>
                      <a:pt x="514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6" y="54"/>
                    </a:lnTo>
                    <a:lnTo>
                      <a:pt x="517" y="54"/>
                    </a:lnTo>
                    <a:lnTo>
                      <a:pt x="517" y="54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6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8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7" y="59"/>
                    </a:lnTo>
                    <a:lnTo>
                      <a:pt x="519" y="59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8"/>
                    </a:lnTo>
                    <a:lnTo>
                      <a:pt x="519" y="56"/>
                    </a:lnTo>
                    <a:lnTo>
                      <a:pt x="519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1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3" y="56"/>
                    </a:lnTo>
                    <a:lnTo>
                      <a:pt x="525" y="56"/>
                    </a:lnTo>
                    <a:lnTo>
                      <a:pt x="525" y="56"/>
                    </a:lnTo>
                    <a:lnTo>
                      <a:pt x="525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6" y="54"/>
                    </a:lnTo>
                    <a:lnTo>
                      <a:pt x="528" y="54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6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28" y="58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0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9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8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2" y="56"/>
                    </a:lnTo>
                    <a:lnTo>
                      <a:pt x="534" y="56"/>
                    </a:lnTo>
                    <a:lnTo>
                      <a:pt x="534" y="54"/>
                    </a:lnTo>
                    <a:lnTo>
                      <a:pt x="534" y="54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2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4" y="50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6" y="48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7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39" y="50"/>
                    </a:lnTo>
                    <a:lnTo>
                      <a:pt x="541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50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3" y="48"/>
                    </a:lnTo>
                    <a:lnTo>
                      <a:pt x="545" y="48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0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5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2"/>
                    </a:lnTo>
                    <a:lnTo>
                      <a:pt x="546" y="50"/>
                    </a:lnTo>
                    <a:lnTo>
                      <a:pt x="546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48" y="50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50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2"/>
                    </a:lnTo>
                    <a:lnTo>
                      <a:pt x="548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0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4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2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6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4" y="54"/>
                    </a:lnTo>
                    <a:lnTo>
                      <a:pt x="555" y="54"/>
                    </a:lnTo>
                    <a:lnTo>
                      <a:pt x="555" y="54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5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2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7" y="50"/>
                    </a:lnTo>
                    <a:lnTo>
                      <a:pt x="559" y="50"/>
                    </a:lnTo>
                    <a:lnTo>
                      <a:pt x="559" y="50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9" y="48"/>
                    </a:lnTo>
                    <a:lnTo>
                      <a:pt x="557" y="48"/>
                    </a:lnTo>
                    <a:lnTo>
                      <a:pt x="557" y="48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7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59" y="47"/>
                    </a:lnTo>
                    <a:lnTo>
                      <a:pt x="561" y="47"/>
                    </a:lnTo>
                    <a:lnTo>
                      <a:pt x="561" y="47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3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5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4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6" y="47"/>
                    </a:lnTo>
                    <a:lnTo>
                      <a:pt x="568" y="47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5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68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3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0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2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5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3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41"/>
                    </a:lnTo>
                    <a:lnTo>
                      <a:pt x="574" y="39"/>
                    </a:lnTo>
                    <a:lnTo>
                      <a:pt x="574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5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9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9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79" y="36"/>
                    </a:lnTo>
                    <a:lnTo>
                      <a:pt x="579" y="36"/>
                    </a:lnTo>
                    <a:lnTo>
                      <a:pt x="581" y="36"/>
                    </a:lnTo>
                    <a:lnTo>
                      <a:pt x="581" y="36"/>
                    </a:lnTo>
                    <a:lnTo>
                      <a:pt x="581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3" y="38"/>
                    </a:lnTo>
                    <a:lnTo>
                      <a:pt x="584" y="38"/>
                    </a:lnTo>
                    <a:lnTo>
                      <a:pt x="584" y="38"/>
                    </a:lnTo>
                    <a:lnTo>
                      <a:pt x="584" y="39"/>
                    </a:lnTo>
                    <a:lnTo>
                      <a:pt x="584" y="39"/>
                    </a:lnTo>
                    <a:lnTo>
                      <a:pt x="584" y="38"/>
                    </a:lnTo>
                    <a:lnTo>
                      <a:pt x="586" y="38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6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8" y="39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8"/>
                    </a:lnTo>
                    <a:lnTo>
                      <a:pt x="586" y="36"/>
                    </a:lnTo>
                    <a:lnTo>
                      <a:pt x="588" y="36"/>
                    </a:lnTo>
                    <a:lnTo>
                      <a:pt x="588" y="36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88" y="34"/>
                    </a:lnTo>
                    <a:lnTo>
                      <a:pt x="590" y="34"/>
                    </a:lnTo>
                    <a:lnTo>
                      <a:pt x="590" y="34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0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2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2" y="30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9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7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3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5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5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5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7" y="23"/>
                    </a:lnTo>
                    <a:lnTo>
                      <a:pt x="595" y="21"/>
                    </a:lnTo>
                    <a:lnTo>
                      <a:pt x="595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7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1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20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8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599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6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1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4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2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2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4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6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08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6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0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4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2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3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6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7" y="18"/>
                    </a:lnTo>
                    <a:lnTo>
                      <a:pt x="615" y="18"/>
                    </a:lnTo>
                    <a:lnTo>
                      <a:pt x="615" y="18"/>
                    </a:lnTo>
                    <a:lnTo>
                      <a:pt x="615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6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2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7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0"/>
                    </a:lnTo>
                    <a:lnTo>
                      <a:pt x="619" y="12"/>
                    </a:lnTo>
                    <a:lnTo>
                      <a:pt x="621" y="12"/>
                    </a:lnTo>
                    <a:lnTo>
                      <a:pt x="621" y="12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10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1" y="9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2" y="7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5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7"/>
                    </a:lnTo>
                    <a:lnTo>
                      <a:pt x="624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10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9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6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5"/>
                    </a:lnTo>
                    <a:lnTo>
                      <a:pt x="628" y="5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28" y="7"/>
                    </a:lnTo>
                    <a:lnTo>
                      <a:pt x="630" y="7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0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5"/>
                    </a:lnTo>
                    <a:lnTo>
                      <a:pt x="631" y="7"/>
                    </a:lnTo>
                    <a:lnTo>
                      <a:pt x="633" y="7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3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3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7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5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5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7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3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39" y="1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0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2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4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6" y="0"/>
                    </a:lnTo>
                    <a:lnTo>
                      <a:pt x="644" y="0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4" y="1"/>
                    </a:lnTo>
                    <a:lnTo>
                      <a:pt x="644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1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6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8" y="3"/>
                    </a:lnTo>
                    <a:lnTo>
                      <a:pt x="649" y="3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49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1" y="5"/>
                    </a:lnTo>
                    <a:lnTo>
                      <a:pt x="653" y="5"/>
                    </a:lnTo>
                    <a:lnTo>
                      <a:pt x="653" y="5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3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5" y="7"/>
                    </a:lnTo>
                    <a:lnTo>
                      <a:pt x="657" y="7"/>
                    </a:lnTo>
                    <a:lnTo>
                      <a:pt x="657" y="7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7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9"/>
                    </a:lnTo>
                    <a:lnTo>
                      <a:pt x="659" y="10"/>
                    </a:lnTo>
                    <a:lnTo>
                      <a:pt x="659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0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10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2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4" y="9"/>
                    </a:lnTo>
                    <a:lnTo>
                      <a:pt x="666" y="9"/>
                    </a:lnTo>
                    <a:lnTo>
                      <a:pt x="666" y="9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6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8" y="10"/>
                    </a:lnTo>
                    <a:lnTo>
                      <a:pt x="666" y="10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6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8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2"/>
                    </a:lnTo>
                    <a:lnTo>
                      <a:pt x="669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1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4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6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3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5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18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0"/>
                    </a:lnTo>
                    <a:lnTo>
                      <a:pt x="677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78" y="21"/>
                    </a:lnTo>
                    <a:lnTo>
                      <a:pt x="680" y="21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0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2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3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4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6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5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7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89" y="27"/>
                    </a:lnTo>
                    <a:lnTo>
                      <a:pt x="691" y="27"/>
                    </a:lnTo>
                    <a:lnTo>
                      <a:pt x="691" y="27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1" y="29"/>
                    </a:lnTo>
                    <a:lnTo>
                      <a:pt x="693" y="29"/>
                    </a:lnTo>
                    <a:lnTo>
                      <a:pt x="693" y="29"/>
                    </a:lnTo>
                    <a:lnTo>
                      <a:pt x="693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0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3" y="32"/>
                    </a:lnTo>
                    <a:lnTo>
                      <a:pt x="691" y="32"/>
                    </a:lnTo>
                    <a:lnTo>
                      <a:pt x="693" y="32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1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4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3" y="36"/>
                    </a:lnTo>
                    <a:lnTo>
                      <a:pt x="693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6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8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5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39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698" y="43"/>
                    </a:lnTo>
                    <a:lnTo>
                      <a:pt x="700" y="43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0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5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7"/>
                    </a:lnTo>
                    <a:lnTo>
                      <a:pt x="702" y="45"/>
                    </a:lnTo>
                    <a:lnTo>
                      <a:pt x="704" y="45"/>
                    </a:lnTo>
                    <a:lnTo>
                      <a:pt x="704" y="45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7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50"/>
                    </a:lnTo>
                    <a:lnTo>
                      <a:pt x="704" y="50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4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6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48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0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2"/>
                    </a:lnTo>
                    <a:lnTo>
                      <a:pt x="707" y="54"/>
                    </a:lnTo>
                    <a:lnTo>
                      <a:pt x="707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4"/>
                    </a:lnTo>
                    <a:lnTo>
                      <a:pt x="709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1" y="54"/>
                    </a:lnTo>
                    <a:lnTo>
                      <a:pt x="711" y="54"/>
                    </a:lnTo>
                    <a:lnTo>
                      <a:pt x="711" y="56"/>
                    </a:lnTo>
                    <a:lnTo>
                      <a:pt x="711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6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3" y="54"/>
                    </a:lnTo>
                    <a:lnTo>
                      <a:pt x="715" y="56"/>
                    </a:lnTo>
                    <a:lnTo>
                      <a:pt x="715" y="56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8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59"/>
                    </a:lnTo>
                    <a:lnTo>
                      <a:pt x="715" y="61"/>
                    </a:lnTo>
                    <a:lnTo>
                      <a:pt x="715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1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6" y="63"/>
                    </a:lnTo>
                    <a:lnTo>
                      <a:pt x="718" y="63"/>
                    </a:lnTo>
                    <a:lnTo>
                      <a:pt x="718" y="63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18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5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0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7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68"/>
                    </a:lnTo>
                    <a:lnTo>
                      <a:pt x="722" y="70"/>
                    </a:lnTo>
                    <a:lnTo>
                      <a:pt x="722" y="70"/>
                    </a:lnTo>
                    <a:lnTo>
                      <a:pt x="724" y="70"/>
                    </a:lnTo>
                    <a:lnTo>
                      <a:pt x="724" y="70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2" y="72"/>
                    </a:lnTo>
                    <a:lnTo>
                      <a:pt x="724" y="72"/>
                    </a:lnTo>
                    <a:lnTo>
                      <a:pt x="724" y="72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2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4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20" y="76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8" y="77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79"/>
                    </a:lnTo>
                    <a:lnTo>
                      <a:pt x="716" y="81"/>
                    </a:lnTo>
                    <a:lnTo>
                      <a:pt x="716" y="81"/>
                    </a:lnTo>
                    <a:lnTo>
                      <a:pt x="715" y="81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3"/>
                    </a:lnTo>
                    <a:lnTo>
                      <a:pt x="715" y="85"/>
                    </a:lnTo>
                    <a:lnTo>
                      <a:pt x="715" y="85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5" y="86"/>
                    </a:lnTo>
                    <a:lnTo>
                      <a:pt x="716" y="86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88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0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2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4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6" y="96"/>
                    </a:lnTo>
                    <a:lnTo>
                      <a:pt x="718" y="96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18" y="97"/>
                    </a:lnTo>
                    <a:lnTo>
                      <a:pt x="720" y="97"/>
                    </a:lnTo>
                    <a:lnTo>
                      <a:pt x="720" y="97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99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20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8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6" y="101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5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3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5"/>
                    </a:lnTo>
                    <a:lnTo>
                      <a:pt x="713" y="106"/>
                    </a:lnTo>
                    <a:lnTo>
                      <a:pt x="713" y="106"/>
                    </a:lnTo>
                    <a:lnTo>
                      <a:pt x="711" y="106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08"/>
                    </a:lnTo>
                    <a:lnTo>
                      <a:pt x="711" y="110"/>
                    </a:lnTo>
                    <a:lnTo>
                      <a:pt x="713" y="110"/>
                    </a:lnTo>
                    <a:lnTo>
                      <a:pt x="713" y="110"/>
                    </a:lnTo>
                    <a:lnTo>
                      <a:pt x="715" y="110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5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6" y="112"/>
                    </a:lnTo>
                    <a:lnTo>
                      <a:pt x="718" y="112"/>
                    </a:lnTo>
                    <a:lnTo>
                      <a:pt x="720" y="112"/>
                    </a:lnTo>
                    <a:lnTo>
                      <a:pt x="720" y="114"/>
                    </a:lnTo>
                    <a:lnTo>
                      <a:pt x="720" y="114"/>
                    </a:lnTo>
                    <a:lnTo>
                      <a:pt x="722" y="114"/>
                    </a:lnTo>
                    <a:lnTo>
                      <a:pt x="722" y="114"/>
                    </a:lnTo>
                    <a:lnTo>
                      <a:pt x="722" y="115"/>
                    </a:lnTo>
                    <a:lnTo>
                      <a:pt x="724" y="115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4" y="117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5" y="119"/>
                    </a:lnTo>
                    <a:lnTo>
                      <a:pt x="727" y="119"/>
                    </a:lnTo>
                    <a:lnTo>
                      <a:pt x="727" y="119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1"/>
                    </a:lnTo>
                    <a:lnTo>
                      <a:pt x="727" y="123"/>
                    </a:lnTo>
                    <a:lnTo>
                      <a:pt x="727" y="123"/>
                    </a:lnTo>
                    <a:lnTo>
                      <a:pt x="729" y="123"/>
                    </a:lnTo>
                    <a:lnTo>
                      <a:pt x="729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3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1" y="124"/>
                    </a:lnTo>
                    <a:lnTo>
                      <a:pt x="733" y="124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3" y="126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28"/>
                    </a:lnTo>
                    <a:lnTo>
                      <a:pt x="731" y="130"/>
                    </a:lnTo>
                    <a:lnTo>
                      <a:pt x="731" y="132"/>
                    </a:lnTo>
                    <a:lnTo>
                      <a:pt x="731" y="132"/>
                    </a:lnTo>
                    <a:lnTo>
                      <a:pt x="731" y="134"/>
                    </a:lnTo>
                    <a:lnTo>
                      <a:pt x="731" y="134"/>
                    </a:lnTo>
                    <a:lnTo>
                      <a:pt x="731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3" y="135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7"/>
                    </a:lnTo>
                    <a:lnTo>
                      <a:pt x="734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39"/>
                    </a:lnTo>
                    <a:lnTo>
                      <a:pt x="733" y="141"/>
                    </a:lnTo>
                    <a:lnTo>
                      <a:pt x="731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1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3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9" y="144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6"/>
                    </a:lnTo>
                    <a:lnTo>
                      <a:pt x="727" y="148"/>
                    </a:lnTo>
                    <a:lnTo>
                      <a:pt x="727" y="148"/>
                    </a:lnTo>
                    <a:lnTo>
                      <a:pt x="725" y="148"/>
                    </a:lnTo>
                    <a:lnTo>
                      <a:pt x="725" y="150"/>
                    </a:lnTo>
                    <a:lnTo>
                      <a:pt x="725" y="150"/>
                    </a:lnTo>
                    <a:lnTo>
                      <a:pt x="727" y="150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7" y="152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3"/>
                    </a:lnTo>
                    <a:lnTo>
                      <a:pt x="729" y="155"/>
                    </a:lnTo>
                    <a:lnTo>
                      <a:pt x="731" y="155"/>
                    </a:lnTo>
                    <a:lnTo>
                      <a:pt x="731" y="155"/>
                    </a:lnTo>
                    <a:lnTo>
                      <a:pt x="733" y="155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4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6" y="157"/>
                    </a:lnTo>
                    <a:lnTo>
                      <a:pt x="738" y="157"/>
                    </a:lnTo>
                    <a:lnTo>
                      <a:pt x="738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7"/>
                    </a:lnTo>
                    <a:lnTo>
                      <a:pt x="740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59"/>
                    </a:lnTo>
                    <a:lnTo>
                      <a:pt x="742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1"/>
                    </a:lnTo>
                    <a:lnTo>
                      <a:pt x="744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5" y="162"/>
                    </a:lnTo>
                    <a:lnTo>
                      <a:pt x="747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49" y="164"/>
                    </a:lnTo>
                    <a:lnTo>
                      <a:pt x="751" y="164"/>
                    </a:lnTo>
                    <a:lnTo>
                      <a:pt x="751" y="164"/>
                    </a:lnTo>
                    <a:lnTo>
                      <a:pt x="751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3" y="166"/>
                    </a:lnTo>
                    <a:lnTo>
                      <a:pt x="754" y="166"/>
                    </a:lnTo>
                    <a:lnTo>
                      <a:pt x="754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6" y="168"/>
                    </a:lnTo>
                    <a:lnTo>
                      <a:pt x="758" y="170"/>
                    </a:lnTo>
                    <a:lnTo>
                      <a:pt x="758" y="170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2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3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58" y="175"/>
                    </a:lnTo>
                    <a:lnTo>
                      <a:pt x="760" y="175"/>
                    </a:lnTo>
                    <a:lnTo>
                      <a:pt x="760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2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3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7"/>
                    </a:lnTo>
                    <a:lnTo>
                      <a:pt x="765" y="175"/>
                    </a:lnTo>
                    <a:lnTo>
                      <a:pt x="765" y="175"/>
                    </a:lnTo>
                    <a:lnTo>
                      <a:pt x="767" y="175"/>
                    </a:lnTo>
                    <a:lnTo>
                      <a:pt x="767" y="175"/>
                    </a:lnTo>
                    <a:lnTo>
                      <a:pt x="769" y="175"/>
                    </a:lnTo>
                    <a:lnTo>
                      <a:pt x="769" y="173"/>
                    </a:lnTo>
                    <a:lnTo>
                      <a:pt x="769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1" y="173"/>
                    </a:lnTo>
                    <a:lnTo>
                      <a:pt x="772" y="175"/>
                    </a:lnTo>
                    <a:lnTo>
                      <a:pt x="772" y="175"/>
                    </a:lnTo>
                    <a:lnTo>
                      <a:pt x="774" y="175"/>
                    </a:lnTo>
                    <a:lnTo>
                      <a:pt x="774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6" y="175"/>
                    </a:lnTo>
                    <a:lnTo>
                      <a:pt x="778" y="175"/>
                    </a:lnTo>
                    <a:lnTo>
                      <a:pt x="778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0" y="175"/>
                    </a:lnTo>
                    <a:lnTo>
                      <a:pt x="782" y="175"/>
                    </a:lnTo>
                    <a:lnTo>
                      <a:pt x="782" y="175"/>
                    </a:lnTo>
                    <a:lnTo>
                      <a:pt x="783" y="175"/>
                    </a:lnTo>
                    <a:lnTo>
                      <a:pt x="785" y="175"/>
                    </a:lnTo>
                    <a:lnTo>
                      <a:pt x="785" y="175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7" y="173"/>
                    </a:lnTo>
                    <a:lnTo>
                      <a:pt x="789" y="173"/>
                    </a:lnTo>
                    <a:lnTo>
                      <a:pt x="791" y="173"/>
                    </a:lnTo>
                    <a:lnTo>
                      <a:pt x="791" y="173"/>
                    </a:lnTo>
                    <a:lnTo>
                      <a:pt x="792" y="173"/>
                    </a:lnTo>
                    <a:lnTo>
                      <a:pt x="794" y="173"/>
                    </a:lnTo>
                    <a:lnTo>
                      <a:pt x="794" y="173"/>
                    </a:lnTo>
                    <a:lnTo>
                      <a:pt x="794" y="172"/>
                    </a:lnTo>
                    <a:lnTo>
                      <a:pt x="794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6" y="172"/>
                    </a:lnTo>
                    <a:lnTo>
                      <a:pt x="798" y="172"/>
                    </a:lnTo>
                    <a:lnTo>
                      <a:pt x="798" y="170"/>
                    </a:lnTo>
                    <a:lnTo>
                      <a:pt x="798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0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0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1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5" y="172"/>
                    </a:lnTo>
                    <a:lnTo>
                      <a:pt x="807" y="173"/>
                    </a:lnTo>
                    <a:lnTo>
                      <a:pt x="807" y="173"/>
                    </a:lnTo>
                    <a:lnTo>
                      <a:pt x="809" y="173"/>
                    </a:lnTo>
                    <a:lnTo>
                      <a:pt x="809" y="175"/>
                    </a:lnTo>
                    <a:lnTo>
                      <a:pt x="809" y="175"/>
                    </a:lnTo>
                    <a:lnTo>
                      <a:pt x="810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4" y="177"/>
                    </a:lnTo>
                    <a:lnTo>
                      <a:pt x="816" y="177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8" y="179"/>
                    </a:lnTo>
                    <a:lnTo>
                      <a:pt x="819" y="179"/>
                    </a:lnTo>
                    <a:lnTo>
                      <a:pt x="821" y="179"/>
                    </a:lnTo>
                    <a:lnTo>
                      <a:pt x="821" y="179"/>
                    </a:lnTo>
                    <a:lnTo>
                      <a:pt x="821" y="181"/>
                    </a:lnTo>
                    <a:lnTo>
                      <a:pt x="823" y="181"/>
                    </a:lnTo>
                    <a:lnTo>
                      <a:pt x="823" y="181"/>
                    </a:lnTo>
                    <a:lnTo>
                      <a:pt x="825" y="181"/>
                    </a:lnTo>
                    <a:lnTo>
                      <a:pt x="825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7" y="181"/>
                    </a:lnTo>
                    <a:lnTo>
                      <a:pt x="829" y="182"/>
                    </a:lnTo>
                    <a:lnTo>
                      <a:pt x="829" y="182"/>
                    </a:lnTo>
                    <a:lnTo>
                      <a:pt x="827" y="182"/>
                    </a:lnTo>
                    <a:lnTo>
                      <a:pt x="827" y="182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4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6"/>
                    </a:lnTo>
                    <a:lnTo>
                      <a:pt x="827" y="188"/>
                    </a:lnTo>
                    <a:lnTo>
                      <a:pt x="829" y="188"/>
                    </a:lnTo>
                    <a:lnTo>
                      <a:pt x="829" y="188"/>
                    </a:lnTo>
                    <a:lnTo>
                      <a:pt x="829" y="190"/>
                    </a:lnTo>
                    <a:lnTo>
                      <a:pt x="830" y="188"/>
                    </a:lnTo>
                    <a:lnTo>
                      <a:pt x="830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2" y="190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4" y="191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3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6" y="195"/>
                    </a:lnTo>
                    <a:lnTo>
                      <a:pt x="838" y="195"/>
                    </a:lnTo>
                    <a:lnTo>
                      <a:pt x="838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5"/>
                    </a:lnTo>
                    <a:lnTo>
                      <a:pt x="839" y="197"/>
                    </a:lnTo>
                    <a:lnTo>
                      <a:pt x="841" y="197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5"/>
                    </a:lnTo>
                    <a:lnTo>
                      <a:pt x="841" y="193"/>
                    </a:lnTo>
                    <a:lnTo>
                      <a:pt x="841" y="193"/>
                    </a:lnTo>
                    <a:lnTo>
                      <a:pt x="843" y="193"/>
                    </a:lnTo>
                    <a:lnTo>
                      <a:pt x="843" y="193"/>
                    </a:lnTo>
                    <a:lnTo>
                      <a:pt x="845" y="193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7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5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48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0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2" y="193"/>
                    </a:lnTo>
                    <a:lnTo>
                      <a:pt x="854" y="193"/>
                    </a:lnTo>
                    <a:lnTo>
                      <a:pt x="854" y="191"/>
                    </a:lnTo>
                    <a:lnTo>
                      <a:pt x="856" y="191"/>
                    </a:lnTo>
                    <a:lnTo>
                      <a:pt x="856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7" y="191"/>
                    </a:lnTo>
                    <a:lnTo>
                      <a:pt x="859" y="191"/>
                    </a:lnTo>
                    <a:lnTo>
                      <a:pt x="859" y="191"/>
                    </a:lnTo>
                    <a:lnTo>
                      <a:pt x="861" y="191"/>
                    </a:lnTo>
                    <a:lnTo>
                      <a:pt x="861" y="191"/>
                    </a:lnTo>
                    <a:lnTo>
                      <a:pt x="863" y="191"/>
                    </a:lnTo>
                    <a:lnTo>
                      <a:pt x="863" y="191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3"/>
                    </a:lnTo>
                    <a:lnTo>
                      <a:pt x="863" y="195"/>
                    </a:lnTo>
                    <a:lnTo>
                      <a:pt x="863" y="195"/>
                    </a:lnTo>
                    <a:lnTo>
                      <a:pt x="863" y="197"/>
                    </a:lnTo>
                    <a:lnTo>
                      <a:pt x="865" y="197"/>
                    </a:lnTo>
                    <a:lnTo>
                      <a:pt x="865" y="197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199"/>
                    </a:lnTo>
                    <a:lnTo>
                      <a:pt x="865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0"/>
                    </a:lnTo>
                    <a:lnTo>
                      <a:pt x="867" y="202"/>
                    </a:lnTo>
                    <a:lnTo>
                      <a:pt x="867" y="202"/>
                    </a:lnTo>
                    <a:lnTo>
                      <a:pt x="868" y="202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6"/>
                    </a:lnTo>
                    <a:lnTo>
                      <a:pt x="874" y="206"/>
                    </a:lnTo>
                    <a:lnTo>
                      <a:pt x="874" y="208"/>
                    </a:lnTo>
                    <a:lnTo>
                      <a:pt x="874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7" y="208"/>
                    </a:lnTo>
                    <a:lnTo>
                      <a:pt x="877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79" y="208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81" y="209"/>
                    </a:lnTo>
                    <a:lnTo>
                      <a:pt x="879" y="209"/>
                    </a:lnTo>
                    <a:lnTo>
                      <a:pt x="879" y="211"/>
                    </a:lnTo>
                    <a:lnTo>
                      <a:pt x="879" y="211"/>
                    </a:lnTo>
                    <a:lnTo>
                      <a:pt x="879" y="213"/>
                    </a:lnTo>
                    <a:lnTo>
                      <a:pt x="881" y="213"/>
                    </a:lnTo>
                    <a:lnTo>
                      <a:pt x="881" y="213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5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81" y="217"/>
                    </a:lnTo>
                    <a:lnTo>
                      <a:pt x="879" y="217"/>
                    </a:lnTo>
                    <a:lnTo>
                      <a:pt x="879" y="219"/>
                    </a:lnTo>
                    <a:lnTo>
                      <a:pt x="879" y="219"/>
                    </a:lnTo>
                    <a:lnTo>
                      <a:pt x="879" y="220"/>
                    </a:lnTo>
                    <a:lnTo>
                      <a:pt x="879" y="220"/>
                    </a:lnTo>
                    <a:lnTo>
                      <a:pt x="881" y="220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1" y="222"/>
                    </a:lnTo>
                    <a:lnTo>
                      <a:pt x="883" y="222"/>
                    </a:lnTo>
                    <a:lnTo>
                      <a:pt x="883" y="222"/>
                    </a:lnTo>
                    <a:lnTo>
                      <a:pt x="885" y="222"/>
                    </a:lnTo>
                    <a:lnTo>
                      <a:pt x="885" y="222"/>
                    </a:lnTo>
                    <a:lnTo>
                      <a:pt x="886" y="222"/>
                    </a:lnTo>
                    <a:lnTo>
                      <a:pt x="888" y="222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4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8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6"/>
                    </a:lnTo>
                    <a:lnTo>
                      <a:pt x="886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8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29"/>
                    </a:lnTo>
                    <a:lnTo>
                      <a:pt x="885" y="231"/>
                    </a:lnTo>
                    <a:lnTo>
                      <a:pt x="886" y="231"/>
                    </a:lnTo>
                    <a:lnTo>
                      <a:pt x="886" y="231"/>
                    </a:lnTo>
                    <a:lnTo>
                      <a:pt x="886" y="233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5"/>
                    </a:lnTo>
                    <a:lnTo>
                      <a:pt x="888" y="237"/>
                    </a:lnTo>
                    <a:lnTo>
                      <a:pt x="888" y="237"/>
                    </a:lnTo>
                    <a:lnTo>
                      <a:pt x="886" y="237"/>
                    </a:lnTo>
                    <a:lnTo>
                      <a:pt x="886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5" y="237"/>
                    </a:lnTo>
                    <a:lnTo>
                      <a:pt x="883" y="237"/>
                    </a:lnTo>
                    <a:lnTo>
                      <a:pt x="883" y="237"/>
                    </a:lnTo>
                    <a:lnTo>
                      <a:pt x="883" y="238"/>
                    </a:lnTo>
                    <a:lnTo>
                      <a:pt x="883" y="238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3" y="240"/>
                    </a:lnTo>
                    <a:lnTo>
                      <a:pt x="881" y="240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81" y="242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9" y="240"/>
                    </a:lnTo>
                    <a:lnTo>
                      <a:pt x="877" y="240"/>
                    </a:lnTo>
                    <a:lnTo>
                      <a:pt x="877" y="240"/>
                    </a:lnTo>
                    <a:lnTo>
                      <a:pt x="876" y="240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6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2"/>
                    </a:lnTo>
                    <a:lnTo>
                      <a:pt x="874" y="244"/>
                    </a:lnTo>
                    <a:lnTo>
                      <a:pt x="874" y="244"/>
                    </a:lnTo>
                    <a:lnTo>
                      <a:pt x="872" y="244"/>
                    </a:lnTo>
                    <a:lnTo>
                      <a:pt x="872" y="244"/>
                    </a:lnTo>
                    <a:lnTo>
                      <a:pt x="872" y="246"/>
                    </a:lnTo>
                    <a:lnTo>
                      <a:pt x="872" y="247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49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1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3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5"/>
                    </a:lnTo>
                    <a:lnTo>
                      <a:pt x="872" y="257"/>
                    </a:lnTo>
                    <a:lnTo>
                      <a:pt x="870" y="257"/>
                    </a:lnTo>
                    <a:lnTo>
                      <a:pt x="870" y="257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0" y="258"/>
                    </a:lnTo>
                    <a:lnTo>
                      <a:pt x="872" y="258"/>
                    </a:lnTo>
                    <a:lnTo>
                      <a:pt x="872" y="258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2" y="260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0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4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4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6"/>
                    </a:lnTo>
                    <a:lnTo>
                      <a:pt x="876" y="267"/>
                    </a:lnTo>
                    <a:lnTo>
                      <a:pt x="876" y="267"/>
                    </a:lnTo>
                    <a:lnTo>
                      <a:pt x="874" y="269"/>
                    </a:lnTo>
                    <a:lnTo>
                      <a:pt x="874" y="269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4" y="271"/>
                    </a:lnTo>
                    <a:lnTo>
                      <a:pt x="876" y="271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3"/>
                    </a:lnTo>
                    <a:lnTo>
                      <a:pt x="876" y="275"/>
                    </a:lnTo>
                    <a:lnTo>
                      <a:pt x="876" y="275"/>
                    </a:lnTo>
                    <a:lnTo>
                      <a:pt x="876" y="276"/>
                    </a:lnTo>
                    <a:lnTo>
                      <a:pt x="876" y="276"/>
                    </a:lnTo>
                    <a:lnTo>
                      <a:pt x="876" y="278"/>
                    </a:lnTo>
                    <a:lnTo>
                      <a:pt x="876" y="278"/>
                    </a:lnTo>
                    <a:lnTo>
                      <a:pt x="876" y="280"/>
                    </a:lnTo>
                    <a:lnTo>
                      <a:pt x="876" y="280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2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6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4"/>
                    </a:lnTo>
                    <a:lnTo>
                      <a:pt x="877" y="285"/>
                    </a:lnTo>
                    <a:lnTo>
                      <a:pt x="879" y="285"/>
                    </a:lnTo>
                    <a:lnTo>
                      <a:pt x="879" y="285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79" y="287"/>
                    </a:lnTo>
                    <a:lnTo>
                      <a:pt x="881" y="287"/>
                    </a:lnTo>
                    <a:lnTo>
                      <a:pt x="881" y="287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89"/>
                    </a:lnTo>
                    <a:lnTo>
                      <a:pt x="881" y="291"/>
                    </a:lnTo>
                    <a:lnTo>
                      <a:pt x="881" y="291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3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5"/>
                    </a:lnTo>
                    <a:lnTo>
                      <a:pt x="881" y="296"/>
                    </a:lnTo>
                    <a:lnTo>
                      <a:pt x="881" y="296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298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0"/>
                    </a:lnTo>
                    <a:lnTo>
                      <a:pt x="883" y="302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3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5" y="304"/>
                    </a:lnTo>
                    <a:lnTo>
                      <a:pt x="886" y="304"/>
                    </a:lnTo>
                    <a:lnTo>
                      <a:pt x="886" y="305"/>
                    </a:lnTo>
                    <a:lnTo>
                      <a:pt x="886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88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5"/>
                    </a:lnTo>
                    <a:lnTo>
                      <a:pt x="890" y="307"/>
                    </a:lnTo>
                    <a:lnTo>
                      <a:pt x="890" y="307"/>
                    </a:lnTo>
                    <a:lnTo>
                      <a:pt x="888" y="307"/>
                    </a:lnTo>
                    <a:lnTo>
                      <a:pt x="888" y="307"/>
                    </a:lnTo>
                    <a:lnTo>
                      <a:pt x="888" y="309"/>
                    </a:lnTo>
                    <a:lnTo>
                      <a:pt x="888" y="311"/>
                    </a:lnTo>
                    <a:lnTo>
                      <a:pt x="888" y="311"/>
                    </a:lnTo>
                    <a:lnTo>
                      <a:pt x="888" y="313"/>
                    </a:lnTo>
                    <a:lnTo>
                      <a:pt x="888" y="313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4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6"/>
                    </a:lnTo>
                    <a:lnTo>
                      <a:pt x="888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6" y="318"/>
                    </a:lnTo>
                    <a:lnTo>
                      <a:pt x="885" y="318"/>
                    </a:lnTo>
                    <a:lnTo>
                      <a:pt x="885" y="318"/>
                    </a:lnTo>
                    <a:lnTo>
                      <a:pt x="885" y="320"/>
                    </a:lnTo>
                    <a:lnTo>
                      <a:pt x="885" y="320"/>
                    </a:lnTo>
                    <a:lnTo>
                      <a:pt x="883" y="320"/>
                    </a:lnTo>
                    <a:lnTo>
                      <a:pt x="883" y="322"/>
                    </a:lnTo>
                    <a:lnTo>
                      <a:pt x="883" y="322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3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3" y="325"/>
                    </a:lnTo>
                    <a:lnTo>
                      <a:pt x="881" y="325"/>
                    </a:lnTo>
                    <a:lnTo>
                      <a:pt x="881" y="325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7"/>
                    </a:lnTo>
                    <a:lnTo>
                      <a:pt x="881" y="329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1"/>
                    </a:lnTo>
                    <a:lnTo>
                      <a:pt x="879" y="333"/>
                    </a:lnTo>
                    <a:lnTo>
                      <a:pt x="879" y="334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6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38"/>
                    </a:lnTo>
                    <a:lnTo>
                      <a:pt x="879" y="340"/>
                    </a:lnTo>
                    <a:lnTo>
                      <a:pt x="879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0"/>
                    </a:lnTo>
                    <a:lnTo>
                      <a:pt x="877" y="342"/>
                    </a:lnTo>
                    <a:lnTo>
                      <a:pt x="877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3"/>
                    </a:lnTo>
                    <a:lnTo>
                      <a:pt x="876" y="345"/>
                    </a:lnTo>
                    <a:lnTo>
                      <a:pt x="874" y="345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7"/>
                    </a:lnTo>
                    <a:lnTo>
                      <a:pt x="874" y="349"/>
                    </a:lnTo>
                    <a:lnTo>
                      <a:pt x="874" y="351"/>
                    </a:lnTo>
                    <a:lnTo>
                      <a:pt x="874" y="351"/>
                    </a:lnTo>
                    <a:lnTo>
                      <a:pt x="872" y="351"/>
                    </a:lnTo>
                    <a:lnTo>
                      <a:pt x="872" y="352"/>
                    </a:lnTo>
                    <a:lnTo>
                      <a:pt x="872" y="352"/>
                    </a:lnTo>
                    <a:lnTo>
                      <a:pt x="870" y="354"/>
                    </a:lnTo>
                    <a:lnTo>
                      <a:pt x="870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8" y="356"/>
                    </a:lnTo>
                    <a:lnTo>
                      <a:pt x="867" y="356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58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0"/>
                    </a:lnTo>
                    <a:lnTo>
                      <a:pt x="867" y="361"/>
                    </a:lnTo>
                    <a:lnTo>
                      <a:pt x="867" y="361"/>
                    </a:lnTo>
                    <a:lnTo>
                      <a:pt x="865" y="361"/>
                    </a:lnTo>
                    <a:lnTo>
                      <a:pt x="865" y="363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5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7"/>
                    </a:lnTo>
                    <a:lnTo>
                      <a:pt x="865" y="369"/>
                    </a:lnTo>
                    <a:lnTo>
                      <a:pt x="865" y="369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0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2"/>
                    </a:lnTo>
                    <a:lnTo>
                      <a:pt x="865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4"/>
                    </a:lnTo>
                    <a:lnTo>
                      <a:pt x="867" y="376"/>
                    </a:lnTo>
                    <a:lnTo>
                      <a:pt x="868" y="376"/>
                    </a:lnTo>
                    <a:lnTo>
                      <a:pt x="868" y="376"/>
                    </a:lnTo>
                    <a:lnTo>
                      <a:pt x="870" y="376"/>
                    </a:lnTo>
                    <a:lnTo>
                      <a:pt x="870" y="374"/>
                    </a:lnTo>
                    <a:lnTo>
                      <a:pt x="870" y="376"/>
                    </a:lnTo>
                    <a:lnTo>
                      <a:pt x="870" y="376"/>
                    </a:lnTo>
                    <a:lnTo>
                      <a:pt x="872" y="376"/>
                    </a:lnTo>
                    <a:lnTo>
                      <a:pt x="872" y="376"/>
                    </a:lnTo>
                    <a:lnTo>
                      <a:pt x="872" y="378"/>
                    </a:lnTo>
                    <a:lnTo>
                      <a:pt x="870" y="378"/>
                    </a:lnTo>
                    <a:lnTo>
                      <a:pt x="870" y="378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0"/>
                    </a:lnTo>
                    <a:lnTo>
                      <a:pt x="870" y="381"/>
                    </a:lnTo>
                    <a:lnTo>
                      <a:pt x="870" y="381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0" y="383"/>
                    </a:lnTo>
                    <a:lnTo>
                      <a:pt x="872" y="383"/>
                    </a:lnTo>
                    <a:lnTo>
                      <a:pt x="872" y="385"/>
                    </a:lnTo>
                    <a:lnTo>
                      <a:pt x="870" y="385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7"/>
                    </a:lnTo>
                    <a:lnTo>
                      <a:pt x="870" y="389"/>
                    </a:lnTo>
                    <a:lnTo>
                      <a:pt x="870" y="389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2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4"/>
                    </a:lnTo>
                    <a:lnTo>
                      <a:pt x="870" y="396"/>
                    </a:lnTo>
                    <a:lnTo>
                      <a:pt x="868" y="396"/>
                    </a:lnTo>
                    <a:lnTo>
                      <a:pt x="868" y="396"/>
                    </a:lnTo>
                    <a:lnTo>
                      <a:pt x="868" y="398"/>
                    </a:lnTo>
                    <a:lnTo>
                      <a:pt x="867" y="398"/>
                    </a:lnTo>
                    <a:lnTo>
                      <a:pt x="867" y="398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1"/>
                    </a:lnTo>
                    <a:lnTo>
                      <a:pt x="867" y="403"/>
                    </a:lnTo>
                    <a:lnTo>
                      <a:pt x="867" y="403"/>
                    </a:lnTo>
                    <a:lnTo>
                      <a:pt x="867" y="405"/>
                    </a:lnTo>
                    <a:lnTo>
                      <a:pt x="867" y="405"/>
                    </a:lnTo>
                    <a:lnTo>
                      <a:pt x="868" y="405"/>
                    </a:lnTo>
                    <a:lnTo>
                      <a:pt x="868" y="407"/>
                    </a:lnTo>
                    <a:lnTo>
                      <a:pt x="868" y="408"/>
                    </a:lnTo>
                    <a:lnTo>
                      <a:pt x="868" y="408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0"/>
                    </a:lnTo>
                    <a:lnTo>
                      <a:pt x="870" y="412"/>
                    </a:lnTo>
                    <a:lnTo>
                      <a:pt x="870" y="412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0" y="414"/>
                    </a:lnTo>
                    <a:lnTo>
                      <a:pt x="872" y="414"/>
                    </a:lnTo>
                    <a:lnTo>
                      <a:pt x="872" y="414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2" y="416"/>
                    </a:lnTo>
                    <a:lnTo>
                      <a:pt x="870" y="416"/>
                    </a:lnTo>
                    <a:lnTo>
                      <a:pt x="870" y="416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0" y="418"/>
                    </a:lnTo>
                    <a:lnTo>
                      <a:pt x="872" y="418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2" y="419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1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3"/>
                    </a:lnTo>
                    <a:lnTo>
                      <a:pt x="874" y="425"/>
                    </a:lnTo>
                    <a:lnTo>
                      <a:pt x="874" y="425"/>
                    </a:lnTo>
                    <a:lnTo>
                      <a:pt x="876" y="425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7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28"/>
                    </a:lnTo>
                    <a:lnTo>
                      <a:pt x="876" y="430"/>
                    </a:lnTo>
                    <a:lnTo>
                      <a:pt x="876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0"/>
                    </a:lnTo>
                    <a:lnTo>
                      <a:pt x="877" y="432"/>
                    </a:lnTo>
                    <a:lnTo>
                      <a:pt x="877" y="432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7" y="434"/>
                    </a:lnTo>
                    <a:lnTo>
                      <a:pt x="879" y="434"/>
                    </a:lnTo>
                    <a:lnTo>
                      <a:pt x="879" y="436"/>
                    </a:lnTo>
                    <a:lnTo>
                      <a:pt x="879" y="436"/>
                    </a:lnTo>
                    <a:lnTo>
                      <a:pt x="879" y="437"/>
                    </a:lnTo>
                    <a:lnTo>
                      <a:pt x="879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7"/>
                    </a:lnTo>
                    <a:lnTo>
                      <a:pt x="881" y="439"/>
                    </a:lnTo>
                    <a:lnTo>
                      <a:pt x="881" y="439"/>
                    </a:lnTo>
                    <a:lnTo>
                      <a:pt x="883" y="439"/>
                    </a:lnTo>
                    <a:lnTo>
                      <a:pt x="883" y="439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1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3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3" y="445"/>
                    </a:lnTo>
                    <a:lnTo>
                      <a:pt x="881" y="445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1" y="446"/>
                    </a:lnTo>
                    <a:lnTo>
                      <a:pt x="883" y="446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3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5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6" y="448"/>
                    </a:lnTo>
                    <a:lnTo>
                      <a:pt x="888" y="448"/>
                    </a:lnTo>
                    <a:lnTo>
                      <a:pt x="888" y="450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8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2"/>
                    </a:lnTo>
                    <a:lnTo>
                      <a:pt x="886" y="454"/>
                    </a:lnTo>
                    <a:lnTo>
                      <a:pt x="886" y="454"/>
                    </a:lnTo>
                    <a:lnTo>
                      <a:pt x="888" y="454"/>
                    </a:lnTo>
                    <a:lnTo>
                      <a:pt x="888" y="454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5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6"/>
                    </a:lnTo>
                    <a:lnTo>
                      <a:pt x="886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8" y="457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6" y="459"/>
                    </a:lnTo>
                    <a:lnTo>
                      <a:pt x="888" y="461"/>
                    </a:lnTo>
                    <a:lnTo>
                      <a:pt x="888" y="461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3"/>
                    </a:lnTo>
                    <a:lnTo>
                      <a:pt x="888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5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6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68"/>
                    </a:lnTo>
                    <a:lnTo>
                      <a:pt x="890" y="470"/>
                    </a:lnTo>
                    <a:lnTo>
                      <a:pt x="888" y="470"/>
                    </a:lnTo>
                    <a:lnTo>
                      <a:pt x="888" y="470"/>
                    </a:lnTo>
                    <a:lnTo>
                      <a:pt x="890" y="470"/>
                    </a:lnTo>
                    <a:lnTo>
                      <a:pt x="890" y="472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4"/>
                    </a:lnTo>
                    <a:lnTo>
                      <a:pt x="890" y="475"/>
                    </a:lnTo>
                    <a:lnTo>
                      <a:pt x="890" y="475"/>
                    </a:lnTo>
                    <a:lnTo>
                      <a:pt x="892" y="477"/>
                    </a:lnTo>
                    <a:lnTo>
                      <a:pt x="894" y="477"/>
                    </a:lnTo>
                    <a:lnTo>
                      <a:pt x="894" y="477"/>
                    </a:lnTo>
                    <a:lnTo>
                      <a:pt x="895" y="477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79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3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5" y="484"/>
                    </a:lnTo>
                    <a:lnTo>
                      <a:pt x="894" y="484"/>
                    </a:lnTo>
                    <a:lnTo>
                      <a:pt x="894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4"/>
                    </a:lnTo>
                    <a:lnTo>
                      <a:pt x="892" y="486"/>
                    </a:lnTo>
                    <a:lnTo>
                      <a:pt x="892" y="486"/>
                    </a:lnTo>
                    <a:lnTo>
                      <a:pt x="890" y="486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90" y="488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8" y="490"/>
                    </a:lnTo>
                    <a:lnTo>
                      <a:pt x="886" y="490"/>
                    </a:lnTo>
                    <a:lnTo>
                      <a:pt x="886" y="492"/>
                    </a:lnTo>
                    <a:lnTo>
                      <a:pt x="886" y="492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5" y="494"/>
                    </a:lnTo>
                    <a:lnTo>
                      <a:pt x="883" y="494"/>
                    </a:lnTo>
                    <a:lnTo>
                      <a:pt x="883" y="495"/>
                    </a:lnTo>
                    <a:lnTo>
                      <a:pt x="883" y="495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7"/>
                    </a:lnTo>
                    <a:lnTo>
                      <a:pt x="881" y="499"/>
                    </a:lnTo>
                    <a:lnTo>
                      <a:pt x="879" y="499"/>
                    </a:lnTo>
                    <a:lnTo>
                      <a:pt x="879" y="499"/>
                    </a:lnTo>
                    <a:lnTo>
                      <a:pt x="879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7" y="501"/>
                    </a:lnTo>
                    <a:lnTo>
                      <a:pt x="876" y="503"/>
                    </a:lnTo>
                    <a:lnTo>
                      <a:pt x="876" y="503"/>
                    </a:lnTo>
                    <a:lnTo>
                      <a:pt x="876" y="504"/>
                    </a:lnTo>
                    <a:lnTo>
                      <a:pt x="876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4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4"/>
                    </a:lnTo>
                    <a:lnTo>
                      <a:pt x="872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70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8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7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6"/>
                    </a:lnTo>
                    <a:lnTo>
                      <a:pt x="865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3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61" y="504"/>
                    </a:lnTo>
                    <a:lnTo>
                      <a:pt x="859" y="504"/>
                    </a:lnTo>
                    <a:lnTo>
                      <a:pt x="857" y="504"/>
                    </a:lnTo>
                    <a:lnTo>
                      <a:pt x="857" y="504"/>
                    </a:lnTo>
                    <a:lnTo>
                      <a:pt x="856" y="504"/>
                    </a:lnTo>
                    <a:lnTo>
                      <a:pt x="856" y="504"/>
                    </a:lnTo>
                    <a:lnTo>
                      <a:pt x="852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50" y="504"/>
                    </a:lnTo>
                    <a:lnTo>
                      <a:pt x="848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4"/>
                    </a:lnTo>
                    <a:lnTo>
                      <a:pt x="847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5" y="506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3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41" y="508"/>
                    </a:lnTo>
                    <a:lnTo>
                      <a:pt x="839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8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6" y="508"/>
                    </a:lnTo>
                    <a:lnTo>
                      <a:pt x="834" y="508"/>
                    </a:lnTo>
                    <a:lnTo>
                      <a:pt x="834" y="508"/>
                    </a:lnTo>
                    <a:lnTo>
                      <a:pt x="834" y="506"/>
                    </a:lnTo>
                    <a:lnTo>
                      <a:pt x="834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2" y="506"/>
                    </a:lnTo>
                    <a:lnTo>
                      <a:pt x="830" y="506"/>
                    </a:lnTo>
                    <a:lnTo>
                      <a:pt x="830" y="506"/>
                    </a:lnTo>
                    <a:lnTo>
                      <a:pt x="830" y="504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9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7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5" y="503"/>
                    </a:lnTo>
                    <a:lnTo>
                      <a:pt x="823" y="503"/>
                    </a:lnTo>
                    <a:lnTo>
                      <a:pt x="823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21" y="503"/>
                    </a:lnTo>
                    <a:lnTo>
                      <a:pt x="819" y="503"/>
                    </a:lnTo>
                    <a:lnTo>
                      <a:pt x="819" y="504"/>
                    </a:lnTo>
                    <a:lnTo>
                      <a:pt x="819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4"/>
                    </a:lnTo>
                    <a:lnTo>
                      <a:pt x="818" y="506"/>
                    </a:lnTo>
                    <a:lnTo>
                      <a:pt x="818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8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6" y="506"/>
                    </a:lnTo>
                    <a:lnTo>
                      <a:pt x="814" y="504"/>
                    </a:lnTo>
                    <a:lnTo>
                      <a:pt x="814" y="504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4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2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10" y="503"/>
                    </a:lnTo>
                    <a:lnTo>
                      <a:pt x="809" y="501"/>
                    </a:lnTo>
                    <a:lnTo>
                      <a:pt x="809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7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1"/>
                    </a:lnTo>
                    <a:lnTo>
                      <a:pt x="805" y="503"/>
                    </a:lnTo>
                    <a:lnTo>
                      <a:pt x="805" y="503"/>
                    </a:lnTo>
                    <a:lnTo>
                      <a:pt x="803" y="503"/>
                    </a:lnTo>
                    <a:lnTo>
                      <a:pt x="803" y="503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1" y="504"/>
                    </a:lnTo>
                    <a:lnTo>
                      <a:pt x="800" y="504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800" y="506"/>
                    </a:lnTo>
                    <a:lnTo>
                      <a:pt x="798" y="506"/>
                    </a:lnTo>
                    <a:lnTo>
                      <a:pt x="798" y="506"/>
                    </a:lnTo>
                    <a:lnTo>
                      <a:pt x="798" y="508"/>
                    </a:lnTo>
                    <a:lnTo>
                      <a:pt x="798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08"/>
                    </a:lnTo>
                    <a:lnTo>
                      <a:pt x="796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4" y="510"/>
                    </a:lnTo>
                    <a:lnTo>
                      <a:pt x="792" y="510"/>
                    </a:lnTo>
                    <a:lnTo>
                      <a:pt x="792" y="510"/>
                    </a:lnTo>
                    <a:lnTo>
                      <a:pt x="791" y="510"/>
                    </a:lnTo>
                    <a:lnTo>
                      <a:pt x="791" y="510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91" y="512"/>
                    </a:lnTo>
                    <a:lnTo>
                      <a:pt x="789" y="512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3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9" y="515"/>
                    </a:lnTo>
                    <a:lnTo>
                      <a:pt x="787" y="515"/>
                    </a:lnTo>
                    <a:lnTo>
                      <a:pt x="787" y="517"/>
                    </a:lnTo>
                    <a:lnTo>
                      <a:pt x="787" y="517"/>
                    </a:lnTo>
                    <a:lnTo>
                      <a:pt x="787" y="519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1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2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7" y="524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6"/>
                    </a:lnTo>
                    <a:lnTo>
                      <a:pt x="785" y="528"/>
                    </a:lnTo>
                    <a:lnTo>
                      <a:pt x="785" y="528"/>
                    </a:lnTo>
                    <a:lnTo>
                      <a:pt x="787" y="528"/>
                    </a:lnTo>
                    <a:lnTo>
                      <a:pt x="787" y="530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2"/>
                    </a:lnTo>
                    <a:lnTo>
                      <a:pt x="785" y="533"/>
                    </a:lnTo>
                    <a:lnTo>
                      <a:pt x="783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3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5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7"/>
                    </a:lnTo>
                    <a:lnTo>
                      <a:pt x="782" y="539"/>
                    </a:lnTo>
                    <a:lnTo>
                      <a:pt x="782" y="539"/>
                    </a:lnTo>
                    <a:lnTo>
                      <a:pt x="782" y="541"/>
                    </a:lnTo>
                    <a:lnTo>
                      <a:pt x="782" y="541"/>
                    </a:lnTo>
                    <a:lnTo>
                      <a:pt x="782" y="542"/>
                    </a:lnTo>
                    <a:lnTo>
                      <a:pt x="780" y="542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80" y="544"/>
                    </a:lnTo>
                    <a:lnTo>
                      <a:pt x="778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4"/>
                    </a:lnTo>
                    <a:lnTo>
                      <a:pt x="776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4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6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48"/>
                    </a:lnTo>
                    <a:lnTo>
                      <a:pt x="772" y="550"/>
                    </a:lnTo>
                    <a:lnTo>
                      <a:pt x="772" y="550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2" y="551"/>
                    </a:lnTo>
                    <a:lnTo>
                      <a:pt x="771" y="551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3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5"/>
                    </a:lnTo>
                    <a:lnTo>
                      <a:pt x="771" y="557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59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71" y="560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9" y="562"/>
                    </a:lnTo>
                    <a:lnTo>
                      <a:pt x="767" y="562"/>
                    </a:lnTo>
                    <a:lnTo>
                      <a:pt x="767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5" y="562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3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4"/>
                    </a:lnTo>
                    <a:lnTo>
                      <a:pt x="762" y="566"/>
                    </a:lnTo>
                    <a:lnTo>
                      <a:pt x="762" y="566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8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2" y="569"/>
                    </a:lnTo>
                    <a:lnTo>
                      <a:pt x="760" y="569"/>
                    </a:lnTo>
                    <a:lnTo>
                      <a:pt x="760" y="571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60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8" y="573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6" y="575"/>
                    </a:lnTo>
                    <a:lnTo>
                      <a:pt x="754" y="575"/>
                    </a:lnTo>
                    <a:lnTo>
                      <a:pt x="753" y="575"/>
                    </a:lnTo>
                    <a:lnTo>
                      <a:pt x="753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5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7"/>
                    </a:lnTo>
                    <a:lnTo>
                      <a:pt x="751" y="579"/>
                    </a:lnTo>
                    <a:lnTo>
                      <a:pt x="751" y="579"/>
                    </a:lnTo>
                    <a:lnTo>
                      <a:pt x="749" y="580"/>
                    </a:lnTo>
                    <a:lnTo>
                      <a:pt x="749" y="582"/>
                    </a:lnTo>
                    <a:lnTo>
                      <a:pt x="749" y="582"/>
                    </a:lnTo>
                    <a:lnTo>
                      <a:pt x="747" y="582"/>
                    </a:lnTo>
                    <a:lnTo>
                      <a:pt x="747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2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4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6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5" y="588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89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4" y="591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2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40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8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3"/>
                    </a:lnTo>
                    <a:lnTo>
                      <a:pt x="736" y="595"/>
                    </a:lnTo>
                    <a:lnTo>
                      <a:pt x="736" y="595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7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6" y="598"/>
                    </a:lnTo>
                    <a:lnTo>
                      <a:pt x="734" y="598"/>
                    </a:lnTo>
                    <a:lnTo>
                      <a:pt x="734" y="600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2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4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6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7"/>
                    </a:lnTo>
                    <a:lnTo>
                      <a:pt x="733" y="609"/>
                    </a:lnTo>
                    <a:lnTo>
                      <a:pt x="733" y="611"/>
                    </a:lnTo>
                    <a:lnTo>
                      <a:pt x="733" y="611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3" y="613"/>
                    </a:lnTo>
                    <a:lnTo>
                      <a:pt x="734" y="613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4" y="615"/>
                    </a:lnTo>
                    <a:lnTo>
                      <a:pt x="733" y="615"/>
                    </a:lnTo>
                    <a:lnTo>
                      <a:pt x="733" y="617"/>
                    </a:lnTo>
                    <a:lnTo>
                      <a:pt x="731" y="617"/>
                    </a:lnTo>
                    <a:lnTo>
                      <a:pt x="731" y="617"/>
                    </a:lnTo>
                    <a:lnTo>
                      <a:pt x="731" y="618"/>
                    </a:lnTo>
                    <a:lnTo>
                      <a:pt x="731" y="618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0"/>
                    </a:lnTo>
                    <a:lnTo>
                      <a:pt x="731" y="622"/>
                    </a:lnTo>
                    <a:lnTo>
                      <a:pt x="731" y="624"/>
                    </a:lnTo>
                    <a:lnTo>
                      <a:pt x="731" y="624"/>
                    </a:lnTo>
                    <a:lnTo>
                      <a:pt x="731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6"/>
                    </a:lnTo>
                    <a:lnTo>
                      <a:pt x="729" y="627"/>
                    </a:lnTo>
                    <a:lnTo>
                      <a:pt x="729" y="629"/>
                    </a:lnTo>
                    <a:lnTo>
                      <a:pt x="729" y="629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1"/>
                    </a:lnTo>
                    <a:lnTo>
                      <a:pt x="729" y="633"/>
                    </a:lnTo>
                    <a:lnTo>
                      <a:pt x="727" y="633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1"/>
                    </a:lnTo>
                    <a:lnTo>
                      <a:pt x="727" y="633"/>
                    </a:lnTo>
                    <a:lnTo>
                      <a:pt x="727" y="633"/>
                    </a:lnTo>
                    <a:lnTo>
                      <a:pt x="725" y="633"/>
                    </a:lnTo>
                    <a:lnTo>
                      <a:pt x="725" y="635"/>
                    </a:lnTo>
                    <a:lnTo>
                      <a:pt x="725" y="635"/>
                    </a:lnTo>
                    <a:lnTo>
                      <a:pt x="725" y="636"/>
                    </a:lnTo>
                    <a:lnTo>
                      <a:pt x="725" y="636"/>
                    </a:lnTo>
                    <a:lnTo>
                      <a:pt x="724" y="636"/>
                    </a:lnTo>
                    <a:lnTo>
                      <a:pt x="724" y="636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4" y="638"/>
                    </a:lnTo>
                    <a:lnTo>
                      <a:pt x="722" y="640"/>
                    </a:lnTo>
                    <a:lnTo>
                      <a:pt x="722" y="642"/>
                    </a:lnTo>
                    <a:lnTo>
                      <a:pt x="722" y="642"/>
                    </a:lnTo>
                    <a:lnTo>
                      <a:pt x="722" y="644"/>
                    </a:lnTo>
                    <a:lnTo>
                      <a:pt x="720" y="645"/>
                    </a:lnTo>
                    <a:lnTo>
                      <a:pt x="720" y="645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0" y="647"/>
                    </a:lnTo>
                    <a:lnTo>
                      <a:pt x="722" y="647"/>
                    </a:lnTo>
                    <a:lnTo>
                      <a:pt x="722" y="647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49"/>
                    </a:lnTo>
                    <a:lnTo>
                      <a:pt x="724" y="651"/>
                    </a:lnTo>
                    <a:lnTo>
                      <a:pt x="724" y="651"/>
                    </a:lnTo>
                    <a:lnTo>
                      <a:pt x="725" y="651"/>
                    </a:lnTo>
                    <a:lnTo>
                      <a:pt x="724" y="651"/>
                    </a:lnTo>
                    <a:lnTo>
                      <a:pt x="725" y="653"/>
                    </a:lnTo>
                    <a:lnTo>
                      <a:pt x="725" y="655"/>
                    </a:lnTo>
                    <a:lnTo>
                      <a:pt x="725" y="655"/>
                    </a:lnTo>
                    <a:lnTo>
                      <a:pt x="727" y="655"/>
                    </a:lnTo>
                    <a:lnTo>
                      <a:pt x="727" y="656"/>
                    </a:lnTo>
                    <a:lnTo>
                      <a:pt x="727" y="656"/>
                    </a:lnTo>
                    <a:lnTo>
                      <a:pt x="729" y="656"/>
                    </a:lnTo>
                    <a:lnTo>
                      <a:pt x="729" y="658"/>
                    </a:lnTo>
                    <a:lnTo>
                      <a:pt x="729" y="658"/>
                    </a:lnTo>
                    <a:lnTo>
                      <a:pt x="727" y="658"/>
                    </a:lnTo>
                    <a:lnTo>
                      <a:pt x="727" y="660"/>
                    </a:lnTo>
                    <a:lnTo>
                      <a:pt x="727" y="660"/>
                    </a:lnTo>
                    <a:lnTo>
                      <a:pt x="727" y="664"/>
                    </a:lnTo>
                    <a:lnTo>
                      <a:pt x="725" y="664"/>
                    </a:lnTo>
                    <a:lnTo>
                      <a:pt x="725" y="665"/>
                    </a:lnTo>
                    <a:lnTo>
                      <a:pt x="725" y="665"/>
                    </a:lnTo>
                    <a:lnTo>
                      <a:pt x="724" y="665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7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4" y="669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1"/>
                    </a:lnTo>
                    <a:lnTo>
                      <a:pt x="722" y="673"/>
                    </a:lnTo>
                    <a:lnTo>
                      <a:pt x="722" y="673"/>
                    </a:lnTo>
                    <a:lnTo>
                      <a:pt x="724" y="673"/>
                    </a:lnTo>
                    <a:lnTo>
                      <a:pt x="724" y="673"/>
                    </a:lnTo>
                    <a:lnTo>
                      <a:pt x="724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2" y="674"/>
                    </a:lnTo>
                    <a:lnTo>
                      <a:pt x="720" y="676"/>
                    </a:lnTo>
                    <a:lnTo>
                      <a:pt x="720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8" y="676"/>
                    </a:lnTo>
                    <a:lnTo>
                      <a:pt x="716" y="676"/>
                    </a:lnTo>
                    <a:lnTo>
                      <a:pt x="715" y="676"/>
                    </a:lnTo>
                    <a:lnTo>
                      <a:pt x="715" y="674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3" y="674"/>
                    </a:lnTo>
                    <a:lnTo>
                      <a:pt x="713" y="673"/>
                    </a:lnTo>
                    <a:lnTo>
                      <a:pt x="713" y="673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1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11" y="673"/>
                    </a:lnTo>
                    <a:lnTo>
                      <a:pt x="709" y="673"/>
                    </a:lnTo>
                    <a:lnTo>
                      <a:pt x="709" y="674"/>
                    </a:lnTo>
                    <a:lnTo>
                      <a:pt x="709" y="676"/>
                    </a:lnTo>
                    <a:lnTo>
                      <a:pt x="709" y="676"/>
                    </a:lnTo>
                    <a:lnTo>
                      <a:pt x="709" y="678"/>
                    </a:lnTo>
                    <a:lnTo>
                      <a:pt x="709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78"/>
                    </a:lnTo>
                    <a:lnTo>
                      <a:pt x="707" y="680"/>
                    </a:lnTo>
                    <a:lnTo>
                      <a:pt x="707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0"/>
                    </a:lnTo>
                    <a:lnTo>
                      <a:pt x="706" y="682"/>
                    </a:lnTo>
                    <a:lnTo>
                      <a:pt x="706" y="682"/>
                    </a:lnTo>
                    <a:lnTo>
                      <a:pt x="706" y="683"/>
                    </a:lnTo>
                    <a:lnTo>
                      <a:pt x="706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4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2" y="683"/>
                    </a:lnTo>
                    <a:lnTo>
                      <a:pt x="700" y="683"/>
                    </a:lnTo>
                    <a:lnTo>
                      <a:pt x="700" y="685"/>
                    </a:lnTo>
                    <a:lnTo>
                      <a:pt x="698" y="685"/>
                    </a:lnTo>
                    <a:lnTo>
                      <a:pt x="697" y="685"/>
                    </a:lnTo>
                    <a:lnTo>
                      <a:pt x="697" y="685"/>
                    </a:lnTo>
                    <a:lnTo>
                      <a:pt x="697" y="687"/>
                    </a:lnTo>
                    <a:lnTo>
                      <a:pt x="697" y="687"/>
                    </a:lnTo>
                    <a:lnTo>
                      <a:pt x="697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5" y="689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1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3"/>
                    </a:lnTo>
                    <a:lnTo>
                      <a:pt x="693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91" y="694"/>
                    </a:lnTo>
                    <a:lnTo>
                      <a:pt x="689" y="694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6"/>
                    </a:lnTo>
                    <a:lnTo>
                      <a:pt x="687" y="698"/>
                    </a:lnTo>
                    <a:lnTo>
                      <a:pt x="686" y="700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2"/>
                    </a:lnTo>
                    <a:lnTo>
                      <a:pt x="686" y="703"/>
                    </a:lnTo>
                    <a:lnTo>
                      <a:pt x="684" y="703"/>
                    </a:lnTo>
                    <a:lnTo>
                      <a:pt x="684" y="703"/>
                    </a:lnTo>
                    <a:lnTo>
                      <a:pt x="684" y="705"/>
                    </a:lnTo>
                    <a:lnTo>
                      <a:pt x="684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2" y="705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80" y="707"/>
                    </a:lnTo>
                    <a:lnTo>
                      <a:pt x="678" y="707"/>
                    </a:lnTo>
                    <a:lnTo>
                      <a:pt x="678" y="709"/>
                    </a:lnTo>
                    <a:lnTo>
                      <a:pt x="678" y="709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1"/>
                    </a:lnTo>
                    <a:lnTo>
                      <a:pt x="678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2"/>
                    </a:lnTo>
                    <a:lnTo>
                      <a:pt x="680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4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2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80" y="716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8" y="718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7" y="720"/>
                    </a:lnTo>
                    <a:lnTo>
                      <a:pt x="675" y="720"/>
                    </a:lnTo>
                    <a:lnTo>
                      <a:pt x="675" y="720"/>
                    </a:lnTo>
                    <a:lnTo>
                      <a:pt x="673" y="721"/>
                    </a:lnTo>
                    <a:lnTo>
                      <a:pt x="673" y="723"/>
                    </a:lnTo>
                    <a:lnTo>
                      <a:pt x="671" y="723"/>
                    </a:lnTo>
                    <a:lnTo>
                      <a:pt x="671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9" y="723"/>
                    </a:lnTo>
                    <a:lnTo>
                      <a:pt x="666" y="723"/>
                    </a:lnTo>
                    <a:lnTo>
                      <a:pt x="666" y="723"/>
                    </a:lnTo>
                    <a:lnTo>
                      <a:pt x="664" y="723"/>
                    </a:lnTo>
                    <a:lnTo>
                      <a:pt x="664" y="723"/>
                    </a:lnTo>
                    <a:lnTo>
                      <a:pt x="662" y="723"/>
                    </a:lnTo>
                    <a:lnTo>
                      <a:pt x="662" y="723"/>
                    </a:lnTo>
                    <a:lnTo>
                      <a:pt x="660" y="723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9" y="725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7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5" y="727"/>
                    </a:lnTo>
                    <a:lnTo>
                      <a:pt x="653" y="727"/>
                    </a:lnTo>
                    <a:lnTo>
                      <a:pt x="653" y="727"/>
                    </a:lnTo>
                    <a:lnTo>
                      <a:pt x="651" y="727"/>
                    </a:lnTo>
                    <a:lnTo>
                      <a:pt x="649" y="727"/>
                    </a:lnTo>
                    <a:lnTo>
                      <a:pt x="649" y="725"/>
                    </a:lnTo>
                    <a:lnTo>
                      <a:pt x="649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8" y="725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7"/>
                    </a:lnTo>
                    <a:lnTo>
                      <a:pt x="646" y="729"/>
                    </a:lnTo>
                    <a:lnTo>
                      <a:pt x="646" y="729"/>
                    </a:lnTo>
                    <a:lnTo>
                      <a:pt x="644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2" y="729"/>
                    </a:lnTo>
                    <a:lnTo>
                      <a:pt x="640" y="729"/>
                    </a:lnTo>
                    <a:lnTo>
                      <a:pt x="640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9" y="729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7" y="730"/>
                    </a:lnTo>
                    <a:lnTo>
                      <a:pt x="635" y="730"/>
                    </a:lnTo>
                    <a:lnTo>
                      <a:pt x="633" y="732"/>
                    </a:lnTo>
                    <a:lnTo>
                      <a:pt x="633" y="732"/>
                    </a:lnTo>
                    <a:lnTo>
                      <a:pt x="631" y="730"/>
                    </a:lnTo>
                    <a:lnTo>
                      <a:pt x="631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30"/>
                    </a:lnTo>
                    <a:lnTo>
                      <a:pt x="630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29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0"/>
                    </a:lnTo>
                    <a:lnTo>
                      <a:pt x="628" y="732"/>
                    </a:lnTo>
                    <a:lnTo>
                      <a:pt x="626" y="732"/>
                    </a:lnTo>
                    <a:lnTo>
                      <a:pt x="626" y="732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4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6" y="736"/>
                    </a:lnTo>
                    <a:lnTo>
                      <a:pt x="624" y="736"/>
                    </a:lnTo>
                    <a:lnTo>
                      <a:pt x="624" y="736"/>
                    </a:lnTo>
                    <a:lnTo>
                      <a:pt x="624" y="738"/>
                    </a:lnTo>
                    <a:lnTo>
                      <a:pt x="624" y="738"/>
                    </a:lnTo>
                    <a:lnTo>
                      <a:pt x="622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21" y="738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0"/>
                    </a:lnTo>
                    <a:lnTo>
                      <a:pt x="619" y="741"/>
                    </a:lnTo>
                    <a:lnTo>
                      <a:pt x="619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1"/>
                    </a:lnTo>
                    <a:lnTo>
                      <a:pt x="617" y="743"/>
                    </a:lnTo>
                    <a:lnTo>
                      <a:pt x="615" y="743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5" y="745"/>
                    </a:lnTo>
                    <a:lnTo>
                      <a:pt x="613" y="745"/>
                    </a:lnTo>
                    <a:lnTo>
                      <a:pt x="613" y="747"/>
                    </a:lnTo>
                    <a:lnTo>
                      <a:pt x="612" y="747"/>
                    </a:lnTo>
                    <a:lnTo>
                      <a:pt x="612" y="749"/>
                    </a:lnTo>
                    <a:lnTo>
                      <a:pt x="610" y="750"/>
                    </a:lnTo>
                    <a:lnTo>
                      <a:pt x="610" y="750"/>
                    </a:lnTo>
                    <a:lnTo>
                      <a:pt x="608" y="750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8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6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2"/>
                    </a:lnTo>
                    <a:lnTo>
                      <a:pt x="604" y="754"/>
                    </a:lnTo>
                    <a:lnTo>
                      <a:pt x="602" y="754"/>
                    </a:lnTo>
                    <a:lnTo>
                      <a:pt x="602" y="754"/>
                    </a:lnTo>
                    <a:lnTo>
                      <a:pt x="601" y="752"/>
                    </a:lnTo>
                    <a:lnTo>
                      <a:pt x="601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2"/>
                    </a:lnTo>
                    <a:lnTo>
                      <a:pt x="599" y="750"/>
                    </a:lnTo>
                    <a:lnTo>
                      <a:pt x="597" y="750"/>
                    </a:lnTo>
                    <a:lnTo>
                      <a:pt x="597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5" y="750"/>
                    </a:lnTo>
                    <a:lnTo>
                      <a:pt x="593" y="750"/>
                    </a:lnTo>
                    <a:lnTo>
                      <a:pt x="593" y="749"/>
                    </a:lnTo>
                    <a:lnTo>
                      <a:pt x="593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2" y="749"/>
                    </a:lnTo>
                    <a:lnTo>
                      <a:pt x="590" y="747"/>
                    </a:lnTo>
                    <a:lnTo>
                      <a:pt x="590" y="747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90" y="745"/>
                    </a:lnTo>
                    <a:lnTo>
                      <a:pt x="588" y="743"/>
                    </a:lnTo>
                    <a:lnTo>
                      <a:pt x="588" y="743"/>
                    </a:lnTo>
                    <a:lnTo>
                      <a:pt x="588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1"/>
                    </a:lnTo>
                    <a:lnTo>
                      <a:pt x="586" y="740"/>
                    </a:lnTo>
                    <a:lnTo>
                      <a:pt x="584" y="740"/>
                    </a:lnTo>
                    <a:lnTo>
                      <a:pt x="584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3" y="740"/>
                    </a:lnTo>
                    <a:lnTo>
                      <a:pt x="581" y="740"/>
                    </a:lnTo>
                    <a:lnTo>
                      <a:pt x="579" y="738"/>
                    </a:lnTo>
                    <a:lnTo>
                      <a:pt x="579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5" y="736"/>
                    </a:lnTo>
                    <a:lnTo>
                      <a:pt x="575" y="736"/>
                    </a:lnTo>
                    <a:lnTo>
                      <a:pt x="574" y="734"/>
                    </a:lnTo>
                    <a:lnTo>
                      <a:pt x="572" y="734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2"/>
                    </a:lnTo>
                    <a:lnTo>
                      <a:pt x="572" y="730"/>
                    </a:lnTo>
                    <a:lnTo>
                      <a:pt x="572" y="730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2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70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3" y="727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61" y="725"/>
                    </a:lnTo>
                    <a:lnTo>
                      <a:pt x="559" y="725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9" y="723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7" y="721"/>
                    </a:lnTo>
                    <a:lnTo>
                      <a:pt x="555" y="721"/>
                    </a:lnTo>
                    <a:lnTo>
                      <a:pt x="555" y="721"/>
                    </a:lnTo>
                    <a:lnTo>
                      <a:pt x="554" y="720"/>
                    </a:lnTo>
                    <a:lnTo>
                      <a:pt x="554" y="720"/>
                    </a:lnTo>
                    <a:lnTo>
                      <a:pt x="552" y="720"/>
                    </a:lnTo>
                    <a:lnTo>
                      <a:pt x="552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50" y="720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8" y="718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6" y="714"/>
                    </a:lnTo>
                    <a:lnTo>
                      <a:pt x="545" y="714"/>
                    </a:lnTo>
                    <a:lnTo>
                      <a:pt x="545" y="714"/>
                    </a:lnTo>
                    <a:lnTo>
                      <a:pt x="545" y="712"/>
                    </a:lnTo>
                    <a:lnTo>
                      <a:pt x="545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3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41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9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7" y="712"/>
                    </a:lnTo>
                    <a:lnTo>
                      <a:pt x="536" y="711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4" y="709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2" y="707"/>
                    </a:lnTo>
                    <a:lnTo>
                      <a:pt x="530" y="705"/>
                    </a:lnTo>
                    <a:lnTo>
                      <a:pt x="530" y="705"/>
                    </a:lnTo>
                    <a:lnTo>
                      <a:pt x="528" y="705"/>
                    </a:lnTo>
                    <a:lnTo>
                      <a:pt x="528" y="705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6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5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3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21" y="707"/>
                    </a:lnTo>
                    <a:lnTo>
                      <a:pt x="519" y="705"/>
                    </a:lnTo>
                    <a:lnTo>
                      <a:pt x="519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7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6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2" y="705"/>
                    </a:lnTo>
                    <a:lnTo>
                      <a:pt x="510" y="705"/>
                    </a:lnTo>
                    <a:lnTo>
                      <a:pt x="510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5"/>
                    </a:lnTo>
                    <a:lnTo>
                      <a:pt x="508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7" y="707"/>
                    </a:lnTo>
                    <a:lnTo>
                      <a:pt x="503" y="707"/>
                    </a:lnTo>
                    <a:lnTo>
                      <a:pt x="501" y="707"/>
                    </a:lnTo>
                    <a:lnTo>
                      <a:pt x="501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9" y="707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8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6" y="705"/>
                    </a:lnTo>
                    <a:lnTo>
                      <a:pt x="494" y="705"/>
                    </a:lnTo>
                    <a:lnTo>
                      <a:pt x="494" y="705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4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2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90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9" y="707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7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5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3" y="709"/>
                    </a:lnTo>
                    <a:lnTo>
                      <a:pt x="481" y="709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7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9" y="705"/>
                    </a:lnTo>
                    <a:lnTo>
                      <a:pt x="478" y="705"/>
                    </a:lnTo>
                    <a:lnTo>
                      <a:pt x="478" y="703"/>
                    </a:lnTo>
                    <a:lnTo>
                      <a:pt x="478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6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4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2" y="703"/>
                    </a:lnTo>
                    <a:lnTo>
                      <a:pt x="470" y="703"/>
                    </a:lnTo>
                    <a:lnTo>
                      <a:pt x="470" y="703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70" y="705"/>
                    </a:lnTo>
                    <a:lnTo>
                      <a:pt x="469" y="707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09"/>
                    </a:lnTo>
                    <a:lnTo>
                      <a:pt x="469" y="711"/>
                    </a:lnTo>
                    <a:lnTo>
                      <a:pt x="469" y="711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69" y="712"/>
                    </a:lnTo>
                    <a:lnTo>
                      <a:pt x="470" y="712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4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6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70" y="718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9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0"/>
                    </a:lnTo>
                    <a:lnTo>
                      <a:pt x="467" y="721"/>
                    </a:lnTo>
                    <a:lnTo>
                      <a:pt x="467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5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3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1"/>
                    </a:lnTo>
                    <a:lnTo>
                      <a:pt x="461" y="723"/>
                    </a:lnTo>
                    <a:lnTo>
                      <a:pt x="461" y="723"/>
                    </a:lnTo>
                    <a:lnTo>
                      <a:pt x="460" y="723"/>
                    </a:lnTo>
                    <a:lnTo>
                      <a:pt x="460" y="725"/>
                    </a:lnTo>
                    <a:lnTo>
                      <a:pt x="460" y="725"/>
                    </a:lnTo>
                    <a:lnTo>
                      <a:pt x="460" y="727"/>
                    </a:lnTo>
                    <a:lnTo>
                      <a:pt x="461" y="727"/>
                    </a:lnTo>
                    <a:lnTo>
                      <a:pt x="461" y="729"/>
                    </a:lnTo>
                    <a:lnTo>
                      <a:pt x="461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29"/>
                    </a:lnTo>
                    <a:lnTo>
                      <a:pt x="463" y="730"/>
                    </a:lnTo>
                    <a:lnTo>
                      <a:pt x="463" y="730"/>
                    </a:lnTo>
                    <a:lnTo>
                      <a:pt x="465" y="732"/>
                    </a:lnTo>
                    <a:lnTo>
                      <a:pt x="465" y="732"/>
                    </a:lnTo>
                    <a:lnTo>
                      <a:pt x="465" y="734"/>
                    </a:lnTo>
                    <a:lnTo>
                      <a:pt x="465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6"/>
                    </a:lnTo>
                    <a:lnTo>
                      <a:pt x="467" y="738"/>
                    </a:lnTo>
                    <a:lnTo>
                      <a:pt x="467" y="738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0"/>
                    </a:lnTo>
                    <a:lnTo>
                      <a:pt x="467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5" y="741"/>
                    </a:lnTo>
                    <a:lnTo>
                      <a:pt x="463" y="741"/>
                    </a:lnTo>
                    <a:lnTo>
                      <a:pt x="463" y="740"/>
                    </a:lnTo>
                    <a:lnTo>
                      <a:pt x="463" y="740"/>
                    </a:lnTo>
                    <a:lnTo>
                      <a:pt x="461" y="740"/>
                    </a:lnTo>
                    <a:lnTo>
                      <a:pt x="460" y="740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8" y="738"/>
                    </a:lnTo>
                    <a:lnTo>
                      <a:pt x="456" y="736"/>
                    </a:lnTo>
                    <a:lnTo>
                      <a:pt x="456" y="736"/>
                    </a:lnTo>
                    <a:lnTo>
                      <a:pt x="454" y="736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4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2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4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51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6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38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0"/>
                    </a:lnTo>
                    <a:lnTo>
                      <a:pt x="449" y="741"/>
                    </a:lnTo>
                    <a:lnTo>
                      <a:pt x="451" y="741"/>
                    </a:lnTo>
                    <a:lnTo>
                      <a:pt x="451" y="741"/>
                    </a:lnTo>
                    <a:lnTo>
                      <a:pt x="451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2" y="743"/>
                    </a:lnTo>
                    <a:lnTo>
                      <a:pt x="454" y="743"/>
                    </a:lnTo>
                    <a:lnTo>
                      <a:pt x="454" y="743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7"/>
                    </a:lnTo>
                    <a:lnTo>
                      <a:pt x="456" y="749"/>
                    </a:lnTo>
                    <a:lnTo>
                      <a:pt x="458" y="749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0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8" y="752"/>
                    </a:lnTo>
                    <a:lnTo>
                      <a:pt x="456" y="752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4"/>
                    </a:lnTo>
                    <a:lnTo>
                      <a:pt x="456" y="756"/>
                    </a:lnTo>
                    <a:lnTo>
                      <a:pt x="456" y="756"/>
                    </a:lnTo>
                    <a:lnTo>
                      <a:pt x="454" y="756"/>
                    </a:lnTo>
                    <a:lnTo>
                      <a:pt x="454" y="756"/>
                    </a:lnTo>
                    <a:lnTo>
                      <a:pt x="452" y="756"/>
                    </a:lnTo>
                    <a:lnTo>
                      <a:pt x="451" y="756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9" y="758"/>
                    </a:lnTo>
                    <a:lnTo>
                      <a:pt x="447" y="758"/>
                    </a:lnTo>
                    <a:lnTo>
                      <a:pt x="447" y="759"/>
                    </a:lnTo>
                    <a:lnTo>
                      <a:pt x="445" y="759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1"/>
                    </a:lnTo>
                    <a:lnTo>
                      <a:pt x="445" y="763"/>
                    </a:lnTo>
                    <a:lnTo>
                      <a:pt x="445" y="763"/>
                    </a:lnTo>
                    <a:lnTo>
                      <a:pt x="445" y="765"/>
                    </a:lnTo>
                    <a:lnTo>
                      <a:pt x="445" y="765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5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7" y="768"/>
                    </a:lnTo>
                    <a:lnTo>
                      <a:pt x="449" y="770"/>
                    </a:lnTo>
                    <a:lnTo>
                      <a:pt x="449" y="770"/>
                    </a:lnTo>
                    <a:lnTo>
                      <a:pt x="451" y="770"/>
                    </a:lnTo>
                    <a:lnTo>
                      <a:pt x="451" y="772"/>
                    </a:lnTo>
                    <a:lnTo>
                      <a:pt x="451" y="774"/>
                    </a:lnTo>
                    <a:lnTo>
                      <a:pt x="451" y="774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51" y="776"/>
                    </a:lnTo>
                    <a:lnTo>
                      <a:pt x="449" y="776"/>
                    </a:lnTo>
                    <a:lnTo>
                      <a:pt x="449" y="776"/>
                    </a:lnTo>
                    <a:lnTo>
                      <a:pt x="447" y="776"/>
                    </a:lnTo>
                    <a:lnTo>
                      <a:pt x="445" y="774"/>
                    </a:lnTo>
                    <a:lnTo>
                      <a:pt x="443" y="774"/>
                    </a:lnTo>
                    <a:lnTo>
                      <a:pt x="441" y="774"/>
                    </a:lnTo>
                    <a:lnTo>
                      <a:pt x="441" y="774"/>
                    </a:lnTo>
                    <a:lnTo>
                      <a:pt x="440" y="772"/>
                    </a:lnTo>
                    <a:lnTo>
                      <a:pt x="438" y="772"/>
                    </a:lnTo>
                    <a:lnTo>
                      <a:pt x="436" y="772"/>
                    </a:lnTo>
                    <a:lnTo>
                      <a:pt x="436" y="770"/>
                    </a:lnTo>
                    <a:lnTo>
                      <a:pt x="434" y="770"/>
                    </a:lnTo>
                    <a:lnTo>
                      <a:pt x="432" y="770"/>
                    </a:lnTo>
                    <a:lnTo>
                      <a:pt x="432" y="770"/>
                    </a:lnTo>
                    <a:lnTo>
                      <a:pt x="431" y="770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9" y="768"/>
                    </a:lnTo>
                    <a:lnTo>
                      <a:pt x="427" y="768"/>
                    </a:lnTo>
                    <a:lnTo>
                      <a:pt x="427" y="768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5" y="770"/>
                    </a:lnTo>
                    <a:lnTo>
                      <a:pt x="423" y="770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5" y="772"/>
                    </a:lnTo>
                    <a:lnTo>
                      <a:pt x="427" y="774"/>
                    </a:lnTo>
                    <a:lnTo>
                      <a:pt x="427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5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3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2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20" y="774"/>
                    </a:lnTo>
                    <a:lnTo>
                      <a:pt x="418" y="774"/>
                    </a:lnTo>
                    <a:lnTo>
                      <a:pt x="416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4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3" y="772"/>
                    </a:lnTo>
                    <a:lnTo>
                      <a:pt x="411" y="772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70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1" y="768"/>
                    </a:lnTo>
                    <a:lnTo>
                      <a:pt x="413" y="768"/>
                    </a:lnTo>
                    <a:lnTo>
                      <a:pt x="413" y="768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7"/>
                    </a:lnTo>
                    <a:lnTo>
                      <a:pt x="413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5"/>
                    </a:lnTo>
                    <a:lnTo>
                      <a:pt x="414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3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61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9"/>
                    </a:lnTo>
                    <a:lnTo>
                      <a:pt x="413" y="758"/>
                    </a:lnTo>
                    <a:lnTo>
                      <a:pt x="413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8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11" y="756"/>
                    </a:lnTo>
                    <a:lnTo>
                      <a:pt x="409" y="756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4"/>
                    </a:lnTo>
                    <a:lnTo>
                      <a:pt x="409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  <a:lnTo>
                      <a:pt x="407" y="752"/>
                    </a:lnTo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24">
                <a:extLst>
                  <a:ext uri="{FF2B5EF4-FFF2-40B4-BE49-F238E27FC236}">
                    <a16:creationId xmlns:a16="http://schemas.microsoft.com/office/drawing/2014/main" id="{E7272F25-B3D8-DA70-3080-65DF0C17C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25">
                <a:extLst>
                  <a:ext uri="{FF2B5EF4-FFF2-40B4-BE49-F238E27FC236}">
                    <a16:creationId xmlns:a16="http://schemas.microsoft.com/office/drawing/2014/main" id="{5C15A236-8990-D4AD-1816-ABB15B9F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26">
                <a:extLst>
                  <a:ext uri="{FF2B5EF4-FFF2-40B4-BE49-F238E27FC236}">
                    <a16:creationId xmlns:a16="http://schemas.microsoft.com/office/drawing/2014/main" id="{F3C1A87A-D871-C027-3171-6203C159A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776"/>
                <a:ext cx="1746" cy="1020"/>
              </a:xfrm>
              <a:custGeom>
                <a:avLst/>
                <a:gdLst>
                  <a:gd name="T0" fmla="*/ 1268 w 1746"/>
                  <a:gd name="T1" fmla="*/ 954 h 1020"/>
                  <a:gd name="T2" fmla="*/ 1154 w 1746"/>
                  <a:gd name="T3" fmla="*/ 939 h 1020"/>
                  <a:gd name="T4" fmla="*/ 1118 w 1746"/>
                  <a:gd name="T5" fmla="*/ 869 h 1020"/>
                  <a:gd name="T6" fmla="*/ 1078 w 1746"/>
                  <a:gd name="T7" fmla="*/ 782 h 1020"/>
                  <a:gd name="T8" fmla="*/ 1057 w 1746"/>
                  <a:gd name="T9" fmla="*/ 729 h 1020"/>
                  <a:gd name="T10" fmla="*/ 1037 w 1746"/>
                  <a:gd name="T11" fmla="*/ 664 h 1020"/>
                  <a:gd name="T12" fmla="*/ 950 w 1746"/>
                  <a:gd name="T13" fmla="*/ 655 h 1020"/>
                  <a:gd name="T14" fmla="*/ 888 w 1746"/>
                  <a:gd name="T15" fmla="*/ 666 h 1020"/>
                  <a:gd name="T16" fmla="*/ 829 w 1746"/>
                  <a:gd name="T17" fmla="*/ 624 h 1020"/>
                  <a:gd name="T18" fmla="*/ 767 w 1746"/>
                  <a:gd name="T19" fmla="*/ 584 h 1020"/>
                  <a:gd name="T20" fmla="*/ 706 w 1746"/>
                  <a:gd name="T21" fmla="*/ 588 h 1020"/>
                  <a:gd name="T22" fmla="*/ 699 w 1746"/>
                  <a:gd name="T23" fmla="*/ 548 h 1020"/>
                  <a:gd name="T24" fmla="*/ 666 w 1746"/>
                  <a:gd name="T25" fmla="*/ 490 h 1020"/>
                  <a:gd name="T26" fmla="*/ 632 w 1746"/>
                  <a:gd name="T27" fmla="*/ 454 h 1020"/>
                  <a:gd name="T28" fmla="*/ 592 w 1746"/>
                  <a:gd name="T29" fmla="*/ 427 h 1020"/>
                  <a:gd name="T30" fmla="*/ 565 w 1746"/>
                  <a:gd name="T31" fmla="*/ 398 h 1020"/>
                  <a:gd name="T32" fmla="*/ 518 w 1746"/>
                  <a:gd name="T33" fmla="*/ 389 h 1020"/>
                  <a:gd name="T34" fmla="*/ 472 w 1746"/>
                  <a:gd name="T35" fmla="*/ 438 h 1020"/>
                  <a:gd name="T36" fmla="*/ 462 w 1746"/>
                  <a:gd name="T37" fmla="*/ 507 h 1020"/>
                  <a:gd name="T38" fmla="*/ 413 w 1746"/>
                  <a:gd name="T39" fmla="*/ 546 h 1020"/>
                  <a:gd name="T40" fmla="*/ 368 w 1746"/>
                  <a:gd name="T41" fmla="*/ 583 h 1020"/>
                  <a:gd name="T42" fmla="*/ 295 w 1746"/>
                  <a:gd name="T43" fmla="*/ 536 h 1020"/>
                  <a:gd name="T44" fmla="*/ 248 w 1746"/>
                  <a:gd name="T45" fmla="*/ 548 h 1020"/>
                  <a:gd name="T46" fmla="*/ 216 w 1746"/>
                  <a:gd name="T47" fmla="*/ 579 h 1020"/>
                  <a:gd name="T48" fmla="*/ 172 w 1746"/>
                  <a:gd name="T49" fmla="*/ 590 h 1020"/>
                  <a:gd name="T50" fmla="*/ 109 w 1746"/>
                  <a:gd name="T51" fmla="*/ 637 h 1020"/>
                  <a:gd name="T52" fmla="*/ 55 w 1746"/>
                  <a:gd name="T53" fmla="*/ 608 h 1020"/>
                  <a:gd name="T54" fmla="*/ 55 w 1746"/>
                  <a:gd name="T55" fmla="*/ 568 h 1020"/>
                  <a:gd name="T56" fmla="*/ 105 w 1746"/>
                  <a:gd name="T57" fmla="*/ 443 h 1020"/>
                  <a:gd name="T58" fmla="*/ 192 w 1746"/>
                  <a:gd name="T59" fmla="*/ 311 h 1020"/>
                  <a:gd name="T60" fmla="*/ 387 w 1746"/>
                  <a:gd name="T61" fmla="*/ 297 h 1020"/>
                  <a:gd name="T62" fmla="*/ 489 w 1746"/>
                  <a:gd name="T63" fmla="*/ 259 h 1020"/>
                  <a:gd name="T64" fmla="*/ 588 w 1746"/>
                  <a:gd name="T65" fmla="*/ 261 h 1020"/>
                  <a:gd name="T66" fmla="*/ 662 w 1746"/>
                  <a:gd name="T67" fmla="*/ 172 h 1020"/>
                  <a:gd name="T68" fmla="*/ 751 w 1746"/>
                  <a:gd name="T69" fmla="*/ 63 h 1020"/>
                  <a:gd name="T70" fmla="*/ 822 w 1746"/>
                  <a:gd name="T71" fmla="*/ 24 h 1020"/>
                  <a:gd name="T72" fmla="*/ 890 w 1746"/>
                  <a:gd name="T73" fmla="*/ 42 h 1020"/>
                  <a:gd name="T74" fmla="*/ 917 w 1746"/>
                  <a:gd name="T75" fmla="*/ 80 h 1020"/>
                  <a:gd name="T76" fmla="*/ 907 w 1746"/>
                  <a:gd name="T77" fmla="*/ 139 h 1020"/>
                  <a:gd name="T78" fmla="*/ 968 w 1746"/>
                  <a:gd name="T79" fmla="*/ 183 h 1020"/>
                  <a:gd name="T80" fmla="*/ 1084 w 1746"/>
                  <a:gd name="T81" fmla="*/ 223 h 1020"/>
                  <a:gd name="T82" fmla="*/ 1187 w 1746"/>
                  <a:gd name="T83" fmla="*/ 277 h 1020"/>
                  <a:gd name="T84" fmla="*/ 1290 w 1746"/>
                  <a:gd name="T85" fmla="*/ 320 h 1020"/>
                  <a:gd name="T86" fmla="*/ 1308 w 1746"/>
                  <a:gd name="T87" fmla="*/ 427 h 1020"/>
                  <a:gd name="T88" fmla="*/ 1272 w 1746"/>
                  <a:gd name="T89" fmla="*/ 530 h 1020"/>
                  <a:gd name="T90" fmla="*/ 1339 w 1746"/>
                  <a:gd name="T91" fmla="*/ 568 h 1020"/>
                  <a:gd name="T92" fmla="*/ 1380 w 1746"/>
                  <a:gd name="T93" fmla="*/ 523 h 1020"/>
                  <a:gd name="T94" fmla="*/ 1505 w 1746"/>
                  <a:gd name="T95" fmla="*/ 552 h 1020"/>
                  <a:gd name="T96" fmla="*/ 1605 w 1746"/>
                  <a:gd name="T97" fmla="*/ 489 h 1020"/>
                  <a:gd name="T98" fmla="*/ 1650 w 1746"/>
                  <a:gd name="T99" fmla="*/ 378 h 1020"/>
                  <a:gd name="T100" fmla="*/ 1733 w 1746"/>
                  <a:gd name="T101" fmla="*/ 320 h 1020"/>
                  <a:gd name="T102" fmla="*/ 1686 w 1746"/>
                  <a:gd name="T103" fmla="*/ 398 h 1020"/>
                  <a:gd name="T104" fmla="*/ 1688 w 1746"/>
                  <a:gd name="T105" fmla="*/ 489 h 1020"/>
                  <a:gd name="T106" fmla="*/ 1675 w 1746"/>
                  <a:gd name="T107" fmla="*/ 561 h 1020"/>
                  <a:gd name="T108" fmla="*/ 1621 w 1746"/>
                  <a:gd name="T109" fmla="*/ 637 h 1020"/>
                  <a:gd name="T110" fmla="*/ 1565 w 1746"/>
                  <a:gd name="T111" fmla="*/ 677 h 1020"/>
                  <a:gd name="T112" fmla="*/ 1480 w 1746"/>
                  <a:gd name="T113" fmla="*/ 733 h 1020"/>
                  <a:gd name="T114" fmla="*/ 1422 w 1746"/>
                  <a:gd name="T115" fmla="*/ 765 h 1020"/>
                  <a:gd name="T116" fmla="*/ 1393 w 1746"/>
                  <a:gd name="T117" fmla="*/ 831 h 1020"/>
                  <a:gd name="T118" fmla="*/ 1393 w 1746"/>
                  <a:gd name="T119" fmla="*/ 883 h 1020"/>
                  <a:gd name="T120" fmla="*/ 1429 w 1746"/>
                  <a:gd name="T121" fmla="*/ 926 h 1020"/>
                  <a:gd name="T122" fmla="*/ 1455 w 1746"/>
                  <a:gd name="T123" fmla="*/ 981 h 1020"/>
                  <a:gd name="T124" fmla="*/ 1469 w 1746"/>
                  <a:gd name="T125" fmla="*/ 1013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46" h="1020">
                    <a:moveTo>
                      <a:pt x="1411" y="1020"/>
                    </a:moveTo>
                    <a:lnTo>
                      <a:pt x="1411" y="1020"/>
                    </a:lnTo>
                    <a:lnTo>
                      <a:pt x="1411" y="1020"/>
                    </a:lnTo>
                    <a:lnTo>
                      <a:pt x="1409" y="1020"/>
                    </a:lnTo>
                    <a:lnTo>
                      <a:pt x="1409" y="1019"/>
                    </a:lnTo>
                    <a:lnTo>
                      <a:pt x="1407" y="1019"/>
                    </a:lnTo>
                    <a:lnTo>
                      <a:pt x="1407" y="1019"/>
                    </a:lnTo>
                    <a:lnTo>
                      <a:pt x="1407" y="1017"/>
                    </a:lnTo>
                    <a:lnTo>
                      <a:pt x="1406" y="1017"/>
                    </a:lnTo>
                    <a:lnTo>
                      <a:pt x="1406" y="1017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5"/>
                    </a:lnTo>
                    <a:lnTo>
                      <a:pt x="1404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2" y="1013"/>
                    </a:lnTo>
                    <a:lnTo>
                      <a:pt x="1400" y="1013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400" y="1011"/>
                    </a:lnTo>
                    <a:lnTo>
                      <a:pt x="1398" y="1011"/>
                    </a:lnTo>
                    <a:lnTo>
                      <a:pt x="1398" y="1011"/>
                    </a:lnTo>
                    <a:lnTo>
                      <a:pt x="1397" y="1011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7" y="1010"/>
                    </a:lnTo>
                    <a:lnTo>
                      <a:pt x="1395" y="1010"/>
                    </a:lnTo>
                    <a:lnTo>
                      <a:pt x="1393" y="1010"/>
                    </a:lnTo>
                    <a:lnTo>
                      <a:pt x="1393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91" y="1010"/>
                    </a:lnTo>
                    <a:lnTo>
                      <a:pt x="1389" y="1010"/>
                    </a:lnTo>
                    <a:lnTo>
                      <a:pt x="1389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8" y="1010"/>
                    </a:lnTo>
                    <a:lnTo>
                      <a:pt x="1386" y="1010"/>
                    </a:lnTo>
                    <a:lnTo>
                      <a:pt x="1386" y="1010"/>
                    </a:lnTo>
                    <a:lnTo>
                      <a:pt x="1384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2" y="1010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80" y="1011"/>
                    </a:lnTo>
                    <a:lnTo>
                      <a:pt x="1379" y="1011"/>
                    </a:lnTo>
                    <a:lnTo>
                      <a:pt x="1379" y="1010"/>
                    </a:lnTo>
                    <a:lnTo>
                      <a:pt x="1379" y="1010"/>
                    </a:lnTo>
                    <a:lnTo>
                      <a:pt x="1377" y="1010"/>
                    </a:lnTo>
                    <a:lnTo>
                      <a:pt x="1377" y="1010"/>
                    </a:lnTo>
                    <a:lnTo>
                      <a:pt x="1375" y="1011"/>
                    </a:lnTo>
                    <a:lnTo>
                      <a:pt x="1375" y="1011"/>
                    </a:lnTo>
                    <a:lnTo>
                      <a:pt x="1373" y="1011"/>
                    </a:lnTo>
                    <a:lnTo>
                      <a:pt x="1373" y="1010"/>
                    </a:lnTo>
                    <a:lnTo>
                      <a:pt x="1371" y="1010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1" y="1008"/>
                    </a:lnTo>
                    <a:lnTo>
                      <a:pt x="1370" y="1008"/>
                    </a:lnTo>
                    <a:lnTo>
                      <a:pt x="1370" y="1006"/>
                    </a:lnTo>
                    <a:lnTo>
                      <a:pt x="1370" y="1006"/>
                    </a:lnTo>
                    <a:lnTo>
                      <a:pt x="1368" y="1006"/>
                    </a:lnTo>
                    <a:lnTo>
                      <a:pt x="1368" y="1006"/>
                    </a:lnTo>
                    <a:lnTo>
                      <a:pt x="1368" y="1004"/>
                    </a:lnTo>
                    <a:lnTo>
                      <a:pt x="1368" y="1004"/>
                    </a:lnTo>
                    <a:lnTo>
                      <a:pt x="1366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4" y="1004"/>
                    </a:lnTo>
                    <a:lnTo>
                      <a:pt x="1362" y="1002"/>
                    </a:lnTo>
                    <a:lnTo>
                      <a:pt x="1360" y="1002"/>
                    </a:lnTo>
                    <a:lnTo>
                      <a:pt x="1360" y="1001"/>
                    </a:lnTo>
                    <a:lnTo>
                      <a:pt x="1360" y="1001"/>
                    </a:lnTo>
                    <a:lnTo>
                      <a:pt x="1360" y="999"/>
                    </a:lnTo>
                    <a:lnTo>
                      <a:pt x="1362" y="999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60" y="997"/>
                    </a:lnTo>
                    <a:lnTo>
                      <a:pt x="1359" y="995"/>
                    </a:lnTo>
                    <a:lnTo>
                      <a:pt x="1359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7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5" y="995"/>
                    </a:lnTo>
                    <a:lnTo>
                      <a:pt x="1353" y="995"/>
                    </a:lnTo>
                    <a:lnTo>
                      <a:pt x="1353" y="995"/>
                    </a:lnTo>
                    <a:lnTo>
                      <a:pt x="1351" y="995"/>
                    </a:lnTo>
                    <a:lnTo>
                      <a:pt x="1351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50" y="995"/>
                    </a:lnTo>
                    <a:lnTo>
                      <a:pt x="1348" y="995"/>
                    </a:lnTo>
                    <a:lnTo>
                      <a:pt x="1348" y="995"/>
                    </a:lnTo>
                    <a:lnTo>
                      <a:pt x="1346" y="995"/>
                    </a:lnTo>
                    <a:lnTo>
                      <a:pt x="1346" y="995"/>
                    </a:lnTo>
                    <a:lnTo>
                      <a:pt x="1342" y="995"/>
                    </a:lnTo>
                    <a:lnTo>
                      <a:pt x="1341" y="995"/>
                    </a:lnTo>
                    <a:lnTo>
                      <a:pt x="1339" y="995"/>
                    </a:lnTo>
                    <a:lnTo>
                      <a:pt x="1337" y="995"/>
                    </a:lnTo>
                    <a:lnTo>
                      <a:pt x="1335" y="995"/>
                    </a:lnTo>
                    <a:lnTo>
                      <a:pt x="1333" y="995"/>
                    </a:lnTo>
                    <a:lnTo>
                      <a:pt x="1333" y="995"/>
                    </a:lnTo>
                    <a:lnTo>
                      <a:pt x="1332" y="995"/>
                    </a:lnTo>
                    <a:lnTo>
                      <a:pt x="1332" y="995"/>
                    </a:lnTo>
                    <a:lnTo>
                      <a:pt x="1332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30" y="993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8" y="992"/>
                    </a:lnTo>
                    <a:lnTo>
                      <a:pt x="1326" y="992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90"/>
                    </a:lnTo>
                    <a:lnTo>
                      <a:pt x="1324" y="988"/>
                    </a:lnTo>
                    <a:lnTo>
                      <a:pt x="1324" y="988"/>
                    </a:lnTo>
                    <a:lnTo>
                      <a:pt x="1324" y="986"/>
                    </a:lnTo>
                    <a:lnTo>
                      <a:pt x="1324" y="986"/>
                    </a:lnTo>
                    <a:lnTo>
                      <a:pt x="1326" y="984"/>
                    </a:lnTo>
                    <a:lnTo>
                      <a:pt x="1326" y="984"/>
                    </a:lnTo>
                    <a:lnTo>
                      <a:pt x="1328" y="982"/>
                    </a:lnTo>
                    <a:lnTo>
                      <a:pt x="1328" y="982"/>
                    </a:lnTo>
                    <a:lnTo>
                      <a:pt x="1328" y="981"/>
                    </a:lnTo>
                    <a:lnTo>
                      <a:pt x="1328" y="981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6" y="979"/>
                    </a:lnTo>
                    <a:lnTo>
                      <a:pt x="1324" y="977"/>
                    </a:lnTo>
                    <a:lnTo>
                      <a:pt x="1322" y="977"/>
                    </a:lnTo>
                    <a:lnTo>
                      <a:pt x="1321" y="975"/>
                    </a:lnTo>
                    <a:lnTo>
                      <a:pt x="1321" y="975"/>
                    </a:lnTo>
                    <a:lnTo>
                      <a:pt x="1319" y="975"/>
                    </a:lnTo>
                    <a:lnTo>
                      <a:pt x="1319" y="975"/>
                    </a:lnTo>
                    <a:lnTo>
                      <a:pt x="1317" y="975"/>
                    </a:lnTo>
                    <a:lnTo>
                      <a:pt x="1317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5" y="975"/>
                    </a:lnTo>
                    <a:lnTo>
                      <a:pt x="1313" y="975"/>
                    </a:lnTo>
                    <a:lnTo>
                      <a:pt x="1313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2" y="975"/>
                    </a:lnTo>
                    <a:lnTo>
                      <a:pt x="1310" y="975"/>
                    </a:lnTo>
                    <a:lnTo>
                      <a:pt x="1310" y="973"/>
                    </a:lnTo>
                    <a:lnTo>
                      <a:pt x="1308" y="973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2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70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6"/>
                    </a:lnTo>
                    <a:lnTo>
                      <a:pt x="1308" y="966"/>
                    </a:lnTo>
                    <a:lnTo>
                      <a:pt x="1306" y="964"/>
                    </a:lnTo>
                    <a:lnTo>
                      <a:pt x="1306" y="964"/>
                    </a:lnTo>
                    <a:lnTo>
                      <a:pt x="1306" y="963"/>
                    </a:lnTo>
                    <a:lnTo>
                      <a:pt x="1306" y="961"/>
                    </a:lnTo>
                    <a:lnTo>
                      <a:pt x="1306" y="961"/>
                    </a:lnTo>
                    <a:lnTo>
                      <a:pt x="1304" y="957"/>
                    </a:lnTo>
                    <a:lnTo>
                      <a:pt x="1303" y="957"/>
                    </a:lnTo>
                    <a:lnTo>
                      <a:pt x="1303" y="957"/>
                    </a:lnTo>
                    <a:lnTo>
                      <a:pt x="1303" y="955"/>
                    </a:lnTo>
                    <a:lnTo>
                      <a:pt x="1303" y="955"/>
                    </a:lnTo>
                    <a:lnTo>
                      <a:pt x="1301" y="955"/>
                    </a:lnTo>
                    <a:lnTo>
                      <a:pt x="1299" y="955"/>
                    </a:lnTo>
                    <a:lnTo>
                      <a:pt x="1299" y="955"/>
                    </a:lnTo>
                    <a:lnTo>
                      <a:pt x="1297" y="955"/>
                    </a:lnTo>
                    <a:lnTo>
                      <a:pt x="1294" y="955"/>
                    </a:lnTo>
                    <a:lnTo>
                      <a:pt x="1294" y="955"/>
                    </a:lnTo>
                    <a:lnTo>
                      <a:pt x="1292" y="955"/>
                    </a:lnTo>
                    <a:lnTo>
                      <a:pt x="1292" y="955"/>
                    </a:lnTo>
                    <a:lnTo>
                      <a:pt x="1290" y="955"/>
                    </a:lnTo>
                    <a:lnTo>
                      <a:pt x="1290" y="957"/>
                    </a:lnTo>
                    <a:lnTo>
                      <a:pt x="1290" y="957"/>
                    </a:lnTo>
                    <a:lnTo>
                      <a:pt x="1288" y="957"/>
                    </a:lnTo>
                    <a:lnTo>
                      <a:pt x="1288" y="959"/>
                    </a:lnTo>
                    <a:lnTo>
                      <a:pt x="1286" y="959"/>
                    </a:lnTo>
                    <a:lnTo>
                      <a:pt x="1286" y="959"/>
                    </a:lnTo>
                    <a:lnTo>
                      <a:pt x="1286" y="961"/>
                    </a:lnTo>
                    <a:lnTo>
                      <a:pt x="1285" y="961"/>
                    </a:lnTo>
                    <a:lnTo>
                      <a:pt x="1283" y="961"/>
                    </a:lnTo>
                    <a:lnTo>
                      <a:pt x="1281" y="961"/>
                    </a:lnTo>
                    <a:lnTo>
                      <a:pt x="1279" y="961"/>
                    </a:lnTo>
                    <a:lnTo>
                      <a:pt x="1279" y="961"/>
                    </a:lnTo>
                    <a:lnTo>
                      <a:pt x="1277" y="959"/>
                    </a:lnTo>
                    <a:lnTo>
                      <a:pt x="1275" y="957"/>
                    </a:lnTo>
                    <a:lnTo>
                      <a:pt x="1274" y="957"/>
                    </a:lnTo>
                    <a:lnTo>
                      <a:pt x="1274" y="955"/>
                    </a:lnTo>
                    <a:lnTo>
                      <a:pt x="1274" y="955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2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70" y="954"/>
                    </a:lnTo>
                    <a:lnTo>
                      <a:pt x="1268" y="954"/>
                    </a:lnTo>
                    <a:lnTo>
                      <a:pt x="1268" y="954"/>
                    </a:lnTo>
                    <a:lnTo>
                      <a:pt x="1266" y="954"/>
                    </a:lnTo>
                    <a:lnTo>
                      <a:pt x="1265" y="955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7"/>
                    </a:lnTo>
                    <a:lnTo>
                      <a:pt x="1263" y="959"/>
                    </a:lnTo>
                    <a:lnTo>
                      <a:pt x="1261" y="959"/>
                    </a:lnTo>
                    <a:lnTo>
                      <a:pt x="1261" y="959"/>
                    </a:lnTo>
                    <a:lnTo>
                      <a:pt x="1261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9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7" y="961"/>
                    </a:lnTo>
                    <a:lnTo>
                      <a:pt x="1256" y="961"/>
                    </a:lnTo>
                    <a:lnTo>
                      <a:pt x="1256" y="961"/>
                    </a:lnTo>
                    <a:lnTo>
                      <a:pt x="1256" y="959"/>
                    </a:lnTo>
                    <a:lnTo>
                      <a:pt x="1254" y="959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4" y="957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5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4"/>
                    </a:lnTo>
                    <a:lnTo>
                      <a:pt x="1252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50" y="952"/>
                    </a:lnTo>
                    <a:lnTo>
                      <a:pt x="1248" y="952"/>
                    </a:lnTo>
                    <a:lnTo>
                      <a:pt x="1247" y="952"/>
                    </a:lnTo>
                    <a:lnTo>
                      <a:pt x="1247" y="952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5" y="954"/>
                    </a:lnTo>
                    <a:lnTo>
                      <a:pt x="1243" y="954"/>
                    </a:lnTo>
                    <a:lnTo>
                      <a:pt x="1243" y="955"/>
                    </a:lnTo>
                    <a:lnTo>
                      <a:pt x="1241" y="955"/>
                    </a:lnTo>
                    <a:lnTo>
                      <a:pt x="1239" y="955"/>
                    </a:lnTo>
                    <a:lnTo>
                      <a:pt x="1237" y="955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4" y="955"/>
                    </a:lnTo>
                    <a:lnTo>
                      <a:pt x="1234" y="955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2" y="954"/>
                    </a:lnTo>
                    <a:lnTo>
                      <a:pt x="1230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7" y="954"/>
                    </a:lnTo>
                    <a:lnTo>
                      <a:pt x="1223" y="954"/>
                    </a:lnTo>
                    <a:lnTo>
                      <a:pt x="1223" y="954"/>
                    </a:lnTo>
                    <a:lnTo>
                      <a:pt x="1219" y="954"/>
                    </a:lnTo>
                    <a:lnTo>
                      <a:pt x="1219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8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6" y="954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4" y="952"/>
                    </a:lnTo>
                    <a:lnTo>
                      <a:pt x="1212" y="952"/>
                    </a:lnTo>
                    <a:lnTo>
                      <a:pt x="1212" y="950"/>
                    </a:lnTo>
                    <a:lnTo>
                      <a:pt x="1212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50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10" y="948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9" y="946"/>
                    </a:lnTo>
                    <a:lnTo>
                      <a:pt x="1207" y="944"/>
                    </a:lnTo>
                    <a:lnTo>
                      <a:pt x="1207" y="944"/>
                    </a:lnTo>
                    <a:lnTo>
                      <a:pt x="1205" y="944"/>
                    </a:lnTo>
                    <a:lnTo>
                      <a:pt x="1205" y="944"/>
                    </a:lnTo>
                    <a:lnTo>
                      <a:pt x="1203" y="944"/>
                    </a:lnTo>
                    <a:lnTo>
                      <a:pt x="1201" y="944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200" y="946"/>
                    </a:lnTo>
                    <a:lnTo>
                      <a:pt x="1198" y="948"/>
                    </a:lnTo>
                    <a:lnTo>
                      <a:pt x="1198" y="948"/>
                    </a:lnTo>
                    <a:lnTo>
                      <a:pt x="1196" y="948"/>
                    </a:lnTo>
                    <a:lnTo>
                      <a:pt x="1196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4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8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6"/>
                    </a:lnTo>
                    <a:lnTo>
                      <a:pt x="1192" y="944"/>
                    </a:lnTo>
                    <a:lnTo>
                      <a:pt x="1192" y="944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3"/>
                    </a:lnTo>
                    <a:lnTo>
                      <a:pt x="1192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41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90" y="939"/>
                    </a:lnTo>
                    <a:lnTo>
                      <a:pt x="1189" y="939"/>
                    </a:lnTo>
                    <a:lnTo>
                      <a:pt x="1189" y="939"/>
                    </a:lnTo>
                    <a:lnTo>
                      <a:pt x="1187" y="939"/>
                    </a:lnTo>
                    <a:lnTo>
                      <a:pt x="1185" y="939"/>
                    </a:lnTo>
                    <a:lnTo>
                      <a:pt x="1185" y="939"/>
                    </a:lnTo>
                    <a:lnTo>
                      <a:pt x="1185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1"/>
                    </a:lnTo>
                    <a:lnTo>
                      <a:pt x="1183" y="943"/>
                    </a:lnTo>
                    <a:lnTo>
                      <a:pt x="1183" y="943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1" y="944"/>
                    </a:lnTo>
                    <a:lnTo>
                      <a:pt x="1180" y="946"/>
                    </a:lnTo>
                    <a:lnTo>
                      <a:pt x="1178" y="946"/>
                    </a:lnTo>
                    <a:lnTo>
                      <a:pt x="1178" y="948"/>
                    </a:lnTo>
                    <a:lnTo>
                      <a:pt x="1176" y="948"/>
                    </a:lnTo>
                    <a:lnTo>
                      <a:pt x="1176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8"/>
                    </a:lnTo>
                    <a:lnTo>
                      <a:pt x="1174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6"/>
                    </a:lnTo>
                    <a:lnTo>
                      <a:pt x="1172" y="944"/>
                    </a:lnTo>
                    <a:lnTo>
                      <a:pt x="1174" y="944"/>
                    </a:lnTo>
                    <a:lnTo>
                      <a:pt x="1174" y="944"/>
                    </a:lnTo>
                    <a:lnTo>
                      <a:pt x="1174" y="943"/>
                    </a:lnTo>
                    <a:lnTo>
                      <a:pt x="1174" y="943"/>
                    </a:lnTo>
                    <a:lnTo>
                      <a:pt x="1176" y="943"/>
                    </a:lnTo>
                    <a:lnTo>
                      <a:pt x="1176" y="941"/>
                    </a:lnTo>
                    <a:lnTo>
                      <a:pt x="1176" y="941"/>
                    </a:lnTo>
                    <a:lnTo>
                      <a:pt x="1176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4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39"/>
                    </a:lnTo>
                    <a:lnTo>
                      <a:pt x="1172" y="941"/>
                    </a:lnTo>
                    <a:lnTo>
                      <a:pt x="1172" y="941"/>
                    </a:lnTo>
                    <a:lnTo>
                      <a:pt x="1172" y="943"/>
                    </a:lnTo>
                    <a:lnTo>
                      <a:pt x="1171" y="943"/>
                    </a:lnTo>
                    <a:lnTo>
                      <a:pt x="1171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3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9" y="941"/>
                    </a:lnTo>
                    <a:lnTo>
                      <a:pt x="1167" y="941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7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5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3" y="939"/>
                    </a:lnTo>
                    <a:lnTo>
                      <a:pt x="1162" y="939"/>
                    </a:lnTo>
                    <a:lnTo>
                      <a:pt x="1162" y="939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2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60" y="941"/>
                    </a:lnTo>
                    <a:lnTo>
                      <a:pt x="1158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41"/>
                    </a:lnTo>
                    <a:lnTo>
                      <a:pt x="1156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4" y="939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2" y="937"/>
                    </a:lnTo>
                    <a:lnTo>
                      <a:pt x="1151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9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7" y="935"/>
                    </a:lnTo>
                    <a:lnTo>
                      <a:pt x="1145" y="935"/>
                    </a:lnTo>
                    <a:lnTo>
                      <a:pt x="1142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5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0" y="934"/>
                    </a:lnTo>
                    <a:lnTo>
                      <a:pt x="1142" y="934"/>
                    </a:lnTo>
                    <a:lnTo>
                      <a:pt x="1142" y="934"/>
                    </a:lnTo>
                    <a:lnTo>
                      <a:pt x="1142" y="932"/>
                    </a:lnTo>
                    <a:lnTo>
                      <a:pt x="1142" y="932"/>
                    </a:lnTo>
                    <a:lnTo>
                      <a:pt x="1143" y="932"/>
                    </a:lnTo>
                    <a:lnTo>
                      <a:pt x="1143" y="932"/>
                    </a:lnTo>
                    <a:lnTo>
                      <a:pt x="1149" y="928"/>
                    </a:lnTo>
                    <a:lnTo>
                      <a:pt x="1149" y="928"/>
                    </a:lnTo>
                    <a:lnTo>
                      <a:pt x="1149" y="926"/>
                    </a:lnTo>
                    <a:lnTo>
                      <a:pt x="1149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6"/>
                    </a:lnTo>
                    <a:lnTo>
                      <a:pt x="1151" y="925"/>
                    </a:lnTo>
                    <a:lnTo>
                      <a:pt x="1151" y="925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3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21"/>
                    </a:lnTo>
                    <a:lnTo>
                      <a:pt x="1154" y="919"/>
                    </a:lnTo>
                    <a:lnTo>
                      <a:pt x="1152" y="919"/>
                    </a:lnTo>
                    <a:lnTo>
                      <a:pt x="1151" y="919"/>
                    </a:lnTo>
                    <a:lnTo>
                      <a:pt x="1151" y="919"/>
                    </a:lnTo>
                    <a:lnTo>
                      <a:pt x="1149" y="921"/>
                    </a:lnTo>
                    <a:lnTo>
                      <a:pt x="1147" y="921"/>
                    </a:lnTo>
                    <a:lnTo>
                      <a:pt x="1147" y="921"/>
                    </a:lnTo>
                    <a:lnTo>
                      <a:pt x="1147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9"/>
                    </a:lnTo>
                    <a:lnTo>
                      <a:pt x="1145" y="917"/>
                    </a:lnTo>
                    <a:lnTo>
                      <a:pt x="1145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7"/>
                    </a:lnTo>
                    <a:lnTo>
                      <a:pt x="1143" y="916"/>
                    </a:lnTo>
                    <a:lnTo>
                      <a:pt x="1143" y="916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3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2" y="912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40" y="910"/>
                    </a:lnTo>
                    <a:lnTo>
                      <a:pt x="1138" y="910"/>
                    </a:lnTo>
                    <a:lnTo>
                      <a:pt x="1138" y="910"/>
                    </a:lnTo>
                    <a:lnTo>
                      <a:pt x="1136" y="910"/>
                    </a:lnTo>
                    <a:lnTo>
                      <a:pt x="1136" y="912"/>
                    </a:lnTo>
                    <a:lnTo>
                      <a:pt x="1136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4" y="912"/>
                    </a:lnTo>
                    <a:lnTo>
                      <a:pt x="1131" y="912"/>
                    </a:lnTo>
                    <a:lnTo>
                      <a:pt x="1131" y="912"/>
                    </a:lnTo>
                    <a:lnTo>
                      <a:pt x="1129" y="910"/>
                    </a:lnTo>
                    <a:lnTo>
                      <a:pt x="1129" y="910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8"/>
                    </a:lnTo>
                    <a:lnTo>
                      <a:pt x="1129" y="906"/>
                    </a:lnTo>
                    <a:lnTo>
                      <a:pt x="1129" y="906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5"/>
                    </a:lnTo>
                    <a:lnTo>
                      <a:pt x="1129" y="903"/>
                    </a:lnTo>
                    <a:lnTo>
                      <a:pt x="1127" y="903"/>
                    </a:lnTo>
                    <a:lnTo>
                      <a:pt x="1127" y="903"/>
                    </a:lnTo>
                    <a:lnTo>
                      <a:pt x="1125" y="903"/>
                    </a:lnTo>
                    <a:lnTo>
                      <a:pt x="1125" y="903"/>
                    </a:lnTo>
                    <a:lnTo>
                      <a:pt x="1124" y="903"/>
                    </a:lnTo>
                    <a:lnTo>
                      <a:pt x="1122" y="905"/>
                    </a:lnTo>
                    <a:lnTo>
                      <a:pt x="1120" y="905"/>
                    </a:lnTo>
                    <a:lnTo>
                      <a:pt x="1118" y="903"/>
                    </a:lnTo>
                    <a:lnTo>
                      <a:pt x="1118" y="903"/>
                    </a:lnTo>
                    <a:lnTo>
                      <a:pt x="1116" y="901"/>
                    </a:lnTo>
                    <a:lnTo>
                      <a:pt x="1116" y="899"/>
                    </a:lnTo>
                    <a:lnTo>
                      <a:pt x="1115" y="899"/>
                    </a:lnTo>
                    <a:lnTo>
                      <a:pt x="1115" y="899"/>
                    </a:lnTo>
                    <a:lnTo>
                      <a:pt x="1115" y="897"/>
                    </a:lnTo>
                    <a:lnTo>
                      <a:pt x="1115" y="896"/>
                    </a:lnTo>
                    <a:lnTo>
                      <a:pt x="1115" y="896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5" y="894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2"/>
                    </a:lnTo>
                    <a:lnTo>
                      <a:pt x="1116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90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18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0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2" y="888"/>
                    </a:lnTo>
                    <a:lnTo>
                      <a:pt x="1124" y="888"/>
                    </a:lnTo>
                    <a:lnTo>
                      <a:pt x="1124" y="888"/>
                    </a:lnTo>
                    <a:lnTo>
                      <a:pt x="1125" y="888"/>
                    </a:lnTo>
                    <a:lnTo>
                      <a:pt x="1125" y="888"/>
                    </a:lnTo>
                    <a:lnTo>
                      <a:pt x="1127" y="888"/>
                    </a:lnTo>
                    <a:lnTo>
                      <a:pt x="1127" y="888"/>
                    </a:lnTo>
                    <a:lnTo>
                      <a:pt x="1129" y="888"/>
                    </a:lnTo>
                    <a:lnTo>
                      <a:pt x="1129" y="888"/>
                    </a:lnTo>
                    <a:lnTo>
                      <a:pt x="1131" y="887"/>
                    </a:lnTo>
                    <a:lnTo>
                      <a:pt x="1131" y="887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31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9" y="885"/>
                    </a:lnTo>
                    <a:lnTo>
                      <a:pt x="1127" y="885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7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5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3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4" y="885"/>
                    </a:lnTo>
                    <a:lnTo>
                      <a:pt x="1122" y="885"/>
                    </a:lnTo>
                    <a:lnTo>
                      <a:pt x="1122" y="885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2" y="883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81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0" y="879"/>
                    </a:lnTo>
                    <a:lnTo>
                      <a:pt x="1122" y="879"/>
                    </a:lnTo>
                    <a:lnTo>
                      <a:pt x="1122" y="879"/>
                    </a:lnTo>
                    <a:lnTo>
                      <a:pt x="1122" y="878"/>
                    </a:lnTo>
                    <a:lnTo>
                      <a:pt x="1124" y="878"/>
                    </a:lnTo>
                    <a:lnTo>
                      <a:pt x="1124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8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5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4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2" y="876"/>
                    </a:lnTo>
                    <a:lnTo>
                      <a:pt x="1120" y="876"/>
                    </a:lnTo>
                    <a:lnTo>
                      <a:pt x="1120" y="876"/>
                    </a:lnTo>
                    <a:lnTo>
                      <a:pt x="1118" y="876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8" y="874"/>
                    </a:lnTo>
                    <a:lnTo>
                      <a:pt x="1116" y="872"/>
                    </a:lnTo>
                    <a:lnTo>
                      <a:pt x="1116" y="872"/>
                    </a:lnTo>
                    <a:lnTo>
                      <a:pt x="1118" y="872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70"/>
                    </a:lnTo>
                    <a:lnTo>
                      <a:pt x="1118" y="869"/>
                    </a:lnTo>
                    <a:lnTo>
                      <a:pt x="1118" y="869"/>
                    </a:lnTo>
                    <a:lnTo>
                      <a:pt x="1116" y="869"/>
                    </a:lnTo>
                    <a:lnTo>
                      <a:pt x="1116" y="867"/>
                    </a:lnTo>
                    <a:lnTo>
                      <a:pt x="1115" y="867"/>
                    </a:lnTo>
                    <a:lnTo>
                      <a:pt x="1115" y="865"/>
                    </a:lnTo>
                    <a:lnTo>
                      <a:pt x="1113" y="865"/>
                    </a:lnTo>
                    <a:lnTo>
                      <a:pt x="1111" y="865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3"/>
                    </a:lnTo>
                    <a:lnTo>
                      <a:pt x="1109" y="861"/>
                    </a:lnTo>
                    <a:lnTo>
                      <a:pt x="1109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61"/>
                    </a:lnTo>
                    <a:lnTo>
                      <a:pt x="1111" y="859"/>
                    </a:lnTo>
                    <a:lnTo>
                      <a:pt x="1111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9"/>
                    </a:lnTo>
                    <a:lnTo>
                      <a:pt x="1113" y="858"/>
                    </a:lnTo>
                    <a:lnTo>
                      <a:pt x="1113" y="856"/>
                    </a:lnTo>
                    <a:lnTo>
                      <a:pt x="1113" y="856"/>
                    </a:lnTo>
                    <a:lnTo>
                      <a:pt x="1113" y="854"/>
                    </a:lnTo>
                    <a:lnTo>
                      <a:pt x="1111" y="854"/>
                    </a:lnTo>
                    <a:lnTo>
                      <a:pt x="1111" y="852"/>
                    </a:lnTo>
                    <a:lnTo>
                      <a:pt x="1111" y="852"/>
                    </a:lnTo>
                    <a:lnTo>
                      <a:pt x="1113" y="852"/>
                    </a:lnTo>
                    <a:lnTo>
                      <a:pt x="1113" y="850"/>
                    </a:lnTo>
                    <a:lnTo>
                      <a:pt x="1113" y="850"/>
                    </a:lnTo>
                    <a:lnTo>
                      <a:pt x="1113" y="849"/>
                    </a:lnTo>
                    <a:lnTo>
                      <a:pt x="1113" y="849"/>
                    </a:lnTo>
                    <a:lnTo>
                      <a:pt x="1111" y="845"/>
                    </a:lnTo>
                    <a:lnTo>
                      <a:pt x="1109" y="845"/>
                    </a:lnTo>
                    <a:lnTo>
                      <a:pt x="1109" y="845"/>
                    </a:lnTo>
                    <a:lnTo>
                      <a:pt x="1107" y="845"/>
                    </a:lnTo>
                    <a:lnTo>
                      <a:pt x="1105" y="845"/>
                    </a:lnTo>
                    <a:lnTo>
                      <a:pt x="1105" y="845"/>
                    </a:lnTo>
                    <a:lnTo>
                      <a:pt x="1104" y="845"/>
                    </a:lnTo>
                    <a:lnTo>
                      <a:pt x="1104" y="845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4" y="843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2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100" y="841"/>
                    </a:lnTo>
                    <a:lnTo>
                      <a:pt x="1098" y="841"/>
                    </a:lnTo>
                    <a:lnTo>
                      <a:pt x="1098" y="841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5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3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40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8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1" y="836"/>
                    </a:lnTo>
                    <a:lnTo>
                      <a:pt x="1093" y="834"/>
                    </a:lnTo>
                    <a:lnTo>
                      <a:pt x="1095" y="834"/>
                    </a:lnTo>
                    <a:lnTo>
                      <a:pt x="1096" y="832"/>
                    </a:lnTo>
                    <a:lnTo>
                      <a:pt x="1096" y="832"/>
                    </a:lnTo>
                    <a:lnTo>
                      <a:pt x="1098" y="832"/>
                    </a:lnTo>
                    <a:lnTo>
                      <a:pt x="1100" y="831"/>
                    </a:lnTo>
                    <a:lnTo>
                      <a:pt x="1100" y="829"/>
                    </a:lnTo>
                    <a:lnTo>
                      <a:pt x="1100" y="829"/>
                    </a:lnTo>
                    <a:lnTo>
                      <a:pt x="1100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8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6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7"/>
                    </a:lnTo>
                    <a:lnTo>
                      <a:pt x="1095" y="829"/>
                    </a:lnTo>
                    <a:lnTo>
                      <a:pt x="1093" y="829"/>
                    </a:lnTo>
                    <a:lnTo>
                      <a:pt x="1093" y="829"/>
                    </a:lnTo>
                    <a:lnTo>
                      <a:pt x="1091" y="829"/>
                    </a:lnTo>
                    <a:lnTo>
                      <a:pt x="1089" y="829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7"/>
                    </a:lnTo>
                    <a:lnTo>
                      <a:pt x="1089" y="825"/>
                    </a:lnTo>
                    <a:lnTo>
                      <a:pt x="1091" y="825"/>
                    </a:lnTo>
                    <a:lnTo>
                      <a:pt x="1091" y="823"/>
                    </a:lnTo>
                    <a:lnTo>
                      <a:pt x="1093" y="823"/>
                    </a:lnTo>
                    <a:lnTo>
                      <a:pt x="1095" y="823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1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5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3" y="820"/>
                    </a:lnTo>
                    <a:lnTo>
                      <a:pt x="1091" y="820"/>
                    </a:lnTo>
                    <a:lnTo>
                      <a:pt x="1089" y="820"/>
                    </a:lnTo>
                    <a:lnTo>
                      <a:pt x="1087" y="820"/>
                    </a:lnTo>
                    <a:lnTo>
                      <a:pt x="1087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6" y="820"/>
                    </a:lnTo>
                    <a:lnTo>
                      <a:pt x="1084" y="820"/>
                    </a:lnTo>
                    <a:lnTo>
                      <a:pt x="1084" y="820"/>
                    </a:lnTo>
                    <a:lnTo>
                      <a:pt x="1084" y="818"/>
                    </a:lnTo>
                    <a:lnTo>
                      <a:pt x="1082" y="818"/>
                    </a:lnTo>
                    <a:lnTo>
                      <a:pt x="1082" y="818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2" y="816"/>
                    </a:lnTo>
                    <a:lnTo>
                      <a:pt x="1084" y="816"/>
                    </a:lnTo>
                    <a:lnTo>
                      <a:pt x="1084" y="816"/>
                    </a:lnTo>
                    <a:lnTo>
                      <a:pt x="1084" y="814"/>
                    </a:lnTo>
                    <a:lnTo>
                      <a:pt x="1086" y="814"/>
                    </a:lnTo>
                    <a:lnTo>
                      <a:pt x="1086" y="814"/>
                    </a:lnTo>
                    <a:lnTo>
                      <a:pt x="1086" y="812"/>
                    </a:lnTo>
                    <a:lnTo>
                      <a:pt x="1087" y="812"/>
                    </a:lnTo>
                    <a:lnTo>
                      <a:pt x="1087" y="812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7" y="811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9"/>
                    </a:lnTo>
                    <a:lnTo>
                      <a:pt x="1086" y="807"/>
                    </a:lnTo>
                    <a:lnTo>
                      <a:pt x="1084" y="807"/>
                    </a:lnTo>
                    <a:lnTo>
                      <a:pt x="1084" y="807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5"/>
                    </a:lnTo>
                    <a:lnTo>
                      <a:pt x="1086" y="803"/>
                    </a:lnTo>
                    <a:lnTo>
                      <a:pt x="1086" y="803"/>
                    </a:lnTo>
                    <a:lnTo>
                      <a:pt x="1087" y="803"/>
                    </a:lnTo>
                    <a:lnTo>
                      <a:pt x="1087" y="802"/>
                    </a:lnTo>
                    <a:lnTo>
                      <a:pt x="1087" y="802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800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8"/>
                    </a:lnTo>
                    <a:lnTo>
                      <a:pt x="1087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6" y="796"/>
                    </a:lnTo>
                    <a:lnTo>
                      <a:pt x="1084" y="796"/>
                    </a:lnTo>
                    <a:lnTo>
                      <a:pt x="1084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4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2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4" y="793"/>
                    </a:lnTo>
                    <a:lnTo>
                      <a:pt x="1086" y="793"/>
                    </a:lnTo>
                    <a:lnTo>
                      <a:pt x="1086" y="793"/>
                    </a:lnTo>
                    <a:lnTo>
                      <a:pt x="1086" y="794"/>
                    </a:lnTo>
                    <a:lnTo>
                      <a:pt x="1086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7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4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89" y="793"/>
                    </a:lnTo>
                    <a:lnTo>
                      <a:pt x="1091" y="793"/>
                    </a:lnTo>
                    <a:lnTo>
                      <a:pt x="1091" y="791"/>
                    </a:lnTo>
                    <a:lnTo>
                      <a:pt x="1091" y="791"/>
                    </a:lnTo>
                    <a:lnTo>
                      <a:pt x="1089" y="789"/>
                    </a:lnTo>
                    <a:lnTo>
                      <a:pt x="1089" y="789"/>
                    </a:lnTo>
                    <a:lnTo>
                      <a:pt x="1087" y="789"/>
                    </a:lnTo>
                    <a:lnTo>
                      <a:pt x="1087" y="787"/>
                    </a:lnTo>
                    <a:lnTo>
                      <a:pt x="1087" y="787"/>
                    </a:lnTo>
                    <a:lnTo>
                      <a:pt x="1087" y="785"/>
                    </a:lnTo>
                    <a:lnTo>
                      <a:pt x="1087" y="785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6" y="783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4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2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80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2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80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8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78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0" y="776"/>
                    </a:lnTo>
                    <a:lnTo>
                      <a:pt x="1082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8"/>
                    </a:lnTo>
                    <a:lnTo>
                      <a:pt x="1084" y="776"/>
                    </a:lnTo>
                    <a:lnTo>
                      <a:pt x="1084" y="776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4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3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71"/>
                    </a:lnTo>
                    <a:lnTo>
                      <a:pt x="1084" y="769"/>
                    </a:lnTo>
                    <a:lnTo>
                      <a:pt x="1084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9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6" y="767"/>
                    </a:lnTo>
                    <a:lnTo>
                      <a:pt x="1084" y="767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2" y="765"/>
                    </a:lnTo>
                    <a:lnTo>
                      <a:pt x="1080" y="765"/>
                    </a:lnTo>
                    <a:lnTo>
                      <a:pt x="1080" y="765"/>
                    </a:lnTo>
                    <a:lnTo>
                      <a:pt x="1078" y="765"/>
                    </a:lnTo>
                    <a:lnTo>
                      <a:pt x="1078" y="767"/>
                    </a:lnTo>
                    <a:lnTo>
                      <a:pt x="1078" y="767"/>
                    </a:lnTo>
                    <a:lnTo>
                      <a:pt x="1077" y="767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7" y="769"/>
                    </a:lnTo>
                    <a:lnTo>
                      <a:pt x="1075" y="769"/>
                    </a:lnTo>
                    <a:lnTo>
                      <a:pt x="1075" y="771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5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3" y="769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7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5" y="765"/>
                    </a:lnTo>
                    <a:lnTo>
                      <a:pt x="1077" y="765"/>
                    </a:lnTo>
                    <a:lnTo>
                      <a:pt x="1077" y="765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4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7" y="762"/>
                    </a:lnTo>
                    <a:lnTo>
                      <a:pt x="1075" y="762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5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3" y="760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71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9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7" y="762"/>
                    </a:lnTo>
                    <a:lnTo>
                      <a:pt x="1066" y="762"/>
                    </a:lnTo>
                    <a:lnTo>
                      <a:pt x="1066" y="764"/>
                    </a:lnTo>
                    <a:lnTo>
                      <a:pt x="1066" y="764"/>
                    </a:lnTo>
                    <a:lnTo>
                      <a:pt x="1064" y="764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2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4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6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7" y="760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9" y="758"/>
                    </a:lnTo>
                    <a:lnTo>
                      <a:pt x="1067" y="758"/>
                    </a:lnTo>
                    <a:lnTo>
                      <a:pt x="1067" y="758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7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6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8"/>
                    </a:lnTo>
                    <a:lnTo>
                      <a:pt x="1066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6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4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5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6" y="753"/>
                    </a:lnTo>
                    <a:lnTo>
                      <a:pt x="1064" y="753"/>
                    </a:lnTo>
                    <a:lnTo>
                      <a:pt x="1064" y="753"/>
                    </a:lnTo>
                    <a:lnTo>
                      <a:pt x="1064" y="751"/>
                    </a:lnTo>
                    <a:lnTo>
                      <a:pt x="1064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51"/>
                    </a:lnTo>
                    <a:lnTo>
                      <a:pt x="1062" y="749"/>
                    </a:lnTo>
                    <a:lnTo>
                      <a:pt x="1062" y="747"/>
                    </a:lnTo>
                    <a:lnTo>
                      <a:pt x="1062" y="747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60" y="745"/>
                    </a:lnTo>
                    <a:lnTo>
                      <a:pt x="1058" y="745"/>
                    </a:lnTo>
                    <a:lnTo>
                      <a:pt x="1058" y="745"/>
                    </a:lnTo>
                    <a:lnTo>
                      <a:pt x="1057" y="745"/>
                    </a:lnTo>
                    <a:lnTo>
                      <a:pt x="1055" y="745"/>
                    </a:lnTo>
                    <a:lnTo>
                      <a:pt x="1055" y="745"/>
                    </a:lnTo>
                    <a:lnTo>
                      <a:pt x="1053" y="745"/>
                    </a:lnTo>
                    <a:lnTo>
                      <a:pt x="1053" y="744"/>
                    </a:lnTo>
                    <a:lnTo>
                      <a:pt x="1053" y="744"/>
                    </a:lnTo>
                    <a:lnTo>
                      <a:pt x="1053" y="742"/>
                    </a:lnTo>
                    <a:lnTo>
                      <a:pt x="1053" y="742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5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7" y="740"/>
                    </a:lnTo>
                    <a:lnTo>
                      <a:pt x="1058" y="738"/>
                    </a:lnTo>
                    <a:lnTo>
                      <a:pt x="1058" y="738"/>
                    </a:lnTo>
                    <a:lnTo>
                      <a:pt x="1058" y="736"/>
                    </a:lnTo>
                    <a:lnTo>
                      <a:pt x="1057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5" y="736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5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3"/>
                    </a:lnTo>
                    <a:lnTo>
                      <a:pt x="1053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31"/>
                    </a:lnTo>
                    <a:lnTo>
                      <a:pt x="1055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9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7" y="727"/>
                    </a:lnTo>
                    <a:lnTo>
                      <a:pt x="1055" y="727"/>
                    </a:lnTo>
                    <a:lnTo>
                      <a:pt x="1055" y="727"/>
                    </a:lnTo>
                    <a:lnTo>
                      <a:pt x="1053" y="727"/>
                    </a:lnTo>
                    <a:lnTo>
                      <a:pt x="1053" y="727"/>
                    </a:lnTo>
                    <a:lnTo>
                      <a:pt x="1053" y="729"/>
                    </a:lnTo>
                    <a:lnTo>
                      <a:pt x="1051" y="729"/>
                    </a:lnTo>
                    <a:lnTo>
                      <a:pt x="1051" y="729"/>
                    </a:lnTo>
                    <a:lnTo>
                      <a:pt x="1049" y="729"/>
                    </a:lnTo>
                    <a:lnTo>
                      <a:pt x="1049" y="727"/>
                    </a:lnTo>
                    <a:lnTo>
                      <a:pt x="1049" y="727"/>
                    </a:lnTo>
                    <a:lnTo>
                      <a:pt x="1049" y="729"/>
                    </a:lnTo>
                    <a:lnTo>
                      <a:pt x="1048" y="729"/>
                    </a:lnTo>
                    <a:lnTo>
                      <a:pt x="1048" y="729"/>
                    </a:lnTo>
                    <a:lnTo>
                      <a:pt x="1046" y="729"/>
                    </a:lnTo>
                    <a:lnTo>
                      <a:pt x="1046" y="727"/>
                    </a:lnTo>
                    <a:lnTo>
                      <a:pt x="1046" y="727"/>
                    </a:lnTo>
                    <a:lnTo>
                      <a:pt x="1046" y="726"/>
                    </a:lnTo>
                    <a:lnTo>
                      <a:pt x="1046" y="726"/>
                    </a:lnTo>
                    <a:lnTo>
                      <a:pt x="1048" y="724"/>
                    </a:lnTo>
                    <a:lnTo>
                      <a:pt x="1049" y="722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49" y="720"/>
                    </a:lnTo>
                    <a:lnTo>
                      <a:pt x="1051" y="720"/>
                    </a:lnTo>
                    <a:lnTo>
                      <a:pt x="1051" y="720"/>
                    </a:lnTo>
                    <a:lnTo>
                      <a:pt x="1049" y="718"/>
                    </a:lnTo>
                    <a:lnTo>
                      <a:pt x="1048" y="718"/>
                    </a:lnTo>
                    <a:lnTo>
                      <a:pt x="1048" y="717"/>
                    </a:lnTo>
                    <a:lnTo>
                      <a:pt x="1046" y="717"/>
                    </a:lnTo>
                    <a:lnTo>
                      <a:pt x="1044" y="718"/>
                    </a:lnTo>
                    <a:lnTo>
                      <a:pt x="1044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2" y="718"/>
                    </a:lnTo>
                    <a:lnTo>
                      <a:pt x="1040" y="718"/>
                    </a:lnTo>
                    <a:lnTo>
                      <a:pt x="1040" y="718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0" y="717"/>
                    </a:lnTo>
                    <a:lnTo>
                      <a:pt x="1042" y="715"/>
                    </a:lnTo>
                    <a:lnTo>
                      <a:pt x="1042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5"/>
                    </a:lnTo>
                    <a:lnTo>
                      <a:pt x="1044" y="713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4" y="711"/>
                    </a:lnTo>
                    <a:lnTo>
                      <a:pt x="1042" y="709"/>
                    </a:lnTo>
                    <a:lnTo>
                      <a:pt x="1042" y="708"/>
                    </a:lnTo>
                    <a:lnTo>
                      <a:pt x="1040" y="706"/>
                    </a:lnTo>
                    <a:lnTo>
                      <a:pt x="1040" y="706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4"/>
                    </a:lnTo>
                    <a:lnTo>
                      <a:pt x="1040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2" y="702"/>
                    </a:lnTo>
                    <a:lnTo>
                      <a:pt x="1044" y="702"/>
                    </a:lnTo>
                    <a:lnTo>
                      <a:pt x="1044" y="700"/>
                    </a:lnTo>
                    <a:lnTo>
                      <a:pt x="1044" y="700"/>
                    </a:lnTo>
                    <a:lnTo>
                      <a:pt x="1046" y="698"/>
                    </a:lnTo>
                    <a:lnTo>
                      <a:pt x="1046" y="697"/>
                    </a:lnTo>
                    <a:lnTo>
                      <a:pt x="1046" y="695"/>
                    </a:lnTo>
                    <a:lnTo>
                      <a:pt x="1046" y="695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3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4" y="691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6" y="689"/>
                    </a:lnTo>
                    <a:lnTo>
                      <a:pt x="1048" y="689"/>
                    </a:lnTo>
                    <a:lnTo>
                      <a:pt x="1048" y="689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8" y="688"/>
                    </a:lnTo>
                    <a:lnTo>
                      <a:pt x="1049" y="688"/>
                    </a:lnTo>
                    <a:lnTo>
                      <a:pt x="1049" y="688"/>
                    </a:lnTo>
                    <a:lnTo>
                      <a:pt x="1049" y="686"/>
                    </a:lnTo>
                    <a:lnTo>
                      <a:pt x="1049" y="686"/>
                    </a:lnTo>
                    <a:lnTo>
                      <a:pt x="1049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8" y="684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49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1" y="682"/>
                    </a:lnTo>
                    <a:lnTo>
                      <a:pt x="1053" y="682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3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4"/>
                    </a:lnTo>
                    <a:lnTo>
                      <a:pt x="1055" y="682"/>
                    </a:lnTo>
                    <a:lnTo>
                      <a:pt x="1055" y="682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80"/>
                    </a:lnTo>
                    <a:lnTo>
                      <a:pt x="1055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7" y="679"/>
                    </a:lnTo>
                    <a:lnTo>
                      <a:pt x="1058" y="679"/>
                    </a:lnTo>
                    <a:lnTo>
                      <a:pt x="1058" y="679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7"/>
                    </a:lnTo>
                    <a:lnTo>
                      <a:pt x="1058" y="675"/>
                    </a:lnTo>
                    <a:lnTo>
                      <a:pt x="1058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5"/>
                    </a:lnTo>
                    <a:lnTo>
                      <a:pt x="1057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5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3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3" y="671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70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5" y="668"/>
                    </a:lnTo>
                    <a:lnTo>
                      <a:pt x="1053" y="668"/>
                    </a:lnTo>
                    <a:lnTo>
                      <a:pt x="1051" y="670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8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51" y="666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4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9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8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6" y="666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4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4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2" y="666"/>
                    </a:lnTo>
                    <a:lnTo>
                      <a:pt x="1040" y="668"/>
                    </a:lnTo>
                    <a:lnTo>
                      <a:pt x="1040" y="668"/>
                    </a:lnTo>
                    <a:lnTo>
                      <a:pt x="1040" y="666"/>
                    </a:lnTo>
                    <a:lnTo>
                      <a:pt x="1040" y="666"/>
                    </a:lnTo>
                    <a:lnTo>
                      <a:pt x="1039" y="666"/>
                    </a:lnTo>
                    <a:lnTo>
                      <a:pt x="1039" y="666"/>
                    </a:lnTo>
                    <a:lnTo>
                      <a:pt x="1037" y="666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4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2"/>
                    </a:lnTo>
                    <a:lnTo>
                      <a:pt x="1037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5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3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4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1" y="662"/>
                    </a:lnTo>
                    <a:lnTo>
                      <a:pt x="1033" y="662"/>
                    </a:lnTo>
                    <a:lnTo>
                      <a:pt x="1033" y="662"/>
                    </a:lnTo>
                    <a:lnTo>
                      <a:pt x="1033" y="660"/>
                    </a:lnTo>
                    <a:lnTo>
                      <a:pt x="1033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1" y="660"/>
                    </a:lnTo>
                    <a:lnTo>
                      <a:pt x="1030" y="662"/>
                    </a:lnTo>
                    <a:lnTo>
                      <a:pt x="1030" y="662"/>
                    </a:lnTo>
                    <a:lnTo>
                      <a:pt x="1030" y="660"/>
                    </a:lnTo>
                    <a:lnTo>
                      <a:pt x="1030" y="660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30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8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6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9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7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5"/>
                    </a:lnTo>
                    <a:lnTo>
                      <a:pt x="1024" y="653"/>
                    </a:lnTo>
                    <a:lnTo>
                      <a:pt x="1024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0" y="653"/>
                    </a:lnTo>
                    <a:lnTo>
                      <a:pt x="1020" y="655"/>
                    </a:lnTo>
                    <a:lnTo>
                      <a:pt x="1020" y="655"/>
                    </a:lnTo>
                    <a:lnTo>
                      <a:pt x="1020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7"/>
                    </a:lnTo>
                    <a:lnTo>
                      <a:pt x="1019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5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7" y="651"/>
                    </a:lnTo>
                    <a:lnTo>
                      <a:pt x="1017" y="651"/>
                    </a:lnTo>
                    <a:lnTo>
                      <a:pt x="1017" y="653"/>
                    </a:lnTo>
                    <a:lnTo>
                      <a:pt x="1017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3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5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1" y="653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10" y="651"/>
                    </a:lnTo>
                    <a:lnTo>
                      <a:pt x="1008" y="651"/>
                    </a:lnTo>
                    <a:lnTo>
                      <a:pt x="1008" y="651"/>
                    </a:lnTo>
                    <a:lnTo>
                      <a:pt x="1008" y="650"/>
                    </a:lnTo>
                    <a:lnTo>
                      <a:pt x="1008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6" y="650"/>
                    </a:lnTo>
                    <a:lnTo>
                      <a:pt x="1004" y="650"/>
                    </a:lnTo>
                    <a:lnTo>
                      <a:pt x="1004" y="650"/>
                    </a:lnTo>
                    <a:lnTo>
                      <a:pt x="1004" y="648"/>
                    </a:lnTo>
                    <a:lnTo>
                      <a:pt x="1004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2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8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9" y="646"/>
                    </a:lnTo>
                    <a:lnTo>
                      <a:pt x="999" y="646"/>
                    </a:lnTo>
                    <a:lnTo>
                      <a:pt x="999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7" y="648"/>
                    </a:lnTo>
                    <a:lnTo>
                      <a:pt x="995" y="646"/>
                    </a:lnTo>
                    <a:lnTo>
                      <a:pt x="995" y="646"/>
                    </a:lnTo>
                    <a:lnTo>
                      <a:pt x="993" y="646"/>
                    </a:lnTo>
                    <a:lnTo>
                      <a:pt x="993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2" y="646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90" y="644"/>
                    </a:lnTo>
                    <a:lnTo>
                      <a:pt x="988" y="644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8" y="646"/>
                    </a:lnTo>
                    <a:lnTo>
                      <a:pt x="986" y="644"/>
                    </a:lnTo>
                    <a:lnTo>
                      <a:pt x="986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4" y="644"/>
                    </a:lnTo>
                    <a:lnTo>
                      <a:pt x="982" y="644"/>
                    </a:lnTo>
                    <a:lnTo>
                      <a:pt x="982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81" y="644"/>
                    </a:lnTo>
                    <a:lnTo>
                      <a:pt x="979" y="644"/>
                    </a:lnTo>
                    <a:lnTo>
                      <a:pt x="979" y="644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9" y="642"/>
                    </a:lnTo>
                    <a:lnTo>
                      <a:pt x="977" y="642"/>
                    </a:lnTo>
                    <a:lnTo>
                      <a:pt x="977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2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5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3" y="641"/>
                    </a:lnTo>
                    <a:lnTo>
                      <a:pt x="972" y="642"/>
                    </a:lnTo>
                    <a:lnTo>
                      <a:pt x="972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70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8" y="642"/>
                    </a:lnTo>
                    <a:lnTo>
                      <a:pt x="966" y="642"/>
                    </a:lnTo>
                    <a:lnTo>
                      <a:pt x="966" y="642"/>
                    </a:lnTo>
                    <a:lnTo>
                      <a:pt x="964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4" y="646"/>
                    </a:lnTo>
                    <a:lnTo>
                      <a:pt x="966" y="646"/>
                    </a:lnTo>
                    <a:lnTo>
                      <a:pt x="966" y="646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6" y="648"/>
                    </a:lnTo>
                    <a:lnTo>
                      <a:pt x="964" y="650"/>
                    </a:lnTo>
                    <a:lnTo>
                      <a:pt x="963" y="650"/>
                    </a:lnTo>
                    <a:lnTo>
                      <a:pt x="961" y="650"/>
                    </a:lnTo>
                    <a:lnTo>
                      <a:pt x="959" y="650"/>
                    </a:lnTo>
                    <a:lnTo>
                      <a:pt x="959" y="651"/>
                    </a:lnTo>
                    <a:lnTo>
                      <a:pt x="959" y="651"/>
                    </a:lnTo>
                    <a:lnTo>
                      <a:pt x="957" y="651"/>
                    </a:lnTo>
                    <a:lnTo>
                      <a:pt x="957" y="651"/>
                    </a:lnTo>
                    <a:lnTo>
                      <a:pt x="955" y="651"/>
                    </a:lnTo>
                    <a:lnTo>
                      <a:pt x="955" y="651"/>
                    </a:lnTo>
                    <a:lnTo>
                      <a:pt x="954" y="651"/>
                    </a:lnTo>
                    <a:lnTo>
                      <a:pt x="954" y="651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2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50" y="653"/>
                    </a:lnTo>
                    <a:lnTo>
                      <a:pt x="948" y="653"/>
                    </a:lnTo>
                    <a:lnTo>
                      <a:pt x="948" y="653"/>
                    </a:lnTo>
                    <a:lnTo>
                      <a:pt x="946" y="653"/>
                    </a:lnTo>
                    <a:lnTo>
                      <a:pt x="946" y="651"/>
                    </a:lnTo>
                    <a:lnTo>
                      <a:pt x="946" y="653"/>
                    </a:lnTo>
                    <a:lnTo>
                      <a:pt x="946" y="653"/>
                    </a:lnTo>
                    <a:lnTo>
                      <a:pt x="944" y="653"/>
                    </a:lnTo>
                    <a:lnTo>
                      <a:pt x="944" y="655"/>
                    </a:lnTo>
                    <a:lnTo>
                      <a:pt x="946" y="655"/>
                    </a:lnTo>
                    <a:lnTo>
                      <a:pt x="948" y="655"/>
                    </a:lnTo>
                    <a:lnTo>
                      <a:pt x="948" y="655"/>
                    </a:lnTo>
                    <a:lnTo>
                      <a:pt x="950" y="655"/>
                    </a:lnTo>
                    <a:lnTo>
                      <a:pt x="950" y="657"/>
                    </a:lnTo>
                    <a:lnTo>
                      <a:pt x="950" y="657"/>
                    </a:lnTo>
                    <a:lnTo>
                      <a:pt x="950" y="659"/>
                    </a:lnTo>
                    <a:lnTo>
                      <a:pt x="950" y="659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0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2"/>
                    </a:lnTo>
                    <a:lnTo>
                      <a:pt x="950" y="664"/>
                    </a:lnTo>
                    <a:lnTo>
                      <a:pt x="952" y="664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6"/>
                    </a:lnTo>
                    <a:lnTo>
                      <a:pt x="952" y="668"/>
                    </a:lnTo>
                    <a:lnTo>
                      <a:pt x="954" y="668"/>
                    </a:lnTo>
                    <a:lnTo>
                      <a:pt x="954" y="668"/>
                    </a:lnTo>
                    <a:lnTo>
                      <a:pt x="954" y="670"/>
                    </a:lnTo>
                    <a:lnTo>
                      <a:pt x="954" y="670"/>
                    </a:lnTo>
                    <a:lnTo>
                      <a:pt x="954" y="671"/>
                    </a:lnTo>
                    <a:lnTo>
                      <a:pt x="954" y="671"/>
                    </a:lnTo>
                    <a:lnTo>
                      <a:pt x="952" y="671"/>
                    </a:lnTo>
                    <a:lnTo>
                      <a:pt x="952" y="671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2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50" y="673"/>
                    </a:lnTo>
                    <a:lnTo>
                      <a:pt x="948" y="673"/>
                    </a:lnTo>
                    <a:lnTo>
                      <a:pt x="948" y="673"/>
                    </a:lnTo>
                    <a:lnTo>
                      <a:pt x="948" y="675"/>
                    </a:lnTo>
                    <a:lnTo>
                      <a:pt x="946" y="675"/>
                    </a:lnTo>
                    <a:lnTo>
                      <a:pt x="946" y="675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6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4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3" y="677"/>
                    </a:lnTo>
                    <a:lnTo>
                      <a:pt x="941" y="677"/>
                    </a:lnTo>
                    <a:lnTo>
                      <a:pt x="941" y="679"/>
                    </a:lnTo>
                    <a:lnTo>
                      <a:pt x="941" y="679"/>
                    </a:lnTo>
                    <a:lnTo>
                      <a:pt x="941" y="680"/>
                    </a:lnTo>
                    <a:lnTo>
                      <a:pt x="941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9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7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0"/>
                    </a:lnTo>
                    <a:lnTo>
                      <a:pt x="935" y="682"/>
                    </a:lnTo>
                    <a:lnTo>
                      <a:pt x="934" y="682"/>
                    </a:lnTo>
                    <a:lnTo>
                      <a:pt x="934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2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30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8" y="682"/>
                    </a:lnTo>
                    <a:lnTo>
                      <a:pt x="926" y="682"/>
                    </a:lnTo>
                    <a:lnTo>
                      <a:pt x="926" y="682"/>
                    </a:lnTo>
                    <a:lnTo>
                      <a:pt x="926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5" y="684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3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21" y="686"/>
                    </a:lnTo>
                    <a:lnTo>
                      <a:pt x="919" y="686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9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7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6" y="688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2" y="689"/>
                    </a:lnTo>
                    <a:lnTo>
                      <a:pt x="912" y="689"/>
                    </a:lnTo>
                    <a:lnTo>
                      <a:pt x="914" y="689"/>
                    </a:lnTo>
                    <a:lnTo>
                      <a:pt x="914" y="689"/>
                    </a:lnTo>
                    <a:lnTo>
                      <a:pt x="914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1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2" y="693"/>
                    </a:lnTo>
                    <a:lnTo>
                      <a:pt x="910" y="693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10" y="695"/>
                    </a:lnTo>
                    <a:lnTo>
                      <a:pt x="908" y="693"/>
                    </a:lnTo>
                    <a:lnTo>
                      <a:pt x="908" y="693"/>
                    </a:lnTo>
                    <a:lnTo>
                      <a:pt x="907" y="693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7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5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3" y="691"/>
                    </a:lnTo>
                    <a:lnTo>
                      <a:pt x="901" y="691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901" y="689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9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7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6" y="688"/>
                    </a:lnTo>
                    <a:lnTo>
                      <a:pt x="894" y="688"/>
                    </a:lnTo>
                    <a:lnTo>
                      <a:pt x="894" y="688"/>
                    </a:lnTo>
                    <a:lnTo>
                      <a:pt x="894" y="686"/>
                    </a:lnTo>
                    <a:lnTo>
                      <a:pt x="894" y="686"/>
                    </a:lnTo>
                    <a:lnTo>
                      <a:pt x="892" y="686"/>
                    </a:lnTo>
                    <a:lnTo>
                      <a:pt x="892" y="686"/>
                    </a:lnTo>
                    <a:lnTo>
                      <a:pt x="892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90" y="688"/>
                    </a:lnTo>
                    <a:lnTo>
                      <a:pt x="888" y="686"/>
                    </a:lnTo>
                    <a:lnTo>
                      <a:pt x="890" y="686"/>
                    </a:lnTo>
                    <a:lnTo>
                      <a:pt x="890" y="686"/>
                    </a:lnTo>
                    <a:lnTo>
                      <a:pt x="888" y="686"/>
                    </a:lnTo>
                    <a:lnTo>
                      <a:pt x="888" y="686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4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2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8" y="680"/>
                    </a:lnTo>
                    <a:lnTo>
                      <a:pt x="887" y="680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5" y="679"/>
                    </a:lnTo>
                    <a:lnTo>
                      <a:pt x="887" y="679"/>
                    </a:lnTo>
                    <a:lnTo>
                      <a:pt x="887" y="679"/>
                    </a:lnTo>
                    <a:lnTo>
                      <a:pt x="887" y="677"/>
                    </a:lnTo>
                    <a:lnTo>
                      <a:pt x="887" y="677"/>
                    </a:lnTo>
                    <a:lnTo>
                      <a:pt x="887" y="675"/>
                    </a:lnTo>
                    <a:lnTo>
                      <a:pt x="888" y="675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3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1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70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8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6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4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8" y="662"/>
                    </a:lnTo>
                    <a:lnTo>
                      <a:pt x="887" y="662"/>
                    </a:lnTo>
                    <a:lnTo>
                      <a:pt x="888" y="662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60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9"/>
                    </a:lnTo>
                    <a:lnTo>
                      <a:pt x="887" y="657"/>
                    </a:lnTo>
                    <a:lnTo>
                      <a:pt x="887" y="657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7" y="655"/>
                    </a:lnTo>
                    <a:lnTo>
                      <a:pt x="885" y="653"/>
                    </a:lnTo>
                    <a:lnTo>
                      <a:pt x="885" y="653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1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50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5" y="648"/>
                    </a:lnTo>
                    <a:lnTo>
                      <a:pt x="883" y="648"/>
                    </a:lnTo>
                    <a:lnTo>
                      <a:pt x="883" y="648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6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3" y="644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81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2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41"/>
                    </a:lnTo>
                    <a:lnTo>
                      <a:pt x="879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8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6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4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2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70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9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7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5" y="639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3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61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9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8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6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4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2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7"/>
                    </a:lnTo>
                    <a:lnTo>
                      <a:pt x="850" y="639"/>
                    </a:lnTo>
                    <a:lnTo>
                      <a:pt x="850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9"/>
                    </a:lnTo>
                    <a:lnTo>
                      <a:pt x="849" y="637"/>
                    </a:lnTo>
                    <a:lnTo>
                      <a:pt x="849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7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5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3" y="637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1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40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5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8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3"/>
                    </a:lnTo>
                    <a:lnTo>
                      <a:pt x="836" y="632"/>
                    </a:lnTo>
                    <a:lnTo>
                      <a:pt x="836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4" y="632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30"/>
                    </a:lnTo>
                    <a:lnTo>
                      <a:pt x="832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8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31" y="626"/>
                    </a:lnTo>
                    <a:lnTo>
                      <a:pt x="829" y="626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9" y="624"/>
                    </a:lnTo>
                    <a:lnTo>
                      <a:pt x="827" y="624"/>
                    </a:lnTo>
                    <a:lnTo>
                      <a:pt x="827" y="624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2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7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21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9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5" y="617"/>
                    </a:lnTo>
                    <a:lnTo>
                      <a:pt x="823" y="617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5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3" y="613"/>
                    </a:lnTo>
                    <a:lnTo>
                      <a:pt x="822" y="613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2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2"/>
                    </a:lnTo>
                    <a:lnTo>
                      <a:pt x="820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10"/>
                    </a:lnTo>
                    <a:lnTo>
                      <a:pt x="818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6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4" y="608"/>
                    </a:lnTo>
                    <a:lnTo>
                      <a:pt x="812" y="608"/>
                    </a:lnTo>
                    <a:lnTo>
                      <a:pt x="812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11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9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7" y="608"/>
                    </a:lnTo>
                    <a:lnTo>
                      <a:pt x="805" y="608"/>
                    </a:lnTo>
                    <a:lnTo>
                      <a:pt x="805" y="608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5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6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3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2" y="604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800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8" y="603"/>
                    </a:lnTo>
                    <a:lnTo>
                      <a:pt x="796" y="601"/>
                    </a:lnTo>
                    <a:lnTo>
                      <a:pt x="796" y="603"/>
                    </a:lnTo>
                    <a:lnTo>
                      <a:pt x="794" y="601"/>
                    </a:lnTo>
                    <a:lnTo>
                      <a:pt x="794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3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601"/>
                    </a:lnTo>
                    <a:lnTo>
                      <a:pt x="791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9" y="599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7"/>
                    </a:lnTo>
                    <a:lnTo>
                      <a:pt x="787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9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5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4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7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2" y="595"/>
                    </a:lnTo>
                    <a:lnTo>
                      <a:pt x="780" y="595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4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80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8" y="592"/>
                    </a:lnTo>
                    <a:lnTo>
                      <a:pt x="776" y="590"/>
                    </a:lnTo>
                    <a:lnTo>
                      <a:pt x="776" y="590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6" y="592"/>
                    </a:lnTo>
                    <a:lnTo>
                      <a:pt x="774" y="592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4" y="594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2"/>
                    </a:lnTo>
                    <a:lnTo>
                      <a:pt x="773" y="590"/>
                    </a:lnTo>
                    <a:lnTo>
                      <a:pt x="773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90"/>
                    </a:lnTo>
                    <a:lnTo>
                      <a:pt x="771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8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6"/>
                    </a:lnTo>
                    <a:lnTo>
                      <a:pt x="769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7" y="584"/>
                    </a:lnTo>
                    <a:lnTo>
                      <a:pt x="765" y="584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7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3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5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4" y="581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9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2" y="577"/>
                    </a:lnTo>
                    <a:lnTo>
                      <a:pt x="760" y="577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5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60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8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6" y="574"/>
                    </a:lnTo>
                    <a:lnTo>
                      <a:pt x="755" y="574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5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3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2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51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9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7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6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0"/>
                    </a:lnTo>
                    <a:lnTo>
                      <a:pt x="744" y="572"/>
                    </a:lnTo>
                    <a:lnTo>
                      <a:pt x="744" y="572"/>
                    </a:lnTo>
                    <a:lnTo>
                      <a:pt x="744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2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0"/>
                    </a:lnTo>
                    <a:lnTo>
                      <a:pt x="740" y="572"/>
                    </a:lnTo>
                    <a:lnTo>
                      <a:pt x="740" y="572"/>
                    </a:lnTo>
                    <a:lnTo>
                      <a:pt x="737" y="572"/>
                    </a:lnTo>
                    <a:lnTo>
                      <a:pt x="737" y="572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7" y="570"/>
                    </a:lnTo>
                    <a:lnTo>
                      <a:pt x="735" y="570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2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4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5"/>
                    </a:lnTo>
                    <a:lnTo>
                      <a:pt x="735" y="577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5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3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31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7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9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7" y="575"/>
                    </a:lnTo>
                    <a:lnTo>
                      <a:pt x="726" y="575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7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6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4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79"/>
                    </a:lnTo>
                    <a:lnTo>
                      <a:pt x="722" y="581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20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8" y="583"/>
                    </a:lnTo>
                    <a:lnTo>
                      <a:pt x="717" y="583"/>
                    </a:lnTo>
                    <a:lnTo>
                      <a:pt x="717" y="584"/>
                    </a:lnTo>
                    <a:lnTo>
                      <a:pt x="717" y="584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5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3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11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9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6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8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6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8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6"/>
                    </a:lnTo>
                    <a:lnTo>
                      <a:pt x="704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2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700" y="584"/>
                    </a:lnTo>
                    <a:lnTo>
                      <a:pt x="699" y="584"/>
                    </a:lnTo>
                    <a:lnTo>
                      <a:pt x="699" y="584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9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7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5" y="583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81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7" y="579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5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7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3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81"/>
                    </a:lnTo>
                    <a:lnTo>
                      <a:pt x="691" y="581"/>
                    </a:lnTo>
                    <a:lnTo>
                      <a:pt x="689" y="581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91" y="579"/>
                    </a:lnTo>
                    <a:lnTo>
                      <a:pt x="689" y="577"/>
                    </a:lnTo>
                    <a:lnTo>
                      <a:pt x="689" y="579"/>
                    </a:lnTo>
                    <a:lnTo>
                      <a:pt x="689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8" y="579"/>
                    </a:lnTo>
                    <a:lnTo>
                      <a:pt x="686" y="579"/>
                    </a:lnTo>
                    <a:lnTo>
                      <a:pt x="686" y="579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6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7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5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4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8" y="572"/>
                    </a:lnTo>
                    <a:lnTo>
                      <a:pt x="689" y="572"/>
                    </a:lnTo>
                    <a:lnTo>
                      <a:pt x="689" y="572"/>
                    </a:lnTo>
                    <a:lnTo>
                      <a:pt x="689" y="570"/>
                    </a:lnTo>
                    <a:lnTo>
                      <a:pt x="689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8" y="570"/>
                    </a:lnTo>
                    <a:lnTo>
                      <a:pt x="689" y="570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8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8"/>
                    </a:lnTo>
                    <a:lnTo>
                      <a:pt x="689" y="566"/>
                    </a:lnTo>
                    <a:lnTo>
                      <a:pt x="689" y="566"/>
                    </a:lnTo>
                    <a:lnTo>
                      <a:pt x="691" y="566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1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3" y="565"/>
                    </a:lnTo>
                    <a:lnTo>
                      <a:pt x="695" y="565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3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61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9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7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7" y="556"/>
                    </a:lnTo>
                    <a:lnTo>
                      <a:pt x="697" y="556"/>
                    </a:lnTo>
                    <a:lnTo>
                      <a:pt x="695" y="556"/>
                    </a:lnTo>
                    <a:lnTo>
                      <a:pt x="695" y="556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4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5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2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7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50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8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6"/>
                    </a:lnTo>
                    <a:lnTo>
                      <a:pt x="699" y="545"/>
                    </a:lnTo>
                    <a:lnTo>
                      <a:pt x="699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5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7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3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41"/>
                    </a:lnTo>
                    <a:lnTo>
                      <a:pt x="695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9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7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6"/>
                    </a:lnTo>
                    <a:lnTo>
                      <a:pt x="693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91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4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2"/>
                    </a:lnTo>
                    <a:lnTo>
                      <a:pt x="689" y="530"/>
                    </a:lnTo>
                    <a:lnTo>
                      <a:pt x="689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30"/>
                    </a:lnTo>
                    <a:lnTo>
                      <a:pt x="688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6" y="528"/>
                    </a:lnTo>
                    <a:lnTo>
                      <a:pt x="684" y="528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4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7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5"/>
                    </a:lnTo>
                    <a:lnTo>
                      <a:pt x="682" y="523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2" y="521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80" y="519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21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9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9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8"/>
                    </a:lnTo>
                    <a:lnTo>
                      <a:pt x="677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5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6"/>
                    </a:lnTo>
                    <a:lnTo>
                      <a:pt x="673" y="518"/>
                    </a:lnTo>
                    <a:lnTo>
                      <a:pt x="673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8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6"/>
                    </a:lnTo>
                    <a:lnTo>
                      <a:pt x="671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4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2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10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9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7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70" y="505"/>
                    </a:lnTo>
                    <a:lnTo>
                      <a:pt x="668" y="505"/>
                    </a:lnTo>
                    <a:lnTo>
                      <a:pt x="668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5"/>
                    </a:lnTo>
                    <a:lnTo>
                      <a:pt x="666" y="503"/>
                    </a:lnTo>
                    <a:lnTo>
                      <a:pt x="666" y="503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6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501"/>
                    </a:lnTo>
                    <a:lnTo>
                      <a:pt x="664" y="499"/>
                    </a:lnTo>
                    <a:lnTo>
                      <a:pt x="664" y="499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2" y="498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6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4"/>
                    </a:lnTo>
                    <a:lnTo>
                      <a:pt x="664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2"/>
                    </a:lnTo>
                    <a:lnTo>
                      <a:pt x="666" y="490"/>
                    </a:lnTo>
                    <a:lnTo>
                      <a:pt x="666" y="490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6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9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7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5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3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8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1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6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4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2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80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61" y="478"/>
                    </a:lnTo>
                    <a:lnTo>
                      <a:pt x="659" y="478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9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80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7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5" y="478"/>
                    </a:lnTo>
                    <a:lnTo>
                      <a:pt x="653" y="480"/>
                    </a:lnTo>
                    <a:lnTo>
                      <a:pt x="653" y="480"/>
                    </a:lnTo>
                    <a:lnTo>
                      <a:pt x="653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2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8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50" y="476"/>
                    </a:lnTo>
                    <a:lnTo>
                      <a:pt x="648" y="476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4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2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8" y="471"/>
                    </a:lnTo>
                    <a:lnTo>
                      <a:pt x="646" y="471"/>
                    </a:lnTo>
                    <a:lnTo>
                      <a:pt x="644" y="469"/>
                    </a:lnTo>
                    <a:lnTo>
                      <a:pt x="644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2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9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7"/>
                    </a:lnTo>
                    <a:lnTo>
                      <a:pt x="641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5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3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39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41" y="461"/>
                    </a:lnTo>
                    <a:lnTo>
                      <a:pt x="639" y="461"/>
                    </a:lnTo>
                    <a:lnTo>
                      <a:pt x="639" y="460"/>
                    </a:lnTo>
                    <a:lnTo>
                      <a:pt x="639" y="460"/>
                    </a:lnTo>
                    <a:lnTo>
                      <a:pt x="641" y="460"/>
                    </a:lnTo>
                    <a:lnTo>
                      <a:pt x="641" y="458"/>
                    </a:lnTo>
                    <a:lnTo>
                      <a:pt x="641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9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8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6"/>
                    </a:lnTo>
                    <a:lnTo>
                      <a:pt x="637" y="454"/>
                    </a:lnTo>
                    <a:lnTo>
                      <a:pt x="637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5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3" y="454"/>
                    </a:lnTo>
                    <a:lnTo>
                      <a:pt x="633" y="454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3" y="456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2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30" y="454"/>
                    </a:lnTo>
                    <a:lnTo>
                      <a:pt x="628" y="454"/>
                    </a:lnTo>
                    <a:lnTo>
                      <a:pt x="628" y="454"/>
                    </a:lnTo>
                    <a:lnTo>
                      <a:pt x="626" y="454"/>
                    </a:lnTo>
                    <a:lnTo>
                      <a:pt x="626" y="454"/>
                    </a:lnTo>
                    <a:lnTo>
                      <a:pt x="626" y="452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4" y="452"/>
                    </a:lnTo>
                    <a:lnTo>
                      <a:pt x="623" y="452"/>
                    </a:lnTo>
                    <a:lnTo>
                      <a:pt x="623" y="452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51"/>
                    </a:lnTo>
                    <a:lnTo>
                      <a:pt x="623" y="449"/>
                    </a:lnTo>
                    <a:lnTo>
                      <a:pt x="623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9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21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7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9" y="445"/>
                    </a:lnTo>
                    <a:lnTo>
                      <a:pt x="617" y="445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3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7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5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2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4" y="443"/>
                    </a:lnTo>
                    <a:lnTo>
                      <a:pt x="612" y="443"/>
                    </a:lnTo>
                    <a:lnTo>
                      <a:pt x="612" y="443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2" y="442"/>
                    </a:lnTo>
                    <a:lnTo>
                      <a:pt x="612" y="442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08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3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10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2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3"/>
                    </a:lnTo>
                    <a:lnTo>
                      <a:pt x="608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4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2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6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3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4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5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3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3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2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601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9" y="440"/>
                    </a:lnTo>
                    <a:lnTo>
                      <a:pt x="597" y="440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8"/>
                    </a:lnTo>
                    <a:lnTo>
                      <a:pt x="597" y="436"/>
                    </a:lnTo>
                    <a:lnTo>
                      <a:pt x="597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5" y="436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4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5" y="433"/>
                    </a:lnTo>
                    <a:lnTo>
                      <a:pt x="595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3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5" y="431"/>
                    </a:lnTo>
                    <a:lnTo>
                      <a:pt x="594" y="431"/>
                    </a:lnTo>
                    <a:lnTo>
                      <a:pt x="594" y="431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9"/>
                    </a:lnTo>
                    <a:lnTo>
                      <a:pt x="594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2" y="427"/>
                    </a:lnTo>
                    <a:lnTo>
                      <a:pt x="594" y="427"/>
                    </a:lnTo>
                    <a:lnTo>
                      <a:pt x="594" y="427"/>
                    </a:lnTo>
                    <a:lnTo>
                      <a:pt x="594" y="425"/>
                    </a:lnTo>
                    <a:lnTo>
                      <a:pt x="594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5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2" y="423"/>
                    </a:lnTo>
                    <a:lnTo>
                      <a:pt x="590" y="422"/>
                    </a:lnTo>
                    <a:lnTo>
                      <a:pt x="590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2"/>
                    </a:lnTo>
                    <a:lnTo>
                      <a:pt x="592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20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4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18"/>
                    </a:lnTo>
                    <a:lnTo>
                      <a:pt x="592" y="420"/>
                    </a:lnTo>
                    <a:lnTo>
                      <a:pt x="592" y="420"/>
                    </a:lnTo>
                    <a:lnTo>
                      <a:pt x="592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8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6"/>
                    </a:lnTo>
                    <a:lnTo>
                      <a:pt x="590" y="414"/>
                    </a:lnTo>
                    <a:lnTo>
                      <a:pt x="590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2" y="414"/>
                    </a:lnTo>
                    <a:lnTo>
                      <a:pt x="594" y="414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3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2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4" y="411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2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9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90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8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6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5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9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3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81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7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9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5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7" y="407"/>
                    </a:lnTo>
                    <a:lnTo>
                      <a:pt x="576" y="407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6" y="405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4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4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2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2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70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8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6" y="400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8"/>
                    </a:lnTo>
                    <a:lnTo>
                      <a:pt x="565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6"/>
                    </a:lnTo>
                    <a:lnTo>
                      <a:pt x="563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5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61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6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398"/>
                    </a:lnTo>
                    <a:lnTo>
                      <a:pt x="559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0"/>
                    </a:lnTo>
                    <a:lnTo>
                      <a:pt x="557" y="402"/>
                    </a:lnTo>
                    <a:lnTo>
                      <a:pt x="557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2"/>
                    </a:lnTo>
                    <a:lnTo>
                      <a:pt x="556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4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2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50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4"/>
                    </a:lnTo>
                    <a:lnTo>
                      <a:pt x="548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4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7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2"/>
                    </a:lnTo>
                    <a:lnTo>
                      <a:pt x="545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400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3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400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41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398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9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8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6" y="400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8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6"/>
                    </a:lnTo>
                    <a:lnTo>
                      <a:pt x="534" y="395"/>
                    </a:lnTo>
                    <a:lnTo>
                      <a:pt x="534" y="395"/>
                    </a:lnTo>
                    <a:lnTo>
                      <a:pt x="532" y="395"/>
                    </a:lnTo>
                    <a:lnTo>
                      <a:pt x="532" y="395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3"/>
                    </a:lnTo>
                    <a:lnTo>
                      <a:pt x="532" y="391"/>
                    </a:lnTo>
                    <a:lnTo>
                      <a:pt x="532" y="391"/>
                    </a:lnTo>
                    <a:lnTo>
                      <a:pt x="532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9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7"/>
                    </a:lnTo>
                    <a:lnTo>
                      <a:pt x="530" y="385"/>
                    </a:lnTo>
                    <a:lnTo>
                      <a:pt x="530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9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5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9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7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3" y="384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2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4"/>
                    </a:lnTo>
                    <a:lnTo>
                      <a:pt x="523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5"/>
                    </a:lnTo>
                    <a:lnTo>
                      <a:pt x="521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9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7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8" y="389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9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4" y="391"/>
                    </a:lnTo>
                    <a:lnTo>
                      <a:pt x="516" y="391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6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3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4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2" y="395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6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0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2" y="398"/>
                    </a:lnTo>
                    <a:lnTo>
                      <a:pt x="514" y="398"/>
                    </a:lnTo>
                    <a:lnTo>
                      <a:pt x="514" y="398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4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2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0"/>
                    </a:lnTo>
                    <a:lnTo>
                      <a:pt x="510" y="402"/>
                    </a:lnTo>
                    <a:lnTo>
                      <a:pt x="510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9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7" y="402"/>
                    </a:lnTo>
                    <a:lnTo>
                      <a:pt x="505" y="402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5" y="400"/>
                    </a:lnTo>
                    <a:lnTo>
                      <a:pt x="507" y="400"/>
                    </a:lnTo>
                    <a:lnTo>
                      <a:pt x="507" y="400"/>
                    </a:lnTo>
                    <a:lnTo>
                      <a:pt x="507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5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3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1" y="398"/>
                    </a:lnTo>
                    <a:lnTo>
                      <a:pt x="500" y="398"/>
                    </a:lnTo>
                    <a:lnTo>
                      <a:pt x="500" y="396"/>
                    </a:lnTo>
                    <a:lnTo>
                      <a:pt x="500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6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8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398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0"/>
                    </a:lnTo>
                    <a:lnTo>
                      <a:pt x="496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2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4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5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7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09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1"/>
                    </a:lnTo>
                    <a:lnTo>
                      <a:pt x="494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92" y="413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9" y="411"/>
                    </a:lnTo>
                    <a:lnTo>
                      <a:pt x="487" y="411"/>
                    </a:lnTo>
                    <a:lnTo>
                      <a:pt x="487" y="411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7" y="413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4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5" y="416"/>
                    </a:lnTo>
                    <a:lnTo>
                      <a:pt x="483" y="416"/>
                    </a:lnTo>
                    <a:lnTo>
                      <a:pt x="483" y="416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83" y="420"/>
                    </a:lnTo>
                    <a:lnTo>
                      <a:pt x="481" y="422"/>
                    </a:lnTo>
                    <a:lnTo>
                      <a:pt x="481" y="423"/>
                    </a:lnTo>
                    <a:lnTo>
                      <a:pt x="481" y="423"/>
                    </a:lnTo>
                    <a:lnTo>
                      <a:pt x="481" y="425"/>
                    </a:lnTo>
                    <a:lnTo>
                      <a:pt x="480" y="425"/>
                    </a:lnTo>
                    <a:lnTo>
                      <a:pt x="480" y="425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7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80" y="429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1"/>
                    </a:lnTo>
                    <a:lnTo>
                      <a:pt x="478" y="433"/>
                    </a:lnTo>
                    <a:lnTo>
                      <a:pt x="478" y="433"/>
                    </a:lnTo>
                    <a:lnTo>
                      <a:pt x="476" y="433"/>
                    </a:lnTo>
                    <a:lnTo>
                      <a:pt x="476" y="434"/>
                    </a:lnTo>
                    <a:lnTo>
                      <a:pt x="476" y="434"/>
                    </a:lnTo>
                    <a:lnTo>
                      <a:pt x="474" y="436"/>
                    </a:lnTo>
                    <a:lnTo>
                      <a:pt x="474" y="436"/>
                    </a:lnTo>
                    <a:lnTo>
                      <a:pt x="474" y="438"/>
                    </a:lnTo>
                    <a:lnTo>
                      <a:pt x="474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38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2" y="440"/>
                    </a:lnTo>
                    <a:lnTo>
                      <a:pt x="471" y="440"/>
                    </a:lnTo>
                    <a:lnTo>
                      <a:pt x="471" y="442"/>
                    </a:lnTo>
                    <a:lnTo>
                      <a:pt x="471" y="442"/>
                    </a:lnTo>
                    <a:lnTo>
                      <a:pt x="471" y="443"/>
                    </a:lnTo>
                    <a:lnTo>
                      <a:pt x="471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3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9" y="445"/>
                    </a:lnTo>
                    <a:lnTo>
                      <a:pt x="467" y="447"/>
                    </a:lnTo>
                    <a:lnTo>
                      <a:pt x="467" y="449"/>
                    </a:lnTo>
                    <a:lnTo>
                      <a:pt x="467" y="449"/>
                    </a:lnTo>
                    <a:lnTo>
                      <a:pt x="467" y="451"/>
                    </a:lnTo>
                    <a:lnTo>
                      <a:pt x="467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1"/>
                    </a:lnTo>
                    <a:lnTo>
                      <a:pt x="465" y="452"/>
                    </a:lnTo>
                    <a:lnTo>
                      <a:pt x="465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2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3" y="454"/>
                    </a:lnTo>
                    <a:lnTo>
                      <a:pt x="462" y="454"/>
                    </a:lnTo>
                    <a:lnTo>
                      <a:pt x="462" y="454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2" y="456"/>
                    </a:lnTo>
                    <a:lnTo>
                      <a:pt x="460" y="456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60" y="458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8" y="460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6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4" y="461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3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6" y="465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7"/>
                    </a:lnTo>
                    <a:lnTo>
                      <a:pt x="454" y="469"/>
                    </a:lnTo>
                    <a:lnTo>
                      <a:pt x="454" y="469"/>
                    </a:lnTo>
                    <a:lnTo>
                      <a:pt x="456" y="469"/>
                    </a:lnTo>
                    <a:lnTo>
                      <a:pt x="456" y="469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1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6" y="472"/>
                    </a:lnTo>
                    <a:lnTo>
                      <a:pt x="454" y="472"/>
                    </a:lnTo>
                    <a:lnTo>
                      <a:pt x="454" y="472"/>
                    </a:lnTo>
                    <a:lnTo>
                      <a:pt x="454" y="474"/>
                    </a:lnTo>
                    <a:lnTo>
                      <a:pt x="454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4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6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6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58" y="478"/>
                    </a:lnTo>
                    <a:lnTo>
                      <a:pt x="460" y="478"/>
                    </a:lnTo>
                    <a:lnTo>
                      <a:pt x="460" y="478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0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0"/>
                    </a:lnTo>
                    <a:lnTo>
                      <a:pt x="462" y="481"/>
                    </a:lnTo>
                    <a:lnTo>
                      <a:pt x="462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1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0" y="483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5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2" y="487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89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0"/>
                    </a:lnTo>
                    <a:lnTo>
                      <a:pt x="460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2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8" y="494"/>
                    </a:lnTo>
                    <a:lnTo>
                      <a:pt x="456" y="496"/>
                    </a:lnTo>
                    <a:lnTo>
                      <a:pt x="456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6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4" y="498"/>
                    </a:lnTo>
                    <a:lnTo>
                      <a:pt x="456" y="498"/>
                    </a:lnTo>
                    <a:lnTo>
                      <a:pt x="456" y="499"/>
                    </a:lnTo>
                    <a:lnTo>
                      <a:pt x="454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499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1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4" y="503"/>
                    </a:lnTo>
                    <a:lnTo>
                      <a:pt x="454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3"/>
                    </a:lnTo>
                    <a:lnTo>
                      <a:pt x="456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58" y="505"/>
                    </a:lnTo>
                    <a:lnTo>
                      <a:pt x="460" y="505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7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2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3" y="507"/>
                    </a:lnTo>
                    <a:lnTo>
                      <a:pt x="462" y="507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2" y="509"/>
                    </a:lnTo>
                    <a:lnTo>
                      <a:pt x="460" y="509"/>
                    </a:lnTo>
                    <a:lnTo>
                      <a:pt x="460" y="509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60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0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8" y="512"/>
                    </a:lnTo>
                    <a:lnTo>
                      <a:pt x="456" y="512"/>
                    </a:lnTo>
                    <a:lnTo>
                      <a:pt x="456" y="514"/>
                    </a:lnTo>
                    <a:lnTo>
                      <a:pt x="456" y="514"/>
                    </a:lnTo>
                    <a:lnTo>
                      <a:pt x="456" y="516"/>
                    </a:lnTo>
                    <a:lnTo>
                      <a:pt x="458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6" y="516"/>
                    </a:lnTo>
                    <a:lnTo>
                      <a:pt x="454" y="516"/>
                    </a:lnTo>
                    <a:lnTo>
                      <a:pt x="454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3" y="516"/>
                    </a:lnTo>
                    <a:lnTo>
                      <a:pt x="451" y="514"/>
                    </a:lnTo>
                    <a:lnTo>
                      <a:pt x="451" y="514"/>
                    </a:lnTo>
                    <a:lnTo>
                      <a:pt x="449" y="514"/>
                    </a:lnTo>
                    <a:lnTo>
                      <a:pt x="449" y="514"/>
                    </a:lnTo>
                    <a:lnTo>
                      <a:pt x="449" y="512"/>
                    </a:lnTo>
                    <a:lnTo>
                      <a:pt x="449" y="512"/>
                    </a:lnTo>
                    <a:lnTo>
                      <a:pt x="449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7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4"/>
                    </a:lnTo>
                    <a:lnTo>
                      <a:pt x="445" y="516"/>
                    </a:lnTo>
                    <a:lnTo>
                      <a:pt x="445" y="516"/>
                    </a:lnTo>
                    <a:lnTo>
                      <a:pt x="447" y="516"/>
                    </a:lnTo>
                    <a:lnTo>
                      <a:pt x="447" y="516"/>
                    </a:lnTo>
                    <a:lnTo>
                      <a:pt x="447" y="518"/>
                    </a:lnTo>
                    <a:lnTo>
                      <a:pt x="447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5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4" y="518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2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40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8" y="519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6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1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3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3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5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4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7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3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31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9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7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5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28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4" y="530"/>
                    </a:lnTo>
                    <a:lnTo>
                      <a:pt x="422" y="530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2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4"/>
                    </a:lnTo>
                    <a:lnTo>
                      <a:pt x="422" y="536"/>
                    </a:lnTo>
                    <a:lnTo>
                      <a:pt x="420" y="536"/>
                    </a:lnTo>
                    <a:lnTo>
                      <a:pt x="420" y="536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7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39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20" y="541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8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3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6" y="545"/>
                    </a:lnTo>
                    <a:lnTo>
                      <a:pt x="415" y="545"/>
                    </a:lnTo>
                    <a:lnTo>
                      <a:pt x="415" y="545"/>
                    </a:lnTo>
                    <a:lnTo>
                      <a:pt x="415" y="546"/>
                    </a:lnTo>
                    <a:lnTo>
                      <a:pt x="415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6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3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48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0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11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2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4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9" y="556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7" y="557"/>
                    </a:lnTo>
                    <a:lnTo>
                      <a:pt x="409" y="557"/>
                    </a:lnTo>
                    <a:lnTo>
                      <a:pt x="409" y="557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59"/>
                    </a:lnTo>
                    <a:lnTo>
                      <a:pt x="407" y="559"/>
                    </a:lnTo>
                    <a:lnTo>
                      <a:pt x="406" y="559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6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1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4" y="563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2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5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6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68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0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400" y="572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8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6" y="574"/>
                    </a:lnTo>
                    <a:lnTo>
                      <a:pt x="395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3" y="574"/>
                    </a:lnTo>
                    <a:lnTo>
                      <a:pt x="391" y="574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1" y="577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3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79"/>
                    </a:lnTo>
                    <a:lnTo>
                      <a:pt x="395" y="581"/>
                    </a:lnTo>
                    <a:lnTo>
                      <a:pt x="393" y="581"/>
                    </a:lnTo>
                    <a:lnTo>
                      <a:pt x="393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91" y="581"/>
                    </a:lnTo>
                    <a:lnTo>
                      <a:pt x="389" y="583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7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6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4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4" y="581"/>
                    </a:lnTo>
                    <a:lnTo>
                      <a:pt x="382" y="579"/>
                    </a:lnTo>
                    <a:lnTo>
                      <a:pt x="380" y="579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7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5"/>
                    </a:lnTo>
                    <a:lnTo>
                      <a:pt x="380" y="574"/>
                    </a:lnTo>
                    <a:lnTo>
                      <a:pt x="380" y="574"/>
                    </a:lnTo>
                    <a:lnTo>
                      <a:pt x="380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8" y="572"/>
                    </a:lnTo>
                    <a:lnTo>
                      <a:pt x="377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2"/>
                    </a:lnTo>
                    <a:lnTo>
                      <a:pt x="375" y="574"/>
                    </a:lnTo>
                    <a:lnTo>
                      <a:pt x="375" y="574"/>
                    </a:lnTo>
                    <a:lnTo>
                      <a:pt x="375" y="575"/>
                    </a:lnTo>
                    <a:lnTo>
                      <a:pt x="373" y="575"/>
                    </a:lnTo>
                    <a:lnTo>
                      <a:pt x="373" y="577"/>
                    </a:lnTo>
                    <a:lnTo>
                      <a:pt x="371" y="577"/>
                    </a:lnTo>
                    <a:lnTo>
                      <a:pt x="371" y="575"/>
                    </a:lnTo>
                    <a:lnTo>
                      <a:pt x="371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9" y="575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79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9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1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8" y="583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6" y="581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4" y="579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2" y="577"/>
                    </a:lnTo>
                    <a:lnTo>
                      <a:pt x="360" y="577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5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60" y="574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9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2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4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7" y="575"/>
                    </a:lnTo>
                    <a:lnTo>
                      <a:pt x="355" y="575"/>
                    </a:lnTo>
                    <a:lnTo>
                      <a:pt x="355" y="575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4"/>
                    </a:lnTo>
                    <a:lnTo>
                      <a:pt x="355" y="572"/>
                    </a:lnTo>
                    <a:lnTo>
                      <a:pt x="355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3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2"/>
                    </a:lnTo>
                    <a:lnTo>
                      <a:pt x="351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9" y="574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2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8" y="570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6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4" y="572"/>
                    </a:lnTo>
                    <a:lnTo>
                      <a:pt x="342" y="572"/>
                    </a:lnTo>
                    <a:lnTo>
                      <a:pt x="342" y="572"/>
                    </a:lnTo>
                    <a:lnTo>
                      <a:pt x="342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40" y="574"/>
                    </a:lnTo>
                    <a:lnTo>
                      <a:pt x="339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7" y="574"/>
                    </a:lnTo>
                    <a:lnTo>
                      <a:pt x="335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4"/>
                    </a:lnTo>
                    <a:lnTo>
                      <a:pt x="333" y="572"/>
                    </a:lnTo>
                    <a:lnTo>
                      <a:pt x="333" y="572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70"/>
                    </a:lnTo>
                    <a:lnTo>
                      <a:pt x="330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8" y="568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6" y="566"/>
                    </a:lnTo>
                    <a:lnTo>
                      <a:pt x="322" y="566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2" y="565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3"/>
                    </a:lnTo>
                    <a:lnTo>
                      <a:pt x="324" y="561"/>
                    </a:lnTo>
                    <a:lnTo>
                      <a:pt x="322" y="561"/>
                    </a:lnTo>
                    <a:lnTo>
                      <a:pt x="322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61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21" y="559"/>
                    </a:lnTo>
                    <a:lnTo>
                      <a:pt x="319" y="557"/>
                    </a:lnTo>
                    <a:lnTo>
                      <a:pt x="319" y="557"/>
                    </a:lnTo>
                    <a:lnTo>
                      <a:pt x="317" y="557"/>
                    </a:lnTo>
                    <a:lnTo>
                      <a:pt x="317" y="557"/>
                    </a:lnTo>
                    <a:lnTo>
                      <a:pt x="315" y="557"/>
                    </a:lnTo>
                    <a:lnTo>
                      <a:pt x="315" y="557"/>
                    </a:lnTo>
                    <a:lnTo>
                      <a:pt x="313" y="557"/>
                    </a:lnTo>
                    <a:lnTo>
                      <a:pt x="310" y="557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2" y="556"/>
                    </a:lnTo>
                    <a:lnTo>
                      <a:pt x="304" y="556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4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2"/>
                    </a:lnTo>
                    <a:lnTo>
                      <a:pt x="304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50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8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2" y="546"/>
                    </a:lnTo>
                    <a:lnTo>
                      <a:pt x="301" y="546"/>
                    </a:lnTo>
                    <a:lnTo>
                      <a:pt x="299" y="546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299" y="545"/>
                    </a:lnTo>
                    <a:lnTo>
                      <a:pt x="301" y="545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301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9" y="543"/>
                    </a:lnTo>
                    <a:lnTo>
                      <a:pt x="297" y="543"/>
                    </a:lnTo>
                    <a:lnTo>
                      <a:pt x="297" y="543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41"/>
                    </a:lnTo>
                    <a:lnTo>
                      <a:pt x="297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299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9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2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301" y="537"/>
                    </a:lnTo>
                    <a:lnTo>
                      <a:pt x="299" y="537"/>
                    </a:lnTo>
                    <a:lnTo>
                      <a:pt x="299" y="537"/>
                    </a:lnTo>
                    <a:lnTo>
                      <a:pt x="297" y="537"/>
                    </a:lnTo>
                    <a:lnTo>
                      <a:pt x="297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7"/>
                    </a:lnTo>
                    <a:lnTo>
                      <a:pt x="295" y="536"/>
                    </a:lnTo>
                    <a:lnTo>
                      <a:pt x="295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7" y="536"/>
                    </a:lnTo>
                    <a:lnTo>
                      <a:pt x="299" y="536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9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4"/>
                    </a:lnTo>
                    <a:lnTo>
                      <a:pt x="297" y="532"/>
                    </a:lnTo>
                    <a:lnTo>
                      <a:pt x="295" y="532"/>
                    </a:lnTo>
                    <a:lnTo>
                      <a:pt x="293" y="532"/>
                    </a:lnTo>
                    <a:lnTo>
                      <a:pt x="293" y="530"/>
                    </a:lnTo>
                    <a:lnTo>
                      <a:pt x="292" y="530"/>
                    </a:lnTo>
                    <a:lnTo>
                      <a:pt x="290" y="530"/>
                    </a:lnTo>
                    <a:lnTo>
                      <a:pt x="290" y="530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8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6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4" y="528"/>
                    </a:lnTo>
                    <a:lnTo>
                      <a:pt x="283" y="530"/>
                    </a:lnTo>
                    <a:lnTo>
                      <a:pt x="283" y="530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81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9" y="532"/>
                    </a:lnTo>
                    <a:lnTo>
                      <a:pt x="277" y="532"/>
                    </a:lnTo>
                    <a:lnTo>
                      <a:pt x="277" y="532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4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4"/>
                    </a:lnTo>
                    <a:lnTo>
                      <a:pt x="272" y="532"/>
                    </a:lnTo>
                    <a:lnTo>
                      <a:pt x="272" y="532"/>
                    </a:lnTo>
                    <a:lnTo>
                      <a:pt x="272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0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2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4"/>
                    </a:lnTo>
                    <a:lnTo>
                      <a:pt x="270" y="536"/>
                    </a:lnTo>
                    <a:lnTo>
                      <a:pt x="270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8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6"/>
                    </a:lnTo>
                    <a:lnTo>
                      <a:pt x="266" y="537"/>
                    </a:lnTo>
                    <a:lnTo>
                      <a:pt x="266" y="537"/>
                    </a:lnTo>
                    <a:lnTo>
                      <a:pt x="268" y="537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8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6" y="539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7"/>
                    </a:lnTo>
                    <a:lnTo>
                      <a:pt x="264" y="536"/>
                    </a:lnTo>
                    <a:lnTo>
                      <a:pt x="264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6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3" y="534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61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2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4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59" y="537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61" y="539"/>
                    </a:lnTo>
                    <a:lnTo>
                      <a:pt x="259" y="539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1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3"/>
                    </a:lnTo>
                    <a:lnTo>
                      <a:pt x="259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5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6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9" y="548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7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6"/>
                    </a:lnTo>
                    <a:lnTo>
                      <a:pt x="255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48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0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4" y="552"/>
                    </a:lnTo>
                    <a:lnTo>
                      <a:pt x="252" y="552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50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2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50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48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0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48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2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4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50" y="556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8" y="557"/>
                    </a:lnTo>
                    <a:lnTo>
                      <a:pt x="246" y="557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6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59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8" y="561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3"/>
                    </a:lnTo>
                    <a:lnTo>
                      <a:pt x="246" y="565"/>
                    </a:lnTo>
                    <a:lnTo>
                      <a:pt x="246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5" y="565"/>
                    </a:lnTo>
                    <a:lnTo>
                      <a:pt x="243" y="565"/>
                    </a:lnTo>
                    <a:lnTo>
                      <a:pt x="243" y="565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3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3" y="561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41" y="563"/>
                    </a:lnTo>
                    <a:lnTo>
                      <a:pt x="239" y="563"/>
                    </a:lnTo>
                    <a:lnTo>
                      <a:pt x="239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7" y="563"/>
                    </a:lnTo>
                    <a:lnTo>
                      <a:pt x="236" y="565"/>
                    </a:lnTo>
                    <a:lnTo>
                      <a:pt x="236" y="565"/>
                    </a:lnTo>
                    <a:lnTo>
                      <a:pt x="234" y="565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4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2" y="566"/>
                    </a:lnTo>
                    <a:lnTo>
                      <a:pt x="230" y="566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5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0" y="563"/>
                    </a:lnTo>
                    <a:lnTo>
                      <a:pt x="232" y="563"/>
                    </a:lnTo>
                    <a:lnTo>
                      <a:pt x="232" y="563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30" y="561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9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8" y="557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6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6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5" y="557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59"/>
                    </a:lnTo>
                    <a:lnTo>
                      <a:pt x="226" y="561"/>
                    </a:lnTo>
                    <a:lnTo>
                      <a:pt x="225" y="561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3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1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1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3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3"/>
                    </a:lnTo>
                    <a:lnTo>
                      <a:pt x="225" y="565"/>
                    </a:lnTo>
                    <a:lnTo>
                      <a:pt x="225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3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5"/>
                    </a:lnTo>
                    <a:lnTo>
                      <a:pt x="221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6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9" y="568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7" y="570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6" y="572"/>
                    </a:lnTo>
                    <a:lnTo>
                      <a:pt x="217" y="572"/>
                    </a:lnTo>
                    <a:lnTo>
                      <a:pt x="217" y="572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7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6" y="574"/>
                    </a:lnTo>
                    <a:lnTo>
                      <a:pt x="214" y="574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4" y="575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7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6" y="579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4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6" y="581"/>
                    </a:lnTo>
                    <a:lnTo>
                      <a:pt x="217" y="583"/>
                    </a:lnTo>
                    <a:lnTo>
                      <a:pt x="217" y="583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4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6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6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4" y="588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2" y="586"/>
                    </a:lnTo>
                    <a:lnTo>
                      <a:pt x="210" y="584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8" y="583"/>
                    </a:lnTo>
                    <a:lnTo>
                      <a:pt x="207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5" y="583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3" y="581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9"/>
                    </a:lnTo>
                    <a:lnTo>
                      <a:pt x="201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7"/>
                    </a:lnTo>
                    <a:lnTo>
                      <a:pt x="203" y="575"/>
                    </a:lnTo>
                    <a:lnTo>
                      <a:pt x="201" y="575"/>
                    </a:lnTo>
                    <a:lnTo>
                      <a:pt x="201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7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9" y="575"/>
                    </a:lnTo>
                    <a:lnTo>
                      <a:pt x="198" y="575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4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8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2"/>
                    </a:lnTo>
                    <a:lnTo>
                      <a:pt x="196" y="574"/>
                    </a:lnTo>
                    <a:lnTo>
                      <a:pt x="196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4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4" y="575"/>
                    </a:lnTo>
                    <a:lnTo>
                      <a:pt x="192" y="575"/>
                    </a:lnTo>
                    <a:lnTo>
                      <a:pt x="192" y="575"/>
                    </a:lnTo>
                    <a:lnTo>
                      <a:pt x="192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4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90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2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8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4"/>
                    </a:lnTo>
                    <a:lnTo>
                      <a:pt x="187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5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8" y="577"/>
                    </a:lnTo>
                    <a:lnTo>
                      <a:pt x="187" y="577"/>
                    </a:lnTo>
                    <a:lnTo>
                      <a:pt x="187" y="575"/>
                    </a:lnTo>
                    <a:lnTo>
                      <a:pt x="187" y="575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5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4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5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3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7"/>
                    </a:lnTo>
                    <a:lnTo>
                      <a:pt x="185" y="579"/>
                    </a:lnTo>
                    <a:lnTo>
                      <a:pt x="185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9"/>
                    </a:lnTo>
                    <a:lnTo>
                      <a:pt x="183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81" y="577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5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7"/>
                    </a:lnTo>
                    <a:lnTo>
                      <a:pt x="178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79"/>
                    </a:lnTo>
                    <a:lnTo>
                      <a:pt x="176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4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2" y="581"/>
                    </a:lnTo>
                    <a:lnTo>
                      <a:pt x="170" y="581"/>
                    </a:lnTo>
                    <a:lnTo>
                      <a:pt x="170" y="581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0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3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4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2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6"/>
                    </a:lnTo>
                    <a:lnTo>
                      <a:pt x="170" y="588"/>
                    </a:lnTo>
                    <a:lnTo>
                      <a:pt x="170" y="588"/>
                    </a:lnTo>
                    <a:lnTo>
                      <a:pt x="172" y="588"/>
                    </a:lnTo>
                    <a:lnTo>
                      <a:pt x="172" y="588"/>
                    </a:lnTo>
                    <a:lnTo>
                      <a:pt x="172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4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2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70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0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2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9" y="594"/>
                    </a:lnTo>
                    <a:lnTo>
                      <a:pt x="167" y="594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7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5" y="595"/>
                    </a:lnTo>
                    <a:lnTo>
                      <a:pt x="163" y="595"/>
                    </a:lnTo>
                    <a:lnTo>
                      <a:pt x="163" y="595"/>
                    </a:lnTo>
                    <a:lnTo>
                      <a:pt x="161" y="595"/>
                    </a:lnTo>
                    <a:lnTo>
                      <a:pt x="161" y="595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60" y="597"/>
                    </a:lnTo>
                    <a:lnTo>
                      <a:pt x="158" y="597"/>
                    </a:lnTo>
                    <a:lnTo>
                      <a:pt x="156" y="597"/>
                    </a:lnTo>
                    <a:lnTo>
                      <a:pt x="154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2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7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599"/>
                    </a:lnTo>
                    <a:lnTo>
                      <a:pt x="151" y="601"/>
                    </a:lnTo>
                    <a:lnTo>
                      <a:pt x="149" y="601"/>
                    </a:lnTo>
                    <a:lnTo>
                      <a:pt x="149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7" y="603"/>
                    </a:lnTo>
                    <a:lnTo>
                      <a:pt x="147" y="603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5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3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4"/>
                    </a:lnTo>
                    <a:lnTo>
                      <a:pt x="141" y="606"/>
                    </a:lnTo>
                    <a:lnTo>
                      <a:pt x="143" y="606"/>
                    </a:lnTo>
                    <a:lnTo>
                      <a:pt x="143" y="606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08"/>
                    </a:lnTo>
                    <a:lnTo>
                      <a:pt x="143" y="610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2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3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1" y="613"/>
                    </a:lnTo>
                    <a:lnTo>
                      <a:pt x="140" y="610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40" y="608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0"/>
                    </a:lnTo>
                    <a:lnTo>
                      <a:pt x="138" y="612"/>
                    </a:lnTo>
                    <a:lnTo>
                      <a:pt x="138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6" y="612"/>
                    </a:lnTo>
                    <a:lnTo>
                      <a:pt x="134" y="612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3"/>
                    </a:lnTo>
                    <a:lnTo>
                      <a:pt x="134" y="615"/>
                    </a:lnTo>
                    <a:lnTo>
                      <a:pt x="134" y="615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7"/>
                    </a:lnTo>
                    <a:lnTo>
                      <a:pt x="134" y="619"/>
                    </a:lnTo>
                    <a:lnTo>
                      <a:pt x="134" y="621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2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2" y="624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2"/>
                    </a:lnTo>
                    <a:lnTo>
                      <a:pt x="131" y="624"/>
                    </a:lnTo>
                    <a:lnTo>
                      <a:pt x="131" y="624"/>
                    </a:lnTo>
                    <a:lnTo>
                      <a:pt x="129" y="626"/>
                    </a:lnTo>
                    <a:lnTo>
                      <a:pt x="129" y="626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29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1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31" y="632"/>
                    </a:lnTo>
                    <a:lnTo>
                      <a:pt x="129" y="632"/>
                    </a:lnTo>
                    <a:lnTo>
                      <a:pt x="129" y="632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3"/>
                    </a:lnTo>
                    <a:lnTo>
                      <a:pt x="129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7" y="635"/>
                    </a:lnTo>
                    <a:lnTo>
                      <a:pt x="125" y="635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3"/>
                    </a:lnTo>
                    <a:lnTo>
                      <a:pt x="125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2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3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3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2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5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7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20" y="639"/>
                    </a:lnTo>
                    <a:lnTo>
                      <a:pt x="118" y="639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8" y="637"/>
                    </a:lnTo>
                    <a:lnTo>
                      <a:pt x="116" y="637"/>
                    </a:lnTo>
                    <a:lnTo>
                      <a:pt x="116" y="637"/>
                    </a:lnTo>
                    <a:lnTo>
                      <a:pt x="116" y="635"/>
                    </a:lnTo>
                    <a:lnTo>
                      <a:pt x="118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6" y="635"/>
                    </a:lnTo>
                    <a:lnTo>
                      <a:pt x="114" y="635"/>
                    </a:lnTo>
                    <a:lnTo>
                      <a:pt x="114" y="635"/>
                    </a:lnTo>
                    <a:lnTo>
                      <a:pt x="113" y="635"/>
                    </a:lnTo>
                    <a:lnTo>
                      <a:pt x="111" y="637"/>
                    </a:lnTo>
                    <a:lnTo>
                      <a:pt x="111" y="637"/>
                    </a:lnTo>
                    <a:lnTo>
                      <a:pt x="109" y="637"/>
                    </a:lnTo>
                    <a:lnTo>
                      <a:pt x="109" y="637"/>
                    </a:lnTo>
                    <a:lnTo>
                      <a:pt x="107" y="637"/>
                    </a:lnTo>
                    <a:lnTo>
                      <a:pt x="107" y="635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3"/>
                    </a:lnTo>
                    <a:lnTo>
                      <a:pt x="107" y="632"/>
                    </a:lnTo>
                    <a:lnTo>
                      <a:pt x="107" y="632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5" y="630"/>
                    </a:lnTo>
                    <a:lnTo>
                      <a:pt x="103" y="630"/>
                    </a:lnTo>
                    <a:lnTo>
                      <a:pt x="103" y="630"/>
                    </a:lnTo>
                    <a:lnTo>
                      <a:pt x="102" y="630"/>
                    </a:lnTo>
                    <a:lnTo>
                      <a:pt x="102" y="628"/>
                    </a:lnTo>
                    <a:lnTo>
                      <a:pt x="102" y="628"/>
                    </a:lnTo>
                    <a:lnTo>
                      <a:pt x="102" y="626"/>
                    </a:lnTo>
                    <a:lnTo>
                      <a:pt x="102" y="626"/>
                    </a:lnTo>
                    <a:lnTo>
                      <a:pt x="100" y="626"/>
                    </a:lnTo>
                    <a:lnTo>
                      <a:pt x="100" y="626"/>
                    </a:lnTo>
                    <a:lnTo>
                      <a:pt x="100" y="624"/>
                    </a:lnTo>
                    <a:lnTo>
                      <a:pt x="98" y="624"/>
                    </a:lnTo>
                    <a:lnTo>
                      <a:pt x="98" y="622"/>
                    </a:lnTo>
                    <a:lnTo>
                      <a:pt x="98" y="622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21"/>
                    </a:lnTo>
                    <a:lnTo>
                      <a:pt x="96" y="619"/>
                    </a:lnTo>
                    <a:lnTo>
                      <a:pt x="96" y="619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98" y="617"/>
                    </a:lnTo>
                    <a:lnTo>
                      <a:pt x="100" y="617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0" y="615"/>
                    </a:lnTo>
                    <a:lnTo>
                      <a:pt x="102" y="613"/>
                    </a:lnTo>
                    <a:lnTo>
                      <a:pt x="102" y="613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2" y="612"/>
                    </a:lnTo>
                    <a:lnTo>
                      <a:pt x="100" y="612"/>
                    </a:lnTo>
                    <a:lnTo>
                      <a:pt x="100" y="610"/>
                    </a:lnTo>
                    <a:lnTo>
                      <a:pt x="98" y="610"/>
                    </a:lnTo>
                    <a:lnTo>
                      <a:pt x="98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10"/>
                    </a:lnTo>
                    <a:lnTo>
                      <a:pt x="96" y="608"/>
                    </a:lnTo>
                    <a:lnTo>
                      <a:pt x="96" y="608"/>
                    </a:lnTo>
                    <a:lnTo>
                      <a:pt x="94" y="608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4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3" y="606"/>
                    </a:lnTo>
                    <a:lnTo>
                      <a:pt x="91" y="606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91" y="608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0"/>
                    </a:lnTo>
                    <a:lnTo>
                      <a:pt x="89" y="612"/>
                    </a:lnTo>
                    <a:lnTo>
                      <a:pt x="89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1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2"/>
                    </a:lnTo>
                    <a:lnTo>
                      <a:pt x="93" y="613"/>
                    </a:lnTo>
                    <a:lnTo>
                      <a:pt x="93" y="613"/>
                    </a:lnTo>
                    <a:lnTo>
                      <a:pt x="94" y="613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4" y="615"/>
                    </a:lnTo>
                    <a:lnTo>
                      <a:pt x="93" y="615"/>
                    </a:lnTo>
                    <a:lnTo>
                      <a:pt x="93" y="617"/>
                    </a:lnTo>
                    <a:lnTo>
                      <a:pt x="93" y="617"/>
                    </a:lnTo>
                    <a:lnTo>
                      <a:pt x="91" y="617"/>
                    </a:lnTo>
                    <a:lnTo>
                      <a:pt x="91" y="615"/>
                    </a:lnTo>
                    <a:lnTo>
                      <a:pt x="91" y="615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89" y="617"/>
                    </a:lnTo>
                    <a:lnTo>
                      <a:pt x="89" y="617"/>
                    </a:lnTo>
                    <a:lnTo>
                      <a:pt x="91" y="617"/>
                    </a:lnTo>
                    <a:lnTo>
                      <a:pt x="91" y="617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1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91" y="621"/>
                    </a:lnTo>
                    <a:lnTo>
                      <a:pt x="89" y="621"/>
                    </a:lnTo>
                    <a:lnTo>
                      <a:pt x="89" y="621"/>
                    </a:lnTo>
                    <a:lnTo>
                      <a:pt x="89" y="619"/>
                    </a:lnTo>
                    <a:lnTo>
                      <a:pt x="87" y="619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7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5" y="617"/>
                    </a:lnTo>
                    <a:lnTo>
                      <a:pt x="84" y="615"/>
                    </a:lnTo>
                    <a:lnTo>
                      <a:pt x="84" y="613"/>
                    </a:lnTo>
                    <a:lnTo>
                      <a:pt x="82" y="613"/>
                    </a:lnTo>
                    <a:lnTo>
                      <a:pt x="82" y="613"/>
                    </a:lnTo>
                    <a:lnTo>
                      <a:pt x="82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80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2"/>
                    </a:lnTo>
                    <a:lnTo>
                      <a:pt x="78" y="610"/>
                    </a:lnTo>
                    <a:lnTo>
                      <a:pt x="78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6" y="610"/>
                    </a:lnTo>
                    <a:lnTo>
                      <a:pt x="75" y="612"/>
                    </a:lnTo>
                    <a:lnTo>
                      <a:pt x="73" y="612"/>
                    </a:lnTo>
                    <a:lnTo>
                      <a:pt x="71" y="612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3"/>
                    </a:lnTo>
                    <a:lnTo>
                      <a:pt x="69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5"/>
                    </a:lnTo>
                    <a:lnTo>
                      <a:pt x="67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69" y="617"/>
                    </a:lnTo>
                    <a:lnTo>
                      <a:pt x="71" y="617"/>
                    </a:lnTo>
                    <a:lnTo>
                      <a:pt x="71" y="617"/>
                    </a:lnTo>
                    <a:lnTo>
                      <a:pt x="71" y="619"/>
                    </a:lnTo>
                    <a:lnTo>
                      <a:pt x="71" y="619"/>
                    </a:lnTo>
                    <a:lnTo>
                      <a:pt x="69" y="619"/>
                    </a:lnTo>
                    <a:lnTo>
                      <a:pt x="69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7" y="619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1"/>
                    </a:lnTo>
                    <a:lnTo>
                      <a:pt x="66" y="622"/>
                    </a:lnTo>
                    <a:lnTo>
                      <a:pt x="67" y="622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4"/>
                    </a:lnTo>
                    <a:lnTo>
                      <a:pt x="67" y="626"/>
                    </a:lnTo>
                    <a:lnTo>
                      <a:pt x="67" y="626"/>
                    </a:lnTo>
                    <a:lnTo>
                      <a:pt x="66" y="626"/>
                    </a:lnTo>
                    <a:lnTo>
                      <a:pt x="66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4" y="626"/>
                    </a:lnTo>
                    <a:lnTo>
                      <a:pt x="62" y="626"/>
                    </a:lnTo>
                    <a:lnTo>
                      <a:pt x="62" y="624"/>
                    </a:lnTo>
                    <a:lnTo>
                      <a:pt x="60" y="622"/>
                    </a:lnTo>
                    <a:lnTo>
                      <a:pt x="60" y="622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60" y="621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9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7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5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8" y="613"/>
                    </a:lnTo>
                    <a:lnTo>
                      <a:pt x="56" y="612"/>
                    </a:lnTo>
                    <a:lnTo>
                      <a:pt x="56" y="612"/>
                    </a:lnTo>
                    <a:lnTo>
                      <a:pt x="56" y="610"/>
                    </a:lnTo>
                    <a:lnTo>
                      <a:pt x="56" y="610"/>
                    </a:lnTo>
                    <a:lnTo>
                      <a:pt x="55" y="610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5" y="608"/>
                    </a:lnTo>
                    <a:lnTo>
                      <a:pt x="53" y="608"/>
                    </a:lnTo>
                    <a:lnTo>
                      <a:pt x="53" y="608"/>
                    </a:lnTo>
                    <a:lnTo>
                      <a:pt x="53" y="610"/>
                    </a:lnTo>
                    <a:lnTo>
                      <a:pt x="53" y="610"/>
                    </a:lnTo>
                    <a:lnTo>
                      <a:pt x="51" y="610"/>
                    </a:lnTo>
                    <a:lnTo>
                      <a:pt x="49" y="612"/>
                    </a:lnTo>
                    <a:lnTo>
                      <a:pt x="49" y="612"/>
                    </a:lnTo>
                    <a:lnTo>
                      <a:pt x="47" y="612"/>
                    </a:lnTo>
                    <a:lnTo>
                      <a:pt x="47" y="612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7" y="613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1" y="615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7"/>
                    </a:lnTo>
                    <a:lnTo>
                      <a:pt x="51" y="619"/>
                    </a:lnTo>
                    <a:lnTo>
                      <a:pt x="51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9" y="619"/>
                    </a:lnTo>
                    <a:lnTo>
                      <a:pt x="47" y="619"/>
                    </a:lnTo>
                    <a:lnTo>
                      <a:pt x="47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6" y="619"/>
                    </a:lnTo>
                    <a:lnTo>
                      <a:pt x="44" y="619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4" y="617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2" y="615"/>
                    </a:lnTo>
                    <a:lnTo>
                      <a:pt x="40" y="615"/>
                    </a:lnTo>
                    <a:lnTo>
                      <a:pt x="40" y="615"/>
                    </a:lnTo>
                    <a:lnTo>
                      <a:pt x="40" y="613"/>
                    </a:lnTo>
                    <a:lnTo>
                      <a:pt x="38" y="613"/>
                    </a:lnTo>
                    <a:lnTo>
                      <a:pt x="38" y="612"/>
                    </a:lnTo>
                    <a:lnTo>
                      <a:pt x="38" y="612"/>
                    </a:lnTo>
                    <a:lnTo>
                      <a:pt x="37" y="612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7" y="610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5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3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08"/>
                    </a:lnTo>
                    <a:lnTo>
                      <a:pt x="31" y="610"/>
                    </a:lnTo>
                    <a:lnTo>
                      <a:pt x="29" y="610"/>
                    </a:lnTo>
                    <a:lnTo>
                      <a:pt x="29" y="612"/>
                    </a:lnTo>
                    <a:lnTo>
                      <a:pt x="28" y="612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3"/>
                    </a:lnTo>
                    <a:lnTo>
                      <a:pt x="26" y="617"/>
                    </a:lnTo>
                    <a:lnTo>
                      <a:pt x="28" y="619"/>
                    </a:lnTo>
                    <a:lnTo>
                      <a:pt x="28" y="621"/>
                    </a:lnTo>
                    <a:lnTo>
                      <a:pt x="28" y="621"/>
                    </a:lnTo>
                    <a:lnTo>
                      <a:pt x="29" y="621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29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1" y="622"/>
                    </a:lnTo>
                    <a:lnTo>
                      <a:pt x="33" y="622"/>
                    </a:lnTo>
                    <a:lnTo>
                      <a:pt x="33" y="622"/>
                    </a:lnTo>
                    <a:lnTo>
                      <a:pt x="33" y="624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31" y="626"/>
                    </a:lnTo>
                    <a:lnTo>
                      <a:pt x="29" y="626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9" y="624"/>
                    </a:lnTo>
                    <a:lnTo>
                      <a:pt x="28" y="624"/>
                    </a:lnTo>
                    <a:lnTo>
                      <a:pt x="28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4"/>
                    </a:lnTo>
                    <a:lnTo>
                      <a:pt x="26" y="622"/>
                    </a:lnTo>
                    <a:lnTo>
                      <a:pt x="26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4" y="622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2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20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8" y="624"/>
                    </a:lnTo>
                    <a:lnTo>
                      <a:pt x="17" y="622"/>
                    </a:lnTo>
                    <a:lnTo>
                      <a:pt x="17" y="622"/>
                    </a:lnTo>
                    <a:lnTo>
                      <a:pt x="17" y="621"/>
                    </a:lnTo>
                    <a:lnTo>
                      <a:pt x="17" y="619"/>
                    </a:lnTo>
                    <a:lnTo>
                      <a:pt x="18" y="617"/>
                    </a:lnTo>
                    <a:lnTo>
                      <a:pt x="20" y="615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20" y="613"/>
                    </a:lnTo>
                    <a:lnTo>
                      <a:pt x="18" y="612"/>
                    </a:lnTo>
                    <a:lnTo>
                      <a:pt x="17" y="608"/>
                    </a:lnTo>
                    <a:lnTo>
                      <a:pt x="15" y="608"/>
                    </a:lnTo>
                    <a:lnTo>
                      <a:pt x="15" y="606"/>
                    </a:lnTo>
                    <a:lnTo>
                      <a:pt x="15" y="604"/>
                    </a:lnTo>
                    <a:lnTo>
                      <a:pt x="15" y="604"/>
                    </a:lnTo>
                    <a:lnTo>
                      <a:pt x="18" y="601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9"/>
                    </a:lnTo>
                    <a:lnTo>
                      <a:pt x="18" y="597"/>
                    </a:lnTo>
                    <a:lnTo>
                      <a:pt x="15" y="594"/>
                    </a:lnTo>
                    <a:lnTo>
                      <a:pt x="13" y="592"/>
                    </a:lnTo>
                    <a:lnTo>
                      <a:pt x="13" y="590"/>
                    </a:lnTo>
                    <a:lnTo>
                      <a:pt x="11" y="590"/>
                    </a:lnTo>
                    <a:lnTo>
                      <a:pt x="8" y="590"/>
                    </a:lnTo>
                    <a:lnTo>
                      <a:pt x="6" y="590"/>
                    </a:lnTo>
                    <a:lnTo>
                      <a:pt x="2" y="590"/>
                    </a:lnTo>
                    <a:lnTo>
                      <a:pt x="2" y="592"/>
                    </a:lnTo>
                    <a:lnTo>
                      <a:pt x="2" y="592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2" y="590"/>
                    </a:lnTo>
                    <a:lnTo>
                      <a:pt x="0" y="590"/>
                    </a:lnTo>
                    <a:lnTo>
                      <a:pt x="0" y="588"/>
                    </a:lnTo>
                    <a:lnTo>
                      <a:pt x="2" y="586"/>
                    </a:lnTo>
                    <a:lnTo>
                      <a:pt x="2" y="584"/>
                    </a:lnTo>
                    <a:lnTo>
                      <a:pt x="4" y="583"/>
                    </a:lnTo>
                    <a:lnTo>
                      <a:pt x="6" y="583"/>
                    </a:lnTo>
                    <a:lnTo>
                      <a:pt x="11" y="581"/>
                    </a:lnTo>
                    <a:lnTo>
                      <a:pt x="15" y="579"/>
                    </a:lnTo>
                    <a:lnTo>
                      <a:pt x="15" y="579"/>
                    </a:lnTo>
                    <a:lnTo>
                      <a:pt x="17" y="579"/>
                    </a:lnTo>
                    <a:lnTo>
                      <a:pt x="17" y="579"/>
                    </a:lnTo>
                    <a:lnTo>
                      <a:pt x="17" y="581"/>
                    </a:lnTo>
                    <a:lnTo>
                      <a:pt x="18" y="581"/>
                    </a:lnTo>
                    <a:lnTo>
                      <a:pt x="22" y="583"/>
                    </a:lnTo>
                    <a:lnTo>
                      <a:pt x="24" y="584"/>
                    </a:lnTo>
                    <a:lnTo>
                      <a:pt x="24" y="584"/>
                    </a:lnTo>
                    <a:lnTo>
                      <a:pt x="26" y="586"/>
                    </a:lnTo>
                    <a:lnTo>
                      <a:pt x="28" y="588"/>
                    </a:lnTo>
                    <a:lnTo>
                      <a:pt x="28" y="590"/>
                    </a:lnTo>
                    <a:lnTo>
                      <a:pt x="29" y="592"/>
                    </a:lnTo>
                    <a:lnTo>
                      <a:pt x="29" y="592"/>
                    </a:lnTo>
                    <a:lnTo>
                      <a:pt x="31" y="592"/>
                    </a:lnTo>
                    <a:lnTo>
                      <a:pt x="33" y="592"/>
                    </a:lnTo>
                    <a:lnTo>
                      <a:pt x="35" y="592"/>
                    </a:lnTo>
                    <a:lnTo>
                      <a:pt x="35" y="592"/>
                    </a:lnTo>
                    <a:lnTo>
                      <a:pt x="35" y="590"/>
                    </a:lnTo>
                    <a:lnTo>
                      <a:pt x="35" y="590"/>
                    </a:lnTo>
                    <a:lnTo>
                      <a:pt x="37" y="586"/>
                    </a:lnTo>
                    <a:lnTo>
                      <a:pt x="37" y="586"/>
                    </a:lnTo>
                    <a:lnTo>
                      <a:pt x="37" y="584"/>
                    </a:lnTo>
                    <a:lnTo>
                      <a:pt x="38" y="583"/>
                    </a:lnTo>
                    <a:lnTo>
                      <a:pt x="38" y="583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0" y="579"/>
                    </a:lnTo>
                    <a:lnTo>
                      <a:pt x="42" y="579"/>
                    </a:lnTo>
                    <a:lnTo>
                      <a:pt x="42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79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4" y="581"/>
                    </a:lnTo>
                    <a:lnTo>
                      <a:pt x="46" y="581"/>
                    </a:lnTo>
                    <a:lnTo>
                      <a:pt x="49" y="581"/>
                    </a:lnTo>
                    <a:lnTo>
                      <a:pt x="51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3" y="581"/>
                    </a:lnTo>
                    <a:lnTo>
                      <a:pt x="55" y="581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5" y="579"/>
                    </a:lnTo>
                    <a:lnTo>
                      <a:pt x="56" y="577"/>
                    </a:lnTo>
                    <a:lnTo>
                      <a:pt x="56" y="577"/>
                    </a:lnTo>
                    <a:lnTo>
                      <a:pt x="56" y="574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8" y="572"/>
                    </a:lnTo>
                    <a:lnTo>
                      <a:pt x="56" y="572"/>
                    </a:lnTo>
                    <a:lnTo>
                      <a:pt x="56" y="570"/>
                    </a:lnTo>
                    <a:lnTo>
                      <a:pt x="55" y="570"/>
                    </a:lnTo>
                    <a:lnTo>
                      <a:pt x="55" y="568"/>
                    </a:lnTo>
                    <a:lnTo>
                      <a:pt x="55" y="568"/>
                    </a:lnTo>
                    <a:lnTo>
                      <a:pt x="55" y="566"/>
                    </a:lnTo>
                    <a:lnTo>
                      <a:pt x="55" y="566"/>
                    </a:lnTo>
                    <a:lnTo>
                      <a:pt x="55" y="565"/>
                    </a:lnTo>
                    <a:lnTo>
                      <a:pt x="55" y="565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3"/>
                    </a:lnTo>
                    <a:lnTo>
                      <a:pt x="56" y="561"/>
                    </a:lnTo>
                    <a:lnTo>
                      <a:pt x="56" y="561"/>
                    </a:lnTo>
                    <a:lnTo>
                      <a:pt x="55" y="561"/>
                    </a:lnTo>
                    <a:lnTo>
                      <a:pt x="53" y="559"/>
                    </a:lnTo>
                    <a:lnTo>
                      <a:pt x="53" y="559"/>
                    </a:lnTo>
                    <a:lnTo>
                      <a:pt x="51" y="557"/>
                    </a:lnTo>
                    <a:lnTo>
                      <a:pt x="46" y="559"/>
                    </a:lnTo>
                    <a:lnTo>
                      <a:pt x="44" y="557"/>
                    </a:lnTo>
                    <a:lnTo>
                      <a:pt x="42" y="557"/>
                    </a:lnTo>
                    <a:lnTo>
                      <a:pt x="42" y="557"/>
                    </a:lnTo>
                    <a:lnTo>
                      <a:pt x="40" y="556"/>
                    </a:lnTo>
                    <a:lnTo>
                      <a:pt x="37" y="550"/>
                    </a:lnTo>
                    <a:lnTo>
                      <a:pt x="35" y="548"/>
                    </a:lnTo>
                    <a:lnTo>
                      <a:pt x="35" y="546"/>
                    </a:lnTo>
                    <a:lnTo>
                      <a:pt x="33" y="546"/>
                    </a:lnTo>
                    <a:lnTo>
                      <a:pt x="31" y="546"/>
                    </a:lnTo>
                    <a:lnTo>
                      <a:pt x="31" y="546"/>
                    </a:lnTo>
                    <a:lnTo>
                      <a:pt x="29" y="548"/>
                    </a:lnTo>
                    <a:lnTo>
                      <a:pt x="24" y="554"/>
                    </a:lnTo>
                    <a:lnTo>
                      <a:pt x="24" y="556"/>
                    </a:lnTo>
                    <a:lnTo>
                      <a:pt x="22" y="556"/>
                    </a:lnTo>
                    <a:lnTo>
                      <a:pt x="22" y="556"/>
                    </a:lnTo>
                    <a:lnTo>
                      <a:pt x="20" y="554"/>
                    </a:lnTo>
                    <a:lnTo>
                      <a:pt x="20" y="554"/>
                    </a:lnTo>
                    <a:lnTo>
                      <a:pt x="20" y="552"/>
                    </a:lnTo>
                    <a:lnTo>
                      <a:pt x="20" y="550"/>
                    </a:lnTo>
                    <a:lnTo>
                      <a:pt x="22" y="548"/>
                    </a:lnTo>
                    <a:lnTo>
                      <a:pt x="22" y="546"/>
                    </a:lnTo>
                    <a:lnTo>
                      <a:pt x="20" y="546"/>
                    </a:lnTo>
                    <a:lnTo>
                      <a:pt x="20" y="546"/>
                    </a:lnTo>
                    <a:lnTo>
                      <a:pt x="17" y="546"/>
                    </a:lnTo>
                    <a:lnTo>
                      <a:pt x="17" y="546"/>
                    </a:lnTo>
                    <a:lnTo>
                      <a:pt x="13" y="546"/>
                    </a:lnTo>
                    <a:lnTo>
                      <a:pt x="11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8" y="546"/>
                    </a:lnTo>
                    <a:lnTo>
                      <a:pt x="8" y="545"/>
                    </a:lnTo>
                    <a:lnTo>
                      <a:pt x="8" y="543"/>
                    </a:lnTo>
                    <a:lnTo>
                      <a:pt x="8" y="541"/>
                    </a:lnTo>
                    <a:lnTo>
                      <a:pt x="6" y="537"/>
                    </a:lnTo>
                    <a:lnTo>
                      <a:pt x="6" y="534"/>
                    </a:lnTo>
                    <a:lnTo>
                      <a:pt x="4" y="532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4" y="530"/>
                    </a:lnTo>
                    <a:lnTo>
                      <a:pt x="6" y="530"/>
                    </a:lnTo>
                    <a:lnTo>
                      <a:pt x="8" y="530"/>
                    </a:lnTo>
                    <a:lnTo>
                      <a:pt x="9" y="530"/>
                    </a:lnTo>
                    <a:lnTo>
                      <a:pt x="13" y="528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7"/>
                    </a:lnTo>
                    <a:lnTo>
                      <a:pt x="15" y="525"/>
                    </a:lnTo>
                    <a:lnTo>
                      <a:pt x="17" y="525"/>
                    </a:lnTo>
                    <a:lnTo>
                      <a:pt x="18" y="525"/>
                    </a:lnTo>
                    <a:lnTo>
                      <a:pt x="20" y="525"/>
                    </a:lnTo>
                    <a:lnTo>
                      <a:pt x="20" y="525"/>
                    </a:lnTo>
                    <a:lnTo>
                      <a:pt x="22" y="528"/>
                    </a:lnTo>
                    <a:lnTo>
                      <a:pt x="22" y="528"/>
                    </a:lnTo>
                    <a:lnTo>
                      <a:pt x="22" y="530"/>
                    </a:lnTo>
                    <a:lnTo>
                      <a:pt x="24" y="532"/>
                    </a:lnTo>
                    <a:lnTo>
                      <a:pt x="26" y="534"/>
                    </a:lnTo>
                    <a:lnTo>
                      <a:pt x="28" y="536"/>
                    </a:lnTo>
                    <a:lnTo>
                      <a:pt x="29" y="536"/>
                    </a:lnTo>
                    <a:lnTo>
                      <a:pt x="31" y="536"/>
                    </a:lnTo>
                    <a:lnTo>
                      <a:pt x="31" y="534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37" y="532"/>
                    </a:lnTo>
                    <a:lnTo>
                      <a:pt x="38" y="532"/>
                    </a:lnTo>
                    <a:lnTo>
                      <a:pt x="40" y="530"/>
                    </a:lnTo>
                    <a:lnTo>
                      <a:pt x="42" y="530"/>
                    </a:lnTo>
                    <a:lnTo>
                      <a:pt x="46" y="530"/>
                    </a:lnTo>
                    <a:lnTo>
                      <a:pt x="46" y="530"/>
                    </a:lnTo>
                    <a:lnTo>
                      <a:pt x="47" y="530"/>
                    </a:lnTo>
                    <a:lnTo>
                      <a:pt x="51" y="528"/>
                    </a:lnTo>
                    <a:lnTo>
                      <a:pt x="51" y="528"/>
                    </a:lnTo>
                    <a:lnTo>
                      <a:pt x="53" y="527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3"/>
                    </a:lnTo>
                    <a:lnTo>
                      <a:pt x="55" y="521"/>
                    </a:lnTo>
                    <a:lnTo>
                      <a:pt x="55" y="521"/>
                    </a:lnTo>
                    <a:lnTo>
                      <a:pt x="56" y="521"/>
                    </a:lnTo>
                    <a:lnTo>
                      <a:pt x="56" y="521"/>
                    </a:lnTo>
                    <a:lnTo>
                      <a:pt x="56" y="519"/>
                    </a:lnTo>
                    <a:lnTo>
                      <a:pt x="56" y="518"/>
                    </a:lnTo>
                    <a:lnTo>
                      <a:pt x="56" y="518"/>
                    </a:lnTo>
                    <a:lnTo>
                      <a:pt x="56" y="514"/>
                    </a:lnTo>
                    <a:lnTo>
                      <a:pt x="55" y="512"/>
                    </a:lnTo>
                    <a:lnTo>
                      <a:pt x="55" y="510"/>
                    </a:lnTo>
                    <a:lnTo>
                      <a:pt x="53" y="509"/>
                    </a:lnTo>
                    <a:lnTo>
                      <a:pt x="51" y="509"/>
                    </a:lnTo>
                    <a:lnTo>
                      <a:pt x="49" y="509"/>
                    </a:lnTo>
                    <a:lnTo>
                      <a:pt x="47" y="507"/>
                    </a:lnTo>
                    <a:lnTo>
                      <a:pt x="47" y="507"/>
                    </a:lnTo>
                    <a:lnTo>
                      <a:pt x="47" y="505"/>
                    </a:lnTo>
                    <a:lnTo>
                      <a:pt x="47" y="503"/>
                    </a:lnTo>
                    <a:lnTo>
                      <a:pt x="49" y="503"/>
                    </a:lnTo>
                    <a:lnTo>
                      <a:pt x="49" y="503"/>
                    </a:lnTo>
                    <a:lnTo>
                      <a:pt x="53" y="501"/>
                    </a:lnTo>
                    <a:lnTo>
                      <a:pt x="55" y="501"/>
                    </a:lnTo>
                    <a:lnTo>
                      <a:pt x="55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6" y="501"/>
                    </a:lnTo>
                    <a:lnTo>
                      <a:pt x="58" y="503"/>
                    </a:lnTo>
                    <a:lnTo>
                      <a:pt x="58" y="505"/>
                    </a:lnTo>
                    <a:lnTo>
                      <a:pt x="62" y="505"/>
                    </a:lnTo>
                    <a:lnTo>
                      <a:pt x="64" y="505"/>
                    </a:lnTo>
                    <a:lnTo>
                      <a:pt x="66" y="505"/>
                    </a:lnTo>
                    <a:lnTo>
                      <a:pt x="66" y="505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3"/>
                    </a:lnTo>
                    <a:lnTo>
                      <a:pt x="66" y="501"/>
                    </a:lnTo>
                    <a:lnTo>
                      <a:pt x="66" y="499"/>
                    </a:lnTo>
                    <a:lnTo>
                      <a:pt x="66" y="498"/>
                    </a:lnTo>
                    <a:lnTo>
                      <a:pt x="66" y="498"/>
                    </a:lnTo>
                    <a:lnTo>
                      <a:pt x="67" y="498"/>
                    </a:lnTo>
                    <a:lnTo>
                      <a:pt x="69" y="499"/>
                    </a:lnTo>
                    <a:lnTo>
                      <a:pt x="71" y="499"/>
                    </a:lnTo>
                    <a:lnTo>
                      <a:pt x="71" y="499"/>
                    </a:lnTo>
                    <a:lnTo>
                      <a:pt x="73" y="499"/>
                    </a:lnTo>
                    <a:lnTo>
                      <a:pt x="75" y="499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8"/>
                    </a:lnTo>
                    <a:lnTo>
                      <a:pt x="75" y="496"/>
                    </a:lnTo>
                    <a:lnTo>
                      <a:pt x="75" y="496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5" y="494"/>
                    </a:lnTo>
                    <a:lnTo>
                      <a:pt x="73" y="494"/>
                    </a:lnTo>
                    <a:lnTo>
                      <a:pt x="73" y="492"/>
                    </a:lnTo>
                    <a:lnTo>
                      <a:pt x="71" y="492"/>
                    </a:lnTo>
                    <a:lnTo>
                      <a:pt x="69" y="490"/>
                    </a:lnTo>
                    <a:lnTo>
                      <a:pt x="66" y="489"/>
                    </a:lnTo>
                    <a:lnTo>
                      <a:pt x="66" y="489"/>
                    </a:lnTo>
                    <a:lnTo>
                      <a:pt x="64" y="487"/>
                    </a:lnTo>
                    <a:lnTo>
                      <a:pt x="64" y="487"/>
                    </a:lnTo>
                    <a:lnTo>
                      <a:pt x="64" y="485"/>
                    </a:lnTo>
                    <a:lnTo>
                      <a:pt x="66" y="481"/>
                    </a:lnTo>
                    <a:lnTo>
                      <a:pt x="66" y="480"/>
                    </a:lnTo>
                    <a:lnTo>
                      <a:pt x="66" y="478"/>
                    </a:lnTo>
                    <a:lnTo>
                      <a:pt x="66" y="474"/>
                    </a:lnTo>
                    <a:lnTo>
                      <a:pt x="67" y="472"/>
                    </a:lnTo>
                    <a:lnTo>
                      <a:pt x="67" y="469"/>
                    </a:lnTo>
                    <a:lnTo>
                      <a:pt x="69" y="469"/>
                    </a:lnTo>
                    <a:lnTo>
                      <a:pt x="71" y="467"/>
                    </a:lnTo>
                    <a:lnTo>
                      <a:pt x="73" y="467"/>
                    </a:lnTo>
                    <a:lnTo>
                      <a:pt x="75" y="467"/>
                    </a:lnTo>
                    <a:lnTo>
                      <a:pt x="76" y="469"/>
                    </a:lnTo>
                    <a:lnTo>
                      <a:pt x="78" y="469"/>
                    </a:lnTo>
                    <a:lnTo>
                      <a:pt x="80" y="471"/>
                    </a:lnTo>
                    <a:lnTo>
                      <a:pt x="82" y="471"/>
                    </a:lnTo>
                    <a:lnTo>
                      <a:pt x="82" y="471"/>
                    </a:lnTo>
                    <a:lnTo>
                      <a:pt x="84" y="472"/>
                    </a:lnTo>
                    <a:lnTo>
                      <a:pt x="85" y="472"/>
                    </a:lnTo>
                    <a:lnTo>
                      <a:pt x="85" y="472"/>
                    </a:lnTo>
                    <a:lnTo>
                      <a:pt x="87" y="472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1" y="474"/>
                    </a:lnTo>
                    <a:lnTo>
                      <a:pt x="93" y="474"/>
                    </a:lnTo>
                    <a:lnTo>
                      <a:pt x="93" y="474"/>
                    </a:lnTo>
                    <a:lnTo>
                      <a:pt x="94" y="474"/>
                    </a:lnTo>
                    <a:lnTo>
                      <a:pt x="94" y="474"/>
                    </a:lnTo>
                    <a:lnTo>
                      <a:pt x="94" y="476"/>
                    </a:lnTo>
                    <a:lnTo>
                      <a:pt x="96" y="476"/>
                    </a:lnTo>
                    <a:lnTo>
                      <a:pt x="96" y="478"/>
                    </a:lnTo>
                    <a:lnTo>
                      <a:pt x="98" y="478"/>
                    </a:lnTo>
                    <a:lnTo>
                      <a:pt x="98" y="478"/>
                    </a:lnTo>
                    <a:lnTo>
                      <a:pt x="100" y="480"/>
                    </a:lnTo>
                    <a:lnTo>
                      <a:pt x="100" y="480"/>
                    </a:lnTo>
                    <a:lnTo>
                      <a:pt x="103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5" y="480"/>
                    </a:lnTo>
                    <a:lnTo>
                      <a:pt x="107" y="480"/>
                    </a:lnTo>
                    <a:lnTo>
                      <a:pt x="107" y="480"/>
                    </a:lnTo>
                    <a:lnTo>
                      <a:pt x="111" y="480"/>
                    </a:lnTo>
                    <a:lnTo>
                      <a:pt x="111" y="480"/>
                    </a:lnTo>
                    <a:lnTo>
                      <a:pt x="113" y="480"/>
                    </a:lnTo>
                    <a:lnTo>
                      <a:pt x="114" y="476"/>
                    </a:lnTo>
                    <a:lnTo>
                      <a:pt x="114" y="476"/>
                    </a:lnTo>
                    <a:lnTo>
                      <a:pt x="114" y="474"/>
                    </a:lnTo>
                    <a:lnTo>
                      <a:pt x="116" y="474"/>
                    </a:lnTo>
                    <a:lnTo>
                      <a:pt x="116" y="472"/>
                    </a:lnTo>
                    <a:lnTo>
                      <a:pt x="118" y="469"/>
                    </a:lnTo>
                    <a:lnTo>
                      <a:pt x="118" y="467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1"/>
                    </a:lnTo>
                    <a:lnTo>
                      <a:pt x="118" y="460"/>
                    </a:lnTo>
                    <a:lnTo>
                      <a:pt x="116" y="460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8"/>
                    </a:lnTo>
                    <a:lnTo>
                      <a:pt x="114" y="456"/>
                    </a:lnTo>
                    <a:lnTo>
                      <a:pt x="116" y="454"/>
                    </a:lnTo>
                    <a:lnTo>
                      <a:pt x="118" y="451"/>
                    </a:lnTo>
                    <a:lnTo>
                      <a:pt x="118" y="449"/>
                    </a:lnTo>
                    <a:lnTo>
                      <a:pt x="118" y="449"/>
                    </a:lnTo>
                    <a:lnTo>
                      <a:pt x="116" y="449"/>
                    </a:lnTo>
                    <a:lnTo>
                      <a:pt x="116" y="449"/>
                    </a:lnTo>
                    <a:lnTo>
                      <a:pt x="114" y="449"/>
                    </a:lnTo>
                    <a:lnTo>
                      <a:pt x="113" y="449"/>
                    </a:lnTo>
                    <a:lnTo>
                      <a:pt x="113" y="449"/>
                    </a:lnTo>
                    <a:lnTo>
                      <a:pt x="111" y="449"/>
                    </a:lnTo>
                    <a:lnTo>
                      <a:pt x="111" y="449"/>
                    </a:lnTo>
                    <a:lnTo>
                      <a:pt x="109" y="449"/>
                    </a:lnTo>
                    <a:lnTo>
                      <a:pt x="109" y="449"/>
                    </a:lnTo>
                    <a:lnTo>
                      <a:pt x="107" y="449"/>
                    </a:lnTo>
                    <a:lnTo>
                      <a:pt x="107" y="447"/>
                    </a:lnTo>
                    <a:lnTo>
                      <a:pt x="107" y="445"/>
                    </a:lnTo>
                    <a:lnTo>
                      <a:pt x="107" y="445"/>
                    </a:lnTo>
                    <a:lnTo>
                      <a:pt x="105" y="443"/>
                    </a:lnTo>
                    <a:lnTo>
                      <a:pt x="105" y="442"/>
                    </a:lnTo>
                    <a:lnTo>
                      <a:pt x="103" y="438"/>
                    </a:lnTo>
                    <a:lnTo>
                      <a:pt x="103" y="436"/>
                    </a:lnTo>
                    <a:lnTo>
                      <a:pt x="103" y="436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3" y="434"/>
                    </a:lnTo>
                    <a:lnTo>
                      <a:pt x="105" y="434"/>
                    </a:lnTo>
                    <a:lnTo>
                      <a:pt x="107" y="434"/>
                    </a:lnTo>
                    <a:lnTo>
                      <a:pt x="107" y="434"/>
                    </a:lnTo>
                    <a:lnTo>
                      <a:pt x="109" y="434"/>
                    </a:lnTo>
                    <a:lnTo>
                      <a:pt x="113" y="436"/>
                    </a:lnTo>
                    <a:lnTo>
                      <a:pt x="114" y="436"/>
                    </a:lnTo>
                    <a:lnTo>
                      <a:pt x="116" y="436"/>
                    </a:lnTo>
                    <a:lnTo>
                      <a:pt x="118" y="436"/>
                    </a:lnTo>
                    <a:lnTo>
                      <a:pt x="118" y="436"/>
                    </a:lnTo>
                    <a:lnTo>
                      <a:pt x="120" y="433"/>
                    </a:lnTo>
                    <a:lnTo>
                      <a:pt x="122" y="431"/>
                    </a:lnTo>
                    <a:lnTo>
                      <a:pt x="122" y="431"/>
                    </a:lnTo>
                    <a:lnTo>
                      <a:pt x="123" y="429"/>
                    </a:lnTo>
                    <a:lnTo>
                      <a:pt x="125" y="427"/>
                    </a:lnTo>
                    <a:lnTo>
                      <a:pt x="127" y="425"/>
                    </a:lnTo>
                    <a:lnTo>
                      <a:pt x="127" y="423"/>
                    </a:lnTo>
                    <a:lnTo>
                      <a:pt x="129" y="423"/>
                    </a:lnTo>
                    <a:lnTo>
                      <a:pt x="129" y="423"/>
                    </a:lnTo>
                    <a:lnTo>
                      <a:pt x="129" y="422"/>
                    </a:lnTo>
                    <a:lnTo>
                      <a:pt x="129" y="418"/>
                    </a:lnTo>
                    <a:lnTo>
                      <a:pt x="129" y="416"/>
                    </a:lnTo>
                    <a:lnTo>
                      <a:pt x="129" y="416"/>
                    </a:lnTo>
                    <a:lnTo>
                      <a:pt x="131" y="414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3"/>
                    </a:lnTo>
                    <a:lnTo>
                      <a:pt x="131" y="411"/>
                    </a:lnTo>
                    <a:lnTo>
                      <a:pt x="131" y="411"/>
                    </a:lnTo>
                    <a:lnTo>
                      <a:pt x="129" y="411"/>
                    </a:lnTo>
                    <a:lnTo>
                      <a:pt x="129" y="411"/>
                    </a:lnTo>
                    <a:lnTo>
                      <a:pt x="127" y="409"/>
                    </a:lnTo>
                    <a:lnTo>
                      <a:pt x="125" y="409"/>
                    </a:lnTo>
                    <a:lnTo>
                      <a:pt x="123" y="407"/>
                    </a:lnTo>
                    <a:lnTo>
                      <a:pt x="123" y="407"/>
                    </a:lnTo>
                    <a:lnTo>
                      <a:pt x="123" y="405"/>
                    </a:lnTo>
                    <a:lnTo>
                      <a:pt x="123" y="405"/>
                    </a:lnTo>
                    <a:lnTo>
                      <a:pt x="123" y="402"/>
                    </a:lnTo>
                    <a:lnTo>
                      <a:pt x="123" y="402"/>
                    </a:lnTo>
                    <a:lnTo>
                      <a:pt x="123" y="400"/>
                    </a:lnTo>
                    <a:lnTo>
                      <a:pt x="123" y="398"/>
                    </a:lnTo>
                    <a:lnTo>
                      <a:pt x="125" y="398"/>
                    </a:lnTo>
                    <a:lnTo>
                      <a:pt x="125" y="398"/>
                    </a:lnTo>
                    <a:lnTo>
                      <a:pt x="127" y="398"/>
                    </a:lnTo>
                    <a:lnTo>
                      <a:pt x="129" y="398"/>
                    </a:lnTo>
                    <a:lnTo>
                      <a:pt x="131" y="398"/>
                    </a:lnTo>
                    <a:lnTo>
                      <a:pt x="131" y="398"/>
                    </a:lnTo>
                    <a:lnTo>
                      <a:pt x="131" y="396"/>
                    </a:lnTo>
                    <a:lnTo>
                      <a:pt x="131" y="396"/>
                    </a:lnTo>
                    <a:lnTo>
                      <a:pt x="132" y="396"/>
                    </a:lnTo>
                    <a:lnTo>
                      <a:pt x="132" y="395"/>
                    </a:lnTo>
                    <a:lnTo>
                      <a:pt x="132" y="393"/>
                    </a:lnTo>
                    <a:lnTo>
                      <a:pt x="132" y="391"/>
                    </a:lnTo>
                    <a:lnTo>
                      <a:pt x="132" y="391"/>
                    </a:lnTo>
                    <a:lnTo>
                      <a:pt x="131" y="391"/>
                    </a:lnTo>
                    <a:lnTo>
                      <a:pt x="131" y="391"/>
                    </a:lnTo>
                    <a:lnTo>
                      <a:pt x="129" y="391"/>
                    </a:lnTo>
                    <a:lnTo>
                      <a:pt x="129" y="389"/>
                    </a:lnTo>
                    <a:lnTo>
                      <a:pt x="127" y="389"/>
                    </a:lnTo>
                    <a:lnTo>
                      <a:pt x="127" y="387"/>
                    </a:lnTo>
                    <a:lnTo>
                      <a:pt x="127" y="385"/>
                    </a:lnTo>
                    <a:lnTo>
                      <a:pt x="127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29" y="385"/>
                    </a:lnTo>
                    <a:lnTo>
                      <a:pt x="131" y="385"/>
                    </a:lnTo>
                    <a:lnTo>
                      <a:pt x="131" y="387"/>
                    </a:lnTo>
                    <a:lnTo>
                      <a:pt x="132" y="387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7"/>
                    </a:lnTo>
                    <a:lnTo>
                      <a:pt x="136" y="387"/>
                    </a:lnTo>
                    <a:lnTo>
                      <a:pt x="136" y="385"/>
                    </a:lnTo>
                    <a:lnTo>
                      <a:pt x="136" y="384"/>
                    </a:lnTo>
                    <a:lnTo>
                      <a:pt x="138" y="382"/>
                    </a:lnTo>
                    <a:lnTo>
                      <a:pt x="140" y="380"/>
                    </a:lnTo>
                    <a:lnTo>
                      <a:pt x="141" y="380"/>
                    </a:lnTo>
                    <a:lnTo>
                      <a:pt x="143" y="380"/>
                    </a:lnTo>
                    <a:lnTo>
                      <a:pt x="145" y="378"/>
                    </a:lnTo>
                    <a:lnTo>
                      <a:pt x="145" y="378"/>
                    </a:lnTo>
                    <a:lnTo>
                      <a:pt x="147" y="378"/>
                    </a:lnTo>
                    <a:lnTo>
                      <a:pt x="147" y="376"/>
                    </a:lnTo>
                    <a:lnTo>
                      <a:pt x="147" y="376"/>
                    </a:lnTo>
                    <a:lnTo>
                      <a:pt x="147" y="375"/>
                    </a:lnTo>
                    <a:lnTo>
                      <a:pt x="149" y="373"/>
                    </a:lnTo>
                    <a:lnTo>
                      <a:pt x="151" y="371"/>
                    </a:lnTo>
                    <a:lnTo>
                      <a:pt x="151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4" y="369"/>
                    </a:lnTo>
                    <a:lnTo>
                      <a:pt x="156" y="373"/>
                    </a:lnTo>
                    <a:lnTo>
                      <a:pt x="156" y="375"/>
                    </a:lnTo>
                    <a:lnTo>
                      <a:pt x="158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0" y="375"/>
                    </a:lnTo>
                    <a:lnTo>
                      <a:pt x="161" y="375"/>
                    </a:lnTo>
                    <a:lnTo>
                      <a:pt x="161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5"/>
                    </a:lnTo>
                    <a:lnTo>
                      <a:pt x="163" y="373"/>
                    </a:lnTo>
                    <a:lnTo>
                      <a:pt x="163" y="373"/>
                    </a:lnTo>
                    <a:lnTo>
                      <a:pt x="161" y="371"/>
                    </a:lnTo>
                    <a:lnTo>
                      <a:pt x="160" y="371"/>
                    </a:lnTo>
                    <a:lnTo>
                      <a:pt x="158" y="369"/>
                    </a:lnTo>
                    <a:lnTo>
                      <a:pt x="158" y="367"/>
                    </a:lnTo>
                    <a:lnTo>
                      <a:pt x="158" y="367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58" y="366"/>
                    </a:lnTo>
                    <a:lnTo>
                      <a:pt x="160" y="366"/>
                    </a:lnTo>
                    <a:lnTo>
                      <a:pt x="160" y="366"/>
                    </a:lnTo>
                    <a:lnTo>
                      <a:pt x="161" y="367"/>
                    </a:lnTo>
                    <a:lnTo>
                      <a:pt x="163" y="369"/>
                    </a:lnTo>
                    <a:lnTo>
                      <a:pt x="165" y="369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5" y="371"/>
                    </a:lnTo>
                    <a:lnTo>
                      <a:pt x="163" y="371"/>
                    </a:lnTo>
                    <a:lnTo>
                      <a:pt x="163" y="373"/>
                    </a:lnTo>
                    <a:lnTo>
                      <a:pt x="165" y="373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5" y="375"/>
                    </a:lnTo>
                    <a:lnTo>
                      <a:pt x="167" y="375"/>
                    </a:lnTo>
                    <a:lnTo>
                      <a:pt x="170" y="375"/>
                    </a:lnTo>
                    <a:lnTo>
                      <a:pt x="174" y="375"/>
                    </a:lnTo>
                    <a:lnTo>
                      <a:pt x="176" y="375"/>
                    </a:lnTo>
                    <a:lnTo>
                      <a:pt x="178" y="375"/>
                    </a:lnTo>
                    <a:lnTo>
                      <a:pt x="179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1" y="375"/>
                    </a:lnTo>
                    <a:lnTo>
                      <a:pt x="183" y="375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3" y="373"/>
                    </a:lnTo>
                    <a:lnTo>
                      <a:pt x="185" y="371"/>
                    </a:lnTo>
                    <a:lnTo>
                      <a:pt x="187" y="369"/>
                    </a:lnTo>
                    <a:lnTo>
                      <a:pt x="187" y="369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7" y="367"/>
                    </a:lnTo>
                    <a:lnTo>
                      <a:pt x="185" y="367"/>
                    </a:lnTo>
                    <a:lnTo>
                      <a:pt x="185" y="366"/>
                    </a:lnTo>
                    <a:lnTo>
                      <a:pt x="183" y="366"/>
                    </a:lnTo>
                    <a:lnTo>
                      <a:pt x="181" y="366"/>
                    </a:lnTo>
                    <a:lnTo>
                      <a:pt x="181" y="364"/>
                    </a:lnTo>
                    <a:lnTo>
                      <a:pt x="179" y="364"/>
                    </a:lnTo>
                    <a:lnTo>
                      <a:pt x="179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8" y="364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79" y="362"/>
                    </a:lnTo>
                    <a:lnTo>
                      <a:pt x="181" y="360"/>
                    </a:lnTo>
                    <a:lnTo>
                      <a:pt x="183" y="360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5" y="358"/>
                    </a:lnTo>
                    <a:lnTo>
                      <a:pt x="187" y="355"/>
                    </a:lnTo>
                    <a:lnTo>
                      <a:pt x="188" y="353"/>
                    </a:lnTo>
                    <a:lnTo>
                      <a:pt x="188" y="353"/>
                    </a:lnTo>
                    <a:lnTo>
                      <a:pt x="188" y="351"/>
                    </a:lnTo>
                    <a:lnTo>
                      <a:pt x="190" y="349"/>
                    </a:lnTo>
                    <a:lnTo>
                      <a:pt x="192" y="348"/>
                    </a:lnTo>
                    <a:lnTo>
                      <a:pt x="192" y="348"/>
                    </a:lnTo>
                    <a:lnTo>
                      <a:pt x="192" y="344"/>
                    </a:lnTo>
                    <a:lnTo>
                      <a:pt x="192" y="342"/>
                    </a:lnTo>
                    <a:lnTo>
                      <a:pt x="192" y="340"/>
                    </a:lnTo>
                    <a:lnTo>
                      <a:pt x="194" y="338"/>
                    </a:lnTo>
                    <a:lnTo>
                      <a:pt x="194" y="338"/>
                    </a:lnTo>
                    <a:lnTo>
                      <a:pt x="192" y="337"/>
                    </a:lnTo>
                    <a:lnTo>
                      <a:pt x="192" y="335"/>
                    </a:lnTo>
                    <a:lnTo>
                      <a:pt x="192" y="335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90" y="333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8" y="331"/>
                    </a:lnTo>
                    <a:lnTo>
                      <a:pt x="187" y="331"/>
                    </a:lnTo>
                    <a:lnTo>
                      <a:pt x="187" y="329"/>
                    </a:lnTo>
                    <a:lnTo>
                      <a:pt x="185" y="329"/>
                    </a:lnTo>
                    <a:lnTo>
                      <a:pt x="183" y="329"/>
                    </a:lnTo>
                    <a:lnTo>
                      <a:pt x="183" y="329"/>
                    </a:lnTo>
                    <a:lnTo>
                      <a:pt x="181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9" y="331"/>
                    </a:lnTo>
                    <a:lnTo>
                      <a:pt x="178" y="329"/>
                    </a:lnTo>
                    <a:lnTo>
                      <a:pt x="178" y="328"/>
                    </a:lnTo>
                    <a:lnTo>
                      <a:pt x="178" y="326"/>
                    </a:lnTo>
                    <a:lnTo>
                      <a:pt x="178" y="326"/>
                    </a:lnTo>
                    <a:lnTo>
                      <a:pt x="176" y="326"/>
                    </a:lnTo>
                    <a:lnTo>
                      <a:pt x="176" y="324"/>
                    </a:lnTo>
                    <a:lnTo>
                      <a:pt x="176" y="322"/>
                    </a:lnTo>
                    <a:lnTo>
                      <a:pt x="176" y="320"/>
                    </a:lnTo>
                    <a:lnTo>
                      <a:pt x="174" y="319"/>
                    </a:lnTo>
                    <a:lnTo>
                      <a:pt x="174" y="315"/>
                    </a:lnTo>
                    <a:lnTo>
                      <a:pt x="174" y="313"/>
                    </a:lnTo>
                    <a:lnTo>
                      <a:pt x="174" y="311"/>
                    </a:lnTo>
                    <a:lnTo>
                      <a:pt x="174" y="310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4" y="308"/>
                    </a:lnTo>
                    <a:lnTo>
                      <a:pt x="176" y="308"/>
                    </a:lnTo>
                    <a:lnTo>
                      <a:pt x="176" y="308"/>
                    </a:lnTo>
                    <a:lnTo>
                      <a:pt x="178" y="308"/>
                    </a:lnTo>
                    <a:lnTo>
                      <a:pt x="179" y="308"/>
                    </a:lnTo>
                    <a:lnTo>
                      <a:pt x="183" y="308"/>
                    </a:lnTo>
                    <a:lnTo>
                      <a:pt x="185" y="308"/>
                    </a:lnTo>
                    <a:lnTo>
                      <a:pt x="188" y="308"/>
                    </a:lnTo>
                    <a:lnTo>
                      <a:pt x="190" y="310"/>
                    </a:lnTo>
                    <a:lnTo>
                      <a:pt x="192" y="311"/>
                    </a:lnTo>
                    <a:lnTo>
                      <a:pt x="194" y="311"/>
                    </a:lnTo>
                    <a:lnTo>
                      <a:pt x="194" y="311"/>
                    </a:lnTo>
                    <a:lnTo>
                      <a:pt x="196" y="313"/>
                    </a:lnTo>
                    <a:lnTo>
                      <a:pt x="199" y="315"/>
                    </a:lnTo>
                    <a:lnTo>
                      <a:pt x="201" y="317"/>
                    </a:lnTo>
                    <a:lnTo>
                      <a:pt x="203" y="317"/>
                    </a:lnTo>
                    <a:lnTo>
                      <a:pt x="203" y="319"/>
                    </a:lnTo>
                    <a:lnTo>
                      <a:pt x="205" y="320"/>
                    </a:lnTo>
                    <a:lnTo>
                      <a:pt x="205" y="320"/>
                    </a:lnTo>
                    <a:lnTo>
                      <a:pt x="210" y="322"/>
                    </a:lnTo>
                    <a:lnTo>
                      <a:pt x="212" y="322"/>
                    </a:lnTo>
                    <a:lnTo>
                      <a:pt x="214" y="322"/>
                    </a:lnTo>
                    <a:lnTo>
                      <a:pt x="216" y="324"/>
                    </a:lnTo>
                    <a:lnTo>
                      <a:pt x="219" y="324"/>
                    </a:lnTo>
                    <a:lnTo>
                      <a:pt x="219" y="324"/>
                    </a:lnTo>
                    <a:lnTo>
                      <a:pt x="221" y="324"/>
                    </a:lnTo>
                    <a:lnTo>
                      <a:pt x="223" y="326"/>
                    </a:lnTo>
                    <a:lnTo>
                      <a:pt x="225" y="326"/>
                    </a:lnTo>
                    <a:lnTo>
                      <a:pt x="226" y="326"/>
                    </a:lnTo>
                    <a:lnTo>
                      <a:pt x="226" y="326"/>
                    </a:lnTo>
                    <a:lnTo>
                      <a:pt x="230" y="326"/>
                    </a:lnTo>
                    <a:lnTo>
                      <a:pt x="232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6"/>
                    </a:lnTo>
                    <a:lnTo>
                      <a:pt x="234" y="328"/>
                    </a:lnTo>
                    <a:lnTo>
                      <a:pt x="234" y="328"/>
                    </a:lnTo>
                    <a:lnTo>
                      <a:pt x="234" y="329"/>
                    </a:lnTo>
                    <a:lnTo>
                      <a:pt x="232" y="331"/>
                    </a:lnTo>
                    <a:lnTo>
                      <a:pt x="232" y="333"/>
                    </a:lnTo>
                    <a:lnTo>
                      <a:pt x="232" y="333"/>
                    </a:lnTo>
                    <a:lnTo>
                      <a:pt x="232" y="335"/>
                    </a:lnTo>
                    <a:lnTo>
                      <a:pt x="241" y="340"/>
                    </a:lnTo>
                    <a:lnTo>
                      <a:pt x="243" y="340"/>
                    </a:lnTo>
                    <a:lnTo>
                      <a:pt x="243" y="340"/>
                    </a:lnTo>
                    <a:lnTo>
                      <a:pt x="245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48" y="340"/>
                    </a:lnTo>
                    <a:lnTo>
                      <a:pt x="250" y="338"/>
                    </a:lnTo>
                    <a:lnTo>
                      <a:pt x="250" y="338"/>
                    </a:lnTo>
                    <a:lnTo>
                      <a:pt x="252" y="337"/>
                    </a:lnTo>
                    <a:lnTo>
                      <a:pt x="254" y="337"/>
                    </a:lnTo>
                    <a:lnTo>
                      <a:pt x="255" y="337"/>
                    </a:lnTo>
                    <a:lnTo>
                      <a:pt x="257" y="338"/>
                    </a:lnTo>
                    <a:lnTo>
                      <a:pt x="259" y="338"/>
                    </a:lnTo>
                    <a:lnTo>
                      <a:pt x="259" y="340"/>
                    </a:lnTo>
                    <a:lnTo>
                      <a:pt x="263" y="342"/>
                    </a:lnTo>
                    <a:lnTo>
                      <a:pt x="264" y="342"/>
                    </a:lnTo>
                    <a:lnTo>
                      <a:pt x="266" y="344"/>
                    </a:lnTo>
                    <a:lnTo>
                      <a:pt x="266" y="344"/>
                    </a:lnTo>
                    <a:lnTo>
                      <a:pt x="268" y="344"/>
                    </a:lnTo>
                    <a:lnTo>
                      <a:pt x="268" y="344"/>
                    </a:lnTo>
                    <a:lnTo>
                      <a:pt x="270" y="344"/>
                    </a:lnTo>
                    <a:lnTo>
                      <a:pt x="272" y="342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4" y="340"/>
                    </a:lnTo>
                    <a:lnTo>
                      <a:pt x="275" y="338"/>
                    </a:lnTo>
                    <a:lnTo>
                      <a:pt x="277" y="337"/>
                    </a:lnTo>
                    <a:lnTo>
                      <a:pt x="281" y="335"/>
                    </a:lnTo>
                    <a:lnTo>
                      <a:pt x="283" y="333"/>
                    </a:lnTo>
                    <a:lnTo>
                      <a:pt x="284" y="331"/>
                    </a:lnTo>
                    <a:lnTo>
                      <a:pt x="284" y="329"/>
                    </a:lnTo>
                    <a:lnTo>
                      <a:pt x="288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31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9"/>
                    </a:lnTo>
                    <a:lnTo>
                      <a:pt x="290" y="328"/>
                    </a:lnTo>
                    <a:lnTo>
                      <a:pt x="288" y="326"/>
                    </a:lnTo>
                    <a:lnTo>
                      <a:pt x="288" y="324"/>
                    </a:lnTo>
                    <a:lnTo>
                      <a:pt x="288" y="322"/>
                    </a:lnTo>
                    <a:lnTo>
                      <a:pt x="288" y="320"/>
                    </a:lnTo>
                    <a:lnTo>
                      <a:pt x="288" y="319"/>
                    </a:lnTo>
                    <a:lnTo>
                      <a:pt x="288" y="317"/>
                    </a:lnTo>
                    <a:lnTo>
                      <a:pt x="288" y="317"/>
                    </a:lnTo>
                    <a:lnTo>
                      <a:pt x="290" y="317"/>
                    </a:lnTo>
                    <a:lnTo>
                      <a:pt x="290" y="319"/>
                    </a:lnTo>
                    <a:lnTo>
                      <a:pt x="292" y="320"/>
                    </a:lnTo>
                    <a:lnTo>
                      <a:pt x="293" y="322"/>
                    </a:lnTo>
                    <a:lnTo>
                      <a:pt x="297" y="326"/>
                    </a:lnTo>
                    <a:lnTo>
                      <a:pt x="297" y="328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5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299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1" y="333"/>
                    </a:lnTo>
                    <a:lnTo>
                      <a:pt x="302" y="335"/>
                    </a:lnTo>
                    <a:lnTo>
                      <a:pt x="304" y="335"/>
                    </a:lnTo>
                    <a:lnTo>
                      <a:pt x="304" y="335"/>
                    </a:lnTo>
                    <a:lnTo>
                      <a:pt x="306" y="333"/>
                    </a:lnTo>
                    <a:lnTo>
                      <a:pt x="308" y="331"/>
                    </a:lnTo>
                    <a:lnTo>
                      <a:pt x="310" y="329"/>
                    </a:lnTo>
                    <a:lnTo>
                      <a:pt x="311" y="329"/>
                    </a:lnTo>
                    <a:lnTo>
                      <a:pt x="315" y="328"/>
                    </a:lnTo>
                    <a:lnTo>
                      <a:pt x="315" y="326"/>
                    </a:lnTo>
                    <a:lnTo>
                      <a:pt x="315" y="326"/>
                    </a:lnTo>
                    <a:lnTo>
                      <a:pt x="317" y="324"/>
                    </a:lnTo>
                    <a:lnTo>
                      <a:pt x="317" y="324"/>
                    </a:lnTo>
                    <a:lnTo>
                      <a:pt x="315" y="324"/>
                    </a:lnTo>
                    <a:lnTo>
                      <a:pt x="315" y="322"/>
                    </a:lnTo>
                    <a:lnTo>
                      <a:pt x="315" y="319"/>
                    </a:lnTo>
                    <a:lnTo>
                      <a:pt x="315" y="317"/>
                    </a:lnTo>
                    <a:lnTo>
                      <a:pt x="315" y="317"/>
                    </a:lnTo>
                    <a:lnTo>
                      <a:pt x="317" y="317"/>
                    </a:lnTo>
                    <a:lnTo>
                      <a:pt x="321" y="317"/>
                    </a:lnTo>
                    <a:lnTo>
                      <a:pt x="322" y="317"/>
                    </a:lnTo>
                    <a:lnTo>
                      <a:pt x="322" y="317"/>
                    </a:lnTo>
                    <a:lnTo>
                      <a:pt x="324" y="319"/>
                    </a:lnTo>
                    <a:lnTo>
                      <a:pt x="324" y="320"/>
                    </a:lnTo>
                    <a:lnTo>
                      <a:pt x="324" y="322"/>
                    </a:lnTo>
                    <a:lnTo>
                      <a:pt x="324" y="324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4" y="326"/>
                    </a:lnTo>
                    <a:lnTo>
                      <a:pt x="326" y="326"/>
                    </a:lnTo>
                    <a:lnTo>
                      <a:pt x="326" y="326"/>
                    </a:lnTo>
                    <a:lnTo>
                      <a:pt x="328" y="326"/>
                    </a:lnTo>
                    <a:lnTo>
                      <a:pt x="330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1" y="328"/>
                    </a:lnTo>
                    <a:lnTo>
                      <a:pt x="333" y="329"/>
                    </a:lnTo>
                    <a:lnTo>
                      <a:pt x="331" y="331"/>
                    </a:lnTo>
                    <a:lnTo>
                      <a:pt x="331" y="331"/>
                    </a:lnTo>
                    <a:lnTo>
                      <a:pt x="333" y="331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3" y="333"/>
                    </a:lnTo>
                    <a:lnTo>
                      <a:pt x="337" y="331"/>
                    </a:lnTo>
                    <a:lnTo>
                      <a:pt x="337" y="331"/>
                    </a:lnTo>
                    <a:lnTo>
                      <a:pt x="339" y="331"/>
                    </a:lnTo>
                    <a:lnTo>
                      <a:pt x="340" y="331"/>
                    </a:lnTo>
                    <a:lnTo>
                      <a:pt x="340" y="333"/>
                    </a:lnTo>
                    <a:lnTo>
                      <a:pt x="340" y="335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4" y="338"/>
                    </a:lnTo>
                    <a:lnTo>
                      <a:pt x="346" y="340"/>
                    </a:lnTo>
                    <a:lnTo>
                      <a:pt x="348" y="342"/>
                    </a:lnTo>
                    <a:lnTo>
                      <a:pt x="349" y="342"/>
                    </a:lnTo>
                    <a:lnTo>
                      <a:pt x="351" y="340"/>
                    </a:lnTo>
                    <a:lnTo>
                      <a:pt x="359" y="338"/>
                    </a:lnTo>
                    <a:lnTo>
                      <a:pt x="360" y="338"/>
                    </a:lnTo>
                    <a:lnTo>
                      <a:pt x="362" y="338"/>
                    </a:lnTo>
                    <a:lnTo>
                      <a:pt x="362" y="337"/>
                    </a:lnTo>
                    <a:lnTo>
                      <a:pt x="364" y="337"/>
                    </a:lnTo>
                    <a:lnTo>
                      <a:pt x="368" y="335"/>
                    </a:lnTo>
                    <a:lnTo>
                      <a:pt x="369" y="335"/>
                    </a:lnTo>
                    <a:lnTo>
                      <a:pt x="369" y="333"/>
                    </a:lnTo>
                    <a:lnTo>
                      <a:pt x="369" y="333"/>
                    </a:lnTo>
                    <a:lnTo>
                      <a:pt x="371" y="333"/>
                    </a:lnTo>
                    <a:lnTo>
                      <a:pt x="371" y="335"/>
                    </a:lnTo>
                    <a:lnTo>
                      <a:pt x="375" y="337"/>
                    </a:lnTo>
                    <a:lnTo>
                      <a:pt x="375" y="337"/>
                    </a:lnTo>
                    <a:lnTo>
                      <a:pt x="377" y="337"/>
                    </a:lnTo>
                    <a:lnTo>
                      <a:pt x="378" y="335"/>
                    </a:lnTo>
                    <a:lnTo>
                      <a:pt x="380" y="333"/>
                    </a:lnTo>
                    <a:lnTo>
                      <a:pt x="380" y="331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0" y="328"/>
                    </a:lnTo>
                    <a:lnTo>
                      <a:pt x="382" y="328"/>
                    </a:lnTo>
                    <a:lnTo>
                      <a:pt x="382" y="328"/>
                    </a:lnTo>
                    <a:lnTo>
                      <a:pt x="384" y="328"/>
                    </a:lnTo>
                    <a:lnTo>
                      <a:pt x="384" y="328"/>
                    </a:lnTo>
                    <a:lnTo>
                      <a:pt x="386" y="326"/>
                    </a:lnTo>
                    <a:lnTo>
                      <a:pt x="387" y="326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89" y="324"/>
                    </a:lnTo>
                    <a:lnTo>
                      <a:pt x="391" y="319"/>
                    </a:lnTo>
                    <a:lnTo>
                      <a:pt x="391" y="319"/>
                    </a:lnTo>
                    <a:lnTo>
                      <a:pt x="391" y="317"/>
                    </a:lnTo>
                    <a:lnTo>
                      <a:pt x="391" y="315"/>
                    </a:lnTo>
                    <a:lnTo>
                      <a:pt x="391" y="313"/>
                    </a:lnTo>
                    <a:lnTo>
                      <a:pt x="391" y="313"/>
                    </a:lnTo>
                    <a:lnTo>
                      <a:pt x="391" y="311"/>
                    </a:lnTo>
                    <a:lnTo>
                      <a:pt x="391" y="310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8"/>
                    </a:lnTo>
                    <a:lnTo>
                      <a:pt x="391" y="306"/>
                    </a:lnTo>
                    <a:lnTo>
                      <a:pt x="391" y="306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3" y="304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5" y="302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300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3" y="299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91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9" y="297"/>
                    </a:lnTo>
                    <a:lnTo>
                      <a:pt x="387" y="297"/>
                    </a:lnTo>
                    <a:lnTo>
                      <a:pt x="386" y="297"/>
                    </a:lnTo>
                    <a:lnTo>
                      <a:pt x="386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4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2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80" y="297"/>
                    </a:lnTo>
                    <a:lnTo>
                      <a:pt x="378" y="297"/>
                    </a:lnTo>
                    <a:lnTo>
                      <a:pt x="378" y="297"/>
                    </a:lnTo>
                    <a:lnTo>
                      <a:pt x="378" y="295"/>
                    </a:lnTo>
                    <a:lnTo>
                      <a:pt x="377" y="295"/>
                    </a:lnTo>
                    <a:lnTo>
                      <a:pt x="377" y="293"/>
                    </a:lnTo>
                    <a:lnTo>
                      <a:pt x="375" y="293"/>
                    </a:lnTo>
                    <a:lnTo>
                      <a:pt x="377" y="291"/>
                    </a:lnTo>
                    <a:lnTo>
                      <a:pt x="377" y="291"/>
                    </a:lnTo>
                    <a:lnTo>
                      <a:pt x="377" y="290"/>
                    </a:lnTo>
                    <a:lnTo>
                      <a:pt x="378" y="288"/>
                    </a:lnTo>
                    <a:lnTo>
                      <a:pt x="380" y="288"/>
                    </a:lnTo>
                    <a:lnTo>
                      <a:pt x="380" y="286"/>
                    </a:lnTo>
                    <a:lnTo>
                      <a:pt x="380" y="286"/>
                    </a:lnTo>
                    <a:lnTo>
                      <a:pt x="382" y="284"/>
                    </a:lnTo>
                    <a:lnTo>
                      <a:pt x="384" y="284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2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81"/>
                    </a:lnTo>
                    <a:lnTo>
                      <a:pt x="384" y="279"/>
                    </a:lnTo>
                    <a:lnTo>
                      <a:pt x="384" y="279"/>
                    </a:lnTo>
                    <a:lnTo>
                      <a:pt x="386" y="279"/>
                    </a:lnTo>
                    <a:lnTo>
                      <a:pt x="386" y="279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393" y="279"/>
                    </a:lnTo>
                    <a:lnTo>
                      <a:pt x="393" y="279"/>
                    </a:lnTo>
                    <a:lnTo>
                      <a:pt x="395" y="279"/>
                    </a:lnTo>
                    <a:lnTo>
                      <a:pt x="396" y="281"/>
                    </a:lnTo>
                    <a:lnTo>
                      <a:pt x="396" y="281"/>
                    </a:lnTo>
                    <a:lnTo>
                      <a:pt x="400" y="281"/>
                    </a:lnTo>
                    <a:lnTo>
                      <a:pt x="402" y="281"/>
                    </a:lnTo>
                    <a:lnTo>
                      <a:pt x="402" y="282"/>
                    </a:lnTo>
                    <a:lnTo>
                      <a:pt x="402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4" y="282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6" y="284"/>
                    </a:lnTo>
                    <a:lnTo>
                      <a:pt x="409" y="284"/>
                    </a:lnTo>
                    <a:lnTo>
                      <a:pt x="411" y="282"/>
                    </a:lnTo>
                    <a:lnTo>
                      <a:pt x="413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5" y="282"/>
                    </a:lnTo>
                    <a:lnTo>
                      <a:pt x="416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18" y="281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2" y="279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4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7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5"/>
                    </a:lnTo>
                    <a:lnTo>
                      <a:pt x="425" y="273"/>
                    </a:lnTo>
                    <a:lnTo>
                      <a:pt x="425" y="272"/>
                    </a:lnTo>
                    <a:lnTo>
                      <a:pt x="425" y="272"/>
                    </a:lnTo>
                    <a:lnTo>
                      <a:pt x="425" y="270"/>
                    </a:lnTo>
                    <a:lnTo>
                      <a:pt x="425" y="270"/>
                    </a:lnTo>
                    <a:lnTo>
                      <a:pt x="424" y="268"/>
                    </a:lnTo>
                    <a:lnTo>
                      <a:pt x="424" y="268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2" y="266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4"/>
                    </a:lnTo>
                    <a:lnTo>
                      <a:pt x="420" y="262"/>
                    </a:lnTo>
                    <a:lnTo>
                      <a:pt x="418" y="262"/>
                    </a:lnTo>
                    <a:lnTo>
                      <a:pt x="418" y="261"/>
                    </a:lnTo>
                    <a:lnTo>
                      <a:pt x="418" y="261"/>
                    </a:lnTo>
                    <a:lnTo>
                      <a:pt x="418" y="259"/>
                    </a:lnTo>
                    <a:lnTo>
                      <a:pt x="422" y="253"/>
                    </a:lnTo>
                    <a:lnTo>
                      <a:pt x="422" y="253"/>
                    </a:lnTo>
                    <a:lnTo>
                      <a:pt x="422" y="252"/>
                    </a:lnTo>
                    <a:lnTo>
                      <a:pt x="422" y="252"/>
                    </a:lnTo>
                    <a:lnTo>
                      <a:pt x="424" y="250"/>
                    </a:lnTo>
                    <a:lnTo>
                      <a:pt x="424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5" y="250"/>
                    </a:lnTo>
                    <a:lnTo>
                      <a:pt x="427" y="250"/>
                    </a:lnTo>
                    <a:lnTo>
                      <a:pt x="431" y="250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1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2"/>
                    </a:lnTo>
                    <a:lnTo>
                      <a:pt x="433" y="253"/>
                    </a:lnTo>
                    <a:lnTo>
                      <a:pt x="433" y="253"/>
                    </a:lnTo>
                    <a:lnTo>
                      <a:pt x="433" y="255"/>
                    </a:lnTo>
                    <a:lnTo>
                      <a:pt x="434" y="255"/>
                    </a:lnTo>
                    <a:lnTo>
                      <a:pt x="436" y="253"/>
                    </a:lnTo>
                    <a:lnTo>
                      <a:pt x="436" y="253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8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2"/>
                    </a:lnTo>
                    <a:lnTo>
                      <a:pt x="436" y="250"/>
                    </a:lnTo>
                    <a:lnTo>
                      <a:pt x="434" y="248"/>
                    </a:lnTo>
                    <a:lnTo>
                      <a:pt x="434" y="248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4" y="246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38" y="243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0" y="241"/>
                    </a:lnTo>
                    <a:lnTo>
                      <a:pt x="442" y="241"/>
                    </a:lnTo>
                    <a:lnTo>
                      <a:pt x="442" y="241"/>
                    </a:lnTo>
                    <a:lnTo>
                      <a:pt x="444" y="241"/>
                    </a:lnTo>
                    <a:lnTo>
                      <a:pt x="444" y="241"/>
                    </a:lnTo>
                    <a:lnTo>
                      <a:pt x="445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7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49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1" y="241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9"/>
                    </a:lnTo>
                    <a:lnTo>
                      <a:pt x="453" y="237"/>
                    </a:lnTo>
                    <a:lnTo>
                      <a:pt x="451" y="235"/>
                    </a:lnTo>
                    <a:lnTo>
                      <a:pt x="451" y="235"/>
                    </a:lnTo>
                    <a:lnTo>
                      <a:pt x="451" y="234"/>
                    </a:lnTo>
                    <a:lnTo>
                      <a:pt x="451" y="234"/>
                    </a:lnTo>
                    <a:lnTo>
                      <a:pt x="453" y="234"/>
                    </a:lnTo>
                    <a:lnTo>
                      <a:pt x="454" y="234"/>
                    </a:lnTo>
                    <a:lnTo>
                      <a:pt x="454" y="234"/>
                    </a:lnTo>
                    <a:lnTo>
                      <a:pt x="456" y="235"/>
                    </a:lnTo>
                    <a:lnTo>
                      <a:pt x="456" y="235"/>
                    </a:lnTo>
                    <a:lnTo>
                      <a:pt x="458" y="235"/>
                    </a:lnTo>
                    <a:lnTo>
                      <a:pt x="458" y="237"/>
                    </a:lnTo>
                    <a:lnTo>
                      <a:pt x="458" y="237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2" y="237"/>
                    </a:lnTo>
                    <a:lnTo>
                      <a:pt x="462" y="239"/>
                    </a:lnTo>
                    <a:lnTo>
                      <a:pt x="463" y="239"/>
                    </a:lnTo>
                    <a:lnTo>
                      <a:pt x="463" y="239"/>
                    </a:lnTo>
                    <a:lnTo>
                      <a:pt x="465" y="239"/>
                    </a:lnTo>
                    <a:lnTo>
                      <a:pt x="467" y="239"/>
                    </a:lnTo>
                    <a:lnTo>
                      <a:pt x="467" y="239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7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71" y="243"/>
                    </a:lnTo>
                    <a:lnTo>
                      <a:pt x="471" y="244"/>
                    </a:lnTo>
                    <a:lnTo>
                      <a:pt x="472" y="244"/>
                    </a:lnTo>
                    <a:lnTo>
                      <a:pt x="472" y="244"/>
                    </a:lnTo>
                    <a:lnTo>
                      <a:pt x="474" y="246"/>
                    </a:lnTo>
                    <a:lnTo>
                      <a:pt x="474" y="246"/>
                    </a:lnTo>
                    <a:lnTo>
                      <a:pt x="476" y="248"/>
                    </a:lnTo>
                    <a:lnTo>
                      <a:pt x="478" y="248"/>
                    </a:lnTo>
                    <a:lnTo>
                      <a:pt x="478" y="248"/>
                    </a:lnTo>
                    <a:lnTo>
                      <a:pt x="480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1" y="250"/>
                    </a:lnTo>
                    <a:lnTo>
                      <a:pt x="483" y="250"/>
                    </a:lnTo>
                    <a:lnTo>
                      <a:pt x="483" y="250"/>
                    </a:lnTo>
                    <a:lnTo>
                      <a:pt x="485" y="250"/>
                    </a:lnTo>
                    <a:lnTo>
                      <a:pt x="485" y="250"/>
                    </a:lnTo>
                    <a:lnTo>
                      <a:pt x="487" y="250"/>
                    </a:lnTo>
                    <a:lnTo>
                      <a:pt x="487" y="250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7" y="252"/>
                    </a:lnTo>
                    <a:lnTo>
                      <a:pt x="489" y="252"/>
                    </a:lnTo>
                    <a:lnTo>
                      <a:pt x="489" y="252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3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5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7"/>
                    </a:lnTo>
                    <a:lnTo>
                      <a:pt x="489" y="259"/>
                    </a:lnTo>
                    <a:lnTo>
                      <a:pt x="489" y="259"/>
                    </a:lnTo>
                    <a:lnTo>
                      <a:pt x="489" y="261"/>
                    </a:lnTo>
                    <a:lnTo>
                      <a:pt x="489" y="261"/>
                    </a:lnTo>
                    <a:lnTo>
                      <a:pt x="491" y="261"/>
                    </a:lnTo>
                    <a:lnTo>
                      <a:pt x="491" y="262"/>
                    </a:lnTo>
                    <a:lnTo>
                      <a:pt x="492" y="262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2" y="264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6"/>
                    </a:lnTo>
                    <a:lnTo>
                      <a:pt x="492" y="268"/>
                    </a:lnTo>
                    <a:lnTo>
                      <a:pt x="494" y="268"/>
                    </a:lnTo>
                    <a:lnTo>
                      <a:pt x="494" y="268"/>
                    </a:lnTo>
                    <a:lnTo>
                      <a:pt x="496" y="268"/>
                    </a:lnTo>
                    <a:lnTo>
                      <a:pt x="496" y="270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498" y="272"/>
                    </a:lnTo>
                    <a:lnTo>
                      <a:pt x="500" y="272"/>
                    </a:lnTo>
                    <a:lnTo>
                      <a:pt x="500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1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3" y="273"/>
                    </a:lnTo>
                    <a:lnTo>
                      <a:pt x="505" y="273"/>
                    </a:lnTo>
                    <a:lnTo>
                      <a:pt x="505" y="273"/>
                    </a:lnTo>
                    <a:lnTo>
                      <a:pt x="507" y="273"/>
                    </a:lnTo>
                    <a:lnTo>
                      <a:pt x="509" y="273"/>
                    </a:lnTo>
                    <a:lnTo>
                      <a:pt x="512" y="275"/>
                    </a:lnTo>
                    <a:lnTo>
                      <a:pt x="514" y="275"/>
                    </a:lnTo>
                    <a:lnTo>
                      <a:pt x="514" y="275"/>
                    </a:lnTo>
                    <a:lnTo>
                      <a:pt x="516" y="277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19" y="277"/>
                    </a:lnTo>
                    <a:lnTo>
                      <a:pt x="521" y="277"/>
                    </a:lnTo>
                    <a:lnTo>
                      <a:pt x="523" y="279"/>
                    </a:lnTo>
                    <a:lnTo>
                      <a:pt x="525" y="281"/>
                    </a:lnTo>
                    <a:lnTo>
                      <a:pt x="527" y="281"/>
                    </a:lnTo>
                    <a:lnTo>
                      <a:pt x="527" y="282"/>
                    </a:lnTo>
                    <a:lnTo>
                      <a:pt x="527" y="284"/>
                    </a:lnTo>
                    <a:lnTo>
                      <a:pt x="529" y="284"/>
                    </a:lnTo>
                    <a:lnTo>
                      <a:pt x="529" y="284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0" y="286"/>
                    </a:lnTo>
                    <a:lnTo>
                      <a:pt x="532" y="286"/>
                    </a:lnTo>
                    <a:lnTo>
                      <a:pt x="532" y="286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2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4" y="284"/>
                    </a:lnTo>
                    <a:lnTo>
                      <a:pt x="532" y="282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2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30" y="281"/>
                    </a:lnTo>
                    <a:lnTo>
                      <a:pt x="529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7" y="279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7" y="275"/>
                    </a:lnTo>
                    <a:lnTo>
                      <a:pt x="529" y="275"/>
                    </a:lnTo>
                    <a:lnTo>
                      <a:pt x="530" y="275"/>
                    </a:lnTo>
                    <a:lnTo>
                      <a:pt x="532" y="277"/>
                    </a:lnTo>
                    <a:lnTo>
                      <a:pt x="532" y="275"/>
                    </a:lnTo>
                    <a:lnTo>
                      <a:pt x="534" y="275"/>
                    </a:lnTo>
                    <a:lnTo>
                      <a:pt x="534" y="275"/>
                    </a:lnTo>
                    <a:lnTo>
                      <a:pt x="536" y="275"/>
                    </a:lnTo>
                    <a:lnTo>
                      <a:pt x="536" y="273"/>
                    </a:lnTo>
                    <a:lnTo>
                      <a:pt x="536" y="272"/>
                    </a:lnTo>
                    <a:lnTo>
                      <a:pt x="536" y="272"/>
                    </a:lnTo>
                    <a:lnTo>
                      <a:pt x="536" y="270"/>
                    </a:lnTo>
                    <a:lnTo>
                      <a:pt x="536" y="270"/>
                    </a:lnTo>
                    <a:lnTo>
                      <a:pt x="538" y="270"/>
                    </a:lnTo>
                    <a:lnTo>
                      <a:pt x="538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41" y="272"/>
                    </a:lnTo>
                    <a:lnTo>
                      <a:pt x="543" y="273"/>
                    </a:lnTo>
                    <a:lnTo>
                      <a:pt x="543" y="275"/>
                    </a:lnTo>
                    <a:lnTo>
                      <a:pt x="543" y="275"/>
                    </a:lnTo>
                    <a:lnTo>
                      <a:pt x="543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5" y="277"/>
                    </a:lnTo>
                    <a:lnTo>
                      <a:pt x="547" y="277"/>
                    </a:lnTo>
                    <a:lnTo>
                      <a:pt x="547" y="277"/>
                    </a:lnTo>
                    <a:lnTo>
                      <a:pt x="548" y="277"/>
                    </a:lnTo>
                    <a:lnTo>
                      <a:pt x="548" y="275"/>
                    </a:lnTo>
                    <a:lnTo>
                      <a:pt x="550" y="273"/>
                    </a:lnTo>
                    <a:lnTo>
                      <a:pt x="550" y="273"/>
                    </a:lnTo>
                    <a:lnTo>
                      <a:pt x="550" y="272"/>
                    </a:lnTo>
                    <a:lnTo>
                      <a:pt x="552" y="272"/>
                    </a:lnTo>
                    <a:lnTo>
                      <a:pt x="550" y="272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70"/>
                    </a:lnTo>
                    <a:lnTo>
                      <a:pt x="550" y="268"/>
                    </a:lnTo>
                    <a:lnTo>
                      <a:pt x="552" y="268"/>
                    </a:lnTo>
                    <a:lnTo>
                      <a:pt x="552" y="268"/>
                    </a:lnTo>
                    <a:lnTo>
                      <a:pt x="554" y="268"/>
                    </a:lnTo>
                    <a:lnTo>
                      <a:pt x="554" y="268"/>
                    </a:lnTo>
                    <a:lnTo>
                      <a:pt x="556" y="270"/>
                    </a:lnTo>
                    <a:lnTo>
                      <a:pt x="556" y="270"/>
                    </a:lnTo>
                    <a:lnTo>
                      <a:pt x="557" y="270"/>
                    </a:lnTo>
                    <a:lnTo>
                      <a:pt x="557" y="272"/>
                    </a:lnTo>
                    <a:lnTo>
                      <a:pt x="557" y="272"/>
                    </a:lnTo>
                    <a:lnTo>
                      <a:pt x="559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1" y="277"/>
                    </a:lnTo>
                    <a:lnTo>
                      <a:pt x="563" y="279"/>
                    </a:lnTo>
                    <a:lnTo>
                      <a:pt x="563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5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6" y="281"/>
                    </a:lnTo>
                    <a:lnTo>
                      <a:pt x="568" y="279"/>
                    </a:lnTo>
                    <a:lnTo>
                      <a:pt x="568" y="277"/>
                    </a:lnTo>
                    <a:lnTo>
                      <a:pt x="570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2" y="275"/>
                    </a:lnTo>
                    <a:lnTo>
                      <a:pt x="574" y="273"/>
                    </a:lnTo>
                    <a:lnTo>
                      <a:pt x="574" y="273"/>
                    </a:lnTo>
                    <a:lnTo>
                      <a:pt x="576" y="273"/>
                    </a:lnTo>
                    <a:lnTo>
                      <a:pt x="577" y="273"/>
                    </a:lnTo>
                    <a:lnTo>
                      <a:pt x="577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79" y="273"/>
                    </a:lnTo>
                    <a:lnTo>
                      <a:pt x="581" y="273"/>
                    </a:lnTo>
                    <a:lnTo>
                      <a:pt x="581" y="272"/>
                    </a:lnTo>
                    <a:lnTo>
                      <a:pt x="581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3" y="272"/>
                    </a:lnTo>
                    <a:lnTo>
                      <a:pt x="585" y="273"/>
                    </a:lnTo>
                    <a:lnTo>
                      <a:pt x="585" y="275"/>
                    </a:lnTo>
                    <a:lnTo>
                      <a:pt x="586" y="275"/>
                    </a:lnTo>
                    <a:lnTo>
                      <a:pt x="586" y="277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6" y="279"/>
                    </a:lnTo>
                    <a:lnTo>
                      <a:pt x="588" y="279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0" y="279"/>
                    </a:lnTo>
                    <a:lnTo>
                      <a:pt x="590" y="277"/>
                    </a:lnTo>
                    <a:lnTo>
                      <a:pt x="590" y="277"/>
                    </a:lnTo>
                    <a:lnTo>
                      <a:pt x="592" y="277"/>
                    </a:lnTo>
                    <a:lnTo>
                      <a:pt x="592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5"/>
                    </a:lnTo>
                    <a:lnTo>
                      <a:pt x="590" y="273"/>
                    </a:lnTo>
                    <a:lnTo>
                      <a:pt x="588" y="273"/>
                    </a:lnTo>
                    <a:lnTo>
                      <a:pt x="588" y="273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88" y="272"/>
                    </a:lnTo>
                    <a:lnTo>
                      <a:pt x="590" y="272"/>
                    </a:lnTo>
                    <a:lnTo>
                      <a:pt x="590" y="272"/>
                    </a:lnTo>
                    <a:lnTo>
                      <a:pt x="592" y="272"/>
                    </a:lnTo>
                    <a:lnTo>
                      <a:pt x="594" y="272"/>
                    </a:lnTo>
                    <a:lnTo>
                      <a:pt x="594" y="272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3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5" y="272"/>
                    </a:lnTo>
                    <a:lnTo>
                      <a:pt x="594" y="272"/>
                    </a:lnTo>
                    <a:lnTo>
                      <a:pt x="594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70"/>
                    </a:lnTo>
                    <a:lnTo>
                      <a:pt x="592" y="268"/>
                    </a:lnTo>
                    <a:lnTo>
                      <a:pt x="592" y="268"/>
                    </a:lnTo>
                    <a:lnTo>
                      <a:pt x="592" y="266"/>
                    </a:lnTo>
                    <a:lnTo>
                      <a:pt x="594" y="264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2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4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2" y="261"/>
                    </a:lnTo>
                    <a:lnTo>
                      <a:pt x="590" y="262"/>
                    </a:lnTo>
                    <a:lnTo>
                      <a:pt x="588" y="262"/>
                    </a:lnTo>
                    <a:lnTo>
                      <a:pt x="588" y="261"/>
                    </a:lnTo>
                    <a:lnTo>
                      <a:pt x="586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88" y="261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9"/>
                    </a:lnTo>
                    <a:lnTo>
                      <a:pt x="590" y="257"/>
                    </a:lnTo>
                    <a:lnTo>
                      <a:pt x="590" y="257"/>
                    </a:lnTo>
                    <a:lnTo>
                      <a:pt x="592" y="255"/>
                    </a:lnTo>
                    <a:lnTo>
                      <a:pt x="592" y="255"/>
                    </a:lnTo>
                    <a:lnTo>
                      <a:pt x="592" y="253"/>
                    </a:lnTo>
                    <a:lnTo>
                      <a:pt x="590" y="253"/>
                    </a:lnTo>
                    <a:lnTo>
                      <a:pt x="590" y="252"/>
                    </a:lnTo>
                    <a:lnTo>
                      <a:pt x="590" y="250"/>
                    </a:lnTo>
                    <a:lnTo>
                      <a:pt x="590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0"/>
                    </a:lnTo>
                    <a:lnTo>
                      <a:pt x="588" y="252"/>
                    </a:lnTo>
                    <a:lnTo>
                      <a:pt x="586" y="252"/>
                    </a:lnTo>
                    <a:lnTo>
                      <a:pt x="586" y="253"/>
                    </a:lnTo>
                    <a:lnTo>
                      <a:pt x="586" y="253"/>
                    </a:lnTo>
                    <a:lnTo>
                      <a:pt x="585" y="253"/>
                    </a:lnTo>
                    <a:lnTo>
                      <a:pt x="583" y="255"/>
                    </a:lnTo>
                    <a:lnTo>
                      <a:pt x="583" y="253"/>
                    </a:lnTo>
                    <a:lnTo>
                      <a:pt x="581" y="253"/>
                    </a:lnTo>
                    <a:lnTo>
                      <a:pt x="581" y="252"/>
                    </a:lnTo>
                    <a:lnTo>
                      <a:pt x="581" y="252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1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50"/>
                    </a:lnTo>
                    <a:lnTo>
                      <a:pt x="583" y="248"/>
                    </a:lnTo>
                    <a:lnTo>
                      <a:pt x="585" y="248"/>
                    </a:lnTo>
                    <a:lnTo>
                      <a:pt x="585" y="246"/>
                    </a:lnTo>
                    <a:lnTo>
                      <a:pt x="585" y="246"/>
                    </a:lnTo>
                    <a:lnTo>
                      <a:pt x="586" y="244"/>
                    </a:lnTo>
                    <a:lnTo>
                      <a:pt x="588" y="244"/>
                    </a:lnTo>
                    <a:lnTo>
                      <a:pt x="588" y="244"/>
                    </a:lnTo>
                    <a:lnTo>
                      <a:pt x="588" y="243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0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2" y="244"/>
                    </a:lnTo>
                    <a:lnTo>
                      <a:pt x="594" y="244"/>
                    </a:lnTo>
                    <a:lnTo>
                      <a:pt x="594" y="243"/>
                    </a:lnTo>
                    <a:lnTo>
                      <a:pt x="594" y="243"/>
                    </a:lnTo>
                    <a:lnTo>
                      <a:pt x="594" y="241"/>
                    </a:lnTo>
                    <a:lnTo>
                      <a:pt x="595" y="241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5" y="239"/>
                    </a:lnTo>
                    <a:lnTo>
                      <a:pt x="597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9"/>
                    </a:lnTo>
                    <a:lnTo>
                      <a:pt x="599" y="237"/>
                    </a:lnTo>
                    <a:lnTo>
                      <a:pt x="599" y="237"/>
                    </a:lnTo>
                    <a:lnTo>
                      <a:pt x="599" y="235"/>
                    </a:lnTo>
                    <a:lnTo>
                      <a:pt x="599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1" y="235"/>
                    </a:lnTo>
                    <a:lnTo>
                      <a:pt x="603" y="237"/>
                    </a:lnTo>
                    <a:lnTo>
                      <a:pt x="603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4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7"/>
                    </a:lnTo>
                    <a:lnTo>
                      <a:pt x="606" y="235"/>
                    </a:lnTo>
                    <a:lnTo>
                      <a:pt x="606" y="235"/>
                    </a:lnTo>
                    <a:lnTo>
                      <a:pt x="606" y="234"/>
                    </a:lnTo>
                    <a:lnTo>
                      <a:pt x="606" y="232"/>
                    </a:lnTo>
                    <a:lnTo>
                      <a:pt x="606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08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0" y="230"/>
                    </a:lnTo>
                    <a:lnTo>
                      <a:pt x="614" y="228"/>
                    </a:lnTo>
                    <a:lnTo>
                      <a:pt x="615" y="228"/>
                    </a:lnTo>
                    <a:lnTo>
                      <a:pt x="615" y="226"/>
                    </a:lnTo>
                    <a:lnTo>
                      <a:pt x="615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4"/>
                    </a:lnTo>
                    <a:lnTo>
                      <a:pt x="617" y="223"/>
                    </a:lnTo>
                    <a:lnTo>
                      <a:pt x="617" y="223"/>
                    </a:lnTo>
                    <a:lnTo>
                      <a:pt x="619" y="223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4"/>
                    </a:lnTo>
                    <a:lnTo>
                      <a:pt x="621" y="226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3" y="228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4" y="226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6" y="224"/>
                    </a:lnTo>
                    <a:lnTo>
                      <a:pt x="628" y="224"/>
                    </a:lnTo>
                    <a:lnTo>
                      <a:pt x="628" y="223"/>
                    </a:lnTo>
                    <a:lnTo>
                      <a:pt x="628" y="223"/>
                    </a:lnTo>
                    <a:lnTo>
                      <a:pt x="626" y="223"/>
                    </a:lnTo>
                    <a:lnTo>
                      <a:pt x="626" y="221"/>
                    </a:lnTo>
                    <a:lnTo>
                      <a:pt x="626" y="221"/>
                    </a:lnTo>
                    <a:lnTo>
                      <a:pt x="626" y="219"/>
                    </a:lnTo>
                    <a:lnTo>
                      <a:pt x="626" y="217"/>
                    </a:lnTo>
                    <a:lnTo>
                      <a:pt x="628" y="215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4"/>
                    </a:lnTo>
                    <a:lnTo>
                      <a:pt x="628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6" y="212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4" y="210"/>
                    </a:lnTo>
                    <a:lnTo>
                      <a:pt x="623" y="208"/>
                    </a:lnTo>
                    <a:lnTo>
                      <a:pt x="623" y="208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6"/>
                    </a:lnTo>
                    <a:lnTo>
                      <a:pt x="621" y="205"/>
                    </a:lnTo>
                    <a:lnTo>
                      <a:pt x="621" y="205"/>
                    </a:lnTo>
                    <a:lnTo>
                      <a:pt x="623" y="205"/>
                    </a:lnTo>
                    <a:lnTo>
                      <a:pt x="623" y="203"/>
                    </a:lnTo>
                    <a:lnTo>
                      <a:pt x="623" y="203"/>
                    </a:lnTo>
                    <a:lnTo>
                      <a:pt x="623" y="201"/>
                    </a:lnTo>
                    <a:lnTo>
                      <a:pt x="624" y="201"/>
                    </a:lnTo>
                    <a:lnTo>
                      <a:pt x="624" y="201"/>
                    </a:lnTo>
                    <a:lnTo>
                      <a:pt x="623" y="199"/>
                    </a:lnTo>
                    <a:lnTo>
                      <a:pt x="623" y="199"/>
                    </a:lnTo>
                    <a:lnTo>
                      <a:pt x="623" y="197"/>
                    </a:lnTo>
                    <a:lnTo>
                      <a:pt x="623" y="196"/>
                    </a:lnTo>
                    <a:lnTo>
                      <a:pt x="623" y="196"/>
                    </a:lnTo>
                    <a:lnTo>
                      <a:pt x="623" y="194"/>
                    </a:lnTo>
                    <a:lnTo>
                      <a:pt x="623" y="194"/>
                    </a:lnTo>
                    <a:lnTo>
                      <a:pt x="623" y="192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90"/>
                    </a:lnTo>
                    <a:lnTo>
                      <a:pt x="621" y="188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3" y="186"/>
                    </a:lnTo>
                    <a:lnTo>
                      <a:pt x="624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6" y="186"/>
                    </a:lnTo>
                    <a:lnTo>
                      <a:pt x="628" y="186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28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5"/>
                    </a:lnTo>
                    <a:lnTo>
                      <a:pt x="630" y="183"/>
                    </a:lnTo>
                    <a:lnTo>
                      <a:pt x="632" y="183"/>
                    </a:lnTo>
                    <a:lnTo>
                      <a:pt x="632" y="183"/>
                    </a:lnTo>
                    <a:lnTo>
                      <a:pt x="633" y="183"/>
                    </a:lnTo>
                    <a:lnTo>
                      <a:pt x="633" y="183"/>
                    </a:lnTo>
                    <a:lnTo>
                      <a:pt x="635" y="183"/>
                    </a:lnTo>
                    <a:lnTo>
                      <a:pt x="635" y="183"/>
                    </a:lnTo>
                    <a:lnTo>
                      <a:pt x="637" y="181"/>
                    </a:lnTo>
                    <a:lnTo>
                      <a:pt x="639" y="181"/>
                    </a:lnTo>
                    <a:lnTo>
                      <a:pt x="641" y="183"/>
                    </a:lnTo>
                    <a:lnTo>
                      <a:pt x="642" y="183"/>
                    </a:lnTo>
                    <a:lnTo>
                      <a:pt x="642" y="183"/>
                    </a:lnTo>
                    <a:lnTo>
                      <a:pt x="644" y="183"/>
                    </a:lnTo>
                    <a:lnTo>
                      <a:pt x="646" y="183"/>
                    </a:lnTo>
                    <a:lnTo>
                      <a:pt x="646" y="183"/>
                    </a:lnTo>
                    <a:lnTo>
                      <a:pt x="648" y="183"/>
                    </a:lnTo>
                    <a:lnTo>
                      <a:pt x="648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0" y="183"/>
                    </a:lnTo>
                    <a:lnTo>
                      <a:pt x="652" y="185"/>
                    </a:lnTo>
                    <a:lnTo>
                      <a:pt x="652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3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5" y="185"/>
                    </a:lnTo>
                    <a:lnTo>
                      <a:pt x="657" y="185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83"/>
                    </a:lnTo>
                    <a:lnTo>
                      <a:pt x="659" y="179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59" y="177"/>
                    </a:lnTo>
                    <a:lnTo>
                      <a:pt x="661" y="177"/>
                    </a:lnTo>
                    <a:lnTo>
                      <a:pt x="661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2" y="177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4" y="176"/>
                    </a:lnTo>
                    <a:lnTo>
                      <a:pt x="662" y="174"/>
                    </a:lnTo>
                    <a:lnTo>
                      <a:pt x="662" y="174"/>
                    </a:lnTo>
                    <a:lnTo>
                      <a:pt x="661" y="172"/>
                    </a:lnTo>
                    <a:lnTo>
                      <a:pt x="661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2" y="172"/>
                    </a:lnTo>
                    <a:lnTo>
                      <a:pt x="664" y="172"/>
                    </a:lnTo>
                    <a:lnTo>
                      <a:pt x="666" y="170"/>
                    </a:lnTo>
                    <a:lnTo>
                      <a:pt x="666" y="170"/>
                    </a:lnTo>
                    <a:lnTo>
                      <a:pt x="668" y="168"/>
                    </a:lnTo>
                    <a:lnTo>
                      <a:pt x="668" y="168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68" y="167"/>
                    </a:lnTo>
                    <a:lnTo>
                      <a:pt x="670" y="167"/>
                    </a:lnTo>
                    <a:lnTo>
                      <a:pt x="670" y="167"/>
                    </a:lnTo>
                    <a:lnTo>
                      <a:pt x="671" y="165"/>
                    </a:lnTo>
                    <a:lnTo>
                      <a:pt x="671" y="165"/>
                    </a:lnTo>
                    <a:lnTo>
                      <a:pt x="673" y="163"/>
                    </a:lnTo>
                    <a:lnTo>
                      <a:pt x="673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5" y="161"/>
                    </a:lnTo>
                    <a:lnTo>
                      <a:pt x="677" y="161"/>
                    </a:lnTo>
                    <a:lnTo>
                      <a:pt x="677" y="159"/>
                    </a:lnTo>
                    <a:lnTo>
                      <a:pt x="675" y="159"/>
                    </a:lnTo>
                    <a:lnTo>
                      <a:pt x="675" y="159"/>
                    </a:lnTo>
                    <a:lnTo>
                      <a:pt x="675" y="158"/>
                    </a:lnTo>
                    <a:lnTo>
                      <a:pt x="673" y="158"/>
                    </a:lnTo>
                    <a:lnTo>
                      <a:pt x="673" y="156"/>
                    </a:lnTo>
                    <a:lnTo>
                      <a:pt x="675" y="154"/>
                    </a:lnTo>
                    <a:lnTo>
                      <a:pt x="675" y="152"/>
                    </a:lnTo>
                    <a:lnTo>
                      <a:pt x="675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3" y="152"/>
                    </a:lnTo>
                    <a:lnTo>
                      <a:pt x="671" y="152"/>
                    </a:lnTo>
                    <a:lnTo>
                      <a:pt x="671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2"/>
                    </a:lnTo>
                    <a:lnTo>
                      <a:pt x="670" y="150"/>
                    </a:lnTo>
                    <a:lnTo>
                      <a:pt x="670" y="149"/>
                    </a:lnTo>
                    <a:lnTo>
                      <a:pt x="671" y="149"/>
                    </a:lnTo>
                    <a:lnTo>
                      <a:pt x="671" y="149"/>
                    </a:lnTo>
                    <a:lnTo>
                      <a:pt x="673" y="150"/>
                    </a:lnTo>
                    <a:lnTo>
                      <a:pt x="675" y="150"/>
                    </a:lnTo>
                    <a:lnTo>
                      <a:pt x="677" y="150"/>
                    </a:lnTo>
                    <a:lnTo>
                      <a:pt x="677" y="150"/>
                    </a:lnTo>
                    <a:lnTo>
                      <a:pt x="679" y="150"/>
                    </a:lnTo>
                    <a:lnTo>
                      <a:pt x="679" y="150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0" y="149"/>
                    </a:lnTo>
                    <a:lnTo>
                      <a:pt x="682" y="147"/>
                    </a:lnTo>
                    <a:lnTo>
                      <a:pt x="684" y="147"/>
                    </a:lnTo>
                    <a:lnTo>
                      <a:pt x="684" y="145"/>
                    </a:lnTo>
                    <a:lnTo>
                      <a:pt x="684" y="145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3"/>
                    </a:lnTo>
                    <a:lnTo>
                      <a:pt x="686" y="141"/>
                    </a:lnTo>
                    <a:lnTo>
                      <a:pt x="686" y="141"/>
                    </a:lnTo>
                    <a:lnTo>
                      <a:pt x="686" y="139"/>
                    </a:lnTo>
                    <a:lnTo>
                      <a:pt x="688" y="139"/>
                    </a:lnTo>
                    <a:lnTo>
                      <a:pt x="688" y="139"/>
                    </a:lnTo>
                    <a:lnTo>
                      <a:pt x="688" y="138"/>
                    </a:lnTo>
                    <a:lnTo>
                      <a:pt x="689" y="138"/>
                    </a:lnTo>
                    <a:lnTo>
                      <a:pt x="689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8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6"/>
                    </a:lnTo>
                    <a:lnTo>
                      <a:pt x="688" y="134"/>
                    </a:lnTo>
                    <a:lnTo>
                      <a:pt x="689" y="134"/>
                    </a:lnTo>
                    <a:lnTo>
                      <a:pt x="689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4"/>
                    </a:lnTo>
                    <a:lnTo>
                      <a:pt x="691" y="132"/>
                    </a:lnTo>
                    <a:lnTo>
                      <a:pt x="691" y="132"/>
                    </a:lnTo>
                    <a:lnTo>
                      <a:pt x="689" y="129"/>
                    </a:lnTo>
                    <a:lnTo>
                      <a:pt x="689" y="129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89" y="127"/>
                    </a:lnTo>
                    <a:lnTo>
                      <a:pt x="691" y="125"/>
                    </a:lnTo>
                    <a:lnTo>
                      <a:pt x="691" y="125"/>
                    </a:lnTo>
                    <a:lnTo>
                      <a:pt x="691" y="123"/>
                    </a:lnTo>
                    <a:lnTo>
                      <a:pt x="691" y="121"/>
                    </a:lnTo>
                    <a:lnTo>
                      <a:pt x="691" y="121"/>
                    </a:lnTo>
                    <a:lnTo>
                      <a:pt x="691" y="120"/>
                    </a:lnTo>
                    <a:lnTo>
                      <a:pt x="691" y="120"/>
                    </a:lnTo>
                    <a:lnTo>
                      <a:pt x="693" y="118"/>
                    </a:lnTo>
                    <a:lnTo>
                      <a:pt x="695" y="116"/>
                    </a:lnTo>
                    <a:lnTo>
                      <a:pt x="695" y="114"/>
                    </a:lnTo>
                    <a:lnTo>
                      <a:pt x="695" y="114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7" y="112"/>
                    </a:lnTo>
                    <a:lnTo>
                      <a:pt x="699" y="112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11"/>
                    </a:lnTo>
                    <a:lnTo>
                      <a:pt x="699" y="109"/>
                    </a:lnTo>
                    <a:lnTo>
                      <a:pt x="699" y="109"/>
                    </a:lnTo>
                    <a:lnTo>
                      <a:pt x="700" y="109"/>
                    </a:lnTo>
                    <a:lnTo>
                      <a:pt x="702" y="111"/>
                    </a:lnTo>
                    <a:lnTo>
                      <a:pt x="704" y="111"/>
                    </a:lnTo>
                    <a:lnTo>
                      <a:pt x="704" y="111"/>
                    </a:lnTo>
                    <a:lnTo>
                      <a:pt x="706" y="111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8" y="109"/>
                    </a:lnTo>
                    <a:lnTo>
                      <a:pt x="709" y="107"/>
                    </a:lnTo>
                    <a:lnTo>
                      <a:pt x="711" y="105"/>
                    </a:lnTo>
                    <a:lnTo>
                      <a:pt x="711" y="105"/>
                    </a:lnTo>
                    <a:lnTo>
                      <a:pt x="713" y="103"/>
                    </a:lnTo>
                    <a:lnTo>
                      <a:pt x="713" y="101"/>
                    </a:lnTo>
                    <a:lnTo>
                      <a:pt x="715" y="101"/>
                    </a:lnTo>
                    <a:lnTo>
                      <a:pt x="715" y="100"/>
                    </a:lnTo>
                    <a:lnTo>
                      <a:pt x="715" y="98"/>
                    </a:lnTo>
                    <a:lnTo>
                      <a:pt x="715" y="98"/>
                    </a:lnTo>
                    <a:lnTo>
                      <a:pt x="717" y="96"/>
                    </a:lnTo>
                    <a:lnTo>
                      <a:pt x="717" y="96"/>
                    </a:lnTo>
                    <a:lnTo>
                      <a:pt x="718" y="96"/>
                    </a:lnTo>
                    <a:lnTo>
                      <a:pt x="720" y="98"/>
                    </a:lnTo>
                    <a:lnTo>
                      <a:pt x="722" y="98"/>
                    </a:lnTo>
                    <a:lnTo>
                      <a:pt x="722" y="98"/>
                    </a:lnTo>
                    <a:lnTo>
                      <a:pt x="724" y="98"/>
                    </a:lnTo>
                    <a:lnTo>
                      <a:pt x="724" y="98"/>
                    </a:lnTo>
                    <a:lnTo>
                      <a:pt x="726" y="98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6"/>
                    </a:lnTo>
                    <a:lnTo>
                      <a:pt x="726" y="94"/>
                    </a:lnTo>
                    <a:lnTo>
                      <a:pt x="726" y="92"/>
                    </a:lnTo>
                    <a:lnTo>
                      <a:pt x="726" y="92"/>
                    </a:lnTo>
                    <a:lnTo>
                      <a:pt x="726" y="91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9"/>
                    </a:lnTo>
                    <a:lnTo>
                      <a:pt x="726" y="87"/>
                    </a:lnTo>
                    <a:lnTo>
                      <a:pt x="726" y="87"/>
                    </a:lnTo>
                    <a:lnTo>
                      <a:pt x="726" y="85"/>
                    </a:lnTo>
                    <a:lnTo>
                      <a:pt x="724" y="83"/>
                    </a:lnTo>
                    <a:lnTo>
                      <a:pt x="724" y="83"/>
                    </a:lnTo>
                    <a:lnTo>
                      <a:pt x="726" y="82"/>
                    </a:lnTo>
                    <a:lnTo>
                      <a:pt x="726" y="80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6" y="78"/>
                    </a:lnTo>
                    <a:lnTo>
                      <a:pt x="724" y="76"/>
                    </a:lnTo>
                    <a:lnTo>
                      <a:pt x="724" y="74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4" y="73"/>
                    </a:lnTo>
                    <a:lnTo>
                      <a:pt x="726" y="73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7" y="71"/>
                    </a:lnTo>
                    <a:lnTo>
                      <a:pt x="729" y="71"/>
                    </a:lnTo>
                    <a:lnTo>
                      <a:pt x="729" y="73"/>
                    </a:lnTo>
                    <a:lnTo>
                      <a:pt x="731" y="74"/>
                    </a:lnTo>
                    <a:lnTo>
                      <a:pt x="731" y="74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1" y="76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3" y="78"/>
                    </a:lnTo>
                    <a:lnTo>
                      <a:pt x="735" y="78"/>
                    </a:lnTo>
                    <a:lnTo>
                      <a:pt x="737" y="80"/>
                    </a:lnTo>
                    <a:lnTo>
                      <a:pt x="737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38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0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80"/>
                    </a:lnTo>
                    <a:lnTo>
                      <a:pt x="742" y="78"/>
                    </a:lnTo>
                    <a:lnTo>
                      <a:pt x="742" y="78"/>
                    </a:lnTo>
                    <a:lnTo>
                      <a:pt x="744" y="78"/>
                    </a:lnTo>
                    <a:lnTo>
                      <a:pt x="744" y="78"/>
                    </a:lnTo>
                    <a:lnTo>
                      <a:pt x="742" y="78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2" y="76"/>
                    </a:lnTo>
                    <a:lnTo>
                      <a:pt x="740" y="74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3"/>
                    </a:lnTo>
                    <a:lnTo>
                      <a:pt x="740" y="71"/>
                    </a:lnTo>
                    <a:lnTo>
                      <a:pt x="740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2" y="71"/>
                    </a:lnTo>
                    <a:lnTo>
                      <a:pt x="744" y="71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4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6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7" y="69"/>
                    </a:lnTo>
                    <a:lnTo>
                      <a:pt x="749" y="67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1" y="63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3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2"/>
                    </a:lnTo>
                    <a:lnTo>
                      <a:pt x="755" y="63"/>
                    </a:lnTo>
                    <a:lnTo>
                      <a:pt x="755" y="63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5"/>
                    </a:lnTo>
                    <a:lnTo>
                      <a:pt x="756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58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7"/>
                    </a:lnTo>
                    <a:lnTo>
                      <a:pt x="760" y="65"/>
                    </a:lnTo>
                    <a:lnTo>
                      <a:pt x="758" y="65"/>
                    </a:lnTo>
                    <a:lnTo>
                      <a:pt x="758" y="65"/>
                    </a:lnTo>
                    <a:lnTo>
                      <a:pt x="758" y="63"/>
                    </a:lnTo>
                    <a:lnTo>
                      <a:pt x="758" y="63"/>
                    </a:lnTo>
                    <a:lnTo>
                      <a:pt x="760" y="63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60" y="62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58" y="60"/>
                    </a:lnTo>
                    <a:lnTo>
                      <a:pt x="760" y="60"/>
                    </a:lnTo>
                    <a:lnTo>
                      <a:pt x="760" y="60"/>
                    </a:lnTo>
                    <a:lnTo>
                      <a:pt x="760" y="58"/>
                    </a:lnTo>
                    <a:lnTo>
                      <a:pt x="762" y="58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2" y="56"/>
                    </a:lnTo>
                    <a:lnTo>
                      <a:pt x="760" y="56"/>
                    </a:lnTo>
                    <a:lnTo>
                      <a:pt x="760" y="54"/>
                    </a:lnTo>
                    <a:lnTo>
                      <a:pt x="760" y="54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2" y="53"/>
                    </a:lnTo>
                    <a:lnTo>
                      <a:pt x="764" y="53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5" y="51"/>
                    </a:lnTo>
                    <a:lnTo>
                      <a:pt x="767" y="49"/>
                    </a:lnTo>
                    <a:lnTo>
                      <a:pt x="767" y="49"/>
                    </a:lnTo>
                    <a:lnTo>
                      <a:pt x="769" y="47"/>
                    </a:lnTo>
                    <a:lnTo>
                      <a:pt x="769" y="47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69" y="45"/>
                    </a:lnTo>
                    <a:lnTo>
                      <a:pt x="771" y="44"/>
                    </a:lnTo>
                    <a:lnTo>
                      <a:pt x="771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4"/>
                    </a:lnTo>
                    <a:lnTo>
                      <a:pt x="773" y="45"/>
                    </a:lnTo>
                    <a:lnTo>
                      <a:pt x="773" y="45"/>
                    </a:lnTo>
                    <a:lnTo>
                      <a:pt x="773" y="47"/>
                    </a:lnTo>
                    <a:lnTo>
                      <a:pt x="773" y="47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3" y="49"/>
                    </a:lnTo>
                    <a:lnTo>
                      <a:pt x="774" y="51"/>
                    </a:lnTo>
                    <a:lnTo>
                      <a:pt x="776" y="51"/>
                    </a:lnTo>
                    <a:lnTo>
                      <a:pt x="776" y="53"/>
                    </a:lnTo>
                    <a:lnTo>
                      <a:pt x="776" y="53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4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78" y="56"/>
                    </a:lnTo>
                    <a:lnTo>
                      <a:pt x="780" y="56"/>
                    </a:lnTo>
                    <a:lnTo>
                      <a:pt x="780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6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4"/>
                    </a:lnTo>
                    <a:lnTo>
                      <a:pt x="782" y="53"/>
                    </a:lnTo>
                    <a:lnTo>
                      <a:pt x="780" y="53"/>
                    </a:lnTo>
                    <a:lnTo>
                      <a:pt x="780" y="53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51"/>
                    </a:lnTo>
                    <a:lnTo>
                      <a:pt x="780" y="49"/>
                    </a:lnTo>
                    <a:lnTo>
                      <a:pt x="780" y="49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80" y="47"/>
                    </a:lnTo>
                    <a:lnTo>
                      <a:pt x="778" y="47"/>
                    </a:lnTo>
                    <a:lnTo>
                      <a:pt x="778" y="47"/>
                    </a:lnTo>
                    <a:lnTo>
                      <a:pt x="778" y="45"/>
                    </a:lnTo>
                    <a:lnTo>
                      <a:pt x="780" y="45"/>
                    </a:lnTo>
                    <a:lnTo>
                      <a:pt x="780" y="45"/>
                    </a:lnTo>
                    <a:lnTo>
                      <a:pt x="780" y="44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4" y="49"/>
                    </a:lnTo>
                    <a:lnTo>
                      <a:pt x="785" y="49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5"/>
                    </a:lnTo>
                    <a:lnTo>
                      <a:pt x="787" y="45"/>
                    </a:lnTo>
                    <a:lnTo>
                      <a:pt x="787" y="44"/>
                    </a:lnTo>
                    <a:lnTo>
                      <a:pt x="787" y="44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5" y="42"/>
                    </a:lnTo>
                    <a:lnTo>
                      <a:pt x="784" y="40"/>
                    </a:lnTo>
                    <a:lnTo>
                      <a:pt x="784" y="40"/>
                    </a:lnTo>
                    <a:lnTo>
                      <a:pt x="782" y="40"/>
                    </a:lnTo>
                    <a:lnTo>
                      <a:pt x="782" y="42"/>
                    </a:lnTo>
                    <a:lnTo>
                      <a:pt x="780" y="42"/>
                    </a:lnTo>
                    <a:lnTo>
                      <a:pt x="780" y="40"/>
                    </a:lnTo>
                    <a:lnTo>
                      <a:pt x="778" y="40"/>
                    </a:lnTo>
                    <a:lnTo>
                      <a:pt x="778" y="40"/>
                    </a:lnTo>
                    <a:lnTo>
                      <a:pt x="778" y="38"/>
                    </a:lnTo>
                    <a:lnTo>
                      <a:pt x="778" y="38"/>
                    </a:lnTo>
                    <a:lnTo>
                      <a:pt x="780" y="38"/>
                    </a:lnTo>
                    <a:lnTo>
                      <a:pt x="780" y="38"/>
                    </a:lnTo>
                    <a:lnTo>
                      <a:pt x="782" y="38"/>
                    </a:lnTo>
                    <a:lnTo>
                      <a:pt x="784" y="38"/>
                    </a:lnTo>
                    <a:lnTo>
                      <a:pt x="784" y="38"/>
                    </a:lnTo>
                    <a:lnTo>
                      <a:pt x="785" y="38"/>
                    </a:lnTo>
                    <a:lnTo>
                      <a:pt x="787" y="38"/>
                    </a:lnTo>
                    <a:lnTo>
                      <a:pt x="789" y="38"/>
                    </a:lnTo>
                    <a:lnTo>
                      <a:pt x="789" y="38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6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9" y="35"/>
                    </a:lnTo>
                    <a:lnTo>
                      <a:pt x="787" y="35"/>
                    </a:lnTo>
                    <a:lnTo>
                      <a:pt x="785" y="35"/>
                    </a:lnTo>
                    <a:lnTo>
                      <a:pt x="785" y="35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5" y="33"/>
                    </a:lnTo>
                    <a:lnTo>
                      <a:pt x="787" y="33"/>
                    </a:lnTo>
                    <a:lnTo>
                      <a:pt x="787" y="31"/>
                    </a:lnTo>
                    <a:lnTo>
                      <a:pt x="789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1" y="31"/>
                    </a:lnTo>
                    <a:lnTo>
                      <a:pt x="793" y="31"/>
                    </a:lnTo>
                    <a:lnTo>
                      <a:pt x="793" y="31"/>
                    </a:lnTo>
                    <a:lnTo>
                      <a:pt x="794" y="31"/>
                    </a:lnTo>
                    <a:lnTo>
                      <a:pt x="794" y="29"/>
                    </a:lnTo>
                    <a:lnTo>
                      <a:pt x="794" y="29"/>
                    </a:lnTo>
                    <a:lnTo>
                      <a:pt x="796" y="29"/>
                    </a:lnTo>
                    <a:lnTo>
                      <a:pt x="796" y="29"/>
                    </a:lnTo>
                    <a:lnTo>
                      <a:pt x="796" y="27"/>
                    </a:lnTo>
                    <a:lnTo>
                      <a:pt x="796" y="27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6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5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8" y="24"/>
                    </a:lnTo>
                    <a:lnTo>
                      <a:pt x="796" y="22"/>
                    </a:lnTo>
                    <a:lnTo>
                      <a:pt x="796" y="22"/>
                    </a:lnTo>
                    <a:lnTo>
                      <a:pt x="796" y="20"/>
                    </a:lnTo>
                    <a:lnTo>
                      <a:pt x="796" y="20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6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798" y="18"/>
                    </a:lnTo>
                    <a:lnTo>
                      <a:pt x="800" y="18"/>
                    </a:lnTo>
                    <a:lnTo>
                      <a:pt x="800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2" y="18"/>
                    </a:lnTo>
                    <a:lnTo>
                      <a:pt x="803" y="20"/>
                    </a:lnTo>
                    <a:lnTo>
                      <a:pt x="803" y="20"/>
                    </a:lnTo>
                    <a:lnTo>
                      <a:pt x="805" y="22"/>
                    </a:lnTo>
                    <a:lnTo>
                      <a:pt x="807" y="22"/>
                    </a:lnTo>
                    <a:lnTo>
                      <a:pt x="809" y="22"/>
                    </a:lnTo>
                    <a:lnTo>
                      <a:pt x="811" y="24"/>
                    </a:lnTo>
                    <a:lnTo>
                      <a:pt x="812" y="24"/>
                    </a:lnTo>
                    <a:lnTo>
                      <a:pt x="814" y="24"/>
                    </a:lnTo>
                    <a:lnTo>
                      <a:pt x="814" y="24"/>
                    </a:lnTo>
                    <a:lnTo>
                      <a:pt x="816" y="24"/>
                    </a:lnTo>
                    <a:lnTo>
                      <a:pt x="816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18" y="24"/>
                    </a:lnTo>
                    <a:lnTo>
                      <a:pt x="820" y="24"/>
                    </a:lnTo>
                    <a:lnTo>
                      <a:pt x="820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4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2"/>
                    </a:lnTo>
                    <a:lnTo>
                      <a:pt x="822" y="20"/>
                    </a:lnTo>
                    <a:lnTo>
                      <a:pt x="822" y="18"/>
                    </a:lnTo>
                    <a:lnTo>
                      <a:pt x="822" y="18"/>
                    </a:lnTo>
                    <a:lnTo>
                      <a:pt x="822" y="16"/>
                    </a:lnTo>
                    <a:lnTo>
                      <a:pt x="822" y="16"/>
                    </a:lnTo>
                    <a:lnTo>
                      <a:pt x="820" y="15"/>
                    </a:lnTo>
                    <a:lnTo>
                      <a:pt x="818" y="13"/>
                    </a:lnTo>
                    <a:lnTo>
                      <a:pt x="818" y="13"/>
                    </a:lnTo>
                    <a:lnTo>
                      <a:pt x="818" y="11"/>
                    </a:lnTo>
                    <a:lnTo>
                      <a:pt x="818" y="11"/>
                    </a:lnTo>
                    <a:lnTo>
                      <a:pt x="820" y="9"/>
                    </a:lnTo>
                    <a:lnTo>
                      <a:pt x="820" y="9"/>
                    </a:lnTo>
                    <a:lnTo>
                      <a:pt x="820" y="7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2" y="6"/>
                    </a:lnTo>
                    <a:lnTo>
                      <a:pt x="823" y="6"/>
                    </a:lnTo>
                    <a:lnTo>
                      <a:pt x="823" y="6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3" y="4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2" y="2"/>
                    </a:lnTo>
                    <a:lnTo>
                      <a:pt x="820" y="2"/>
                    </a:lnTo>
                    <a:lnTo>
                      <a:pt x="820" y="0"/>
                    </a:lnTo>
                    <a:lnTo>
                      <a:pt x="820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2" y="0"/>
                    </a:lnTo>
                    <a:lnTo>
                      <a:pt x="823" y="2"/>
                    </a:lnTo>
                    <a:lnTo>
                      <a:pt x="823" y="2"/>
                    </a:lnTo>
                    <a:lnTo>
                      <a:pt x="825" y="2"/>
                    </a:lnTo>
                    <a:lnTo>
                      <a:pt x="825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7" y="4"/>
                    </a:lnTo>
                    <a:lnTo>
                      <a:pt x="829" y="4"/>
                    </a:lnTo>
                    <a:lnTo>
                      <a:pt x="829" y="4"/>
                    </a:lnTo>
                    <a:lnTo>
                      <a:pt x="831" y="4"/>
                    </a:lnTo>
                    <a:lnTo>
                      <a:pt x="831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6"/>
                    </a:lnTo>
                    <a:lnTo>
                      <a:pt x="832" y="7"/>
                    </a:lnTo>
                    <a:lnTo>
                      <a:pt x="831" y="7"/>
                    </a:lnTo>
                    <a:lnTo>
                      <a:pt x="831" y="9"/>
                    </a:lnTo>
                    <a:lnTo>
                      <a:pt x="831" y="9"/>
                    </a:lnTo>
                    <a:lnTo>
                      <a:pt x="832" y="11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3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5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6"/>
                    </a:lnTo>
                    <a:lnTo>
                      <a:pt x="832" y="18"/>
                    </a:lnTo>
                    <a:lnTo>
                      <a:pt x="832" y="20"/>
                    </a:lnTo>
                    <a:lnTo>
                      <a:pt x="832" y="20"/>
                    </a:lnTo>
                    <a:lnTo>
                      <a:pt x="834" y="22"/>
                    </a:lnTo>
                    <a:lnTo>
                      <a:pt x="834" y="22"/>
                    </a:lnTo>
                    <a:lnTo>
                      <a:pt x="836" y="24"/>
                    </a:lnTo>
                    <a:lnTo>
                      <a:pt x="838" y="24"/>
                    </a:lnTo>
                    <a:lnTo>
                      <a:pt x="838" y="25"/>
                    </a:lnTo>
                    <a:lnTo>
                      <a:pt x="840" y="25"/>
                    </a:lnTo>
                    <a:lnTo>
                      <a:pt x="840" y="25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0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7"/>
                    </a:lnTo>
                    <a:lnTo>
                      <a:pt x="841" y="25"/>
                    </a:lnTo>
                    <a:lnTo>
                      <a:pt x="841" y="25"/>
                    </a:lnTo>
                    <a:lnTo>
                      <a:pt x="843" y="25"/>
                    </a:lnTo>
                    <a:lnTo>
                      <a:pt x="843" y="25"/>
                    </a:lnTo>
                    <a:lnTo>
                      <a:pt x="845" y="24"/>
                    </a:lnTo>
                    <a:lnTo>
                      <a:pt x="847" y="24"/>
                    </a:lnTo>
                    <a:lnTo>
                      <a:pt x="847" y="24"/>
                    </a:lnTo>
                    <a:lnTo>
                      <a:pt x="849" y="24"/>
                    </a:lnTo>
                    <a:lnTo>
                      <a:pt x="850" y="24"/>
                    </a:lnTo>
                    <a:lnTo>
                      <a:pt x="852" y="22"/>
                    </a:lnTo>
                    <a:lnTo>
                      <a:pt x="856" y="22"/>
                    </a:lnTo>
                    <a:lnTo>
                      <a:pt x="858" y="22"/>
                    </a:lnTo>
                    <a:lnTo>
                      <a:pt x="858" y="22"/>
                    </a:lnTo>
                    <a:lnTo>
                      <a:pt x="859" y="22"/>
                    </a:lnTo>
                    <a:lnTo>
                      <a:pt x="861" y="22"/>
                    </a:lnTo>
                    <a:lnTo>
                      <a:pt x="863" y="20"/>
                    </a:lnTo>
                    <a:lnTo>
                      <a:pt x="863" y="20"/>
                    </a:lnTo>
                    <a:lnTo>
                      <a:pt x="865" y="18"/>
                    </a:lnTo>
                    <a:lnTo>
                      <a:pt x="865" y="18"/>
                    </a:lnTo>
                    <a:lnTo>
                      <a:pt x="865" y="16"/>
                    </a:lnTo>
                    <a:lnTo>
                      <a:pt x="867" y="16"/>
                    </a:lnTo>
                    <a:lnTo>
                      <a:pt x="867" y="15"/>
                    </a:lnTo>
                    <a:lnTo>
                      <a:pt x="867" y="15"/>
                    </a:lnTo>
                    <a:lnTo>
                      <a:pt x="867" y="13"/>
                    </a:lnTo>
                    <a:lnTo>
                      <a:pt x="869" y="13"/>
                    </a:lnTo>
                    <a:lnTo>
                      <a:pt x="869" y="13"/>
                    </a:lnTo>
                    <a:lnTo>
                      <a:pt x="870" y="13"/>
                    </a:lnTo>
                    <a:lnTo>
                      <a:pt x="870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2" y="13"/>
                    </a:lnTo>
                    <a:lnTo>
                      <a:pt x="874" y="13"/>
                    </a:lnTo>
                    <a:lnTo>
                      <a:pt x="874" y="13"/>
                    </a:lnTo>
                    <a:lnTo>
                      <a:pt x="876" y="15"/>
                    </a:lnTo>
                    <a:lnTo>
                      <a:pt x="876" y="15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6" y="16"/>
                    </a:lnTo>
                    <a:lnTo>
                      <a:pt x="878" y="16"/>
                    </a:lnTo>
                    <a:lnTo>
                      <a:pt x="879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6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18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0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1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2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4"/>
                    </a:lnTo>
                    <a:lnTo>
                      <a:pt x="883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5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7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29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1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3"/>
                    </a:lnTo>
                    <a:lnTo>
                      <a:pt x="885" y="35"/>
                    </a:lnTo>
                    <a:lnTo>
                      <a:pt x="885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5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3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6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5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7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38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0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88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2"/>
                    </a:lnTo>
                    <a:lnTo>
                      <a:pt x="890" y="44"/>
                    </a:lnTo>
                    <a:lnTo>
                      <a:pt x="890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4"/>
                    </a:lnTo>
                    <a:lnTo>
                      <a:pt x="892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4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5"/>
                    </a:lnTo>
                    <a:lnTo>
                      <a:pt x="896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4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7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5"/>
                    </a:lnTo>
                    <a:lnTo>
                      <a:pt x="899" y="44"/>
                    </a:lnTo>
                    <a:lnTo>
                      <a:pt x="901" y="45"/>
                    </a:lnTo>
                    <a:lnTo>
                      <a:pt x="901" y="45"/>
                    </a:lnTo>
                    <a:lnTo>
                      <a:pt x="901" y="44"/>
                    </a:lnTo>
                    <a:lnTo>
                      <a:pt x="901" y="44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3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5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5" y="47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49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1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7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08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3"/>
                    </a:lnTo>
                    <a:lnTo>
                      <a:pt x="910" y="54"/>
                    </a:lnTo>
                    <a:lnTo>
                      <a:pt x="910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4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2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6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4" y="58"/>
                    </a:lnTo>
                    <a:lnTo>
                      <a:pt x="916" y="58"/>
                    </a:lnTo>
                    <a:lnTo>
                      <a:pt x="916" y="58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6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0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6" y="62"/>
                    </a:lnTo>
                    <a:lnTo>
                      <a:pt x="917" y="62"/>
                    </a:lnTo>
                    <a:lnTo>
                      <a:pt x="917" y="62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3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5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7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69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1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7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9" y="73"/>
                    </a:lnTo>
                    <a:lnTo>
                      <a:pt x="917" y="73"/>
                    </a:lnTo>
                    <a:lnTo>
                      <a:pt x="919" y="74"/>
                    </a:lnTo>
                    <a:lnTo>
                      <a:pt x="917" y="74"/>
                    </a:lnTo>
                    <a:lnTo>
                      <a:pt x="917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4"/>
                    </a:lnTo>
                    <a:lnTo>
                      <a:pt x="919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7" y="76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78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0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9" y="82"/>
                    </a:lnTo>
                    <a:lnTo>
                      <a:pt x="917" y="82"/>
                    </a:lnTo>
                    <a:lnTo>
                      <a:pt x="917" y="82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7" y="83"/>
                    </a:lnTo>
                    <a:lnTo>
                      <a:pt x="916" y="83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5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7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89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6" y="91"/>
                    </a:lnTo>
                    <a:lnTo>
                      <a:pt x="914" y="91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6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2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4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6"/>
                    </a:lnTo>
                    <a:lnTo>
                      <a:pt x="914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98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0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3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2" y="105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7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10" y="109"/>
                    </a:lnTo>
                    <a:lnTo>
                      <a:pt x="908" y="109"/>
                    </a:lnTo>
                    <a:lnTo>
                      <a:pt x="908" y="109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8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1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2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4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6"/>
                    </a:lnTo>
                    <a:lnTo>
                      <a:pt x="907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18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0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1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5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7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08" y="129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0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2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10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4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8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6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8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7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39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1"/>
                    </a:lnTo>
                    <a:lnTo>
                      <a:pt x="908" y="143"/>
                    </a:lnTo>
                    <a:lnTo>
                      <a:pt x="908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0" y="143"/>
                    </a:lnTo>
                    <a:lnTo>
                      <a:pt x="912" y="143"/>
                    </a:lnTo>
                    <a:lnTo>
                      <a:pt x="912" y="143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2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4" y="145"/>
                    </a:lnTo>
                    <a:lnTo>
                      <a:pt x="916" y="145"/>
                    </a:lnTo>
                    <a:lnTo>
                      <a:pt x="916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7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7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49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1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2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3" y="154"/>
                    </a:lnTo>
                    <a:lnTo>
                      <a:pt x="925" y="154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6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5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6" y="158"/>
                    </a:lnTo>
                    <a:lnTo>
                      <a:pt x="925" y="158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59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5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1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6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3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28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0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5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2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7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4" y="168"/>
                    </a:lnTo>
                    <a:lnTo>
                      <a:pt x="935" y="168"/>
                    </a:lnTo>
                    <a:lnTo>
                      <a:pt x="935" y="168"/>
                    </a:lnTo>
                    <a:lnTo>
                      <a:pt x="935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7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39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0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1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2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3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4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4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6" y="176"/>
                    </a:lnTo>
                    <a:lnTo>
                      <a:pt x="948" y="176"/>
                    </a:lnTo>
                    <a:lnTo>
                      <a:pt x="948" y="176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48" y="177"/>
                    </a:lnTo>
                    <a:lnTo>
                      <a:pt x="950" y="177"/>
                    </a:lnTo>
                    <a:lnTo>
                      <a:pt x="950" y="177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2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4" y="179"/>
                    </a:lnTo>
                    <a:lnTo>
                      <a:pt x="955" y="179"/>
                    </a:lnTo>
                    <a:lnTo>
                      <a:pt x="955" y="179"/>
                    </a:lnTo>
                    <a:lnTo>
                      <a:pt x="957" y="179"/>
                    </a:lnTo>
                    <a:lnTo>
                      <a:pt x="957" y="179"/>
                    </a:lnTo>
                    <a:lnTo>
                      <a:pt x="957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59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1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3" y="181"/>
                    </a:lnTo>
                    <a:lnTo>
                      <a:pt x="964" y="181"/>
                    </a:lnTo>
                    <a:lnTo>
                      <a:pt x="964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6" y="181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3"/>
                    </a:lnTo>
                    <a:lnTo>
                      <a:pt x="968" y="185"/>
                    </a:lnTo>
                    <a:lnTo>
                      <a:pt x="968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5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6"/>
                    </a:lnTo>
                    <a:lnTo>
                      <a:pt x="970" y="188"/>
                    </a:lnTo>
                    <a:lnTo>
                      <a:pt x="970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88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2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3" y="190"/>
                    </a:lnTo>
                    <a:lnTo>
                      <a:pt x="975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7" y="190"/>
                    </a:lnTo>
                    <a:lnTo>
                      <a:pt x="979" y="190"/>
                    </a:lnTo>
                    <a:lnTo>
                      <a:pt x="981" y="190"/>
                    </a:lnTo>
                    <a:lnTo>
                      <a:pt x="981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2" y="190"/>
                    </a:lnTo>
                    <a:lnTo>
                      <a:pt x="984" y="190"/>
                    </a:lnTo>
                    <a:lnTo>
                      <a:pt x="984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6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88" y="190"/>
                    </a:lnTo>
                    <a:lnTo>
                      <a:pt x="990" y="190"/>
                    </a:lnTo>
                    <a:lnTo>
                      <a:pt x="990" y="190"/>
                    </a:lnTo>
                    <a:lnTo>
                      <a:pt x="992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3" y="190"/>
                    </a:lnTo>
                    <a:lnTo>
                      <a:pt x="995" y="190"/>
                    </a:lnTo>
                    <a:lnTo>
                      <a:pt x="995" y="190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88"/>
                    </a:lnTo>
                    <a:lnTo>
                      <a:pt x="997" y="190"/>
                    </a:lnTo>
                    <a:lnTo>
                      <a:pt x="999" y="190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999" y="188"/>
                    </a:lnTo>
                    <a:lnTo>
                      <a:pt x="1001" y="188"/>
                    </a:lnTo>
                    <a:lnTo>
                      <a:pt x="1001" y="188"/>
                    </a:lnTo>
                    <a:lnTo>
                      <a:pt x="1002" y="188"/>
                    </a:lnTo>
                    <a:lnTo>
                      <a:pt x="1004" y="188"/>
                    </a:lnTo>
                    <a:lnTo>
                      <a:pt x="1004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6" y="186"/>
                    </a:lnTo>
                    <a:lnTo>
                      <a:pt x="1008" y="186"/>
                    </a:lnTo>
                    <a:lnTo>
                      <a:pt x="1010" y="186"/>
                    </a:lnTo>
                    <a:lnTo>
                      <a:pt x="1011" y="186"/>
                    </a:lnTo>
                    <a:lnTo>
                      <a:pt x="1011" y="186"/>
                    </a:lnTo>
                    <a:lnTo>
                      <a:pt x="1011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3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5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5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7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19" y="183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0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2" y="185"/>
                    </a:lnTo>
                    <a:lnTo>
                      <a:pt x="1024" y="185"/>
                    </a:lnTo>
                    <a:lnTo>
                      <a:pt x="1024" y="185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4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6" y="186"/>
                    </a:lnTo>
                    <a:lnTo>
                      <a:pt x="1028" y="186"/>
                    </a:lnTo>
                    <a:lnTo>
                      <a:pt x="1028" y="186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28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88"/>
                    </a:lnTo>
                    <a:lnTo>
                      <a:pt x="1030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1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0"/>
                    </a:lnTo>
                    <a:lnTo>
                      <a:pt x="1033" y="192"/>
                    </a:lnTo>
                    <a:lnTo>
                      <a:pt x="1035" y="192"/>
                    </a:lnTo>
                    <a:lnTo>
                      <a:pt x="1035" y="192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5" y="194"/>
                    </a:lnTo>
                    <a:lnTo>
                      <a:pt x="1037" y="194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6"/>
                    </a:lnTo>
                    <a:lnTo>
                      <a:pt x="1037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39" y="197"/>
                    </a:lnTo>
                    <a:lnTo>
                      <a:pt x="1040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2" y="197"/>
                    </a:lnTo>
                    <a:lnTo>
                      <a:pt x="1044" y="197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4" y="199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6" y="201"/>
                    </a:lnTo>
                    <a:lnTo>
                      <a:pt x="1048" y="201"/>
                    </a:lnTo>
                    <a:lnTo>
                      <a:pt x="1048" y="201"/>
                    </a:lnTo>
                    <a:lnTo>
                      <a:pt x="1049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1" y="203"/>
                    </a:lnTo>
                    <a:lnTo>
                      <a:pt x="1053" y="203"/>
                    </a:lnTo>
                    <a:lnTo>
                      <a:pt x="1055" y="205"/>
                    </a:lnTo>
                    <a:lnTo>
                      <a:pt x="1055" y="205"/>
                    </a:lnTo>
                    <a:lnTo>
                      <a:pt x="1057" y="205"/>
                    </a:lnTo>
                    <a:lnTo>
                      <a:pt x="1057" y="205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6"/>
                    </a:lnTo>
                    <a:lnTo>
                      <a:pt x="1057" y="208"/>
                    </a:lnTo>
                    <a:lnTo>
                      <a:pt x="1057" y="208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58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0" y="210"/>
                    </a:lnTo>
                    <a:lnTo>
                      <a:pt x="1062" y="210"/>
                    </a:lnTo>
                    <a:lnTo>
                      <a:pt x="1062" y="210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4" y="212"/>
                    </a:lnTo>
                    <a:lnTo>
                      <a:pt x="1066" y="212"/>
                    </a:lnTo>
                    <a:lnTo>
                      <a:pt x="1066" y="212"/>
                    </a:lnTo>
                    <a:lnTo>
                      <a:pt x="1067" y="214"/>
                    </a:lnTo>
                    <a:lnTo>
                      <a:pt x="1067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5"/>
                    </a:lnTo>
                    <a:lnTo>
                      <a:pt x="1069" y="217"/>
                    </a:lnTo>
                    <a:lnTo>
                      <a:pt x="1069" y="217"/>
                    </a:lnTo>
                    <a:lnTo>
                      <a:pt x="1071" y="217"/>
                    </a:lnTo>
                    <a:lnTo>
                      <a:pt x="1071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3" y="217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5" y="219"/>
                    </a:lnTo>
                    <a:lnTo>
                      <a:pt x="1077" y="219"/>
                    </a:lnTo>
                    <a:lnTo>
                      <a:pt x="1077" y="219"/>
                    </a:lnTo>
                    <a:lnTo>
                      <a:pt x="1077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78" y="221"/>
                    </a:lnTo>
                    <a:lnTo>
                      <a:pt x="1080" y="221"/>
                    </a:lnTo>
                    <a:lnTo>
                      <a:pt x="1080" y="221"/>
                    </a:lnTo>
                    <a:lnTo>
                      <a:pt x="1082" y="221"/>
                    </a:lnTo>
                    <a:lnTo>
                      <a:pt x="1082" y="221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2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4" y="223"/>
                    </a:lnTo>
                    <a:lnTo>
                      <a:pt x="1086" y="223"/>
                    </a:lnTo>
                    <a:lnTo>
                      <a:pt x="1086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7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4"/>
                    </a:lnTo>
                    <a:lnTo>
                      <a:pt x="1089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1" y="226"/>
                    </a:lnTo>
                    <a:lnTo>
                      <a:pt x="1093" y="226"/>
                    </a:lnTo>
                    <a:lnTo>
                      <a:pt x="1093" y="228"/>
                    </a:lnTo>
                    <a:lnTo>
                      <a:pt x="1093" y="228"/>
                    </a:lnTo>
                    <a:lnTo>
                      <a:pt x="1095" y="228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5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6" y="230"/>
                    </a:lnTo>
                    <a:lnTo>
                      <a:pt x="1098" y="230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098" y="232"/>
                    </a:lnTo>
                    <a:lnTo>
                      <a:pt x="1100" y="232"/>
                    </a:lnTo>
                    <a:lnTo>
                      <a:pt x="1100" y="232"/>
                    </a:lnTo>
                    <a:lnTo>
                      <a:pt x="1100" y="234"/>
                    </a:lnTo>
                    <a:lnTo>
                      <a:pt x="1100" y="234"/>
                    </a:lnTo>
                    <a:lnTo>
                      <a:pt x="1102" y="234"/>
                    </a:lnTo>
                    <a:lnTo>
                      <a:pt x="1102" y="234"/>
                    </a:lnTo>
                    <a:lnTo>
                      <a:pt x="1104" y="235"/>
                    </a:lnTo>
                    <a:lnTo>
                      <a:pt x="1104" y="235"/>
                    </a:lnTo>
                    <a:lnTo>
                      <a:pt x="1105" y="235"/>
                    </a:lnTo>
                    <a:lnTo>
                      <a:pt x="1107" y="235"/>
                    </a:lnTo>
                    <a:lnTo>
                      <a:pt x="1107" y="235"/>
                    </a:lnTo>
                    <a:lnTo>
                      <a:pt x="1109" y="235"/>
                    </a:lnTo>
                    <a:lnTo>
                      <a:pt x="1109" y="235"/>
                    </a:lnTo>
                    <a:lnTo>
                      <a:pt x="1111" y="235"/>
                    </a:lnTo>
                    <a:lnTo>
                      <a:pt x="1111" y="235"/>
                    </a:lnTo>
                    <a:lnTo>
                      <a:pt x="1113" y="235"/>
                    </a:lnTo>
                    <a:lnTo>
                      <a:pt x="1115" y="235"/>
                    </a:lnTo>
                    <a:lnTo>
                      <a:pt x="1115" y="235"/>
                    </a:lnTo>
                    <a:lnTo>
                      <a:pt x="1116" y="235"/>
                    </a:lnTo>
                    <a:lnTo>
                      <a:pt x="1116" y="235"/>
                    </a:lnTo>
                    <a:lnTo>
                      <a:pt x="1118" y="235"/>
                    </a:lnTo>
                    <a:lnTo>
                      <a:pt x="1118" y="235"/>
                    </a:lnTo>
                    <a:lnTo>
                      <a:pt x="1120" y="235"/>
                    </a:lnTo>
                    <a:lnTo>
                      <a:pt x="1120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2" y="237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4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5" y="239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7" y="237"/>
                    </a:lnTo>
                    <a:lnTo>
                      <a:pt x="1129" y="237"/>
                    </a:lnTo>
                    <a:lnTo>
                      <a:pt x="1129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1" y="237"/>
                    </a:lnTo>
                    <a:lnTo>
                      <a:pt x="1133" y="237"/>
                    </a:lnTo>
                    <a:lnTo>
                      <a:pt x="1133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7"/>
                    </a:lnTo>
                    <a:lnTo>
                      <a:pt x="1134" y="235"/>
                    </a:lnTo>
                    <a:lnTo>
                      <a:pt x="1134" y="235"/>
                    </a:lnTo>
                    <a:lnTo>
                      <a:pt x="1136" y="235"/>
                    </a:lnTo>
                    <a:lnTo>
                      <a:pt x="1136" y="235"/>
                    </a:lnTo>
                    <a:lnTo>
                      <a:pt x="1136" y="237"/>
                    </a:lnTo>
                    <a:lnTo>
                      <a:pt x="1136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38" y="237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0" y="239"/>
                    </a:lnTo>
                    <a:lnTo>
                      <a:pt x="1142" y="239"/>
                    </a:lnTo>
                    <a:lnTo>
                      <a:pt x="1142" y="239"/>
                    </a:lnTo>
                    <a:lnTo>
                      <a:pt x="1142" y="241"/>
                    </a:lnTo>
                    <a:lnTo>
                      <a:pt x="1143" y="241"/>
                    </a:lnTo>
                    <a:lnTo>
                      <a:pt x="1143" y="241"/>
                    </a:lnTo>
                    <a:lnTo>
                      <a:pt x="1145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7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49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1" y="241"/>
                    </a:lnTo>
                    <a:lnTo>
                      <a:pt x="1152" y="241"/>
                    </a:lnTo>
                    <a:lnTo>
                      <a:pt x="1152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4" y="241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6" y="243"/>
                    </a:lnTo>
                    <a:lnTo>
                      <a:pt x="1158" y="243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4"/>
                    </a:lnTo>
                    <a:lnTo>
                      <a:pt x="1158" y="246"/>
                    </a:lnTo>
                    <a:lnTo>
                      <a:pt x="1158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0" y="246"/>
                    </a:lnTo>
                    <a:lnTo>
                      <a:pt x="1162" y="248"/>
                    </a:lnTo>
                    <a:lnTo>
                      <a:pt x="1162" y="248"/>
                    </a:lnTo>
                    <a:lnTo>
                      <a:pt x="1163" y="248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0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2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3" y="253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5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7"/>
                    </a:lnTo>
                    <a:lnTo>
                      <a:pt x="1165" y="259"/>
                    </a:lnTo>
                    <a:lnTo>
                      <a:pt x="1165" y="259"/>
                    </a:lnTo>
                    <a:lnTo>
                      <a:pt x="1167" y="259"/>
                    </a:lnTo>
                    <a:lnTo>
                      <a:pt x="1167" y="259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1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2"/>
                    </a:lnTo>
                    <a:lnTo>
                      <a:pt x="1167" y="264"/>
                    </a:lnTo>
                    <a:lnTo>
                      <a:pt x="1167" y="264"/>
                    </a:lnTo>
                    <a:lnTo>
                      <a:pt x="1167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6"/>
                    </a:lnTo>
                    <a:lnTo>
                      <a:pt x="1169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68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1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2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4" y="270"/>
                    </a:lnTo>
                    <a:lnTo>
                      <a:pt x="1176" y="270"/>
                    </a:lnTo>
                    <a:lnTo>
                      <a:pt x="1176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0"/>
                    </a:lnTo>
                    <a:lnTo>
                      <a:pt x="1178" y="272"/>
                    </a:lnTo>
                    <a:lnTo>
                      <a:pt x="1180" y="272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0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3"/>
                    </a:lnTo>
                    <a:lnTo>
                      <a:pt x="1181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3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5"/>
                    </a:lnTo>
                    <a:lnTo>
                      <a:pt x="1185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7"/>
                    </a:lnTo>
                    <a:lnTo>
                      <a:pt x="1187" y="279"/>
                    </a:lnTo>
                    <a:lnTo>
                      <a:pt x="1189" y="279"/>
                    </a:lnTo>
                    <a:lnTo>
                      <a:pt x="1189" y="279"/>
                    </a:lnTo>
                    <a:lnTo>
                      <a:pt x="1187" y="281"/>
                    </a:lnTo>
                    <a:lnTo>
                      <a:pt x="1187" y="281"/>
                    </a:lnTo>
                    <a:lnTo>
                      <a:pt x="1189" y="281"/>
                    </a:lnTo>
                    <a:lnTo>
                      <a:pt x="1189" y="281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2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89" y="284"/>
                    </a:lnTo>
                    <a:lnTo>
                      <a:pt x="1190" y="284"/>
                    </a:lnTo>
                    <a:lnTo>
                      <a:pt x="1190" y="284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0" y="286"/>
                    </a:lnTo>
                    <a:lnTo>
                      <a:pt x="1192" y="288"/>
                    </a:lnTo>
                    <a:lnTo>
                      <a:pt x="1192" y="288"/>
                    </a:lnTo>
                    <a:lnTo>
                      <a:pt x="1194" y="288"/>
                    </a:lnTo>
                    <a:lnTo>
                      <a:pt x="1194" y="288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4" y="290"/>
                    </a:lnTo>
                    <a:lnTo>
                      <a:pt x="1196" y="290"/>
                    </a:lnTo>
                    <a:lnTo>
                      <a:pt x="1196" y="290"/>
                    </a:lnTo>
                    <a:lnTo>
                      <a:pt x="1196" y="291"/>
                    </a:lnTo>
                    <a:lnTo>
                      <a:pt x="1196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198" y="291"/>
                    </a:lnTo>
                    <a:lnTo>
                      <a:pt x="1200" y="291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0" y="290"/>
                    </a:lnTo>
                    <a:lnTo>
                      <a:pt x="1201" y="290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1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3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5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7" y="288"/>
                    </a:lnTo>
                    <a:lnTo>
                      <a:pt x="1209" y="288"/>
                    </a:lnTo>
                    <a:lnTo>
                      <a:pt x="1209" y="290"/>
                    </a:lnTo>
                    <a:lnTo>
                      <a:pt x="1209" y="290"/>
                    </a:lnTo>
                    <a:lnTo>
                      <a:pt x="1210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2" y="290"/>
                    </a:lnTo>
                    <a:lnTo>
                      <a:pt x="1214" y="290"/>
                    </a:lnTo>
                    <a:lnTo>
                      <a:pt x="1214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6" y="288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8" y="286"/>
                    </a:lnTo>
                    <a:lnTo>
                      <a:pt x="1219" y="284"/>
                    </a:lnTo>
                    <a:lnTo>
                      <a:pt x="1219" y="284"/>
                    </a:lnTo>
                    <a:lnTo>
                      <a:pt x="1221" y="284"/>
                    </a:lnTo>
                    <a:lnTo>
                      <a:pt x="1221" y="284"/>
                    </a:lnTo>
                    <a:lnTo>
                      <a:pt x="1221" y="282"/>
                    </a:lnTo>
                    <a:lnTo>
                      <a:pt x="1223" y="282"/>
                    </a:lnTo>
                    <a:lnTo>
                      <a:pt x="1223" y="282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3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5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7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28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0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2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4" y="281"/>
                    </a:lnTo>
                    <a:lnTo>
                      <a:pt x="1236" y="281"/>
                    </a:lnTo>
                    <a:lnTo>
                      <a:pt x="1236" y="279"/>
                    </a:lnTo>
                    <a:lnTo>
                      <a:pt x="1237" y="279"/>
                    </a:lnTo>
                    <a:lnTo>
                      <a:pt x="1237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39" y="279"/>
                    </a:lnTo>
                    <a:lnTo>
                      <a:pt x="1241" y="279"/>
                    </a:lnTo>
                    <a:lnTo>
                      <a:pt x="1241" y="279"/>
                    </a:lnTo>
                    <a:lnTo>
                      <a:pt x="1243" y="279"/>
                    </a:lnTo>
                    <a:lnTo>
                      <a:pt x="1243" y="279"/>
                    </a:lnTo>
                    <a:lnTo>
                      <a:pt x="1245" y="277"/>
                    </a:lnTo>
                    <a:lnTo>
                      <a:pt x="1245" y="277"/>
                    </a:lnTo>
                    <a:lnTo>
                      <a:pt x="1247" y="277"/>
                    </a:lnTo>
                    <a:lnTo>
                      <a:pt x="1247" y="277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48" y="279"/>
                    </a:lnTo>
                    <a:lnTo>
                      <a:pt x="1250" y="279"/>
                    </a:lnTo>
                    <a:lnTo>
                      <a:pt x="1250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79"/>
                    </a:lnTo>
                    <a:lnTo>
                      <a:pt x="1252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4" y="281"/>
                    </a:lnTo>
                    <a:lnTo>
                      <a:pt x="1256" y="281"/>
                    </a:lnTo>
                    <a:lnTo>
                      <a:pt x="1256" y="281"/>
                    </a:lnTo>
                    <a:lnTo>
                      <a:pt x="1257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59" y="281"/>
                    </a:lnTo>
                    <a:lnTo>
                      <a:pt x="1261" y="281"/>
                    </a:lnTo>
                    <a:lnTo>
                      <a:pt x="1261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3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1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5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6" y="282"/>
                    </a:lnTo>
                    <a:lnTo>
                      <a:pt x="1268" y="284"/>
                    </a:lnTo>
                    <a:lnTo>
                      <a:pt x="1270" y="284"/>
                    </a:lnTo>
                    <a:lnTo>
                      <a:pt x="1270" y="284"/>
                    </a:lnTo>
                    <a:lnTo>
                      <a:pt x="1272" y="284"/>
                    </a:lnTo>
                    <a:lnTo>
                      <a:pt x="1272" y="284"/>
                    </a:lnTo>
                    <a:lnTo>
                      <a:pt x="1272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6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88"/>
                    </a:lnTo>
                    <a:lnTo>
                      <a:pt x="1274" y="290"/>
                    </a:lnTo>
                    <a:lnTo>
                      <a:pt x="1274" y="290"/>
                    </a:lnTo>
                    <a:lnTo>
                      <a:pt x="1274" y="291"/>
                    </a:lnTo>
                    <a:lnTo>
                      <a:pt x="1274" y="291"/>
                    </a:lnTo>
                    <a:lnTo>
                      <a:pt x="1275" y="291"/>
                    </a:lnTo>
                    <a:lnTo>
                      <a:pt x="1275" y="293"/>
                    </a:lnTo>
                    <a:lnTo>
                      <a:pt x="1277" y="293"/>
                    </a:lnTo>
                    <a:lnTo>
                      <a:pt x="1277" y="295"/>
                    </a:lnTo>
                    <a:lnTo>
                      <a:pt x="1277" y="295"/>
                    </a:lnTo>
                    <a:lnTo>
                      <a:pt x="1279" y="295"/>
                    </a:lnTo>
                    <a:lnTo>
                      <a:pt x="1279" y="297"/>
                    </a:lnTo>
                    <a:lnTo>
                      <a:pt x="1281" y="297"/>
                    </a:lnTo>
                    <a:lnTo>
                      <a:pt x="1281" y="297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299"/>
                    </a:lnTo>
                    <a:lnTo>
                      <a:pt x="1281" y="300"/>
                    </a:lnTo>
                    <a:lnTo>
                      <a:pt x="1281" y="300"/>
                    </a:lnTo>
                    <a:lnTo>
                      <a:pt x="1283" y="300"/>
                    </a:lnTo>
                    <a:lnTo>
                      <a:pt x="1283" y="300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3" y="302"/>
                    </a:lnTo>
                    <a:lnTo>
                      <a:pt x="1285" y="304"/>
                    </a:lnTo>
                    <a:lnTo>
                      <a:pt x="1285" y="304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6"/>
                    </a:lnTo>
                    <a:lnTo>
                      <a:pt x="1285" y="308"/>
                    </a:lnTo>
                    <a:lnTo>
                      <a:pt x="1285" y="308"/>
                    </a:lnTo>
                    <a:lnTo>
                      <a:pt x="1285" y="310"/>
                    </a:lnTo>
                    <a:lnTo>
                      <a:pt x="1285" y="310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5" y="311"/>
                    </a:lnTo>
                    <a:lnTo>
                      <a:pt x="1286" y="311"/>
                    </a:lnTo>
                    <a:lnTo>
                      <a:pt x="1286" y="313"/>
                    </a:lnTo>
                    <a:lnTo>
                      <a:pt x="1288" y="315"/>
                    </a:lnTo>
                    <a:lnTo>
                      <a:pt x="1288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5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7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19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0" y="320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2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4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6"/>
                    </a:lnTo>
                    <a:lnTo>
                      <a:pt x="1292" y="328"/>
                    </a:lnTo>
                    <a:lnTo>
                      <a:pt x="1290" y="328"/>
                    </a:lnTo>
                    <a:lnTo>
                      <a:pt x="1290" y="328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0" y="329"/>
                    </a:lnTo>
                    <a:lnTo>
                      <a:pt x="1292" y="331"/>
                    </a:lnTo>
                    <a:lnTo>
                      <a:pt x="1294" y="331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3"/>
                    </a:lnTo>
                    <a:lnTo>
                      <a:pt x="1294" y="335"/>
                    </a:lnTo>
                    <a:lnTo>
                      <a:pt x="1294" y="337"/>
                    </a:lnTo>
                    <a:lnTo>
                      <a:pt x="1294" y="337"/>
                    </a:lnTo>
                    <a:lnTo>
                      <a:pt x="1295" y="337"/>
                    </a:lnTo>
                    <a:lnTo>
                      <a:pt x="1295" y="338"/>
                    </a:lnTo>
                    <a:lnTo>
                      <a:pt x="1295" y="338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5" y="342"/>
                    </a:lnTo>
                    <a:lnTo>
                      <a:pt x="1294" y="342"/>
                    </a:lnTo>
                    <a:lnTo>
                      <a:pt x="1294" y="342"/>
                    </a:lnTo>
                    <a:lnTo>
                      <a:pt x="1294" y="344"/>
                    </a:lnTo>
                    <a:lnTo>
                      <a:pt x="1294" y="344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4" y="346"/>
                    </a:lnTo>
                    <a:lnTo>
                      <a:pt x="1292" y="348"/>
                    </a:lnTo>
                    <a:lnTo>
                      <a:pt x="1292" y="348"/>
                    </a:lnTo>
                    <a:lnTo>
                      <a:pt x="1290" y="348"/>
                    </a:lnTo>
                    <a:lnTo>
                      <a:pt x="1290" y="349"/>
                    </a:lnTo>
                    <a:lnTo>
                      <a:pt x="1290" y="349"/>
                    </a:lnTo>
                    <a:lnTo>
                      <a:pt x="1286" y="349"/>
                    </a:lnTo>
                    <a:lnTo>
                      <a:pt x="1285" y="349"/>
                    </a:lnTo>
                    <a:lnTo>
                      <a:pt x="1285" y="349"/>
                    </a:lnTo>
                    <a:lnTo>
                      <a:pt x="1283" y="349"/>
                    </a:lnTo>
                    <a:lnTo>
                      <a:pt x="1283" y="349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3" y="351"/>
                    </a:lnTo>
                    <a:lnTo>
                      <a:pt x="1281" y="351"/>
                    </a:lnTo>
                    <a:lnTo>
                      <a:pt x="1281" y="351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81" y="353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9" y="355"/>
                    </a:lnTo>
                    <a:lnTo>
                      <a:pt x="1277" y="355"/>
                    </a:lnTo>
                    <a:lnTo>
                      <a:pt x="1277" y="355"/>
                    </a:lnTo>
                    <a:lnTo>
                      <a:pt x="1277" y="357"/>
                    </a:lnTo>
                    <a:lnTo>
                      <a:pt x="1277" y="357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7" y="360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2"/>
                    </a:lnTo>
                    <a:lnTo>
                      <a:pt x="1275" y="364"/>
                    </a:lnTo>
                    <a:lnTo>
                      <a:pt x="1277" y="364"/>
                    </a:lnTo>
                    <a:lnTo>
                      <a:pt x="1277" y="364"/>
                    </a:lnTo>
                    <a:lnTo>
                      <a:pt x="1277" y="366"/>
                    </a:lnTo>
                    <a:lnTo>
                      <a:pt x="1277" y="366"/>
                    </a:lnTo>
                    <a:lnTo>
                      <a:pt x="1279" y="366"/>
                    </a:lnTo>
                    <a:lnTo>
                      <a:pt x="1279" y="366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7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79" y="369"/>
                    </a:lnTo>
                    <a:lnTo>
                      <a:pt x="1281" y="369"/>
                    </a:lnTo>
                    <a:lnTo>
                      <a:pt x="1281" y="369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1"/>
                    </a:lnTo>
                    <a:lnTo>
                      <a:pt x="1281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3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3" y="375"/>
                    </a:lnTo>
                    <a:lnTo>
                      <a:pt x="1285" y="375"/>
                    </a:lnTo>
                    <a:lnTo>
                      <a:pt x="1285" y="376"/>
                    </a:lnTo>
                    <a:lnTo>
                      <a:pt x="1288" y="376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0" y="378"/>
                    </a:lnTo>
                    <a:lnTo>
                      <a:pt x="1292" y="380"/>
                    </a:lnTo>
                    <a:lnTo>
                      <a:pt x="1292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4" y="380"/>
                    </a:lnTo>
                    <a:lnTo>
                      <a:pt x="1295" y="382"/>
                    </a:lnTo>
                    <a:lnTo>
                      <a:pt x="1295" y="382"/>
                    </a:lnTo>
                    <a:lnTo>
                      <a:pt x="1297" y="382"/>
                    </a:lnTo>
                    <a:lnTo>
                      <a:pt x="1297" y="382"/>
                    </a:lnTo>
                    <a:lnTo>
                      <a:pt x="1299" y="384"/>
                    </a:lnTo>
                    <a:lnTo>
                      <a:pt x="1301" y="384"/>
                    </a:lnTo>
                    <a:lnTo>
                      <a:pt x="1301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4"/>
                    </a:lnTo>
                    <a:lnTo>
                      <a:pt x="1303" y="385"/>
                    </a:lnTo>
                    <a:lnTo>
                      <a:pt x="1303" y="385"/>
                    </a:lnTo>
                    <a:lnTo>
                      <a:pt x="1304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6" y="385"/>
                    </a:lnTo>
                    <a:lnTo>
                      <a:pt x="1308" y="385"/>
                    </a:lnTo>
                    <a:lnTo>
                      <a:pt x="1308" y="385"/>
                    </a:lnTo>
                    <a:lnTo>
                      <a:pt x="1308" y="387"/>
                    </a:lnTo>
                    <a:lnTo>
                      <a:pt x="1308" y="387"/>
                    </a:lnTo>
                    <a:lnTo>
                      <a:pt x="1310" y="389"/>
                    </a:lnTo>
                    <a:lnTo>
                      <a:pt x="1312" y="391"/>
                    </a:lnTo>
                    <a:lnTo>
                      <a:pt x="1312" y="391"/>
                    </a:lnTo>
                    <a:lnTo>
                      <a:pt x="1313" y="391"/>
                    </a:lnTo>
                    <a:lnTo>
                      <a:pt x="1313" y="391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3"/>
                    </a:lnTo>
                    <a:lnTo>
                      <a:pt x="1313" y="395"/>
                    </a:lnTo>
                    <a:lnTo>
                      <a:pt x="1313" y="395"/>
                    </a:lnTo>
                    <a:lnTo>
                      <a:pt x="1313" y="398"/>
                    </a:lnTo>
                    <a:lnTo>
                      <a:pt x="1313" y="398"/>
                    </a:lnTo>
                    <a:lnTo>
                      <a:pt x="1312" y="398"/>
                    </a:lnTo>
                    <a:lnTo>
                      <a:pt x="1312" y="398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2" y="400"/>
                    </a:lnTo>
                    <a:lnTo>
                      <a:pt x="1310" y="400"/>
                    </a:lnTo>
                    <a:lnTo>
                      <a:pt x="1308" y="402"/>
                    </a:lnTo>
                    <a:lnTo>
                      <a:pt x="1308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2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4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5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6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7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8" y="409"/>
                    </a:lnTo>
                    <a:lnTo>
                      <a:pt x="1306" y="411"/>
                    </a:lnTo>
                    <a:lnTo>
                      <a:pt x="1306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1"/>
                    </a:lnTo>
                    <a:lnTo>
                      <a:pt x="1304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3"/>
                    </a:lnTo>
                    <a:lnTo>
                      <a:pt x="1303" y="414"/>
                    </a:lnTo>
                    <a:lnTo>
                      <a:pt x="1303" y="414"/>
                    </a:lnTo>
                    <a:lnTo>
                      <a:pt x="1304" y="414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6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4" y="418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6" y="420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08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0" y="422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3"/>
                    </a:lnTo>
                    <a:lnTo>
                      <a:pt x="1312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10" y="425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8" y="427"/>
                    </a:lnTo>
                    <a:lnTo>
                      <a:pt x="1306" y="427"/>
                    </a:lnTo>
                    <a:lnTo>
                      <a:pt x="1306" y="427"/>
                    </a:lnTo>
                    <a:lnTo>
                      <a:pt x="1304" y="427"/>
                    </a:lnTo>
                    <a:lnTo>
                      <a:pt x="1304" y="427"/>
                    </a:lnTo>
                    <a:lnTo>
                      <a:pt x="1303" y="429"/>
                    </a:lnTo>
                    <a:lnTo>
                      <a:pt x="1303" y="429"/>
                    </a:lnTo>
                    <a:lnTo>
                      <a:pt x="1303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301" y="431"/>
                    </a:lnTo>
                    <a:lnTo>
                      <a:pt x="1299" y="431"/>
                    </a:lnTo>
                    <a:lnTo>
                      <a:pt x="1299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7" y="431"/>
                    </a:lnTo>
                    <a:lnTo>
                      <a:pt x="1295" y="429"/>
                    </a:lnTo>
                    <a:lnTo>
                      <a:pt x="1295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4" y="429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1"/>
                    </a:lnTo>
                    <a:lnTo>
                      <a:pt x="1292" y="433"/>
                    </a:lnTo>
                    <a:lnTo>
                      <a:pt x="1292" y="433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4"/>
                    </a:lnTo>
                    <a:lnTo>
                      <a:pt x="1292" y="436"/>
                    </a:lnTo>
                    <a:lnTo>
                      <a:pt x="1290" y="436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8" y="438"/>
                    </a:lnTo>
                    <a:lnTo>
                      <a:pt x="1286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0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2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3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5"/>
                    </a:lnTo>
                    <a:lnTo>
                      <a:pt x="1285" y="447"/>
                    </a:lnTo>
                    <a:lnTo>
                      <a:pt x="1285" y="447"/>
                    </a:lnTo>
                    <a:lnTo>
                      <a:pt x="1285" y="449"/>
                    </a:lnTo>
                    <a:lnTo>
                      <a:pt x="1285" y="449"/>
                    </a:lnTo>
                    <a:lnTo>
                      <a:pt x="1285" y="451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2"/>
                    </a:lnTo>
                    <a:lnTo>
                      <a:pt x="1285" y="454"/>
                    </a:lnTo>
                    <a:lnTo>
                      <a:pt x="1285" y="454"/>
                    </a:lnTo>
                    <a:lnTo>
                      <a:pt x="1285" y="456"/>
                    </a:lnTo>
                    <a:lnTo>
                      <a:pt x="1285" y="458"/>
                    </a:lnTo>
                    <a:lnTo>
                      <a:pt x="1285" y="458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0"/>
                    </a:lnTo>
                    <a:lnTo>
                      <a:pt x="1285" y="461"/>
                    </a:lnTo>
                    <a:lnTo>
                      <a:pt x="1283" y="463"/>
                    </a:lnTo>
                    <a:lnTo>
                      <a:pt x="1283" y="463"/>
                    </a:lnTo>
                    <a:lnTo>
                      <a:pt x="1283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5"/>
                    </a:lnTo>
                    <a:lnTo>
                      <a:pt x="1281" y="467"/>
                    </a:lnTo>
                    <a:lnTo>
                      <a:pt x="1279" y="467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69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1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2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9" y="474"/>
                    </a:lnTo>
                    <a:lnTo>
                      <a:pt x="1277" y="476"/>
                    </a:lnTo>
                    <a:lnTo>
                      <a:pt x="1277" y="476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78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7" y="480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5" y="483"/>
                    </a:lnTo>
                    <a:lnTo>
                      <a:pt x="1277" y="483"/>
                    </a:lnTo>
                    <a:lnTo>
                      <a:pt x="1277" y="485"/>
                    </a:lnTo>
                    <a:lnTo>
                      <a:pt x="1277" y="487"/>
                    </a:lnTo>
                    <a:lnTo>
                      <a:pt x="1277" y="487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89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7" y="492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4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6"/>
                    </a:lnTo>
                    <a:lnTo>
                      <a:pt x="1275" y="498"/>
                    </a:lnTo>
                    <a:lnTo>
                      <a:pt x="1275" y="499"/>
                    </a:lnTo>
                    <a:lnTo>
                      <a:pt x="1275" y="499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5" y="501"/>
                    </a:lnTo>
                    <a:lnTo>
                      <a:pt x="1277" y="501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3"/>
                    </a:lnTo>
                    <a:lnTo>
                      <a:pt x="1277" y="505"/>
                    </a:lnTo>
                    <a:lnTo>
                      <a:pt x="1279" y="505"/>
                    </a:lnTo>
                    <a:lnTo>
                      <a:pt x="1279" y="505"/>
                    </a:lnTo>
                    <a:lnTo>
                      <a:pt x="1279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1" y="507"/>
                    </a:lnTo>
                    <a:lnTo>
                      <a:pt x="1283" y="509"/>
                    </a:lnTo>
                    <a:lnTo>
                      <a:pt x="1283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5" y="509"/>
                    </a:lnTo>
                    <a:lnTo>
                      <a:pt x="1283" y="509"/>
                    </a:lnTo>
                    <a:lnTo>
                      <a:pt x="1283" y="510"/>
                    </a:lnTo>
                    <a:lnTo>
                      <a:pt x="1281" y="510"/>
                    </a:lnTo>
                    <a:lnTo>
                      <a:pt x="1281" y="510"/>
                    </a:lnTo>
                    <a:lnTo>
                      <a:pt x="1279" y="510"/>
                    </a:lnTo>
                    <a:lnTo>
                      <a:pt x="1279" y="512"/>
                    </a:lnTo>
                    <a:lnTo>
                      <a:pt x="1279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7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2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5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4" y="514"/>
                    </a:lnTo>
                    <a:lnTo>
                      <a:pt x="1272" y="514"/>
                    </a:lnTo>
                    <a:lnTo>
                      <a:pt x="1272" y="514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6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2" y="518"/>
                    </a:lnTo>
                    <a:lnTo>
                      <a:pt x="1270" y="518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19"/>
                    </a:lnTo>
                    <a:lnTo>
                      <a:pt x="1270" y="521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3"/>
                    </a:lnTo>
                    <a:lnTo>
                      <a:pt x="1272" y="525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4" y="527"/>
                    </a:lnTo>
                    <a:lnTo>
                      <a:pt x="1272" y="527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2" y="528"/>
                    </a:lnTo>
                    <a:lnTo>
                      <a:pt x="1274" y="528"/>
                    </a:lnTo>
                    <a:lnTo>
                      <a:pt x="1274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0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2"/>
                    </a:lnTo>
                    <a:lnTo>
                      <a:pt x="1272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4" y="534"/>
                    </a:lnTo>
                    <a:lnTo>
                      <a:pt x="1275" y="534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5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7" y="536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79" y="537"/>
                    </a:lnTo>
                    <a:lnTo>
                      <a:pt x="1281" y="537"/>
                    </a:lnTo>
                    <a:lnTo>
                      <a:pt x="1281" y="537"/>
                    </a:lnTo>
                    <a:lnTo>
                      <a:pt x="1283" y="537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39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1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3"/>
                    </a:lnTo>
                    <a:lnTo>
                      <a:pt x="1283" y="545"/>
                    </a:lnTo>
                    <a:lnTo>
                      <a:pt x="1285" y="545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6"/>
                    </a:lnTo>
                    <a:lnTo>
                      <a:pt x="1285" y="548"/>
                    </a:lnTo>
                    <a:lnTo>
                      <a:pt x="1285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6" y="548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88" y="550"/>
                    </a:lnTo>
                    <a:lnTo>
                      <a:pt x="1290" y="550"/>
                    </a:lnTo>
                    <a:lnTo>
                      <a:pt x="1290" y="550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2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4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6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7"/>
                    </a:lnTo>
                    <a:lnTo>
                      <a:pt x="1290" y="559"/>
                    </a:lnTo>
                    <a:lnTo>
                      <a:pt x="1290" y="559"/>
                    </a:lnTo>
                    <a:lnTo>
                      <a:pt x="1290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1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3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6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88" y="568"/>
                    </a:lnTo>
                    <a:lnTo>
                      <a:pt x="1290" y="568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0"/>
                    </a:lnTo>
                    <a:lnTo>
                      <a:pt x="1290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2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2" y="574"/>
                    </a:lnTo>
                    <a:lnTo>
                      <a:pt x="1294" y="574"/>
                    </a:lnTo>
                    <a:lnTo>
                      <a:pt x="1294" y="574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5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7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4" y="579"/>
                    </a:lnTo>
                    <a:lnTo>
                      <a:pt x="1295" y="579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5" y="581"/>
                    </a:lnTo>
                    <a:lnTo>
                      <a:pt x="1294" y="581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3"/>
                    </a:lnTo>
                    <a:lnTo>
                      <a:pt x="1294" y="584"/>
                    </a:lnTo>
                    <a:lnTo>
                      <a:pt x="1294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4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6"/>
                    </a:lnTo>
                    <a:lnTo>
                      <a:pt x="1292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4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8"/>
                    </a:lnTo>
                    <a:lnTo>
                      <a:pt x="1299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1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3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4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6" y="590"/>
                    </a:lnTo>
                    <a:lnTo>
                      <a:pt x="1308" y="590"/>
                    </a:lnTo>
                    <a:lnTo>
                      <a:pt x="1308" y="590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6" y="588"/>
                    </a:lnTo>
                    <a:lnTo>
                      <a:pt x="1304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4"/>
                    </a:lnTo>
                    <a:lnTo>
                      <a:pt x="1308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0" y="584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3" y="586"/>
                    </a:lnTo>
                    <a:lnTo>
                      <a:pt x="1315" y="586"/>
                    </a:lnTo>
                    <a:lnTo>
                      <a:pt x="1317" y="586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90"/>
                    </a:lnTo>
                    <a:lnTo>
                      <a:pt x="1324" y="590"/>
                    </a:lnTo>
                    <a:lnTo>
                      <a:pt x="1326" y="590"/>
                    </a:lnTo>
                    <a:lnTo>
                      <a:pt x="1328" y="592"/>
                    </a:lnTo>
                    <a:lnTo>
                      <a:pt x="1330" y="592"/>
                    </a:lnTo>
                    <a:lnTo>
                      <a:pt x="1330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2"/>
                    </a:lnTo>
                    <a:lnTo>
                      <a:pt x="1332" y="590"/>
                    </a:lnTo>
                    <a:lnTo>
                      <a:pt x="1332" y="590"/>
                    </a:lnTo>
                    <a:lnTo>
                      <a:pt x="1332" y="588"/>
                    </a:lnTo>
                    <a:lnTo>
                      <a:pt x="1332" y="586"/>
                    </a:lnTo>
                    <a:lnTo>
                      <a:pt x="1330" y="586"/>
                    </a:lnTo>
                    <a:lnTo>
                      <a:pt x="1330" y="586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4"/>
                    </a:lnTo>
                    <a:lnTo>
                      <a:pt x="1328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3"/>
                    </a:lnTo>
                    <a:lnTo>
                      <a:pt x="1326" y="581"/>
                    </a:lnTo>
                    <a:lnTo>
                      <a:pt x="1326" y="581"/>
                    </a:lnTo>
                    <a:lnTo>
                      <a:pt x="1326" y="579"/>
                    </a:lnTo>
                    <a:lnTo>
                      <a:pt x="1326" y="579"/>
                    </a:lnTo>
                    <a:lnTo>
                      <a:pt x="1326" y="577"/>
                    </a:lnTo>
                    <a:lnTo>
                      <a:pt x="1326" y="577"/>
                    </a:lnTo>
                    <a:lnTo>
                      <a:pt x="1326" y="575"/>
                    </a:lnTo>
                    <a:lnTo>
                      <a:pt x="1328" y="575"/>
                    </a:lnTo>
                    <a:lnTo>
                      <a:pt x="1328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0" y="574"/>
                    </a:lnTo>
                    <a:lnTo>
                      <a:pt x="1332" y="572"/>
                    </a:lnTo>
                    <a:lnTo>
                      <a:pt x="1333" y="572"/>
                    </a:lnTo>
                    <a:lnTo>
                      <a:pt x="1335" y="572"/>
                    </a:lnTo>
                    <a:lnTo>
                      <a:pt x="1335" y="572"/>
                    </a:lnTo>
                    <a:lnTo>
                      <a:pt x="1337" y="572"/>
                    </a:lnTo>
                    <a:lnTo>
                      <a:pt x="1337" y="572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70"/>
                    </a:lnTo>
                    <a:lnTo>
                      <a:pt x="1337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8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6"/>
                    </a:lnTo>
                    <a:lnTo>
                      <a:pt x="1339" y="565"/>
                    </a:lnTo>
                    <a:lnTo>
                      <a:pt x="1337" y="565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7" y="563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61"/>
                    </a:lnTo>
                    <a:lnTo>
                      <a:pt x="1335" y="559"/>
                    </a:lnTo>
                    <a:lnTo>
                      <a:pt x="1335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3" y="559"/>
                    </a:lnTo>
                    <a:lnTo>
                      <a:pt x="1332" y="559"/>
                    </a:lnTo>
                    <a:lnTo>
                      <a:pt x="1332" y="557"/>
                    </a:lnTo>
                    <a:lnTo>
                      <a:pt x="1330" y="557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6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4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0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2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2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3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0"/>
                    </a:lnTo>
                    <a:lnTo>
                      <a:pt x="1335" y="552"/>
                    </a:lnTo>
                    <a:lnTo>
                      <a:pt x="1337" y="552"/>
                    </a:lnTo>
                    <a:lnTo>
                      <a:pt x="1337" y="552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39" y="554"/>
                    </a:lnTo>
                    <a:lnTo>
                      <a:pt x="1341" y="556"/>
                    </a:lnTo>
                    <a:lnTo>
                      <a:pt x="1342" y="556"/>
                    </a:lnTo>
                    <a:lnTo>
                      <a:pt x="1344" y="556"/>
                    </a:lnTo>
                    <a:lnTo>
                      <a:pt x="1344" y="556"/>
                    </a:lnTo>
                    <a:lnTo>
                      <a:pt x="1344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6" y="557"/>
                    </a:lnTo>
                    <a:lnTo>
                      <a:pt x="1348" y="557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6"/>
                    </a:lnTo>
                    <a:lnTo>
                      <a:pt x="1348" y="554"/>
                    </a:lnTo>
                    <a:lnTo>
                      <a:pt x="1348" y="554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8" y="552"/>
                    </a:lnTo>
                    <a:lnTo>
                      <a:pt x="1346" y="552"/>
                    </a:lnTo>
                    <a:lnTo>
                      <a:pt x="1346" y="550"/>
                    </a:lnTo>
                    <a:lnTo>
                      <a:pt x="1346" y="548"/>
                    </a:lnTo>
                    <a:lnTo>
                      <a:pt x="1346" y="548"/>
                    </a:lnTo>
                    <a:lnTo>
                      <a:pt x="1344" y="546"/>
                    </a:lnTo>
                    <a:lnTo>
                      <a:pt x="1344" y="546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4" y="545"/>
                    </a:lnTo>
                    <a:lnTo>
                      <a:pt x="1342" y="545"/>
                    </a:lnTo>
                    <a:lnTo>
                      <a:pt x="1342" y="545"/>
                    </a:lnTo>
                    <a:lnTo>
                      <a:pt x="1342" y="543"/>
                    </a:lnTo>
                    <a:lnTo>
                      <a:pt x="1341" y="543"/>
                    </a:lnTo>
                    <a:lnTo>
                      <a:pt x="1341" y="541"/>
                    </a:lnTo>
                    <a:lnTo>
                      <a:pt x="1341" y="541"/>
                    </a:lnTo>
                    <a:lnTo>
                      <a:pt x="1341" y="539"/>
                    </a:lnTo>
                    <a:lnTo>
                      <a:pt x="1342" y="539"/>
                    </a:lnTo>
                    <a:lnTo>
                      <a:pt x="1342" y="539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2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4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6" y="537"/>
                    </a:lnTo>
                    <a:lnTo>
                      <a:pt x="1348" y="537"/>
                    </a:lnTo>
                    <a:lnTo>
                      <a:pt x="1348" y="537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48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0" y="536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4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2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30"/>
                    </a:lnTo>
                    <a:lnTo>
                      <a:pt x="1351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8"/>
                    </a:lnTo>
                    <a:lnTo>
                      <a:pt x="1350" y="527"/>
                    </a:lnTo>
                    <a:lnTo>
                      <a:pt x="1350" y="527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5"/>
                    </a:lnTo>
                    <a:lnTo>
                      <a:pt x="1350" y="523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21"/>
                    </a:lnTo>
                    <a:lnTo>
                      <a:pt x="1351" y="519"/>
                    </a:lnTo>
                    <a:lnTo>
                      <a:pt x="1351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3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5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7" y="519"/>
                    </a:lnTo>
                    <a:lnTo>
                      <a:pt x="1359" y="519"/>
                    </a:lnTo>
                    <a:lnTo>
                      <a:pt x="1359" y="519"/>
                    </a:lnTo>
                    <a:lnTo>
                      <a:pt x="1359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1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0" y="523"/>
                    </a:lnTo>
                    <a:lnTo>
                      <a:pt x="1362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4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6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68" y="525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0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1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3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3"/>
                    </a:lnTo>
                    <a:lnTo>
                      <a:pt x="1375" y="521"/>
                    </a:lnTo>
                    <a:lnTo>
                      <a:pt x="1375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7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79" y="521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0" y="523"/>
                    </a:lnTo>
                    <a:lnTo>
                      <a:pt x="1382" y="523"/>
                    </a:lnTo>
                    <a:lnTo>
                      <a:pt x="1382" y="523"/>
                    </a:lnTo>
                    <a:lnTo>
                      <a:pt x="1384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8" y="523"/>
                    </a:lnTo>
                    <a:lnTo>
                      <a:pt x="1389" y="523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89" y="521"/>
                    </a:lnTo>
                    <a:lnTo>
                      <a:pt x="1391" y="521"/>
                    </a:lnTo>
                    <a:lnTo>
                      <a:pt x="1391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3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7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398" y="521"/>
                    </a:lnTo>
                    <a:lnTo>
                      <a:pt x="1400" y="521"/>
                    </a:lnTo>
                    <a:lnTo>
                      <a:pt x="1400" y="521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2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4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6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7" y="523"/>
                    </a:lnTo>
                    <a:lnTo>
                      <a:pt x="1409" y="521"/>
                    </a:lnTo>
                    <a:lnTo>
                      <a:pt x="1409" y="521"/>
                    </a:lnTo>
                    <a:lnTo>
                      <a:pt x="1411" y="521"/>
                    </a:lnTo>
                    <a:lnTo>
                      <a:pt x="1411" y="521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3" y="523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5" y="525"/>
                    </a:lnTo>
                    <a:lnTo>
                      <a:pt x="1417" y="527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18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0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2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4" y="528"/>
                    </a:lnTo>
                    <a:lnTo>
                      <a:pt x="1426" y="528"/>
                    </a:lnTo>
                    <a:lnTo>
                      <a:pt x="1426" y="528"/>
                    </a:lnTo>
                    <a:lnTo>
                      <a:pt x="1426" y="530"/>
                    </a:lnTo>
                    <a:lnTo>
                      <a:pt x="1426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0"/>
                    </a:lnTo>
                    <a:lnTo>
                      <a:pt x="1427" y="532"/>
                    </a:lnTo>
                    <a:lnTo>
                      <a:pt x="1427" y="532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29" y="534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1" y="536"/>
                    </a:lnTo>
                    <a:lnTo>
                      <a:pt x="1433" y="536"/>
                    </a:lnTo>
                    <a:lnTo>
                      <a:pt x="1433" y="536"/>
                    </a:lnTo>
                    <a:lnTo>
                      <a:pt x="1435" y="536"/>
                    </a:lnTo>
                    <a:lnTo>
                      <a:pt x="1435" y="536"/>
                    </a:lnTo>
                    <a:lnTo>
                      <a:pt x="1436" y="537"/>
                    </a:lnTo>
                    <a:lnTo>
                      <a:pt x="1436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38" y="537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39"/>
                    </a:lnTo>
                    <a:lnTo>
                      <a:pt x="1440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2" y="541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4" y="543"/>
                    </a:lnTo>
                    <a:lnTo>
                      <a:pt x="1445" y="543"/>
                    </a:lnTo>
                    <a:lnTo>
                      <a:pt x="1445" y="543"/>
                    </a:lnTo>
                    <a:lnTo>
                      <a:pt x="1447" y="543"/>
                    </a:lnTo>
                    <a:lnTo>
                      <a:pt x="1447" y="545"/>
                    </a:lnTo>
                    <a:lnTo>
                      <a:pt x="1447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49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1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5"/>
                    </a:lnTo>
                    <a:lnTo>
                      <a:pt x="1453" y="546"/>
                    </a:lnTo>
                    <a:lnTo>
                      <a:pt x="1453" y="546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48"/>
                    </a:lnTo>
                    <a:lnTo>
                      <a:pt x="1453" y="550"/>
                    </a:lnTo>
                    <a:lnTo>
                      <a:pt x="1455" y="550"/>
                    </a:lnTo>
                    <a:lnTo>
                      <a:pt x="1456" y="552"/>
                    </a:lnTo>
                    <a:lnTo>
                      <a:pt x="1456" y="552"/>
                    </a:lnTo>
                    <a:lnTo>
                      <a:pt x="1458" y="554"/>
                    </a:lnTo>
                    <a:lnTo>
                      <a:pt x="1458" y="554"/>
                    </a:lnTo>
                    <a:lnTo>
                      <a:pt x="1460" y="554"/>
                    </a:lnTo>
                    <a:lnTo>
                      <a:pt x="1460" y="554"/>
                    </a:lnTo>
                    <a:lnTo>
                      <a:pt x="1462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4" y="556"/>
                    </a:lnTo>
                    <a:lnTo>
                      <a:pt x="1465" y="556"/>
                    </a:lnTo>
                    <a:lnTo>
                      <a:pt x="1465" y="556"/>
                    </a:lnTo>
                    <a:lnTo>
                      <a:pt x="1467" y="556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7" y="557"/>
                    </a:lnTo>
                    <a:lnTo>
                      <a:pt x="1469" y="557"/>
                    </a:lnTo>
                    <a:lnTo>
                      <a:pt x="1469" y="559"/>
                    </a:lnTo>
                    <a:lnTo>
                      <a:pt x="1469" y="559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1"/>
                    </a:lnTo>
                    <a:lnTo>
                      <a:pt x="1471" y="563"/>
                    </a:lnTo>
                    <a:lnTo>
                      <a:pt x="1471" y="563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3" y="565"/>
                    </a:lnTo>
                    <a:lnTo>
                      <a:pt x="1474" y="565"/>
                    </a:lnTo>
                    <a:lnTo>
                      <a:pt x="1474" y="565"/>
                    </a:lnTo>
                    <a:lnTo>
                      <a:pt x="1474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6" y="566"/>
                    </a:lnTo>
                    <a:lnTo>
                      <a:pt x="1478" y="566"/>
                    </a:lnTo>
                    <a:lnTo>
                      <a:pt x="1478" y="566"/>
                    </a:lnTo>
                    <a:lnTo>
                      <a:pt x="1480" y="566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0" y="568"/>
                    </a:lnTo>
                    <a:lnTo>
                      <a:pt x="1482" y="568"/>
                    </a:lnTo>
                    <a:lnTo>
                      <a:pt x="1482" y="568"/>
                    </a:lnTo>
                    <a:lnTo>
                      <a:pt x="1483" y="570"/>
                    </a:lnTo>
                    <a:lnTo>
                      <a:pt x="1483" y="570"/>
                    </a:lnTo>
                    <a:lnTo>
                      <a:pt x="1485" y="570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5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7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8"/>
                    </a:lnTo>
                    <a:lnTo>
                      <a:pt x="1489" y="566"/>
                    </a:lnTo>
                    <a:lnTo>
                      <a:pt x="1491" y="566"/>
                    </a:lnTo>
                    <a:lnTo>
                      <a:pt x="1491" y="566"/>
                    </a:lnTo>
                    <a:lnTo>
                      <a:pt x="1493" y="565"/>
                    </a:lnTo>
                    <a:lnTo>
                      <a:pt x="1493" y="563"/>
                    </a:lnTo>
                    <a:lnTo>
                      <a:pt x="1494" y="563"/>
                    </a:lnTo>
                    <a:lnTo>
                      <a:pt x="1494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61"/>
                    </a:lnTo>
                    <a:lnTo>
                      <a:pt x="1496" y="559"/>
                    </a:lnTo>
                    <a:lnTo>
                      <a:pt x="1498" y="559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498" y="557"/>
                    </a:lnTo>
                    <a:lnTo>
                      <a:pt x="1500" y="557"/>
                    </a:lnTo>
                    <a:lnTo>
                      <a:pt x="1500" y="557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0" y="556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2" y="554"/>
                    </a:lnTo>
                    <a:lnTo>
                      <a:pt x="1503" y="554"/>
                    </a:lnTo>
                    <a:lnTo>
                      <a:pt x="1505" y="554"/>
                    </a:lnTo>
                    <a:lnTo>
                      <a:pt x="1505" y="554"/>
                    </a:lnTo>
                    <a:lnTo>
                      <a:pt x="1505" y="552"/>
                    </a:lnTo>
                    <a:lnTo>
                      <a:pt x="1505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2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50"/>
                    </a:lnTo>
                    <a:lnTo>
                      <a:pt x="1507" y="548"/>
                    </a:lnTo>
                    <a:lnTo>
                      <a:pt x="1507" y="548"/>
                    </a:lnTo>
                    <a:lnTo>
                      <a:pt x="1509" y="548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6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09" y="545"/>
                    </a:lnTo>
                    <a:lnTo>
                      <a:pt x="1511" y="545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1" y="546"/>
                    </a:lnTo>
                    <a:lnTo>
                      <a:pt x="1512" y="546"/>
                    </a:lnTo>
                    <a:lnTo>
                      <a:pt x="1512" y="546"/>
                    </a:lnTo>
                    <a:lnTo>
                      <a:pt x="1514" y="548"/>
                    </a:lnTo>
                    <a:lnTo>
                      <a:pt x="1514" y="548"/>
                    </a:lnTo>
                    <a:lnTo>
                      <a:pt x="1516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18" y="546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0" y="545"/>
                    </a:lnTo>
                    <a:lnTo>
                      <a:pt x="1521" y="545"/>
                    </a:lnTo>
                    <a:lnTo>
                      <a:pt x="1521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3" y="545"/>
                    </a:lnTo>
                    <a:lnTo>
                      <a:pt x="1525" y="545"/>
                    </a:lnTo>
                    <a:lnTo>
                      <a:pt x="1527" y="545"/>
                    </a:lnTo>
                    <a:lnTo>
                      <a:pt x="1527" y="545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7" y="543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29" y="541"/>
                    </a:lnTo>
                    <a:lnTo>
                      <a:pt x="1530" y="541"/>
                    </a:lnTo>
                    <a:lnTo>
                      <a:pt x="1530" y="541"/>
                    </a:lnTo>
                    <a:lnTo>
                      <a:pt x="1530" y="543"/>
                    </a:lnTo>
                    <a:lnTo>
                      <a:pt x="1532" y="543"/>
                    </a:lnTo>
                    <a:lnTo>
                      <a:pt x="1534" y="543"/>
                    </a:lnTo>
                    <a:lnTo>
                      <a:pt x="1534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6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38" y="543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0" y="541"/>
                    </a:lnTo>
                    <a:lnTo>
                      <a:pt x="1541" y="539"/>
                    </a:lnTo>
                    <a:lnTo>
                      <a:pt x="1543" y="539"/>
                    </a:lnTo>
                    <a:lnTo>
                      <a:pt x="1543" y="539"/>
                    </a:lnTo>
                    <a:lnTo>
                      <a:pt x="1545" y="539"/>
                    </a:lnTo>
                    <a:lnTo>
                      <a:pt x="1545" y="539"/>
                    </a:lnTo>
                    <a:lnTo>
                      <a:pt x="1547" y="539"/>
                    </a:lnTo>
                    <a:lnTo>
                      <a:pt x="1547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0" y="539"/>
                    </a:lnTo>
                    <a:lnTo>
                      <a:pt x="1552" y="539"/>
                    </a:lnTo>
                    <a:lnTo>
                      <a:pt x="1552" y="539"/>
                    </a:lnTo>
                    <a:lnTo>
                      <a:pt x="1554" y="539"/>
                    </a:lnTo>
                    <a:lnTo>
                      <a:pt x="1554" y="537"/>
                    </a:lnTo>
                    <a:lnTo>
                      <a:pt x="1556" y="536"/>
                    </a:lnTo>
                    <a:lnTo>
                      <a:pt x="1556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8" y="536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59" y="534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1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2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3" y="530"/>
                    </a:lnTo>
                    <a:lnTo>
                      <a:pt x="1561" y="530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61" y="528"/>
                    </a:lnTo>
                    <a:lnTo>
                      <a:pt x="1559" y="528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7"/>
                    </a:lnTo>
                    <a:lnTo>
                      <a:pt x="1559" y="525"/>
                    </a:lnTo>
                    <a:lnTo>
                      <a:pt x="1559" y="525"/>
                    </a:lnTo>
                    <a:lnTo>
                      <a:pt x="1559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1" y="523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3" y="521"/>
                    </a:lnTo>
                    <a:lnTo>
                      <a:pt x="1565" y="521"/>
                    </a:lnTo>
                    <a:lnTo>
                      <a:pt x="1565" y="521"/>
                    </a:lnTo>
                    <a:lnTo>
                      <a:pt x="1565" y="519"/>
                    </a:lnTo>
                    <a:lnTo>
                      <a:pt x="1565" y="519"/>
                    </a:lnTo>
                    <a:lnTo>
                      <a:pt x="1567" y="519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8"/>
                    </a:lnTo>
                    <a:lnTo>
                      <a:pt x="1567" y="516"/>
                    </a:lnTo>
                    <a:lnTo>
                      <a:pt x="1568" y="514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68" y="512"/>
                    </a:lnTo>
                    <a:lnTo>
                      <a:pt x="1570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2" y="510"/>
                    </a:lnTo>
                    <a:lnTo>
                      <a:pt x="1574" y="510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9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4" y="507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6" y="505"/>
                    </a:lnTo>
                    <a:lnTo>
                      <a:pt x="1578" y="505"/>
                    </a:lnTo>
                    <a:lnTo>
                      <a:pt x="1578" y="503"/>
                    </a:lnTo>
                    <a:lnTo>
                      <a:pt x="1578" y="503"/>
                    </a:lnTo>
                    <a:lnTo>
                      <a:pt x="1578" y="501"/>
                    </a:lnTo>
                    <a:lnTo>
                      <a:pt x="1578" y="501"/>
                    </a:lnTo>
                    <a:lnTo>
                      <a:pt x="1579" y="501"/>
                    </a:lnTo>
                    <a:lnTo>
                      <a:pt x="1581" y="501"/>
                    </a:lnTo>
                    <a:lnTo>
                      <a:pt x="1581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3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5" y="499"/>
                    </a:lnTo>
                    <a:lnTo>
                      <a:pt x="1587" y="499"/>
                    </a:lnTo>
                    <a:lnTo>
                      <a:pt x="1587" y="499"/>
                    </a:lnTo>
                    <a:lnTo>
                      <a:pt x="1587" y="498"/>
                    </a:lnTo>
                    <a:lnTo>
                      <a:pt x="1587" y="498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7" y="496"/>
                    </a:lnTo>
                    <a:lnTo>
                      <a:pt x="1588" y="496"/>
                    </a:lnTo>
                    <a:lnTo>
                      <a:pt x="1588" y="496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88" y="494"/>
                    </a:lnTo>
                    <a:lnTo>
                      <a:pt x="1590" y="494"/>
                    </a:lnTo>
                    <a:lnTo>
                      <a:pt x="1590" y="494"/>
                    </a:lnTo>
                    <a:lnTo>
                      <a:pt x="1590" y="492"/>
                    </a:lnTo>
                    <a:lnTo>
                      <a:pt x="1590" y="492"/>
                    </a:lnTo>
                    <a:lnTo>
                      <a:pt x="1590" y="490"/>
                    </a:lnTo>
                    <a:lnTo>
                      <a:pt x="1590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9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2" y="487"/>
                    </a:lnTo>
                    <a:lnTo>
                      <a:pt x="1594" y="489"/>
                    </a:lnTo>
                    <a:lnTo>
                      <a:pt x="1594" y="489"/>
                    </a:lnTo>
                    <a:lnTo>
                      <a:pt x="1594" y="490"/>
                    </a:lnTo>
                    <a:lnTo>
                      <a:pt x="1594" y="490"/>
                    </a:lnTo>
                    <a:lnTo>
                      <a:pt x="1596" y="490"/>
                    </a:lnTo>
                    <a:lnTo>
                      <a:pt x="1596" y="490"/>
                    </a:lnTo>
                    <a:lnTo>
                      <a:pt x="1596" y="492"/>
                    </a:lnTo>
                    <a:lnTo>
                      <a:pt x="1597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599" y="492"/>
                    </a:lnTo>
                    <a:lnTo>
                      <a:pt x="1601" y="492"/>
                    </a:lnTo>
                    <a:lnTo>
                      <a:pt x="1601" y="492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3" y="490"/>
                    </a:lnTo>
                    <a:lnTo>
                      <a:pt x="1605" y="490"/>
                    </a:lnTo>
                    <a:lnTo>
                      <a:pt x="1605" y="489"/>
                    </a:lnTo>
                    <a:lnTo>
                      <a:pt x="1605" y="489"/>
                    </a:lnTo>
                    <a:lnTo>
                      <a:pt x="1603" y="489"/>
                    </a:lnTo>
                    <a:lnTo>
                      <a:pt x="1603" y="489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3" y="487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5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3"/>
                    </a:lnTo>
                    <a:lnTo>
                      <a:pt x="1605" y="481"/>
                    </a:lnTo>
                    <a:lnTo>
                      <a:pt x="1606" y="481"/>
                    </a:lnTo>
                    <a:lnTo>
                      <a:pt x="1606" y="481"/>
                    </a:lnTo>
                    <a:lnTo>
                      <a:pt x="1606" y="480"/>
                    </a:lnTo>
                    <a:lnTo>
                      <a:pt x="1608" y="480"/>
                    </a:lnTo>
                    <a:lnTo>
                      <a:pt x="1608" y="476"/>
                    </a:lnTo>
                    <a:lnTo>
                      <a:pt x="1608" y="476"/>
                    </a:lnTo>
                    <a:lnTo>
                      <a:pt x="1608" y="474"/>
                    </a:lnTo>
                    <a:lnTo>
                      <a:pt x="1610" y="474"/>
                    </a:lnTo>
                    <a:lnTo>
                      <a:pt x="1610" y="474"/>
                    </a:lnTo>
                    <a:lnTo>
                      <a:pt x="1610" y="472"/>
                    </a:lnTo>
                    <a:lnTo>
                      <a:pt x="1608" y="472"/>
                    </a:lnTo>
                    <a:lnTo>
                      <a:pt x="1608" y="472"/>
                    </a:lnTo>
                    <a:lnTo>
                      <a:pt x="1608" y="471"/>
                    </a:lnTo>
                    <a:lnTo>
                      <a:pt x="1606" y="471"/>
                    </a:lnTo>
                    <a:lnTo>
                      <a:pt x="1606" y="471"/>
                    </a:lnTo>
                    <a:lnTo>
                      <a:pt x="1606" y="469"/>
                    </a:lnTo>
                    <a:lnTo>
                      <a:pt x="1605" y="467"/>
                    </a:lnTo>
                    <a:lnTo>
                      <a:pt x="1606" y="467"/>
                    </a:lnTo>
                    <a:lnTo>
                      <a:pt x="1605" y="467"/>
                    </a:lnTo>
                    <a:lnTo>
                      <a:pt x="1605" y="467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5" y="465"/>
                    </a:lnTo>
                    <a:lnTo>
                      <a:pt x="1603" y="463"/>
                    </a:lnTo>
                    <a:lnTo>
                      <a:pt x="1603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3"/>
                    </a:lnTo>
                    <a:lnTo>
                      <a:pt x="1601" y="461"/>
                    </a:lnTo>
                    <a:lnTo>
                      <a:pt x="1601" y="461"/>
                    </a:lnTo>
                    <a:lnTo>
                      <a:pt x="1603" y="460"/>
                    </a:lnTo>
                    <a:lnTo>
                      <a:pt x="1603" y="458"/>
                    </a:lnTo>
                    <a:lnTo>
                      <a:pt x="1603" y="458"/>
                    </a:lnTo>
                    <a:lnTo>
                      <a:pt x="1603" y="456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4"/>
                    </a:lnTo>
                    <a:lnTo>
                      <a:pt x="1605" y="452"/>
                    </a:lnTo>
                    <a:lnTo>
                      <a:pt x="1605" y="452"/>
                    </a:lnTo>
                    <a:lnTo>
                      <a:pt x="1606" y="452"/>
                    </a:lnTo>
                    <a:lnTo>
                      <a:pt x="1606" y="452"/>
                    </a:lnTo>
                    <a:lnTo>
                      <a:pt x="1606" y="451"/>
                    </a:lnTo>
                    <a:lnTo>
                      <a:pt x="1606" y="451"/>
                    </a:lnTo>
                    <a:lnTo>
                      <a:pt x="1606" y="449"/>
                    </a:lnTo>
                    <a:lnTo>
                      <a:pt x="1608" y="449"/>
                    </a:lnTo>
                    <a:lnTo>
                      <a:pt x="1608" y="449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7"/>
                    </a:lnTo>
                    <a:lnTo>
                      <a:pt x="1608" y="449"/>
                    </a:lnTo>
                    <a:lnTo>
                      <a:pt x="1610" y="449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7"/>
                    </a:lnTo>
                    <a:lnTo>
                      <a:pt x="1610" y="445"/>
                    </a:lnTo>
                    <a:lnTo>
                      <a:pt x="1610" y="445"/>
                    </a:lnTo>
                    <a:lnTo>
                      <a:pt x="1610" y="443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0" y="442"/>
                    </a:lnTo>
                    <a:lnTo>
                      <a:pt x="1612" y="442"/>
                    </a:lnTo>
                    <a:lnTo>
                      <a:pt x="1612" y="440"/>
                    </a:lnTo>
                    <a:lnTo>
                      <a:pt x="1612" y="440"/>
                    </a:lnTo>
                    <a:lnTo>
                      <a:pt x="1612" y="438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6"/>
                    </a:lnTo>
                    <a:lnTo>
                      <a:pt x="1612" y="434"/>
                    </a:lnTo>
                    <a:lnTo>
                      <a:pt x="1612" y="434"/>
                    </a:lnTo>
                    <a:lnTo>
                      <a:pt x="1612" y="433"/>
                    </a:lnTo>
                    <a:lnTo>
                      <a:pt x="1612" y="433"/>
                    </a:lnTo>
                    <a:lnTo>
                      <a:pt x="1614" y="433"/>
                    </a:lnTo>
                    <a:lnTo>
                      <a:pt x="1614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31"/>
                    </a:lnTo>
                    <a:lnTo>
                      <a:pt x="1615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9"/>
                    </a:lnTo>
                    <a:lnTo>
                      <a:pt x="1614" y="427"/>
                    </a:lnTo>
                    <a:lnTo>
                      <a:pt x="1614" y="427"/>
                    </a:lnTo>
                    <a:lnTo>
                      <a:pt x="1614" y="425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3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2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20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4" y="418"/>
                    </a:lnTo>
                    <a:lnTo>
                      <a:pt x="1615" y="416"/>
                    </a:lnTo>
                    <a:lnTo>
                      <a:pt x="1615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4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3"/>
                    </a:lnTo>
                    <a:lnTo>
                      <a:pt x="1617" y="411"/>
                    </a:lnTo>
                    <a:lnTo>
                      <a:pt x="1617" y="411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7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19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1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3" y="409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7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5" y="405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4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2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400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6" y="398"/>
                    </a:lnTo>
                    <a:lnTo>
                      <a:pt x="1628" y="398"/>
                    </a:lnTo>
                    <a:lnTo>
                      <a:pt x="1628" y="398"/>
                    </a:lnTo>
                    <a:lnTo>
                      <a:pt x="1630" y="398"/>
                    </a:lnTo>
                    <a:lnTo>
                      <a:pt x="1630" y="398"/>
                    </a:lnTo>
                    <a:lnTo>
                      <a:pt x="1630" y="396"/>
                    </a:lnTo>
                    <a:lnTo>
                      <a:pt x="1632" y="395"/>
                    </a:lnTo>
                    <a:lnTo>
                      <a:pt x="1632" y="395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3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2" y="391"/>
                    </a:lnTo>
                    <a:lnTo>
                      <a:pt x="1634" y="391"/>
                    </a:lnTo>
                    <a:lnTo>
                      <a:pt x="1634" y="391"/>
                    </a:lnTo>
                    <a:lnTo>
                      <a:pt x="1635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7" y="391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39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9"/>
                    </a:lnTo>
                    <a:lnTo>
                      <a:pt x="1641" y="387"/>
                    </a:lnTo>
                    <a:lnTo>
                      <a:pt x="1641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5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4"/>
                    </a:lnTo>
                    <a:lnTo>
                      <a:pt x="1643" y="382"/>
                    </a:lnTo>
                    <a:lnTo>
                      <a:pt x="1643" y="382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3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4" y="380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6" y="378"/>
                    </a:lnTo>
                    <a:lnTo>
                      <a:pt x="1648" y="378"/>
                    </a:lnTo>
                    <a:lnTo>
                      <a:pt x="1648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0" y="378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6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5"/>
                    </a:lnTo>
                    <a:lnTo>
                      <a:pt x="1652" y="373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71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9"/>
                    </a:lnTo>
                    <a:lnTo>
                      <a:pt x="1652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7"/>
                    </a:lnTo>
                    <a:lnTo>
                      <a:pt x="1653" y="366"/>
                    </a:lnTo>
                    <a:lnTo>
                      <a:pt x="1653" y="366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4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3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5" y="362"/>
                    </a:lnTo>
                    <a:lnTo>
                      <a:pt x="1657" y="362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7" y="360"/>
                    </a:lnTo>
                    <a:lnTo>
                      <a:pt x="1659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60"/>
                    </a:lnTo>
                    <a:lnTo>
                      <a:pt x="1661" y="358"/>
                    </a:lnTo>
                    <a:lnTo>
                      <a:pt x="1663" y="358"/>
                    </a:lnTo>
                    <a:lnTo>
                      <a:pt x="1663" y="357"/>
                    </a:lnTo>
                    <a:lnTo>
                      <a:pt x="1663" y="357"/>
                    </a:lnTo>
                    <a:lnTo>
                      <a:pt x="1663" y="355"/>
                    </a:lnTo>
                    <a:lnTo>
                      <a:pt x="1663" y="355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3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51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3" y="349"/>
                    </a:lnTo>
                    <a:lnTo>
                      <a:pt x="1664" y="349"/>
                    </a:lnTo>
                    <a:lnTo>
                      <a:pt x="1666" y="349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6" y="348"/>
                    </a:lnTo>
                    <a:lnTo>
                      <a:pt x="1668" y="346"/>
                    </a:lnTo>
                    <a:lnTo>
                      <a:pt x="1668" y="344"/>
                    </a:lnTo>
                    <a:lnTo>
                      <a:pt x="1666" y="344"/>
                    </a:lnTo>
                    <a:lnTo>
                      <a:pt x="1666" y="344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6" y="342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40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8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7"/>
                    </a:lnTo>
                    <a:lnTo>
                      <a:pt x="1668" y="335"/>
                    </a:lnTo>
                    <a:lnTo>
                      <a:pt x="1668" y="333"/>
                    </a:lnTo>
                    <a:lnTo>
                      <a:pt x="1668" y="333"/>
                    </a:lnTo>
                    <a:lnTo>
                      <a:pt x="1668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31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9"/>
                    </a:lnTo>
                    <a:lnTo>
                      <a:pt x="1670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8"/>
                    </a:lnTo>
                    <a:lnTo>
                      <a:pt x="1672" y="326"/>
                    </a:lnTo>
                    <a:lnTo>
                      <a:pt x="1672" y="326"/>
                    </a:lnTo>
                    <a:lnTo>
                      <a:pt x="1673" y="326"/>
                    </a:lnTo>
                    <a:lnTo>
                      <a:pt x="1673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5" y="326"/>
                    </a:lnTo>
                    <a:lnTo>
                      <a:pt x="1677" y="326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7" y="324"/>
                    </a:lnTo>
                    <a:lnTo>
                      <a:pt x="1679" y="324"/>
                    </a:lnTo>
                    <a:lnTo>
                      <a:pt x="1679" y="324"/>
                    </a:lnTo>
                    <a:lnTo>
                      <a:pt x="1679" y="322"/>
                    </a:lnTo>
                    <a:lnTo>
                      <a:pt x="1679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2"/>
                    </a:lnTo>
                    <a:lnTo>
                      <a:pt x="1681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2" y="320"/>
                    </a:lnTo>
                    <a:lnTo>
                      <a:pt x="1684" y="319"/>
                    </a:lnTo>
                    <a:lnTo>
                      <a:pt x="1684" y="319"/>
                    </a:lnTo>
                    <a:lnTo>
                      <a:pt x="1686" y="319"/>
                    </a:lnTo>
                    <a:lnTo>
                      <a:pt x="1686" y="319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6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88" y="317"/>
                    </a:lnTo>
                    <a:lnTo>
                      <a:pt x="1690" y="317"/>
                    </a:lnTo>
                    <a:lnTo>
                      <a:pt x="1690" y="317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1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3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19"/>
                    </a:lnTo>
                    <a:lnTo>
                      <a:pt x="1695" y="320"/>
                    </a:lnTo>
                    <a:lnTo>
                      <a:pt x="1695" y="320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4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7" y="322"/>
                    </a:lnTo>
                    <a:lnTo>
                      <a:pt x="1699" y="322"/>
                    </a:lnTo>
                    <a:lnTo>
                      <a:pt x="1699" y="322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699" y="320"/>
                    </a:lnTo>
                    <a:lnTo>
                      <a:pt x="1700" y="320"/>
                    </a:lnTo>
                    <a:lnTo>
                      <a:pt x="1700" y="320"/>
                    </a:lnTo>
                    <a:lnTo>
                      <a:pt x="1700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2" y="319"/>
                    </a:lnTo>
                    <a:lnTo>
                      <a:pt x="1704" y="319"/>
                    </a:lnTo>
                    <a:lnTo>
                      <a:pt x="1704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6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08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0" y="319"/>
                    </a:lnTo>
                    <a:lnTo>
                      <a:pt x="1711" y="320"/>
                    </a:lnTo>
                    <a:lnTo>
                      <a:pt x="1711" y="322"/>
                    </a:lnTo>
                    <a:lnTo>
                      <a:pt x="1711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3" y="322"/>
                    </a:lnTo>
                    <a:lnTo>
                      <a:pt x="1715" y="322"/>
                    </a:lnTo>
                    <a:lnTo>
                      <a:pt x="1715" y="322"/>
                    </a:lnTo>
                    <a:lnTo>
                      <a:pt x="1715" y="324"/>
                    </a:lnTo>
                    <a:lnTo>
                      <a:pt x="1715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7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19" y="324"/>
                    </a:lnTo>
                    <a:lnTo>
                      <a:pt x="1720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2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4" y="324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6" y="322"/>
                    </a:lnTo>
                    <a:lnTo>
                      <a:pt x="1728" y="322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8" y="320"/>
                    </a:lnTo>
                    <a:lnTo>
                      <a:pt x="1729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1" y="320"/>
                    </a:lnTo>
                    <a:lnTo>
                      <a:pt x="1733" y="320"/>
                    </a:lnTo>
                    <a:lnTo>
                      <a:pt x="1737" y="320"/>
                    </a:lnTo>
                    <a:lnTo>
                      <a:pt x="1737" y="320"/>
                    </a:lnTo>
                    <a:lnTo>
                      <a:pt x="1738" y="320"/>
                    </a:lnTo>
                    <a:lnTo>
                      <a:pt x="1738" y="320"/>
                    </a:lnTo>
                    <a:lnTo>
                      <a:pt x="1740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2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4" y="320"/>
                    </a:lnTo>
                    <a:lnTo>
                      <a:pt x="1746" y="320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6" y="322"/>
                    </a:lnTo>
                    <a:lnTo>
                      <a:pt x="1744" y="322"/>
                    </a:lnTo>
                    <a:lnTo>
                      <a:pt x="1744" y="322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2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40" y="324"/>
                    </a:lnTo>
                    <a:lnTo>
                      <a:pt x="1738" y="324"/>
                    </a:lnTo>
                    <a:lnTo>
                      <a:pt x="1738" y="326"/>
                    </a:lnTo>
                    <a:lnTo>
                      <a:pt x="1738" y="326"/>
                    </a:lnTo>
                    <a:lnTo>
                      <a:pt x="1737" y="326"/>
                    </a:lnTo>
                    <a:lnTo>
                      <a:pt x="1735" y="326"/>
                    </a:lnTo>
                    <a:lnTo>
                      <a:pt x="1735" y="326"/>
                    </a:lnTo>
                    <a:lnTo>
                      <a:pt x="1735" y="328"/>
                    </a:lnTo>
                    <a:lnTo>
                      <a:pt x="1735" y="328"/>
                    </a:lnTo>
                    <a:lnTo>
                      <a:pt x="1733" y="328"/>
                    </a:lnTo>
                    <a:lnTo>
                      <a:pt x="1733" y="328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31" y="331"/>
                    </a:lnTo>
                    <a:lnTo>
                      <a:pt x="1729" y="331"/>
                    </a:lnTo>
                    <a:lnTo>
                      <a:pt x="1729" y="331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8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3"/>
                    </a:lnTo>
                    <a:lnTo>
                      <a:pt x="1726" y="335"/>
                    </a:lnTo>
                    <a:lnTo>
                      <a:pt x="1724" y="335"/>
                    </a:lnTo>
                    <a:lnTo>
                      <a:pt x="1724" y="335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7"/>
                    </a:lnTo>
                    <a:lnTo>
                      <a:pt x="1724" y="338"/>
                    </a:lnTo>
                    <a:lnTo>
                      <a:pt x="1722" y="338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0"/>
                    </a:lnTo>
                    <a:lnTo>
                      <a:pt x="1722" y="342"/>
                    </a:lnTo>
                    <a:lnTo>
                      <a:pt x="1720" y="342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20" y="344"/>
                    </a:lnTo>
                    <a:lnTo>
                      <a:pt x="1719" y="346"/>
                    </a:lnTo>
                    <a:lnTo>
                      <a:pt x="1717" y="349"/>
                    </a:lnTo>
                    <a:lnTo>
                      <a:pt x="1717" y="349"/>
                    </a:lnTo>
                    <a:lnTo>
                      <a:pt x="1715" y="349"/>
                    </a:lnTo>
                    <a:lnTo>
                      <a:pt x="1715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3" y="351"/>
                    </a:lnTo>
                    <a:lnTo>
                      <a:pt x="1711" y="351"/>
                    </a:lnTo>
                    <a:lnTo>
                      <a:pt x="1711" y="351"/>
                    </a:lnTo>
                    <a:lnTo>
                      <a:pt x="1711" y="353"/>
                    </a:lnTo>
                    <a:lnTo>
                      <a:pt x="1710" y="353"/>
                    </a:lnTo>
                    <a:lnTo>
                      <a:pt x="1710" y="353"/>
                    </a:lnTo>
                    <a:lnTo>
                      <a:pt x="1710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8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6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4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1"/>
                    </a:lnTo>
                    <a:lnTo>
                      <a:pt x="1702" y="353"/>
                    </a:lnTo>
                    <a:lnTo>
                      <a:pt x="1702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3"/>
                    </a:lnTo>
                    <a:lnTo>
                      <a:pt x="1700" y="355"/>
                    </a:lnTo>
                    <a:lnTo>
                      <a:pt x="1699" y="355"/>
                    </a:lnTo>
                    <a:lnTo>
                      <a:pt x="1699" y="353"/>
                    </a:lnTo>
                    <a:lnTo>
                      <a:pt x="1699" y="353"/>
                    </a:lnTo>
                    <a:lnTo>
                      <a:pt x="1699" y="355"/>
                    </a:lnTo>
                    <a:lnTo>
                      <a:pt x="1699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7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5" y="355"/>
                    </a:lnTo>
                    <a:lnTo>
                      <a:pt x="1693" y="355"/>
                    </a:lnTo>
                    <a:lnTo>
                      <a:pt x="1693" y="355"/>
                    </a:lnTo>
                    <a:lnTo>
                      <a:pt x="1691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5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90" y="357"/>
                    </a:lnTo>
                    <a:lnTo>
                      <a:pt x="1688" y="357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58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0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8" y="362"/>
                    </a:lnTo>
                    <a:lnTo>
                      <a:pt x="1686" y="362"/>
                    </a:lnTo>
                    <a:lnTo>
                      <a:pt x="1688" y="364"/>
                    </a:lnTo>
                    <a:lnTo>
                      <a:pt x="1686" y="364"/>
                    </a:lnTo>
                    <a:lnTo>
                      <a:pt x="1688" y="366"/>
                    </a:lnTo>
                    <a:lnTo>
                      <a:pt x="1688" y="366"/>
                    </a:lnTo>
                    <a:lnTo>
                      <a:pt x="1686" y="366"/>
                    </a:lnTo>
                    <a:lnTo>
                      <a:pt x="1686" y="366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7"/>
                    </a:lnTo>
                    <a:lnTo>
                      <a:pt x="1686" y="369"/>
                    </a:lnTo>
                    <a:lnTo>
                      <a:pt x="1686" y="369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1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3"/>
                    </a:lnTo>
                    <a:lnTo>
                      <a:pt x="1686" y="375"/>
                    </a:lnTo>
                    <a:lnTo>
                      <a:pt x="1686" y="375"/>
                    </a:lnTo>
                    <a:lnTo>
                      <a:pt x="1684" y="375"/>
                    </a:lnTo>
                    <a:lnTo>
                      <a:pt x="1684" y="375"/>
                    </a:lnTo>
                    <a:lnTo>
                      <a:pt x="1684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6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2" y="378"/>
                    </a:lnTo>
                    <a:lnTo>
                      <a:pt x="1684" y="378"/>
                    </a:lnTo>
                    <a:lnTo>
                      <a:pt x="1684" y="378"/>
                    </a:lnTo>
                    <a:lnTo>
                      <a:pt x="1684" y="380"/>
                    </a:lnTo>
                    <a:lnTo>
                      <a:pt x="1686" y="380"/>
                    </a:lnTo>
                    <a:lnTo>
                      <a:pt x="1684" y="380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4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2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4"/>
                    </a:lnTo>
                    <a:lnTo>
                      <a:pt x="1682" y="385"/>
                    </a:lnTo>
                    <a:lnTo>
                      <a:pt x="1684" y="385"/>
                    </a:lnTo>
                    <a:lnTo>
                      <a:pt x="1684" y="385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7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89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1"/>
                    </a:lnTo>
                    <a:lnTo>
                      <a:pt x="1684" y="393"/>
                    </a:lnTo>
                    <a:lnTo>
                      <a:pt x="1682" y="393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5"/>
                    </a:lnTo>
                    <a:lnTo>
                      <a:pt x="1682" y="396"/>
                    </a:lnTo>
                    <a:lnTo>
                      <a:pt x="1684" y="396"/>
                    </a:lnTo>
                    <a:lnTo>
                      <a:pt x="1684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6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6" y="398"/>
                    </a:lnTo>
                    <a:lnTo>
                      <a:pt x="1684" y="398"/>
                    </a:lnTo>
                    <a:lnTo>
                      <a:pt x="1684" y="398"/>
                    </a:lnTo>
                    <a:lnTo>
                      <a:pt x="1684" y="400"/>
                    </a:lnTo>
                    <a:lnTo>
                      <a:pt x="1684" y="400"/>
                    </a:lnTo>
                    <a:lnTo>
                      <a:pt x="1682" y="400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2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2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4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5"/>
                    </a:lnTo>
                    <a:lnTo>
                      <a:pt x="1684" y="407"/>
                    </a:lnTo>
                    <a:lnTo>
                      <a:pt x="1686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09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1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4" y="413"/>
                    </a:lnTo>
                    <a:lnTo>
                      <a:pt x="1682" y="413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2" y="414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6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18"/>
                    </a:lnTo>
                    <a:lnTo>
                      <a:pt x="1681" y="420"/>
                    </a:lnTo>
                    <a:lnTo>
                      <a:pt x="1681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0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2" y="422"/>
                    </a:lnTo>
                    <a:lnTo>
                      <a:pt x="1684" y="422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4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3"/>
                    </a:lnTo>
                    <a:lnTo>
                      <a:pt x="1686" y="425"/>
                    </a:lnTo>
                    <a:lnTo>
                      <a:pt x="1686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88" y="425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7"/>
                    </a:lnTo>
                    <a:lnTo>
                      <a:pt x="1690" y="429"/>
                    </a:lnTo>
                    <a:lnTo>
                      <a:pt x="1690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29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1"/>
                    </a:lnTo>
                    <a:lnTo>
                      <a:pt x="1688" y="433"/>
                    </a:lnTo>
                    <a:lnTo>
                      <a:pt x="1686" y="433"/>
                    </a:lnTo>
                    <a:lnTo>
                      <a:pt x="1686" y="433"/>
                    </a:lnTo>
                    <a:lnTo>
                      <a:pt x="1686" y="434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6" y="436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88" y="438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0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2"/>
                    </a:lnTo>
                    <a:lnTo>
                      <a:pt x="1690" y="443"/>
                    </a:lnTo>
                    <a:lnTo>
                      <a:pt x="1690" y="443"/>
                    </a:lnTo>
                    <a:lnTo>
                      <a:pt x="1690" y="445"/>
                    </a:lnTo>
                    <a:lnTo>
                      <a:pt x="1690" y="445"/>
                    </a:lnTo>
                    <a:lnTo>
                      <a:pt x="1690" y="447"/>
                    </a:lnTo>
                    <a:lnTo>
                      <a:pt x="1690" y="447"/>
                    </a:lnTo>
                    <a:lnTo>
                      <a:pt x="1690" y="449"/>
                    </a:lnTo>
                    <a:lnTo>
                      <a:pt x="1690" y="449"/>
                    </a:lnTo>
                    <a:lnTo>
                      <a:pt x="1688" y="449"/>
                    </a:lnTo>
                    <a:lnTo>
                      <a:pt x="1688" y="451"/>
                    </a:lnTo>
                    <a:lnTo>
                      <a:pt x="1688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1"/>
                    </a:lnTo>
                    <a:lnTo>
                      <a:pt x="1690" y="452"/>
                    </a:lnTo>
                    <a:lnTo>
                      <a:pt x="1688" y="452"/>
                    </a:lnTo>
                    <a:lnTo>
                      <a:pt x="1688" y="452"/>
                    </a:lnTo>
                    <a:lnTo>
                      <a:pt x="1688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0" y="454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1" y="456"/>
                    </a:lnTo>
                    <a:lnTo>
                      <a:pt x="1693" y="456"/>
                    </a:lnTo>
                    <a:lnTo>
                      <a:pt x="1693" y="458"/>
                    </a:lnTo>
                    <a:lnTo>
                      <a:pt x="1693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58"/>
                    </a:lnTo>
                    <a:lnTo>
                      <a:pt x="1695" y="460"/>
                    </a:lnTo>
                    <a:lnTo>
                      <a:pt x="1695" y="460"/>
                    </a:lnTo>
                    <a:lnTo>
                      <a:pt x="1695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3" y="461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1" y="463"/>
                    </a:lnTo>
                    <a:lnTo>
                      <a:pt x="1690" y="463"/>
                    </a:lnTo>
                    <a:lnTo>
                      <a:pt x="1690" y="463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90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8" y="461"/>
                    </a:lnTo>
                    <a:lnTo>
                      <a:pt x="1686" y="461"/>
                    </a:lnTo>
                    <a:lnTo>
                      <a:pt x="1686" y="461"/>
                    </a:lnTo>
                    <a:lnTo>
                      <a:pt x="1684" y="461"/>
                    </a:lnTo>
                    <a:lnTo>
                      <a:pt x="1684" y="461"/>
                    </a:lnTo>
                    <a:lnTo>
                      <a:pt x="1684" y="463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5"/>
                    </a:lnTo>
                    <a:lnTo>
                      <a:pt x="1684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6" y="467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88" y="469"/>
                    </a:lnTo>
                    <a:lnTo>
                      <a:pt x="1690" y="469"/>
                    </a:lnTo>
                    <a:lnTo>
                      <a:pt x="1690" y="469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1"/>
                    </a:lnTo>
                    <a:lnTo>
                      <a:pt x="1688" y="472"/>
                    </a:lnTo>
                    <a:lnTo>
                      <a:pt x="1688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2"/>
                    </a:lnTo>
                    <a:lnTo>
                      <a:pt x="1686" y="474"/>
                    </a:lnTo>
                    <a:lnTo>
                      <a:pt x="1686" y="474"/>
                    </a:lnTo>
                    <a:lnTo>
                      <a:pt x="1688" y="474"/>
                    </a:lnTo>
                    <a:lnTo>
                      <a:pt x="1688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0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1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3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4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6"/>
                    </a:lnTo>
                    <a:lnTo>
                      <a:pt x="1695" y="478"/>
                    </a:lnTo>
                    <a:lnTo>
                      <a:pt x="1695" y="478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0"/>
                    </a:lnTo>
                    <a:lnTo>
                      <a:pt x="1695" y="481"/>
                    </a:lnTo>
                    <a:lnTo>
                      <a:pt x="1695" y="483"/>
                    </a:lnTo>
                    <a:lnTo>
                      <a:pt x="1695" y="483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5" y="485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3" y="487"/>
                    </a:lnTo>
                    <a:lnTo>
                      <a:pt x="1691" y="487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1" y="489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90" y="487"/>
                    </a:lnTo>
                    <a:lnTo>
                      <a:pt x="1688" y="487"/>
                    </a:lnTo>
                    <a:lnTo>
                      <a:pt x="1688" y="487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88" y="489"/>
                    </a:lnTo>
                    <a:lnTo>
                      <a:pt x="1690" y="489"/>
                    </a:lnTo>
                    <a:lnTo>
                      <a:pt x="1690" y="489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1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3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5" y="490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2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4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6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7" y="498"/>
                    </a:lnTo>
                    <a:lnTo>
                      <a:pt x="1695" y="498"/>
                    </a:lnTo>
                    <a:lnTo>
                      <a:pt x="1695" y="498"/>
                    </a:lnTo>
                    <a:lnTo>
                      <a:pt x="1693" y="498"/>
                    </a:lnTo>
                    <a:lnTo>
                      <a:pt x="1693" y="499"/>
                    </a:lnTo>
                    <a:lnTo>
                      <a:pt x="1693" y="499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3" y="501"/>
                    </a:lnTo>
                    <a:lnTo>
                      <a:pt x="1695" y="501"/>
                    </a:lnTo>
                    <a:lnTo>
                      <a:pt x="1695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3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5"/>
                    </a:lnTo>
                    <a:lnTo>
                      <a:pt x="1697" y="507"/>
                    </a:lnTo>
                    <a:lnTo>
                      <a:pt x="1697" y="507"/>
                    </a:lnTo>
                    <a:lnTo>
                      <a:pt x="1695" y="509"/>
                    </a:lnTo>
                    <a:lnTo>
                      <a:pt x="1693" y="509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1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0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0" y="512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1" y="514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6"/>
                    </a:lnTo>
                    <a:lnTo>
                      <a:pt x="1690" y="518"/>
                    </a:lnTo>
                    <a:lnTo>
                      <a:pt x="1690" y="518"/>
                    </a:lnTo>
                    <a:lnTo>
                      <a:pt x="1691" y="518"/>
                    </a:lnTo>
                    <a:lnTo>
                      <a:pt x="1691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3" y="518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5" y="519"/>
                    </a:lnTo>
                    <a:lnTo>
                      <a:pt x="1693" y="519"/>
                    </a:lnTo>
                    <a:lnTo>
                      <a:pt x="1693" y="519"/>
                    </a:lnTo>
                    <a:lnTo>
                      <a:pt x="1693" y="521"/>
                    </a:lnTo>
                    <a:lnTo>
                      <a:pt x="1693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1" y="521"/>
                    </a:lnTo>
                    <a:lnTo>
                      <a:pt x="1690" y="521"/>
                    </a:lnTo>
                    <a:lnTo>
                      <a:pt x="1690" y="519"/>
                    </a:lnTo>
                    <a:lnTo>
                      <a:pt x="1690" y="519"/>
                    </a:lnTo>
                    <a:lnTo>
                      <a:pt x="1688" y="519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1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3"/>
                    </a:lnTo>
                    <a:lnTo>
                      <a:pt x="1688" y="525"/>
                    </a:lnTo>
                    <a:lnTo>
                      <a:pt x="1688" y="525"/>
                    </a:lnTo>
                    <a:lnTo>
                      <a:pt x="1690" y="525"/>
                    </a:lnTo>
                    <a:lnTo>
                      <a:pt x="1690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1" y="525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7"/>
                    </a:lnTo>
                    <a:lnTo>
                      <a:pt x="1693" y="528"/>
                    </a:lnTo>
                    <a:lnTo>
                      <a:pt x="1693" y="528"/>
                    </a:lnTo>
                    <a:lnTo>
                      <a:pt x="1695" y="528"/>
                    </a:lnTo>
                    <a:lnTo>
                      <a:pt x="1695" y="528"/>
                    </a:lnTo>
                    <a:lnTo>
                      <a:pt x="1695" y="530"/>
                    </a:lnTo>
                    <a:lnTo>
                      <a:pt x="1695" y="530"/>
                    </a:lnTo>
                    <a:lnTo>
                      <a:pt x="1693" y="530"/>
                    </a:lnTo>
                    <a:lnTo>
                      <a:pt x="1693" y="532"/>
                    </a:lnTo>
                    <a:lnTo>
                      <a:pt x="1695" y="532"/>
                    </a:lnTo>
                    <a:lnTo>
                      <a:pt x="1695" y="532"/>
                    </a:lnTo>
                    <a:lnTo>
                      <a:pt x="1695" y="534"/>
                    </a:lnTo>
                    <a:lnTo>
                      <a:pt x="1695" y="534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6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3" y="537"/>
                    </a:lnTo>
                    <a:lnTo>
                      <a:pt x="1695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7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699" y="537"/>
                    </a:lnTo>
                    <a:lnTo>
                      <a:pt x="1700" y="537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39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700" y="541"/>
                    </a:lnTo>
                    <a:lnTo>
                      <a:pt x="1699" y="543"/>
                    </a:lnTo>
                    <a:lnTo>
                      <a:pt x="1699" y="543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5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699" y="546"/>
                    </a:lnTo>
                    <a:lnTo>
                      <a:pt x="1700" y="546"/>
                    </a:lnTo>
                    <a:lnTo>
                      <a:pt x="1700" y="546"/>
                    </a:lnTo>
                    <a:lnTo>
                      <a:pt x="1702" y="546"/>
                    </a:lnTo>
                    <a:lnTo>
                      <a:pt x="1704" y="546"/>
                    </a:lnTo>
                    <a:lnTo>
                      <a:pt x="1704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2" y="548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700" y="550"/>
                    </a:lnTo>
                    <a:lnTo>
                      <a:pt x="1699" y="550"/>
                    </a:lnTo>
                    <a:lnTo>
                      <a:pt x="1699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7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5" y="550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7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2"/>
                    </a:lnTo>
                    <a:lnTo>
                      <a:pt x="1699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7" y="554"/>
                    </a:lnTo>
                    <a:lnTo>
                      <a:pt x="1695" y="556"/>
                    </a:lnTo>
                    <a:lnTo>
                      <a:pt x="1693" y="556"/>
                    </a:lnTo>
                    <a:lnTo>
                      <a:pt x="1691" y="557"/>
                    </a:lnTo>
                    <a:lnTo>
                      <a:pt x="1690" y="559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90" y="561"/>
                    </a:lnTo>
                    <a:lnTo>
                      <a:pt x="1688" y="561"/>
                    </a:lnTo>
                    <a:lnTo>
                      <a:pt x="1688" y="563"/>
                    </a:lnTo>
                    <a:lnTo>
                      <a:pt x="1688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3"/>
                    </a:lnTo>
                    <a:lnTo>
                      <a:pt x="1686" y="561"/>
                    </a:lnTo>
                    <a:lnTo>
                      <a:pt x="1684" y="561"/>
                    </a:lnTo>
                    <a:lnTo>
                      <a:pt x="1686" y="561"/>
                    </a:lnTo>
                    <a:lnTo>
                      <a:pt x="1686" y="561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9"/>
                    </a:lnTo>
                    <a:lnTo>
                      <a:pt x="1686" y="557"/>
                    </a:lnTo>
                    <a:lnTo>
                      <a:pt x="1686" y="556"/>
                    </a:lnTo>
                    <a:lnTo>
                      <a:pt x="1686" y="556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6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4" y="554"/>
                    </a:lnTo>
                    <a:lnTo>
                      <a:pt x="1682" y="556"/>
                    </a:lnTo>
                    <a:lnTo>
                      <a:pt x="1682" y="557"/>
                    </a:lnTo>
                    <a:lnTo>
                      <a:pt x="1681" y="557"/>
                    </a:lnTo>
                    <a:lnTo>
                      <a:pt x="1681" y="559"/>
                    </a:lnTo>
                    <a:lnTo>
                      <a:pt x="1681" y="559"/>
                    </a:lnTo>
                    <a:lnTo>
                      <a:pt x="1679" y="561"/>
                    </a:lnTo>
                    <a:lnTo>
                      <a:pt x="1679" y="561"/>
                    </a:lnTo>
                    <a:lnTo>
                      <a:pt x="1677" y="561"/>
                    </a:lnTo>
                    <a:lnTo>
                      <a:pt x="1677" y="561"/>
                    </a:lnTo>
                    <a:lnTo>
                      <a:pt x="1675" y="561"/>
                    </a:lnTo>
                    <a:lnTo>
                      <a:pt x="1675" y="561"/>
                    </a:lnTo>
                    <a:lnTo>
                      <a:pt x="1673" y="561"/>
                    </a:lnTo>
                    <a:lnTo>
                      <a:pt x="1673" y="561"/>
                    </a:lnTo>
                    <a:lnTo>
                      <a:pt x="1672" y="561"/>
                    </a:lnTo>
                    <a:lnTo>
                      <a:pt x="1672" y="561"/>
                    </a:lnTo>
                    <a:lnTo>
                      <a:pt x="1670" y="561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70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3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68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0" y="565"/>
                    </a:lnTo>
                    <a:lnTo>
                      <a:pt x="1672" y="565"/>
                    </a:lnTo>
                    <a:lnTo>
                      <a:pt x="1672" y="565"/>
                    </a:lnTo>
                    <a:lnTo>
                      <a:pt x="1673" y="565"/>
                    </a:lnTo>
                    <a:lnTo>
                      <a:pt x="1673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5" y="566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3" y="568"/>
                    </a:lnTo>
                    <a:lnTo>
                      <a:pt x="1672" y="568"/>
                    </a:lnTo>
                    <a:lnTo>
                      <a:pt x="1672" y="568"/>
                    </a:lnTo>
                    <a:lnTo>
                      <a:pt x="1670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8"/>
                    </a:lnTo>
                    <a:lnTo>
                      <a:pt x="1668" y="566"/>
                    </a:lnTo>
                    <a:lnTo>
                      <a:pt x="1668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6" y="566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4" y="568"/>
                    </a:lnTo>
                    <a:lnTo>
                      <a:pt x="1666" y="570"/>
                    </a:lnTo>
                    <a:lnTo>
                      <a:pt x="1666" y="570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6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2"/>
                    </a:lnTo>
                    <a:lnTo>
                      <a:pt x="1668" y="574"/>
                    </a:lnTo>
                    <a:lnTo>
                      <a:pt x="1668" y="574"/>
                    </a:lnTo>
                    <a:lnTo>
                      <a:pt x="1668" y="575"/>
                    </a:lnTo>
                    <a:lnTo>
                      <a:pt x="1668" y="575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7"/>
                    </a:lnTo>
                    <a:lnTo>
                      <a:pt x="1668" y="579"/>
                    </a:lnTo>
                    <a:lnTo>
                      <a:pt x="1668" y="579"/>
                    </a:lnTo>
                    <a:lnTo>
                      <a:pt x="1666" y="579"/>
                    </a:lnTo>
                    <a:lnTo>
                      <a:pt x="1666" y="579"/>
                    </a:lnTo>
                    <a:lnTo>
                      <a:pt x="1664" y="579"/>
                    </a:lnTo>
                    <a:lnTo>
                      <a:pt x="1664" y="579"/>
                    </a:lnTo>
                    <a:lnTo>
                      <a:pt x="1664" y="577"/>
                    </a:lnTo>
                    <a:lnTo>
                      <a:pt x="1663" y="577"/>
                    </a:lnTo>
                    <a:lnTo>
                      <a:pt x="1663" y="577"/>
                    </a:lnTo>
                    <a:lnTo>
                      <a:pt x="1661" y="577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61" y="579"/>
                    </a:lnTo>
                    <a:lnTo>
                      <a:pt x="1659" y="579"/>
                    </a:lnTo>
                    <a:lnTo>
                      <a:pt x="1659" y="581"/>
                    </a:lnTo>
                    <a:lnTo>
                      <a:pt x="1659" y="581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7" y="583"/>
                    </a:lnTo>
                    <a:lnTo>
                      <a:pt x="1655" y="583"/>
                    </a:lnTo>
                    <a:lnTo>
                      <a:pt x="1655" y="584"/>
                    </a:lnTo>
                    <a:lnTo>
                      <a:pt x="1655" y="584"/>
                    </a:lnTo>
                    <a:lnTo>
                      <a:pt x="1653" y="584"/>
                    </a:lnTo>
                    <a:lnTo>
                      <a:pt x="1653" y="586"/>
                    </a:lnTo>
                    <a:lnTo>
                      <a:pt x="1653" y="586"/>
                    </a:lnTo>
                    <a:lnTo>
                      <a:pt x="1653" y="588"/>
                    </a:lnTo>
                    <a:lnTo>
                      <a:pt x="1653" y="588"/>
                    </a:lnTo>
                    <a:lnTo>
                      <a:pt x="1653" y="590"/>
                    </a:lnTo>
                    <a:lnTo>
                      <a:pt x="1655" y="590"/>
                    </a:lnTo>
                    <a:lnTo>
                      <a:pt x="1655" y="592"/>
                    </a:lnTo>
                    <a:lnTo>
                      <a:pt x="1655" y="592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5" y="594"/>
                    </a:lnTo>
                    <a:lnTo>
                      <a:pt x="1653" y="595"/>
                    </a:lnTo>
                    <a:lnTo>
                      <a:pt x="1653" y="595"/>
                    </a:lnTo>
                    <a:lnTo>
                      <a:pt x="1652" y="595"/>
                    </a:lnTo>
                    <a:lnTo>
                      <a:pt x="1652" y="597"/>
                    </a:lnTo>
                    <a:lnTo>
                      <a:pt x="1652" y="597"/>
                    </a:lnTo>
                    <a:lnTo>
                      <a:pt x="1650" y="599"/>
                    </a:lnTo>
                    <a:lnTo>
                      <a:pt x="1650" y="599"/>
                    </a:lnTo>
                    <a:lnTo>
                      <a:pt x="1650" y="601"/>
                    </a:lnTo>
                    <a:lnTo>
                      <a:pt x="1650" y="601"/>
                    </a:lnTo>
                    <a:lnTo>
                      <a:pt x="1650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3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48" y="604"/>
                    </a:lnTo>
                    <a:lnTo>
                      <a:pt x="1650" y="606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50" y="608"/>
                    </a:lnTo>
                    <a:lnTo>
                      <a:pt x="1648" y="610"/>
                    </a:lnTo>
                    <a:lnTo>
                      <a:pt x="1648" y="610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8" y="608"/>
                    </a:lnTo>
                    <a:lnTo>
                      <a:pt x="1646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4" y="608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3" y="610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4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6" y="612"/>
                    </a:lnTo>
                    <a:lnTo>
                      <a:pt x="1648" y="612"/>
                    </a:lnTo>
                    <a:lnTo>
                      <a:pt x="1648" y="612"/>
                    </a:lnTo>
                    <a:lnTo>
                      <a:pt x="1648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50" y="613"/>
                    </a:lnTo>
                    <a:lnTo>
                      <a:pt x="1648" y="615"/>
                    </a:lnTo>
                    <a:lnTo>
                      <a:pt x="1648" y="615"/>
                    </a:lnTo>
                    <a:lnTo>
                      <a:pt x="1646" y="615"/>
                    </a:lnTo>
                    <a:lnTo>
                      <a:pt x="1646" y="615"/>
                    </a:lnTo>
                    <a:lnTo>
                      <a:pt x="1644" y="615"/>
                    </a:lnTo>
                    <a:lnTo>
                      <a:pt x="1644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3" y="613"/>
                    </a:lnTo>
                    <a:lnTo>
                      <a:pt x="1641" y="613"/>
                    </a:lnTo>
                    <a:lnTo>
                      <a:pt x="1641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3"/>
                    </a:lnTo>
                    <a:lnTo>
                      <a:pt x="1639" y="615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7"/>
                    </a:lnTo>
                    <a:lnTo>
                      <a:pt x="1639" y="619"/>
                    </a:lnTo>
                    <a:lnTo>
                      <a:pt x="1639" y="619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1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1"/>
                    </a:lnTo>
                    <a:lnTo>
                      <a:pt x="1643" y="622"/>
                    </a:lnTo>
                    <a:lnTo>
                      <a:pt x="1644" y="622"/>
                    </a:lnTo>
                    <a:lnTo>
                      <a:pt x="1644" y="622"/>
                    </a:lnTo>
                    <a:lnTo>
                      <a:pt x="1646" y="622"/>
                    </a:lnTo>
                    <a:lnTo>
                      <a:pt x="1646" y="624"/>
                    </a:lnTo>
                    <a:lnTo>
                      <a:pt x="1646" y="624"/>
                    </a:lnTo>
                    <a:lnTo>
                      <a:pt x="1644" y="624"/>
                    </a:lnTo>
                    <a:lnTo>
                      <a:pt x="1644" y="624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4" y="626"/>
                    </a:lnTo>
                    <a:lnTo>
                      <a:pt x="1643" y="626"/>
                    </a:lnTo>
                    <a:lnTo>
                      <a:pt x="1641" y="628"/>
                    </a:lnTo>
                    <a:lnTo>
                      <a:pt x="1641" y="628"/>
                    </a:lnTo>
                    <a:lnTo>
                      <a:pt x="1639" y="628"/>
                    </a:lnTo>
                    <a:lnTo>
                      <a:pt x="1639" y="628"/>
                    </a:lnTo>
                    <a:lnTo>
                      <a:pt x="1637" y="628"/>
                    </a:lnTo>
                    <a:lnTo>
                      <a:pt x="1637" y="626"/>
                    </a:lnTo>
                    <a:lnTo>
                      <a:pt x="1635" y="628"/>
                    </a:lnTo>
                    <a:lnTo>
                      <a:pt x="1634" y="628"/>
                    </a:lnTo>
                    <a:lnTo>
                      <a:pt x="1634" y="628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2" y="630"/>
                    </a:lnTo>
                    <a:lnTo>
                      <a:pt x="1634" y="632"/>
                    </a:lnTo>
                    <a:lnTo>
                      <a:pt x="1634" y="633"/>
                    </a:lnTo>
                    <a:lnTo>
                      <a:pt x="1635" y="633"/>
                    </a:lnTo>
                    <a:lnTo>
                      <a:pt x="1635" y="633"/>
                    </a:lnTo>
                    <a:lnTo>
                      <a:pt x="1637" y="635"/>
                    </a:lnTo>
                    <a:lnTo>
                      <a:pt x="1637" y="635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7" y="637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5" y="639"/>
                    </a:lnTo>
                    <a:lnTo>
                      <a:pt x="1634" y="639"/>
                    </a:lnTo>
                    <a:lnTo>
                      <a:pt x="1634" y="639"/>
                    </a:lnTo>
                    <a:lnTo>
                      <a:pt x="1632" y="639"/>
                    </a:lnTo>
                    <a:lnTo>
                      <a:pt x="1630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8" y="639"/>
                    </a:lnTo>
                    <a:lnTo>
                      <a:pt x="1626" y="639"/>
                    </a:lnTo>
                    <a:lnTo>
                      <a:pt x="1626" y="639"/>
                    </a:lnTo>
                    <a:lnTo>
                      <a:pt x="1625" y="639"/>
                    </a:lnTo>
                    <a:lnTo>
                      <a:pt x="1623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9"/>
                    </a:lnTo>
                    <a:lnTo>
                      <a:pt x="1621" y="637"/>
                    </a:lnTo>
                    <a:lnTo>
                      <a:pt x="1621" y="637"/>
                    </a:lnTo>
                    <a:lnTo>
                      <a:pt x="1623" y="637"/>
                    </a:lnTo>
                    <a:lnTo>
                      <a:pt x="1623" y="637"/>
                    </a:lnTo>
                    <a:lnTo>
                      <a:pt x="1625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5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6" y="633"/>
                    </a:lnTo>
                    <a:lnTo>
                      <a:pt x="1625" y="632"/>
                    </a:lnTo>
                    <a:lnTo>
                      <a:pt x="1625" y="632"/>
                    </a:lnTo>
                    <a:lnTo>
                      <a:pt x="1623" y="633"/>
                    </a:lnTo>
                    <a:lnTo>
                      <a:pt x="1621" y="633"/>
                    </a:lnTo>
                    <a:lnTo>
                      <a:pt x="1619" y="635"/>
                    </a:lnTo>
                    <a:lnTo>
                      <a:pt x="1619" y="635"/>
                    </a:lnTo>
                    <a:lnTo>
                      <a:pt x="1619" y="637"/>
                    </a:lnTo>
                    <a:lnTo>
                      <a:pt x="1619" y="637"/>
                    </a:lnTo>
                    <a:lnTo>
                      <a:pt x="1617" y="637"/>
                    </a:lnTo>
                    <a:lnTo>
                      <a:pt x="1617" y="639"/>
                    </a:lnTo>
                    <a:lnTo>
                      <a:pt x="1615" y="639"/>
                    </a:lnTo>
                    <a:lnTo>
                      <a:pt x="1615" y="639"/>
                    </a:lnTo>
                    <a:lnTo>
                      <a:pt x="1615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1"/>
                    </a:lnTo>
                    <a:lnTo>
                      <a:pt x="1614" y="642"/>
                    </a:lnTo>
                    <a:lnTo>
                      <a:pt x="1612" y="642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2" y="641"/>
                    </a:lnTo>
                    <a:lnTo>
                      <a:pt x="1610" y="639"/>
                    </a:lnTo>
                    <a:lnTo>
                      <a:pt x="1610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39"/>
                    </a:lnTo>
                    <a:lnTo>
                      <a:pt x="1608" y="641"/>
                    </a:lnTo>
                    <a:lnTo>
                      <a:pt x="1608" y="641"/>
                    </a:lnTo>
                    <a:lnTo>
                      <a:pt x="1610" y="642"/>
                    </a:lnTo>
                    <a:lnTo>
                      <a:pt x="1610" y="642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2" y="644"/>
                    </a:lnTo>
                    <a:lnTo>
                      <a:pt x="1610" y="644"/>
                    </a:lnTo>
                    <a:lnTo>
                      <a:pt x="1610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8" y="644"/>
                    </a:lnTo>
                    <a:lnTo>
                      <a:pt x="1606" y="644"/>
                    </a:lnTo>
                    <a:lnTo>
                      <a:pt x="1605" y="642"/>
                    </a:lnTo>
                    <a:lnTo>
                      <a:pt x="1605" y="641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3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601" y="639"/>
                    </a:lnTo>
                    <a:lnTo>
                      <a:pt x="1599" y="639"/>
                    </a:lnTo>
                    <a:lnTo>
                      <a:pt x="1599" y="641"/>
                    </a:lnTo>
                    <a:lnTo>
                      <a:pt x="1599" y="641"/>
                    </a:lnTo>
                    <a:lnTo>
                      <a:pt x="1599" y="642"/>
                    </a:lnTo>
                    <a:lnTo>
                      <a:pt x="1597" y="644"/>
                    </a:lnTo>
                    <a:lnTo>
                      <a:pt x="1597" y="644"/>
                    </a:lnTo>
                    <a:lnTo>
                      <a:pt x="1597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6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4" y="646"/>
                    </a:lnTo>
                    <a:lnTo>
                      <a:pt x="1592" y="646"/>
                    </a:lnTo>
                    <a:lnTo>
                      <a:pt x="1592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6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48"/>
                    </a:lnTo>
                    <a:lnTo>
                      <a:pt x="1590" y="650"/>
                    </a:lnTo>
                    <a:lnTo>
                      <a:pt x="1590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0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2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1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3"/>
                    </a:lnTo>
                    <a:lnTo>
                      <a:pt x="1590" y="655"/>
                    </a:lnTo>
                    <a:lnTo>
                      <a:pt x="1590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5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8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7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3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5"/>
                    </a:lnTo>
                    <a:lnTo>
                      <a:pt x="1585" y="657"/>
                    </a:lnTo>
                    <a:lnTo>
                      <a:pt x="1587" y="657"/>
                    </a:lnTo>
                    <a:lnTo>
                      <a:pt x="1587" y="657"/>
                    </a:lnTo>
                    <a:lnTo>
                      <a:pt x="1587" y="659"/>
                    </a:lnTo>
                    <a:lnTo>
                      <a:pt x="1587" y="659"/>
                    </a:lnTo>
                    <a:lnTo>
                      <a:pt x="1588" y="660"/>
                    </a:lnTo>
                    <a:lnTo>
                      <a:pt x="1588" y="660"/>
                    </a:lnTo>
                    <a:lnTo>
                      <a:pt x="1590" y="662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4"/>
                    </a:lnTo>
                    <a:lnTo>
                      <a:pt x="1590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8" y="666"/>
                    </a:lnTo>
                    <a:lnTo>
                      <a:pt x="1587" y="666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7" y="668"/>
                    </a:lnTo>
                    <a:lnTo>
                      <a:pt x="1585" y="668"/>
                    </a:lnTo>
                    <a:lnTo>
                      <a:pt x="1585" y="668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3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81" y="666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68"/>
                    </a:lnTo>
                    <a:lnTo>
                      <a:pt x="1579" y="670"/>
                    </a:lnTo>
                    <a:lnTo>
                      <a:pt x="1579" y="670"/>
                    </a:lnTo>
                    <a:lnTo>
                      <a:pt x="1579" y="671"/>
                    </a:lnTo>
                    <a:lnTo>
                      <a:pt x="1579" y="673"/>
                    </a:lnTo>
                    <a:lnTo>
                      <a:pt x="1579" y="673"/>
                    </a:lnTo>
                    <a:lnTo>
                      <a:pt x="1579" y="675"/>
                    </a:lnTo>
                    <a:lnTo>
                      <a:pt x="1579" y="675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8" y="677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6" y="675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3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4" y="671"/>
                    </a:lnTo>
                    <a:lnTo>
                      <a:pt x="1572" y="670"/>
                    </a:lnTo>
                    <a:lnTo>
                      <a:pt x="1572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70" y="670"/>
                    </a:lnTo>
                    <a:lnTo>
                      <a:pt x="1568" y="670"/>
                    </a:lnTo>
                    <a:lnTo>
                      <a:pt x="1568" y="671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3"/>
                    </a:lnTo>
                    <a:lnTo>
                      <a:pt x="1568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5"/>
                    </a:lnTo>
                    <a:lnTo>
                      <a:pt x="1570" y="677"/>
                    </a:lnTo>
                    <a:lnTo>
                      <a:pt x="1572" y="677"/>
                    </a:lnTo>
                    <a:lnTo>
                      <a:pt x="1572" y="677"/>
                    </a:lnTo>
                    <a:lnTo>
                      <a:pt x="1572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4" y="679"/>
                    </a:lnTo>
                    <a:lnTo>
                      <a:pt x="1576" y="679"/>
                    </a:lnTo>
                    <a:lnTo>
                      <a:pt x="1576" y="679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0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8" y="682"/>
                    </a:lnTo>
                    <a:lnTo>
                      <a:pt x="1576" y="682"/>
                    </a:lnTo>
                    <a:lnTo>
                      <a:pt x="1576" y="682"/>
                    </a:lnTo>
                    <a:lnTo>
                      <a:pt x="1576" y="684"/>
                    </a:lnTo>
                    <a:lnTo>
                      <a:pt x="1576" y="684"/>
                    </a:lnTo>
                    <a:lnTo>
                      <a:pt x="1576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4" y="682"/>
                    </a:lnTo>
                    <a:lnTo>
                      <a:pt x="1572" y="682"/>
                    </a:lnTo>
                    <a:lnTo>
                      <a:pt x="1572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0" y="680"/>
                    </a:lnTo>
                    <a:lnTo>
                      <a:pt x="1570" y="680"/>
                    </a:lnTo>
                    <a:lnTo>
                      <a:pt x="1568" y="680"/>
                    </a:lnTo>
                    <a:lnTo>
                      <a:pt x="1567" y="679"/>
                    </a:lnTo>
                    <a:lnTo>
                      <a:pt x="1565" y="679"/>
                    </a:lnTo>
                    <a:lnTo>
                      <a:pt x="1565" y="677"/>
                    </a:lnTo>
                    <a:lnTo>
                      <a:pt x="1565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3" y="677"/>
                    </a:lnTo>
                    <a:lnTo>
                      <a:pt x="1561" y="675"/>
                    </a:lnTo>
                    <a:lnTo>
                      <a:pt x="1561" y="675"/>
                    </a:lnTo>
                    <a:lnTo>
                      <a:pt x="1561" y="677"/>
                    </a:lnTo>
                    <a:lnTo>
                      <a:pt x="1559" y="677"/>
                    </a:lnTo>
                    <a:lnTo>
                      <a:pt x="1559" y="677"/>
                    </a:lnTo>
                    <a:lnTo>
                      <a:pt x="1559" y="679"/>
                    </a:lnTo>
                    <a:lnTo>
                      <a:pt x="1559" y="679"/>
                    </a:lnTo>
                    <a:lnTo>
                      <a:pt x="1561" y="680"/>
                    </a:lnTo>
                    <a:lnTo>
                      <a:pt x="1561" y="680"/>
                    </a:lnTo>
                    <a:lnTo>
                      <a:pt x="1561" y="682"/>
                    </a:lnTo>
                    <a:lnTo>
                      <a:pt x="1561" y="682"/>
                    </a:lnTo>
                    <a:lnTo>
                      <a:pt x="1561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3" y="684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6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5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3" y="688"/>
                    </a:lnTo>
                    <a:lnTo>
                      <a:pt x="1561" y="688"/>
                    </a:lnTo>
                    <a:lnTo>
                      <a:pt x="1561" y="688"/>
                    </a:lnTo>
                    <a:lnTo>
                      <a:pt x="1559" y="688"/>
                    </a:lnTo>
                    <a:lnTo>
                      <a:pt x="1558" y="688"/>
                    </a:lnTo>
                    <a:lnTo>
                      <a:pt x="1556" y="688"/>
                    </a:lnTo>
                    <a:lnTo>
                      <a:pt x="1554" y="688"/>
                    </a:lnTo>
                    <a:lnTo>
                      <a:pt x="1554" y="688"/>
                    </a:lnTo>
                    <a:lnTo>
                      <a:pt x="1552" y="688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50" y="689"/>
                    </a:lnTo>
                    <a:lnTo>
                      <a:pt x="1549" y="689"/>
                    </a:lnTo>
                    <a:lnTo>
                      <a:pt x="1549" y="689"/>
                    </a:lnTo>
                    <a:lnTo>
                      <a:pt x="1549" y="688"/>
                    </a:lnTo>
                    <a:lnTo>
                      <a:pt x="1549" y="688"/>
                    </a:lnTo>
                    <a:lnTo>
                      <a:pt x="1547" y="688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89"/>
                    </a:lnTo>
                    <a:lnTo>
                      <a:pt x="1547" y="691"/>
                    </a:lnTo>
                    <a:lnTo>
                      <a:pt x="1547" y="691"/>
                    </a:lnTo>
                    <a:lnTo>
                      <a:pt x="1545" y="691"/>
                    </a:lnTo>
                    <a:lnTo>
                      <a:pt x="1545" y="691"/>
                    </a:lnTo>
                    <a:lnTo>
                      <a:pt x="1543" y="691"/>
                    </a:lnTo>
                    <a:lnTo>
                      <a:pt x="1541" y="691"/>
                    </a:lnTo>
                    <a:lnTo>
                      <a:pt x="1540" y="691"/>
                    </a:lnTo>
                    <a:lnTo>
                      <a:pt x="1540" y="691"/>
                    </a:lnTo>
                    <a:lnTo>
                      <a:pt x="1538" y="691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6" y="693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1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3"/>
                    </a:lnTo>
                    <a:lnTo>
                      <a:pt x="1534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2" y="695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30" y="693"/>
                    </a:lnTo>
                    <a:lnTo>
                      <a:pt x="1529" y="693"/>
                    </a:lnTo>
                    <a:lnTo>
                      <a:pt x="1529" y="693"/>
                    </a:lnTo>
                    <a:lnTo>
                      <a:pt x="1529" y="695"/>
                    </a:lnTo>
                    <a:lnTo>
                      <a:pt x="1530" y="695"/>
                    </a:lnTo>
                    <a:lnTo>
                      <a:pt x="1530" y="697"/>
                    </a:lnTo>
                    <a:lnTo>
                      <a:pt x="1530" y="697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698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30" y="700"/>
                    </a:lnTo>
                    <a:lnTo>
                      <a:pt x="1529" y="700"/>
                    </a:lnTo>
                    <a:lnTo>
                      <a:pt x="1527" y="700"/>
                    </a:lnTo>
                    <a:lnTo>
                      <a:pt x="1525" y="702"/>
                    </a:lnTo>
                    <a:lnTo>
                      <a:pt x="1525" y="702"/>
                    </a:lnTo>
                    <a:lnTo>
                      <a:pt x="1523" y="702"/>
                    </a:lnTo>
                    <a:lnTo>
                      <a:pt x="1523" y="702"/>
                    </a:lnTo>
                    <a:lnTo>
                      <a:pt x="1521" y="702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1" y="704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3" y="706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5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3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1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20" y="708"/>
                    </a:lnTo>
                    <a:lnTo>
                      <a:pt x="1518" y="708"/>
                    </a:lnTo>
                    <a:lnTo>
                      <a:pt x="1518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6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8"/>
                    </a:lnTo>
                    <a:lnTo>
                      <a:pt x="1514" y="709"/>
                    </a:lnTo>
                    <a:lnTo>
                      <a:pt x="1514" y="709"/>
                    </a:lnTo>
                    <a:lnTo>
                      <a:pt x="1514" y="711"/>
                    </a:lnTo>
                    <a:lnTo>
                      <a:pt x="1514" y="711"/>
                    </a:lnTo>
                    <a:lnTo>
                      <a:pt x="1514" y="713"/>
                    </a:lnTo>
                    <a:lnTo>
                      <a:pt x="1514" y="713"/>
                    </a:lnTo>
                    <a:lnTo>
                      <a:pt x="1516" y="715"/>
                    </a:lnTo>
                    <a:lnTo>
                      <a:pt x="1516" y="717"/>
                    </a:lnTo>
                    <a:lnTo>
                      <a:pt x="1516" y="718"/>
                    </a:lnTo>
                    <a:lnTo>
                      <a:pt x="1514" y="720"/>
                    </a:lnTo>
                    <a:lnTo>
                      <a:pt x="1514" y="722"/>
                    </a:lnTo>
                    <a:lnTo>
                      <a:pt x="1514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2" y="722"/>
                    </a:lnTo>
                    <a:lnTo>
                      <a:pt x="1511" y="722"/>
                    </a:lnTo>
                    <a:lnTo>
                      <a:pt x="1511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9" y="720"/>
                    </a:lnTo>
                    <a:lnTo>
                      <a:pt x="1507" y="720"/>
                    </a:lnTo>
                    <a:lnTo>
                      <a:pt x="1507" y="720"/>
                    </a:lnTo>
                    <a:lnTo>
                      <a:pt x="1505" y="720"/>
                    </a:lnTo>
                    <a:lnTo>
                      <a:pt x="1503" y="720"/>
                    </a:lnTo>
                    <a:lnTo>
                      <a:pt x="1503" y="722"/>
                    </a:lnTo>
                    <a:lnTo>
                      <a:pt x="1502" y="724"/>
                    </a:lnTo>
                    <a:lnTo>
                      <a:pt x="1502" y="724"/>
                    </a:lnTo>
                    <a:lnTo>
                      <a:pt x="1502" y="726"/>
                    </a:lnTo>
                    <a:lnTo>
                      <a:pt x="1502" y="726"/>
                    </a:lnTo>
                    <a:lnTo>
                      <a:pt x="1502" y="727"/>
                    </a:lnTo>
                    <a:lnTo>
                      <a:pt x="1503" y="727"/>
                    </a:lnTo>
                    <a:lnTo>
                      <a:pt x="1503" y="727"/>
                    </a:lnTo>
                    <a:lnTo>
                      <a:pt x="1503" y="729"/>
                    </a:lnTo>
                    <a:lnTo>
                      <a:pt x="1503" y="729"/>
                    </a:lnTo>
                    <a:lnTo>
                      <a:pt x="1505" y="729"/>
                    </a:lnTo>
                    <a:lnTo>
                      <a:pt x="1505" y="729"/>
                    </a:lnTo>
                    <a:lnTo>
                      <a:pt x="1505" y="731"/>
                    </a:lnTo>
                    <a:lnTo>
                      <a:pt x="1505" y="731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5" y="733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3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2" y="735"/>
                    </a:lnTo>
                    <a:lnTo>
                      <a:pt x="1500" y="735"/>
                    </a:lnTo>
                    <a:lnTo>
                      <a:pt x="1500" y="735"/>
                    </a:lnTo>
                    <a:lnTo>
                      <a:pt x="1496" y="735"/>
                    </a:lnTo>
                    <a:lnTo>
                      <a:pt x="1494" y="735"/>
                    </a:lnTo>
                    <a:lnTo>
                      <a:pt x="1494" y="735"/>
                    </a:lnTo>
                    <a:lnTo>
                      <a:pt x="1493" y="735"/>
                    </a:lnTo>
                    <a:lnTo>
                      <a:pt x="1493" y="735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3" y="733"/>
                    </a:lnTo>
                    <a:lnTo>
                      <a:pt x="1491" y="733"/>
                    </a:lnTo>
                    <a:lnTo>
                      <a:pt x="1491" y="731"/>
                    </a:lnTo>
                    <a:lnTo>
                      <a:pt x="1491" y="731"/>
                    </a:lnTo>
                    <a:lnTo>
                      <a:pt x="1489" y="731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9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7" y="729"/>
                    </a:lnTo>
                    <a:lnTo>
                      <a:pt x="1485" y="731"/>
                    </a:lnTo>
                    <a:lnTo>
                      <a:pt x="1485" y="733"/>
                    </a:lnTo>
                    <a:lnTo>
                      <a:pt x="1485" y="733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5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3" y="735"/>
                    </a:lnTo>
                    <a:lnTo>
                      <a:pt x="1482" y="735"/>
                    </a:lnTo>
                    <a:lnTo>
                      <a:pt x="1482" y="735"/>
                    </a:lnTo>
                    <a:lnTo>
                      <a:pt x="1482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80" y="733"/>
                    </a:lnTo>
                    <a:lnTo>
                      <a:pt x="1478" y="733"/>
                    </a:lnTo>
                    <a:lnTo>
                      <a:pt x="1478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3"/>
                    </a:lnTo>
                    <a:lnTo>
                      <a:pt x="1476" y="731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4" y="733"/>
                    </a:lnTo>
                    <a:lnTo>
                      <a:pt x="1473" y="733"/>
                    </a:lnTo>
                    <a:lnTo>
                      <a:pt x="1471" y="733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5"/>
                    </a:lnTo>
                    <a:lnTo>
                      <a:pt x="1471" y="736"/>
                    </a:lnTo>
                    <a:lnTo>
                      <a:pt x="1471" y="736"/>
                    </a:lnTo>
                    <a:lnTo>
                      <a:pt x="1469" y="736"/>
                    </a:lnTo>
                    <a:lnTo>
                      <a:pt x="1469" y="736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38"/>
                    </a:lnTo>
                    <a:lnTo>
                      <a:pt x="1471" y="740"/>
                    </a:lnTo>
                    <a:lnTo>
                      <a:pt x="1469" y="740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2"/>
                    </a:lnTo>
                    <a:lnTo>
                      <a:pt x="1469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1" y="744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3" y="745"/>
                    </a:lnTo>
                    <a:lnTo>
                      <a:pt x="1471" y="745"/>
                    </a:lnTo>
                    <a:lnTo>
                      <a:pt x="1471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9" y="747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5"/>
                    </a:lnTo>
                    <a:lnTo>
                      <a:pt x="1467" y="744"/>
                    </a:lnTo>
                    <a:lnTo>
                      <a:pt x="1465" y="744"/>
                    </a:lnTo>
                    <a:lnTo>
                      <a:pt x="1465" y="742"/>
                    </a:lnTo>
                    <a:lnTo>
                      <a:pt x="1465" y="742"/>
                    </a:lnTo>
                    <a:lnTo>
                      <a:pt x="1467" y="742"/>
                    </a:lnTo>
                    <a:lnTo>
                      <a:pt x="1467" y="742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40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8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7" y="736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5"/>
                    </a:lnTo>
                    <a:lnTo>
                      <a:pt x="1469" y="733"/>
                    </a:lnTo>
                    <a:lnTo>
                      <a:pt x="1469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7" y="733"/>
                    </a:lnTo>
                    <a:lnTo>
                      <a:pt x="1465" y="733"/>
                    </a:lnTo>
                    <a:lnTo>
                      <a:pt x="1465" y="733"/>
                    </a:lnTo>
                    <a:lnTo>
                      <a:pt x="1465" y="731"/>
                    </a:lnTo>
                    <a:lnTo>
                      <a:pt x="1464" y="731"/>
                    </a:lnTo>
                    <a:lnTo>
                      <a:pt x="1462" y="731"/>
                    </a:lnTo>
                    <a:lnTo>
                      <a:pt x="1460" y="731"/>
                    </a:lnTo>
                    <a:lnTo>
                      <a:pt x="1458" y="731"/>
                    </a:lnTo>
                    <a:lnTo>
                      <a:pt x="1456" y="733"/>
                    </a:lnTo>
                    <a:lnTo>
                      <a:pt x="1456" y="733"/>
                    </a:lnTo>
                    <a:lnTo>
                      <a:pt x="1455" y="733"/>
                    </a:lnTo>
                    <a:lnTo>
                      <a:pt x="1453" y="735"/>
                    </a:lnTo>
                    <a:lnTo>
                      <a:pt x="1453" y="736"/>
                    </a:lnTo>
                    <a:lnTo>
                      <a:pt x="1451" y="736"/>
                    </a:lnTo>
                    <a:lnTo>
                      <a:pt x="1451" y="736"/>
                    </a:lnTo>
                    <a:lnTo>
                      <a:pt x="1449" y="738"/>
                    </a:lnTo>
                    <a:lnTo>
                      <a:pt x="1449" y="738"/>
                    </a:lnTo>
                    <a:lnTo>
                      <a:pt x="1449" y="736"/>
                    </a:lnTo>
                    <a:lnTo>
                      <a:pt x="1449" y="736"/>
                    </a:lnTo>
                    <a:lnTo>
                      <a:pt x="1449" y="738"/>
                    </a:lnTo>
                    <a:lnTo>
                      <a:pt x="1447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38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5" y="740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2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7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4"/>
                    </a:lnTo>
                    <a:lnTo>
                      <a:pt x="1445" y="745"/>
                    </a:lnTo>
                    <a:lnTo>
                      <a:pt x="1445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4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2" y="745"/>
                    </a:lnTo>
                    <a:lnTo>
                      <a:pt x="1440" y="745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40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4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8" y="742"/>
                    </a:lnTo>
                    <a:lnTo>
                      <a:pt x="1436" y="742"/>
                    </a:lnTo>
                    <a:lnTo>
                      <a:pt x="1436" y="742"/>
                    </a:lnTo>
                    <a:lnTo>
                      <a:pt x="1436" y="744"/>
                    </a:lnTo>
                    <a:lnTo>
                      <a:pt x="1436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4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5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7"/>
                    </a:lnTo>
                    <a:lnTo>
                      <a:pt x="1435" y="749"/>
                    </a:lnTo>
                    <a:lnTo>
                      <a:pt x="1435" y="749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1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3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5" y="755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6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6" y="760"/>
                    </a:lnTo>
                    <a:lnTo>
                      <a:pt x="1435" y="760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5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3" y="762"/>
                    </a:lnTo>
                    <a:lnTo>
                      <a:pt x="1431" y="762"/>
                    </a:lnTo>
                    <a:lnTo>
                      <a:pt x="1431" y="762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9" y="760"/>
                    </a:lnTo>
                    <a:lnTo>
                      <a:pt x="1427" y="760"/>
                    </a:lnTo>
                    <a:lnTo>
                      <a:pt x="1426" y="758"/>
                    </a:lnTo>
                    <a:lnTo>
                      <a:pt x="1426" y="758"/>
                    </a:lnTo>
                    <a:lnTo>
                      <a:pt x="1426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4" y="756"/>
                    </a:lnTo>
                    <a:lnTo>
                      <a:pt x="1422" y="756"/>
                    </a:lnTo>
                    <a:lnTo>
                      <a:pt x="1422" y="756"/>
                    </a:lnTo>
                    <a:lnTo>
                      <a:pt x="1420" y="756"/>
                    </a:lnTo>
                    <a:lnTo>
                      <a:pt x="1420" y="756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58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0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0" y="762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4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5"/>
                    </a:lnTo>
                    <a:lnTo>
                      <a:pt x="1422" y="767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69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20" y="771"/>
                    </a:lnTo>
                    <a:lnTo>
                      <a:pt x="1418" y="771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8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3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4"/>
                    </a:lnTo>
                    <a:lnTo>
                      <a:pt x="1417" y="776"/>
                    </a:lnTo>
                    <a:lnTo>
                      <a:pt x="1415" y="776"/>
                    </a:lnTo>
                    <a:lnTo>
                      <a:pt x="1415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7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18" y="776"/>
                    </a:lnTo>
                    <a:lnTo>
                      <a:pt x="1420" y="776"/>
                    </a:lnTo>
                    <a:lnTo>
                      <a:pt x="1420" y="776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2" y="774"/>
                    </a:lnTo>
                    <a:lnTo>
                      <a:pt x="1424" y="774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4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6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7" y="773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4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9" y="776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7" y="778"/>
                    </a:lnTo>
                    <a:lnTo>
                      <a:pt x="1426" y="778"/>
                    </a:lnTo>
                    <a:lnTo>
                      <a:pt x="1426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4" y="778"/>
                    </a:lnTo>
                    <a:lnTo>
                      <a:pt x="1422" y="778"/>
                    </a:lnTo>
                    <a:lnTo>
                      <a:pt x="1422" y="778"/>
                    </a:lnTo>
                    <a:lnTo>
                      <a:pt x="1420" y="778"/>
                    </a:lnTo>
                    <a:lnTo>
                      <a:pt x="1420" y="778"/>
                    </a:lnTo>
                    <a:lnTo>
                      <a:pt x="1418" y="778"/>
                    </a:lnTo>
                    <a:lnTo>
                      <a:pt x="1418" y="778"/>
                    </a:lnTo>
                    <a:lnTo>
                      <a:pt x="1417" y="778"/>
                    </a:lnTo>
                    <a:lnTo>
                      <a:pt x="1417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5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3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11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9" y="778"/>
                    </a:lnTo>
                    <a:lnTo>
                      <a:pt x="1407" y="780"/>
                    </a:lnTo>
                    <a:lnTo>
                      <a:pt x="1409" y="780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09" y="782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3"/>
                    </a:lnTo>
                    <a:lnTo>
                      <a:pt x="1411" y="785"/>
                    </a:lnTo>
                    <a:lnTo>
                      <a:pt x="1411" y="785"/>
                    </a:lnTo>
                    <a:lnTo>
                      <a:pt x="1413" y="787"/>
                    </a:lnTo>
                    <a:lnTo>
                      <a:pt x="1413" y="789"/>
                    </a:lnTo>
                    <a:lnTo>
                      <a:pt x="1413" y="791"/>
                    </a:lnTo>
                    <a:lnTo>
                      <a:pt x="1413" y="791"/>
                    </a:lnTo>
                    <a:lnTo>
                      <a:pt x="1413" y="793"/>
                    </a:lnTo>
                    <a:lnTo>
                      <a:pt x="1411" y="793"/>
                    </a:lnTo>
                    <a:lnTo>
                      <a:pt x="1411" y="794"/>
                    </a:lnTo>
                    <a:lnTo>
                      <a:pt x="1411" y="794"/>
                    </a:lnTo>
                    <a:lnTo>
                      <a:pt x="1409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6" y="794"/>
                    </a:lnTo>
                    <a:lnTo>
                      <a:pt x="1404" y="794"/>
                    </a:lnTo>
                    <a:lnTo>
                      <a:pt x="1404" y="794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4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2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400" y="793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8" y="794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6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7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5" y="798"/>
                    </a:lnTo>
                    <a:lnTo>
                      <a:pt x="1393" y="798"/>
                    </a:lnTo>
                    <a:lnTo>
                      <a:pt x="1391" y="798"/>
                    </a:lnTo>
                    <a:lnTo>
                      <a:pt x="1391" y="798"/>
                    </a:lnTo>
                    <a:lnTo>
                      <a:pt x="1391" y="800"/>
                    </a:lnTo>
                    <a:lnTo>
                      <a:pt x="1391" y="800"/>
                    </a:lnTo>
                    <a:lnTo>
                      <a:pt x="1391" y="802"/>
                    </a:lnTo>
                    <a:lnTo>
                      <a:pt x="1393" y="803"/>
                    </a:lnTo>
                    <a:lnTo>
                      <a:pt x="1393" y="803"/>
                    </a:lnTo>
                    <a:lnTo>
                      <a:pt x="1395" y="803"/>
                    </a:lnTo>
                    <a:lnTo>
                      <a:pt x="1395" y="805"/>
                    </a:lnTo>
                    <a:lnTo>
                      <a:pt x="1397" y="805"/>
                    </a:lnTo>
                    <a:lnTo>
                      <a:pt x="1397" y="805"/>
                    </a:lnTo>
                    <a:lnTo>
                      <a:pt x="1398" y="805"/>
                    </a:lnTo>
                    <a:lnTo>
                      <a:pt x="1398" y="805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8" y="807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7" y="809"/>
                    </a:lnTo>
                    <a:lnTo>
                      <a:pt x="1395" y="809"/>
                    </a:lnTo>
                    <a:lnTo>
                      <a:pt x="1395" y="809"/>
                    </a:lnTo>
                    <a:lnTo>
                      <a:pt x="1391" y="809"/>
                    </a:lnTo>
                    <a:lnTo>
                      <a:pt x="1389" y="809"/>
                    </a:lnTo>
                    <a:lnTo>
                      <a:pt x="1388" y="809"/>
                    </a:lnTo>
                    <a:lnTo>
                      <a:pt x="1386" y="811"/>
                    </a:lnTo>
                    <a:lnTo>
                      <a:pt x="1386" y="811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6" y="812"/>
                    </a:lnTo>
                    <a:lnTo>
                      <a:pt x="1388" y="814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8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89" y="812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4"/>
                    </a:lnTo>
                    <a:lnTo>
                      <a:pt x="1391" y="816"/>
                    </a:lnTo>
                    <a:lnTo>
                      <a:pt x="1393" y="816"/>
                    </a:lnTo>
                    <a:lnTo>
                      <a:pt x="1393" y="816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18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0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3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5"/>
                    </a:lnTo>
                    <a:lnTo>
                      <a:pt x="1393" y="827"/>
                    </a:lnTo>
                    <a:lnTo>
                      <a:pt x="1393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5" y="827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29"/>
                    </a:lnTo>
                    <a:lnTo>
                      <a:pt x="1397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5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3" y="831"/>
                    </a:lnTo>
                    <a:lnTo>
                      <a:pt x="1391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9" y="831"/>
                    </a:lnTo>
                    <a:lnTo>
                      <a:pt x="1388" y="831"/>
                    </a:lnTo>
                    <a:lnTo>
                      <a:pt x="1388" y="831"/>
                    </a:lnTo>
                    <a:lnTo>
                      <a:pt x="1386" y="831"/>
                    </a:lnTo>
                    <a:lnTo>
                      <a:pt x="1386" y="829"/>
                    </a:lnTo>
                    <a:lnTo>
                      <a:pt x="1386" y="829"/>
                    </a:lnTo>
                    <a:lnTo>
                      <a:pt x="1384" y="829"/>
                    </a:lnTo>
                    <a:lnTo>
                      <a:pt x="1384" y="829"/>
                    </a:lnTo>
                    <a:lnTo>
                      <a:pt x="1382" y="829"/>
                    </a:lnTo>
                    <a:lnTo>
                      <a:pt x="1382" y="829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1"/>
                    </a:lnTo>
                    <a:lnTo>
                      <a:pt x="1382" y="832"/>
                    </a:lnTo>
                    <a:lnTo>
                      <a:pt x="1382" y="832"/>
                    </a:lnTo>
                    <a:lnTo>
                      <a:pt x="1384" y="832"/>
                    </a:lnTo>
                    <a:lnTo>
                      <a:pt x="1384" y="832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4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6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4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8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6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38"/>
                    </a:lnTo>
                    <a:lnTo>
                      <a:pt x="1389" y="840"/>
                    </a:lnTo>
                    <a:lnTo>
                      <a:pt x="1389" y="840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1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3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9" y="845"/>
                    </a:lnTo>
                    <a:lnTo>
                      <a:pt x="1388" y="845"/>
                    </a:lnTo>
                    <a:lnTo>
                      <a:pt x="1388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7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6" y="849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0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4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6" y="852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4"/>
                    </a:lnTo>
                    <a:lnTo>
                      <a:pt x="1388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89" y="856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1" y="858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59"/>
                    </a:lnTo>
                    <a:lnTo>
                      <a:pt x="1393" y="861"/>
                    </a:lnTo>
                    <a:lnTo>
                      <a:pt x="1393" y="861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3"/>
                    </a:lnTo>
                    <a:lnTo>
                      <a:pt x="1393" y="865"/>
                    </a:lnTo>
                    <a:lnTo>
                      <a:pt x="1393" y="865"/>
                    </a:lnTo>
                    <a:lnTo>
                      <a:pt x="1393" y="867"/>
                    </a:lnTo>
                    <a:lnTo>
                      <a:pt x="1391" y="867"/>
                    </a:lnTo>
                    <a:lnTo>
                      <a:pt x="1391" y="867"/>
                    </a:lnTo>
                    <a:lnTo>
                      <a:pt x="1391" y="869"/>
                    </a:lnTo>
                    <a:lnTo>
                      <a:pt x="1391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9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8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6" y="869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0"/>
                    </a:lnTo>
                    <a:lnTo>
                      <a:pt x="1384" y="872"/>
                    </a:lnTo>
                    <a:lnTo>
                      <a:pt x="1384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6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8" y="872"/>
                    </a:lnTo>
                    <a:lnTo>
                      <a:pt x="1389" y="872"/>
                    </a:lnTo>
                    <a:lnTo>
                      <a:pt x="1389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2"/>
                    </a:lnTo>
                    <a:lnTo>
                      <a:pt x="1391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4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3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6"/>
                    </a:lnTo>
                    <a:lnTo>
                      <a:pt x="1395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3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5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7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8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8" y="879"/>
                    </a:lnTo>
                    <a:lnTo>
                      <a:pt x="1397" y="879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7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5" y="881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3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3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91" y="885"/>
                    </a:lnTo>
                    <a:lnTo>
                      <a:pt x="1389" y="885"/>
                    </a:lnTo>
                    <a:lnTo>
                      <a:pt x="1389" y="885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89" y="887"/>
                    </a:lnTo>
                    <a:lnTo>
                      <a:pt x="1391" y="887"/>
                    </a:lnTo>
                    <a:lnTo>
                      <a:pt x="1391" y="887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1" y="888"/>
                    </a:lnTo>
                    <a:lnTo>
                      <a:pt x="1393" y="888"/>
                    </a:lnTo>
                    <a:lnTo>
                      <a:pt x="1393" y="888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0"/>
                    </a:lnTo>
                    <a:lnTo>
                      <a:pt x="1393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2"/>
                    </a:lnTo>
                    <a:lnTo>
                      <a:pt x="1395" y="890"/>
                    </a:lnTo>
                    <a:lnTo>
                      <a:pt x="1395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7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90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398" y="888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0" y="887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5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7"/>
                    </a:lnTo>
                    <a:lnTo>
                      <a:pt x="1402" y="888"/>
                    </a:lnTo>
                    <a:lnTo>
                      <a:pt x="1402" y="890"/>
                    </a:lnTo>
                    <a:lnTo>
                      <a:pt x="1402" y="890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2"/>
                    </a:lnTo>
                    <a:lnTo>
                      <a:pt x="1402" y="894"/>
                    </a:lnTo>
                    <a:lnTo>
                      <a:pt x="1402" y="894"/>
                    </a:lnTo>
                    <a:lnTo>
                      <a:pt x="1402" y="896"/>
                    </a:lnTo>
                    <a:lnTo>
                      <a:pt x="1402" y="896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7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2" y="899"/>
                    </a:lnTo>
                    <a:lnTo>
                      <a:pt x="1400" y="899"/>
                    </a:lnTo>
                    <a:lnTo>
                      <a:pt x="1400" y="899"/>
                    </a:lnTo>
                    <a:lnTo>
                      <a:pt x="1398" y="899"/>
                    </a:lnTo>
                    <a:lnTo>
                      <a:pt x="1398" y="901"/>
                    </a:lnTo>
                    <a:lnTo>
                      <a:pt x="1397" y="901"/>
                    </a:lnTo>
                    <a:lnTo>
                      <a:pt x="1397" y="899"/>
                    </a:lnTo>
                    <a:lnTo>
                      <a:pt x="1395" y="899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5" y="901"/>
                    </a:lnTo>
                    <a:lnTo>
                      <a:pt x="1393" y="901"/>
                    </a:lnTo>
                    <a:lnTo>
                      <a:pt x="1393" y="903"/>
                    </a:lnTo>
                    <a:lnTo>
                      <a:pt x="1393" y="903"/>
                    </a:lnTo>
                    <a:lnTo>
                      <a:pt x="1395" y="905"/>
                    </a:lnTo>
                    <a:lnTo>
                      <a:pt x="1395" y="906"/>
                    </a:lnTo>
                    <a:lnTo>
                      <a:pt x="1395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2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4"/>
                    </a:lnTo>
                    <a:lnTo>
                      <a:pt x="1398" y="916"/>
                    </a:lnTo>
                    <a:lnTo>
                      <a:pt x="1398" y="916"/>
                    </a:lnTo>
                    <a:lnTo>
                      <a:pt x="1398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7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19"/>
                    </a:lnTo>
                    <a:lnTo>
                      <a:pt x="1397" y="921"/>
                    </a:lnTo>
                    <a:lnTo>
                      <a:pt x="1398" y="921"/>
                    </a:lnTo>
                    <a:lnTo>
                      <a:pt x="1398" y="921"/>
                    </a:lnTo>
                    <a:lnTo>
                      <a:pt x="1398" y="919"/>
                    </a:lnTo>
                    <a:lnTo>
                      <a:pt x="1398" y="919"/>
                    </a:lnTo>
                    <a:lnTo>
                      <a:pt x="1400" y="919"/>
                    </a:lnTo>
                    <a:lnTo>
                      <a:pt x="1400" y="919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7"/>
                    </a:lnTo>
                    <a:lnTo>
                      <a:pt x="1402" y="916"/>
                    </a:lnTo>
                    <a:lnTo>
                      <a:pt x="1402" y="916"/>
                    </a:lnTo>
                    <a:lnTo>
                      <a:pt x="1402" y="914"/>
                    </a:lnTo>
                    <a:lnTo>
                      <a:pt x="1404" y="914"/>
                    </a:lnTo>
                    <a:lnTo>
                      <a:pt x="1404" y="912"/>
                    </a:lnTo>
                    <a:lnTo>
                      <a:pt x="1406" y="912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10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7" y="908"/>
                    </a:lnTo>
                    <a:lnTo>
                      <a:pt x="1409" y="906"/>
                    </a:lnTo>
                    <a:lnTo>
                      <a:pt x="1409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6"/>
                    </a:lnTo>
                    <a:lnTo>
                      <a:pt x="1411" y="908"/>
                    </a:lnTo>
                    <a:lnTo>
                      <a:pt x="1413" y="908"/>
                    </a:lnTo>
                    <a:lnTo>
                      <a:pt x="1413" y="908"/>
                    </a:lnTo>
                    <a:lnTo>
                      <a:pt x="1413" y="910"/>
                    </a:lnTo>
                    <a:lnTo>
                      <a:pt x="1413" y="910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3" y="912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4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6"/>
                    </a:lnTo>
                    <a:lnTo>
                      <a:pt x="1411" y="917"/>
                    </a:lnTo>
                    <a:lnTo>
                      <a:pt x="1413" y="917"/>
                    </a:lnTo>
                    <a:lnTo>
                      <a:pt x="1413" y="917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19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1"/>
                    </a:lnTo>
                    <a:lnTo>
                      <a:pt x="1413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3"/>
                    </a:lnTo>
                    <a:lnTo>
                      <a:pt x="1415" y="925"/>
                    </a:lnTo>
                    <a:lnTo>
                      <a:pt x="1415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5"/>
                    </a:lnTo>
                    <a:lnTo>
                      <a:pt x="1417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5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3" y="926"/>
                    </a:lnTo>
                    <a:lnTo>
                      <a:pt x="1411" y="926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28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1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3" y="930"/>
                    </a:lnTo>
                    <a:lnTo>
                      <a:pt x="1415" y="930"/>
                    </a:lnTo>
                    <a:lnTo>
                      <a:pt x="1415" y="930"/>
                    </a:lnTo>
                    <a:lnTo>
                      <a:pt x="1417" y="930"/>
                    </a:lnTo>
                    <a:lnTo>
                      <a:pt x="1417" y="930"/>
                    </a:lnTo>
                    <a:lnTo>
                      <a:pt x="1418" y="930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18" y="928"/>
                    </a:lnTo>
                    <a:lnTo>
                      <a:pt x="1420" y="928"/>
                    </a:lnTo>
                    <a:lnTo>
                      <a:pt x="1422" y="926"/>
                    </a:lnTo>
                    <a:lnTo>
                      <a:pt x="1424" y="926"/>
                    </a:lnTo>
                    <a:lnTo>
                      <a:pt x="1424" y="926"/>
                    </a:lnTo>
                    <a:lnTo>
                      <a:pt x="1426" y="926"/>
                    </a:lnTo>
                    <a:lnTo>
                      <a:pt x="1427" y="926"/>
                    </a:lnTo>
                    <a:lnTo>
                      <a:pt x="1427" y="926"/>
                    </a:lnTo>
                    <a:lnTo>
                      <a:pt x="1427" y="925"/>
                    </a:lnTo>
                    <a:lnTo>
                      <a:pt x="1429" y="925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29" y="926"/>
                    </a:lnTo>
                    <a:lnTo>
                      <a:pt x="1431" y="926"/>
                    </a:lnTo>
                    <a:lnTo>
                      <a:pt x="1431" y="928"/>
                    </a:lnTo>
                    <a:lnTo>
                      <a:pt x="1429" y="928"/>
                    </a:lnTo>
                    <a:lnTo>
                      <a:pt x="1429" y="928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0"/>
                    </a:lnTo>
                    <a:lnTo>
                      <a:pt x="1429" y="932"/>
                    </a:lnTo>
                    <a:lnTo>
                      <a:pt x="1429" y="932"/>
                    </a:lnTo>
                    <a:lnTo>
                      <a:pt x="1429" y="934"/>
                    </a:lnTo>
                    <a:lnTo>
                      <a:pt x="1429" y="934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5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1" y="937"/>
                    </a:lnTo>
                    <a:lnTo>
                      <a:pt x="1433" y="939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3" y="941"/>
                    </a:lnTo>
                    <a:lnTo>
                      <a:pt x="1435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6" y="941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38" y="939"/>
                    </a:lnTo>
                    <a:lnTo>
                      <a:pt x="1440" y="939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1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40" y="943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8" y="944"/>
                    </a:lnTo>
                    <a:lnTo>
                      <a:pt x="1436" y="944"/>
                    </a:lnTo>
                    <a:lnTo>
                      <a:pt x="1436" y="944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5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3" y="946"/>
                    </a:lnTo>
                    <a:lnTo>
                      <a:pt x="1431" y="946"/>
                    </a:lnTo>
                    <a:lnTo>
                      <a:pt x="1431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9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7" y="946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48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6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7" y="950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29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1" y="952"/>
                    </a:lnTo>
                    <a:lnTo>
                      <a:pt x="1433" y="952"/>
                    </a:lnTo>
                    <a:lnTo>
                      <a:pt x="1433" y="954"/>
                    </a:lnTo>
                    <a:lnTo>
                      <a:pt x="1435" y="954"/>
                    </a:lnTo>
                    <a:lnTo>
                      <a:pt x="1435" y="954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6" y="952"/>
                    </a:lnTo>
                    <a:lnTo>
                      <a:pt x="1438" y="952"/>
                    </a:lnTo>
                    <a:lnTo>
                      <a:pt x="1438" y="952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0" y="950"/>
                    </a:lnTo>
                    <a:lnTo>
                      <a:pt x="1442" y="950"/>
                    </a:lnTo>
                    <a:lnTo>
                      <a:pt x="1442" y="950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2" y="952"/>
                    </a:lnTo>
                    <a:lnTo>
                      <a:pt x="1444" y="954"/>
                    </a:lnTo>
                    <a:lnTo>
                      <a:pt x="1444" y="954"/>
                    </a:lnTo>
                    <a:lnTo>
                      <a:pt x="1442" y="954"/>
                    </a:lnTo>
                    <a:lnTo>
                      <a:pt x="1442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5"/>
                    </a:lnTo>
                    <a:lnTo>
                      <a:pt x="1444" y="957"/>
                    </a:lnTo>
                    <a:lnTo>
                      <a:pt x="1444" y="959"/>
                    </a:lnTo>
                    <a:lnTo>
                      <a:pt x="1444" y="959"/>
                    </a:lnTo>
                    <a:lnTo>
                      <a:pt x="1444" y="961"/>
                    </a:lnTo>
                    <a:lnTo>
                      <a:pt x="1442" y="963"/>
                    </a:lnTo>
                    <a:lnTo>
                      <a:pt x="1442" y="963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2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4" y="964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3"/>
                    </a:lnTo>
                    <a:lnTo>
                      <a:pt x="1445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61"/>
                    </a:lnTo>
                    <a:lnTo>
                      <a:pt x="1447" y="959"/>
                    </a:lnTo>
                    <a:lnTo>
                      <a:pt x="1449" y="959"/>
                    </a:lnTo>
                    <a:lnTo>
                      <a:pt x="1451" y="959"/>
                    </a:lnTo>
                    <a:lnTo>
                      <a:pt x="1451" y="959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1"/>
                    </a:lnTo>
                    <a:lnTo>
                      <a:pt x="1451" y="963"/>
                    </a:lnTo>
                    <a:lnTo>
                      <a:pt x="1451" y="964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51" y="966"/>
                    </a:lnTo>
                    <a:lnTo>
                      <a:pt x="1449" y="966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9" y="968"/>
                    </a:lnTo>
                    <a:lnTo>
                      <a:pt x="1447" y="968"/>
                    </a:lnTo>
                    <a:lnTo>
                      <a:pt x="1447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68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5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0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2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3"/>
                    </a:lnTo>
                    <a:lnTo>
                      <a:pt x="1444" y="975"/>
                    </a:lnTo>
                    <a:lnTo>
                      <a:pt x="1444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5" y="975"/>
                    </a:lnTo>
                    <a:lnTo>
                      <a:pt x="1447" y="975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7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7"/>
                    </a:lnTo>
                    <a:lnTo>
                      <a:pt x="1449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1" y="975"/>
                    </a:lnTo>
                    <a:lnTo>
                      <a:pt x="1453" y="975"/>
                    </a:lnTo>
                    <a:lnTo>
                      <a:pt x="1453" y="975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7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79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3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5" y="981"/>
                    </a:lnTo>
                    <a:lnTo>
                      <a:pt x="1456" y="981"/>
                    </a:lnTo>
                    <a:lnTo>
                      <a:pt x="1456" y="981"/>
                    </a:lnTo>
                    <a:lnTo>
                      <a:pt x="1456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58" y="982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4"/>
                    </a:lnTo>
                    <a:lnTo>
                      <a:pt x="1460" y="986"/>
                    </a:lnTo>
                    <a:lnTo>
                      <a:pt x="1460" y="986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2" y="988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4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5" y="990"/>
                    </a:lnTo>
                    <a:lnTo>
                      <a:pt x="1467" y="990"/>
                    </a:lnTo>
                    <a:lnTo>
                      <a:pt x="1467" y="990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8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6"/>
                    </a:lnTo>
                    <a:lnTo>
                      <a:pt x="1467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4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2"/>
                    </a:lnTo>
                    <a:lnTo>
                      <a:pt x="1465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7" y="981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69" y="979"/>
                    </a:lnTo>
                    <a:lnTo>
                      <a:pt x="1471" y="979"/>
                    </a:lnTo>
                    <a:lnTo>
                      <a:pt x="1471" y="979"/>
                    </a:lnTo>
                    <a:lnTo>
                      <a:pt x="1473" y="979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3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4" y="977"/>
                    </a:lnTo>
                    <a:lnTo>
                      <a:pt x="1476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78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0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2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7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79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1"/>
                    </a:lnTo>
                    <a:lnTo>
                      <a:pt x="1483" y="982"/>
                    </a:lnTo>
                    <a:lnTo>
                      <a:pt x="1482" y="982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2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80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8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6" y="984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4" y="986"/>
                    </a:lnTo>
                    <a:lnTo>
                      <a:pt x="1473" y="986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3" y="988"/>
                    </a:lnTo>
                    <a:lnTo>
                      <a:pt x="1471" y="988"/>
                    </a:lnTo>
                    <a:lnTo>
                      <a:pt x="1471" y="988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0"/>
                    </a:lnTo>
                    <a:lnTo>
                      <a:pt x="1471" y="992"/>
                    </a:lnTo>
                    <a:lnTo>
                      <a:pt x="1471" y="992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3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71" y="995"/>
                    </a:lnTo>
                    <a:lnTo>
                      <a:pt x="1469" y="995"/>
                    </a:lnTo>
                    <a:lnTo>
                      <a:pt x="1469" y="995"/>
                    </a:lnTo>
                    <a:lnTo>
                      <a:pt x="1469" y="997"/>
                    </a:lnTo>
                    <a:lnTo>
                      <a:pt x="1469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7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999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7" y="1001"/>
                    </a:lnTo>
                    <a:lnTo>
                      <a:pt x="1469" y="1001"/>
                    </a:lnTo>
                    <a:lnTo>
                      <a:pt x="1469" y="1001"/>
                    </a:lnTo>
                    <a:lnTo>
                      <a:pt x="1469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71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9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7" y="1002"/>
                    </a:lnTo>
                    <a:lnTo>
                      <a:pt x="1465" y="1002"/>
                    </a:lnTo>
                    <a:lnTo>
                      <a:pt x="1465" y="1002"/>
                    </a:lnTo>
                    <a:lnTo>
                      <a:pt x="1465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4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1"/>
                    </a:lnTo>
                    <a:lnTo>
                      <a:pt x="1462" y="1002"/>
                    </a:lnTo>
                    <a:lnTo>
                      <a:pt x="1462" y="1002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4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6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2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08"/>
                    </a:lnTo>
                    <a:lnTo>
                      <a:pt x="1464" y="1010"/>
                    </a:lnTo>
                    <a:lnTo>
                      <a:pt x="1464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0"/>
                    </a:lnTo>
                    <a:lnTo>
                      <a:pt x="1465" y="1011"/>
                    </a:lnTo>
                    <a:lnTo>
                      <a:pt x="1465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7" y="1011"/>
                    </a:lnTo>
                    <a:lnTo>
                      <a:pt x="1469" y="1013"/>
                    </a:lnTo>
                    <a:lnTo>
                      <a:pt x="1469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3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5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71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7"/>
                    </a:lnTo>
                    <a:lnTo>
                      <a:pt x="1469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7" y="1015"/>
                    </a:lnTo>
                    <a:lnTo>
                      <a:pt x="1465" y="1015"/>
                    </a:lnTo>
                    <a:lnTo>
                      <a:pt x="1465" y="1015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5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4" y="1013"/>
                    </a:lnTo>
                    <a:lnTo>
                      <a:pt x="1462" y="1011"/>
                    </a:lnTo>
                    <a:lnTo>
                      <a:pt x="1458" y="1010"/>
                    </a:lnTo>
                    <a:lnTo>
                      <a:pt x="1456" y="1008"/>
                    </a:lnTo>
                    <a:lnTo>
                      <a:pt x="1455" y="1008"/>
                    </a:lnTo>
                    <a:lnTo>
                      <a:pt x="1455" y="1006"/>
                    </a:lnTo>
                    <a:lnTo>
                      <a:pt x="1455" y="1006"/>
                    </a:lnTo>
                    <a:lnTo>
                      <a:pt x="1453" y="1006"/>
                    </a:lnTo>
                    <a:lnTo>
                      <a:pt x="1453" y="1004"/>
                    </a:lnTo>
                    <a:lnTo>
                      <a:pt x="1451" y="1004"/>
                    </a:lnTo>
                    <a:lnTo>
                      <a:pt x="1451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9" y="1002"/>
                    </a:lnTo>
                    <a:lnTo>
                      <a:pt x="1447" y="1002"/>
                    </a:lnTo>
                    <a:lnTo>
                      <a:pt x="1447" y="1002"/>
                    </a:lnTo>
                    <a:lnTo>
                      <a:pt x="1445" y="1002"/>
                    </a:lnTo>
                    <a:lnTo>
                      <a:pt x="1445" y="1002"/>
                    </a:lnTo>
                    <a:lnTo>
                      <a:pt x="1444" y="1002"/>
                    </a:lnTo>
                    <a:lnTo>
                      <a:pt x="1442" y="1002"/>
                    </a:lnTo>
                    <a:lnTo>
                      <a:pt x="1442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40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8" y="1002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6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4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5" y="1006"/>
                    </a:lnTo>
                    <a:lnTo>
                      <a:pt x="1433" y="1006"/>
                    </a:lnTo>
                    <a:lnTo>
                      <a:pt x="1433" y="1006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08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0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1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3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5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7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3" y="1019"/>
                    </a:lnTo>
                    <a:lnTo>
                      <a:pt x="1431" y="1019"/>
                    </a:lnTo>
                    <a:lnTo>
                      <a:pt x="1431" y="1019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9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20"/>
                    </a:lnTo>
                    <a:lnTo>
                      <a:pt x="1427" y="1019"/>
                    </a:lnTo>
                    <a:lnTo>
                      <a:pt x="1426" y="1019"/>
                    </a:lnTo>
                    <a:lnTo>
                      <a:pt x="1426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4" y="1019"/>
                    </a:lnTo>
                    <a:lnTo>
                      <a:pt x="1422" y="1019"/>
                    </a:lnTo>
                    <a:lnTo>
                      <a:pt x="1422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20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8" y="1019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7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5" y="1020"/>
                    </a:lnTo>
                    <a:lnTo>
                      <a:pt x="1413" y="1020"/>
                    </a:lnTo>
                    <a:lnTo>
                      <a:pt x="1411" y="1020"/>
                    </a:lnTo>
                    <a:lnTo>
                      <a:pt x="1411" y="1020"/>
                    </a:lnTo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27">
                <a:extLst>
                  <a:ext uri="{FF2B5EF4-FFF2-40B4-BE49-F238E27FC236}">
                    <a16:creationId xmlns:a16="http://schemas.microsoft.com/office/drawing/2014/main" id="{1DD06258-4E2A-C024-4DBD-0C979020C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  <a:close/>
                  </a:path>
                </a:pathLst>
              </a:custGeom>
              <a:solidFill>
                <a:srgbClr val="1636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28">
                <a:extLst>
                  <a:ext uri="{FF2B5EF4-FFF2-40B4-BE49-F238E27FC236}">
                    <a16:creationId xmlns:a16="http://schemas.microsoft.com/office/drawing/2014/main" id="{40859A6C-703D-A493-09F2-04CF946F3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29">
                <a:extLst>
                  <a:ext uri="{FF2B5EF4-FFF2-40B4-BE49-F238E27FC236}">
                    <a16:creationId xmlns:a16="http://schemas.microsoft.com/office/drawing/2014/main" id="{BB6E30D3-089F-9C20-A832-CFB394DC2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32"/>
                <a:ext cx="1228" cy="799"/>
              </a:xfrm>
              <a:custGeom>
                <a:avLst/>
                <a:gdLst>
                  <a:gd name="T0" fmla="*/ 578 w 1228"/>
                  <a:gd name="T1" fmla="*/ 745 h 799"/>
                  <a:gd name="T2" fmla="*/ 540 w 1228"/>
                  <a:gd name="T3" fmla="*/ 709 h 799"/>
                  <a:gd name="T4" fmla="*/ 526 w 1228"/>
                  <a:gd name="T5" fmla="*/ 671 h 799"/>
                  <a:gd name="T6" fmla="*/ 524 w 1228"/>
                  <a:gd name="T7" fmla="*/ 620 h 799"/>
                  <a:gd name="T8" fmla="*/ 535 w 1228"/>
                  <a:gd name="T9" fmla="*/ 586 h 799"/>
                  <a:gd name="T10" fmla="*/ 555 w 1228"/>
                  <a:gd name="T11" fmla="*/ 548 h 799"/>
                  <a:gd name="T12" fmla="*/ 548 w 1228"/>
                  <a:gd name="T13" fmla="*/ 504 h 799"/>
                  <a:gd name="T14" fmla="*/ 508 w 1228"/>
                  <a:gd name="T15" fmla="*/ 490 h 799"/>
                  <a:gd name="T16" fmla="*/ 490 w 1228"/>
                  <a:gd name="T17" fmla="*/ 542 h 799"/>
                  <a:gd name="T18" fmla="*/ 430 w 1228"/>
                  <a:gd name="T19" fmla="*/ 569 h 799"/>
                  <a:gd name="T20" fmla="*/ 388 w 1228"/>
                  <a:gd name="T21" fmla="*/ 577 h 799"/>
                  <a:gd name="T22" fmla="*/ 327 w 1228"/>
                  <a:gd name="T23" fmla="*/ 569 h 799"/>
                  <a:gd name="T24" fmla="*/ 262 w 1228"/>
                  <a:gd name="T25" fmla="*/ 560 h 799"/>
                  <a:gd name="T26" fmla="*/ 37 w 1228"/>
                  <a:gd name="T27" fmla="*/ 226 h 799"/>
                  <a:gd name="T28" fmla="*/ 39 w 1228"/>
                  <a:gd name="T29" fmla="*/ 143 h 799"/>
                  <a:gd name="T30" fmla="*/ 160 w 1228"/>
                  <a:gd name="T31" fmla="*/ 81 h 799"/>
                  <a:gd name="T32" fmla="*/ 325 w 1228"/>
                  <a:gd name="T33" fmla="*/ 25 h 799"/>
                  <a:gd name="T34" fmla="*/ 453 w 1228"/>
                  <a:gd name="T35" fmla="*/ 36 h 799"/>
                  <a:gd name="T36" fmla="*/ 537 w 1228"/>
                  <a:gd name="T37" fmla="*/ 25 h 799"/>
                  <a:gd name="T38" fmla="*/ 542 w 1228"/>
                  <a:gd name="T39" fmla="*/ 81 h 799"/>
                  <a:gd name="T40" fmla="*/ 566 w 1228"/>
                  <a:gd name="T41" fmla="*/ 124 h 799"/>
                  <a:gd name="T42" fmla="*/ 620 w 1228"/>
                  <a:gd name="T43" fmla="*/ 150 h 799"/>
                  <a:gd name="T44" fmla="*/ 651 w 1228"/>
                  <a:gd name="T45" fmla="*/ 179 h 799"/>
                  <a:gd name="T46" fmla="*/ 633 w 1228"/>
                  <a:gd name="T47" fmla="*/ 226 h 799"/>
                  <a:gd name="T48" fmla="*/ 665 w 1228"/>
                  <a:gd name="T49" fmla="*/ 244 h 799"/>
                  <a:gd name="T50" fmla="*/ 705 w 1228"/>
                  <a:gd name="T51" fmla="*/ 226 h 799"/>
                  <a:gd name="T52" fmla="*/ 739 w 1228"/>
                  <a:gd name="T53" fmla="*/ 188 h 799"/>
                  <a:gd name="T54" fmla="*/ 786 w 1228"/>
                  <a:gd name="T55" fmla="*/ 179 h 799"/>
                  <a:gd name="T56" fmla="*/ 803 w 1228"/>
                  <a:gd name="T57" fmla="*/ 211 h 799"/>
                  <a:gd name="T58" fmla="*/ 781 w 1228"/>
                  <a:gd name="T59" fmla="*/ 224 h 799"/>
                  <a:gd name="T60" fmla="*/ 784 w 1228"/>
                  <a:gd name="T61" fmla="*/ 249 h 799"/>
                  <a:gd name="T62" fmla="*/ 812 w 1228"/>
                  <a:gd name="T63" fmla="*/ 275 h 799"/>
                  <a:gd name="T64" fmla="*/ 844 w 1228"/>
                  <a:gd name="T65" fmla="*/ 287 h 799"/>
                  <a:gd name="T66" fmla="*/ 871 w 1228"/>
                  <a:gd name="T67" fmla="*/ 269 h 799"/>
                  <a:gd name="T68" fmla="*/ 935 w 1228"/>
                  <a:gd name="T69" fmla="*/ 253 h 799"/>
                  <a:gd name="T70" fmla="*/ 980 w 1228"/>
                  <a:gd name="T71" fmla="*/ 266 h 799"/>
                  <a:gd name="T72" fmla="*/ 989 w 1228"/>
                  <a:gd name="T73" fmla="*/ 300 h 799"/>
                  <a:gd name="T74" fmla="*/ 1034 w 1228"/>
                  <a:gd name="T75" fmla="*/ 325 h 799"/>
                  <a:gd name="T76" fmla="*/ 1023 w 1228"/>
                  <a:gd name="T77" fmla="*/ 369 h 799"/>
                  <a:gd name="T78" fmla="*/ 1020 w 1228"/>
                  <a:gd name="T79" fmla="*/ 396 h 799"/>
                  <a:gd name="T80" fmla="*/ 1061 w 1228"/>
                  <a:gd name="T81" fmla="*/ 427 h 799"/>
                  <a:gd name="T82" fmla="*/ 1027 w 1228"/>
                  <a:gd name="T83" fmla="*/ 450 h 799"/>
                  <a:gd name="T84" fmla="*/ 992 w 1228"/>
                  <a:gd name="T85" fmla="*/ 436 h 799"/>
                  <a:gd name="T86" fmla="*/ 945 w 1228"/>
                  <a:gd name="T87" fmla="*/ 456 h 799"/>
                  <a:gd name="T88" fmla="*/ 947 w 1228"/>
                  <a:gd name="T89" fmla="*/ 499 h 799"/>
                  <a:gd name="T90" fmla="*/ 994 w 1228"/>
                  <a:gd name="T91" fmla="*/ 495 h 799"/>
                  <a:gd name="T92" fmla="*/ 1030 w 1228"/>
                  <a:gd name="T93" fmla="*/ 492 h 799"/>
                  <a:gd name="T94" fmla="*/ 1074 w 1228"/>
                  <a:gd name="T95" fmla="*/ 470 h 799"/>
                  <a:gd name="T96" fmla="*/ 1117 w 1228"/>
                  <a:gd name="T97" fmla="*/ 465 h 799"/>
                  <a:gd name="T98" fmla="*/ 1159 w 1228"/>
                  <a:gd name="T99" fmla="*/ 456 h 799"/>
                  <a:gd name="T100" fmla="*/ 1206 w 1228"/>
                  <a:gd name="T101" fmla="*/ 465 h 799"/>
                  <a:gd name="T102" fmla="*/ 1199 w 1228"/>
                  <a:gd name="T103" fmla="*/ 488 h 799"/>
                  <a:gd name="T104" fmla="*/ 1148 w 1228"/>
                  <a:gd name="T105" fmla="*/ 519 h 799"/>
                  <a:gd name="T106" fmla="*/ 1117 w 1228"/>
                  <a:gd name="T107" fmla="*/ 586 h 799"/>
                  <a:gd name="T108" fmla="*/ 1096 w 1228"/>
                  <a:gd name="T109" fmla="*/ 638 h 799"/>
                  <a:gd name="T110" fmla="*/ 1018 w 1228"/>
                  <a:gd name="T111" fmla="*/ 689 h 799"/>
                  <a:gd name="T112" fmla="*/ 942 w 1228"/>
                  <a:gd name="T113" fmla="*/ 636 h 799"/>
                  <a:gd name="T114" fmla="*/ 898 w 1228"/>
                  <a:gd name="T115" fmla="*/ 658 h 799"/>
                  <a:gd name="T116" fmla="*/ 857 w 1228"/>
                  <a:gd name="T117" fmla="*/ 622 h 799"/>
                  <a:gd name="T118" fmla="*/ 777 w 1228"/>
                  <a:gd name="T119" fmla="*/ 624 h 799"/>
                  <a:gd name="T120" fmla="*/ 741 w 1228"/>
                  <a:gd name="T121" fmla="*/ 693 h 799"/>
                  <a:gd name="T122" fmla="*/ 716 w 1228"/>
                  <a:gd name="T123" fmla="*/ 721 h 799"/>
                  <a:gd name="T124" fmla="*/ 674 w 1228"/>
                  <a:gd name="T125" fmla="*/ 779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8" h="799">
                    <a:moveTo>
                      <a:pt x="627" y="799"/>
                    </a:moveTo>
                    <a:lnTo>
                      <a:pt x="623" y="799"/>
                    </a:lnTo>
                    <a:lnTo>
                      <a:pt x="623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2" y="799"/>
                    </a:lnTo>
                    <a:lnTo>
                      <a:pt x="620" y="799"/>
                    </a:lnTo>
                    <a:lnTo>
                      <a:pt x="620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8" y="799"/>
                    </a:lnTo>
                    <a:lnTo>
                      <a:pt x="616" y="799"/>
                    </a:lnTo>
                    <a:lnTo>
                      <a:pt x="616" y="799"/>
                    </a:lnTo>
                    <a:lnTo>
                      <a:pt x="614" y="797"/>
                    </a:lnTo>
                    <a:lnTo>
                      <a:pt x="613" y="796"/>
                    </a:lnTo>
                    <a:lnTo>
                      <a:pt x="613" y="794"/>
                    </a:lnTo>
                    <a:lnTo>
                      <a:pt x="611" y="794"/>
                    </a:lnTo>
                    <a:lnTo>
                      <a:pt x="611" y="794"/>
                    </a:lnTo>
                    <a:lnTo>
                      <a:pt x="609" y="792"/>
                    </a:lnTo>
                    <a:lnTo>
                      <a:pt x="609" y="792"/>
                    </a:lnTo>
                    <a:lnTo>
                      <a:pt x="607" y="792"/>
                    </a:lnTo>
                    <a:lnTo>
                      <a:pt x="607" y="792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5" y="790"/>
                    </a:lnTo>
                    <a:lnTo>
                      <a:pt x="607" y="790"/>
                    </a:lnTo>
                    <a:lnTo>
                      <a:pt x="607" y="790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8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7" y="787"/>
                    </a:lnTo>
                    <a:lnTo>
                      <a:pt x="605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4" y="787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5"/>
                    </a:lnTo>
                    <a:lnTo>
                      <a:pt x="602" y="783"/>
                    </a:lnTo>
                    <a:lnTo>
                      <a:pt x="604" y="783"/>
                    </a:lnTo>
                    <a:lnTo>
                      <a:pt x="604" y="783"/>
                    </a:lnTo>
                    <a:lnTo>
                      <a:pt x="604" y="781"/>
                    </a:lnTo>
                    <a:lnTo>
                      <a:pt x="604" y="781"/>
                    </a:lnTo>
                    <a:lnTo>
                      <a:pt x="604" y="779"/>
                    </a:lnTo>
                    <a:lnTo>
                      <a:pt x="602" y="778"/>
                    </a:lnTo>
                    <a:lnTo>
                      <a:pt x="600" y="778"/>
                    </a:lnTo>
                    <a:lnTo>
                      <a:pt x="598" y="776"/>
                    </a:lnTo>
                    <a:lnTo>
                      <a:pt x="598" y="774"/>
                    </a:lnTo>
                    <a:lnTo>
                      <a:pt x="598" y="772"/>
                    </a:lnTo>
                    <a:lnTo>
                      <a:pt x="598" y="770"/>
                    </a:lnTo>
                    <a:lnTo>
                      <a:pt x="598" y="768"/>
                    </a:lnTo>
                    <a:lnTo>
                      <a:pt x="598" y="767"/>
                    </a:lnTo>
                    <a:lnTo>
                      <a:pt x="598" y="767"/>
                    </a:lnTo>
                    <a:lnTo>
                      <a:pt x="600" y="767"/>
                    </a:lnTo>
                    <a:lnTo>
                      <a:pt x="600" y="767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600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8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6" y="765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5" y="767"/>
                    </a:lnTo>
                    <a:lnTo>
                      <a:pt x="593" y="767"/>
                    </a:lnTo>
                    <a:lnTo>
                      <a:pt x="593" y="767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3" y="765"/>
                    </a:lnTo>
                    <a:lnTo>
                      <a:pt x="595" y="763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61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9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5" y="758"/>
                    </a:lnTo>
                    <a:lnTo>
                      <a:pt x="593" y="758"/>
                    </a:lnTo>
                    <a:lnTo>
                      <a:pt x="593" y="758"/>
                    </a:lnTo>
                    <a:lnTo>
                      <a:pt x="593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91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6"/>
                    </a:lnTo>
                    <a:lnTo>
                      <a:pt x="589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7" y="754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5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4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2"/>
                    </a:lnTo>
                    <a:lnTo>
                      <a:pt x="582" y="750"/>
                    </a:lnTo>
                    <a:lnTo>
                      <a:pt x="580" y="750"/>
                    </a:lnTo>
                    <a:lnTo>
                      <a:pt x="580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8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50"/>
                    </a:lnTo>
                    <a:lnTo>
                      <a:pt x="576" y="749"/>
                    </a:lnTo>
                    <a:lnTo>
                      <a:pt x="576" y="749"/>
                    </a:lnTo>
                    <a:lnTo>
                      <a:pt x="578" y="749"/>
                    </a:lnTo>
                    <a:lnTo>
                      <a:pt x="578" y="747"/>
                    </a:lnTo>
                    <a:lnTo>
                      <a:pt x="578" y="747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5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8" y="743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6" y="741"/>
                    </a:lnTo>
                    <a:lnTo>
                      <a:pt x="575" y="741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5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40"/>
                    </a:lnTo>
                    <a:lnTo>
                      <a:pt x="573" y="738"/>
                    </a:lnTo>
                    <a:lnTo>
                      <a:pt x="571" y="738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71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40"/>
                    </a:lnTo>
                    <a:lnTo>
                      <a:pt x="569" y="738"/>
                    </a:lnTo>
                    <a:lnTo>
                      <a:pt x="567" y="738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6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7" y="734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2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30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9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6" y="727"/>
                    </a:lnTo>
                    <a:lnTo>
                      <a:pt x="564" y="727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4" y="725"/>
                    </a:lnTo>
                    <a:lnTo>
                      <a:pt x="562" y="725"/>
                    </a:lnTo>
                    <a:lnTo>
                      <a:pt x="562" y="725"/>
                    </a:lnTo>
                    <a:lnTo>
                      <a:pt x="562" y="723"/>
                    </a:lnTo>
                    <a:lnTo>
                      <a:pt x="562" y="723"/>
                    </a:lnTo>
                    <a:lnTo>
                      <a:pt x="560" y="723"/>
                    </a:lnTo>
                    <a:lnTo>
                      <a:pt x="560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3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1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20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8" y="718"/>
                    </a:lnTo>
                    <a:lnTo>
                      <a:pt x="557" y="716"/>
                    </a:lnTo>
                    <a:lnTo>
                      <a:pt x="555" y="716"/>
                    </a:lnTo>
                    <a:lnTo>
                      <a:pt x="555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3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51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9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8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6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4" y="716"/>
                    </a:lnTo>
                    <a:lnTo>
                      <a:pt x="542" y="716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4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2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2"/>
                    </a:lnTo>
                    <a:lnTo>
                      <a:pt x="544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11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2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9"/>
                    </a:lnTo>
                    <a:lnTo>
                      <a:pt x="540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7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5"/>
                    </a:lnTo>
                    <a:lnTo>
                      <a:pt x="538" y="703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0" y="702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2" y="703"/>
                    </a:lnTo>
                    <a:lnTo>
                      <a:pt x="544" y="703"/>
                    </a:lnTo>
                    <a:lnTo>
                      <a:pt x="544" y="703"/>
                    </a:lnTo>
                    <a:lnTo>
                      <a:pt x="544" y="702"/>
                    </a:lnTo>
                    <a:lnTo>
                      <a:pt x="544" y="702"/>
                    </a:lnTo>
                    <a:lnTo>
                      <a:pt x="546" y="702"/>
                    </a:lnTo>
                    <a:lnTo>
                      <a:pt x="546" y="700"/>
                    </a:lnTo>
                    <a:lnTo>
                      <a:pt x="546" y="700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6" y="698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4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6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698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2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700"/>
                    </a:lnTo>
                    <a:lnTo>
                      <a:pt x="540" y="698"/>
                    </a:lnTo>
                    <a:lnTo>
                      <a:pt x="538" y="698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8" y="696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4"/>
                    </a:lnTo>
                    <a:lnTo>
                      <a:pt x="537" y="693"/>
                    </a:lnTo>
                    <a:lnTo>
                      <a:pt x="537" y="693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7" y="691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9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8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7"/>
                    </a:lnTo>
                    <a:lnTo>
                      <a:pt x="537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5" y="685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3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2"/>
                    </a:lnTo>
                    <a:lnTo>
                      <a:pt x="533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80"/>
                    </a:lnTo>
                    <a:lnTo>
                      <a:pt x="531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8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6"/>
                    </a:lnTo>
                    <a:lnTo>
                      <a:pt x="529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1" y="674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3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3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31" y="671"/>
                    </a:lnTo>
                    <a:lnTo>
                      <a:pt x="529" y="671"/>
                    </a:lnTo>
                    <a:lnTo>
                      <a:pt x="529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8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71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9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5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4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2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6" y="660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8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6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5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8" y="653"/>
                    </a:lnTo>
                    <a:lnTo>
                      <a:pt x="529" y="651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29" y="649"/>
                    </a:lnTo>
                    <a:lnTo>
                      <a:pt x="531" y="649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31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9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7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8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5"/>
                    </a:lnTo>
                    <a:lnTo>
                      <a:pt x="529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4"/>
                    </a:lnTo>
                    <a:lnTo>
                      <a:pt x="528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2"/>
                    </a:lnTo>
                    <a:lnTo>
                      <a:pt x="526" y="640"/>
                    </a:lnTo>
                    <a:lnTo>
                      <a:pt x="524" y="640"/>
                    </a:lnTo>
                    <a:lnTo>
                      <a:pt x="524" y="638"/>
                    </a:lnTo>
                    <a:lnTo>
                      <a:pt x="524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8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6"/>
                    </a:lnTo>
                    <a:lnTo>
                      <a:pt x="522" y="635"/>
                    </a:lnTo>
                    <a:lnTo>
                      <a:pt x="522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5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20" y="633"/>
                    </a:lnTo>
                    <a:lnTo>
                      <a:pt x="519" y="633"/>
                    </a:lnTo>
                    <a:lnTo>
                      <a:pt x="519" y="633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19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31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9"/>
                    </a:lnTo>
                    <a:lnTo>
                      <a:pt x="520" y="627"/>
                    </a:lnTo>
                    <a:lnTo>
                      <a:pt x="520" y="627"/>
                    </a:lnTo>
                    <a:lnTo>
                      <a:pt x="520" y="626"/>
                    </a:lnTo>
                    <a:lnTo>
                      <a:pt x="520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2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6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2"/>
                    </a:lnTo>
                    <a:lnTo>
                      <a:pt x="524" y="620"/>
                    </a:lnTo>
                    <a:lnTo>
                      <a:pt x="524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6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8" y="620"/>
                    </a:lnTo>
                    <a:lnTo>
                      <a:pt x="529" y="620"/>
                    </a:lnTo>
                    <a:lnTo>
                      <a:pt x="529" y="620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29" y="618"/>
                    </a:lnTo>
                    <a:lnTo>
                      <a:pt x="531" y="618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7"/>
                    </a:lnTo>
                    <a:lnTo>
                      <a:pt x="531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5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9" y="613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8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6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4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11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2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9"/>
                    </a:lnTo>
                    <a:lnTo>
                      <a:pt x="524" y="607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6" y="606"/>
                    </a:lnTo>
                    <a:lnTo>
                      <a:pt x="524" y="606"/>
                    </a:lnTo>
                    <a:lnTo>
                      <a:pt x="524" y="606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2" y="604"/>
                    </a:lnTo>
                    <a:lnTo>
                      <a:pt x="522" y="604"/>
                    </a:lnTo>
                    <a:lnTo>
                      <a:pt x="524" y="604"/>
                    </a:lnTo>
                    <a:lnTo>
                      <a:pt x="524" y="604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4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6" y="602"/>
                    </a:lnTo>
                    <a:lnTo>
                      <a:pt x="528" y="602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600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8"/>
                    </a:lnTo>
                    <a:lnTo>
                      <a:pt x="528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29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7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5"/>
                    </a:lnTo>
                    <a:lnTo>
                      <a:pt x="531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3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3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5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91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7" y="589"/>
                    </a:lnTo>
                    <a:lnTo>
                      <a:pt x="535" y="589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8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7" y="586"/>
                    </a:lnTo>
                    <a:lnTo>
                      <a:pt x="537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5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3" y="586"/>
                    </a:lnTo>
                    <a:lnTo>
                      <a:pt x="531" y="586"/>
                    </a:lnTo>
                    <a:lnTo>
                      <a:pt x="531" y="586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4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2"/>
                    </a:lnTo>
                    <a:lnTo>
                      <a:pt x="531" y="580"/>
                    </a:lnTo>
                    <a:lnTo>
                      <a:pt x="531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80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29" y="579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1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3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7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5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3" y="575"/>
                    </a:lnTo>
                    <a:lnTo>
                      <a:pt x="531" y="575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3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71"/>
                    </a:lnTo>
                    <a:lnTo>
                      <a:pt x="531" y="569"/>
                    </a:lnTo>
                    <a:lnTo>
                      <a:pt x="533" y="569"/>
                    </a:lnTo>
                    <a:lnTo>
                      <a:pt x="533" y="569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3" y="568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5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6"/>
                    </a:lnTo>
                    <a:lnTo>
                      <a:pt x="537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38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0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2" y="564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40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38" y="562"/>
                    </a:lnTo>
                    <a:lnTo>
                      <a:pt x="540" y="560"/>
                    </a:lnTo>
                    <a:lnTo>
                      <a:pt x="540" y="560"/>
                    </a:lnTo>
                    <a:lnTo>
                      <a:pt x="542" y="560"/>
                    </a:lnTo>
                    <a:lnTo>
                      <a:pt x="544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6" y="560"/>
                    </a:lnTo>
                    <a:lnTo>
                      <a:pt x="548" y="560"/>
                    </a:lnTo>
                    <a:lnTo>
                      <a:pt x="548" y="560"/>
                    </a:lnTo>
                    <a:lnTo>
                      <a:pt x="548" y="559"/>
                    </a:lnTo>
                    <a:lnTo>
                      <a:pt x="549" y="559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49" y="557"/>
                    </a:lnTo>
                    <a:lnTo>
                      <a:pt x="551" y="557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7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5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3" y="553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1"/>
                    </a:lnTo>
                    <a:lnTo>
                      <a:pt x="555" y="550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8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5" y="546"/>
                    </a:lnTo>
                    <a:lnTo>
                      <a:pt x="557" y="544"/>
                    </a:lnTo>
                    <a:lnTo>
                      <a:pt x="557" y="544"/>
                    </a:lnTo>
                    <a:lnTo>
                      <a:pt x="558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0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4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2" y="542"/>
                    </a:lnTo>
                    <a:lnTo>
                      <a:pt x="560" y="542"/>
                    </a:lnTo>
                    <a:lnTo>
                      <a:pt x="558" y="541"/>
                    </a:lnTo>
                    <a:lnTo>
                      <a:pt x="558" y="541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8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9"/>
                    </a:lnTo>
                    <a:lnTo>
                      <a:pt x="557" y="537"/>
                    </a:lnTo>
                    <a:lnTo>
                      <a:pt x="557" y="537"/>
                    </a:lnTo>
                    <a:lnTo>
                      <a:pt x="555" y="537"/>
                    </a:lnTo>
                    <a:lnTo>
                      <a:pt x="555" y="537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5"/>
                    </a:lnTo>
                    <a:lnTo>
                      <a:pt x="555" y="533"/>
                    </a:lnTo>
                    <a:lnTo>
                      <a:pt x="553" y="533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2"/>
                    </a:lnTo>
                    <a:lnTo>
                      <a:pt x="553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51" y="530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8"/>
                    </a:lnTo>
                    <a:lnTo>
                      <a:pt x="549" y="526"/>
                    </a:lnTo>
                    <a:lnTo>
                      <a:pt x="549" y="526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49" y="524"/>
                    </a:lnTo>
                    <a:lnTo>
                      <a:pt x="551" y="524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1" y="522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21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9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7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3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5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3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2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5" y="510"/>
                    </a:lnTo>
                    <a:lnTo>
                      <a:pt x="557" y="510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7" y="508"/>
                    </a:lnTo>
                    <a:lnTo>
                      <a:pt x="555" y="508"/>
                    </a:lnTo>
                    <a:lnTo>
                      <a:pt x="555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8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3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51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9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8" y="506"/>
                    </a:lnTo>
                    <a:lnTo>
                      <a:pt x="546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8" y="504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3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6" y="501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9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7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5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8" y="494"/>
                    </a:lnTo>
                    <a:lnTo>
                      <a:pt x="546" y="494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6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4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2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2" y="490"/>
                    </a:lnTo>
                    <a:lnTo>
                      <a:pt x="540" y="490"/>
                    </a:lnTo>
                    <a:lnTo>
                      <a:pt x="540" y="488"/>
                    </a:lnTo>
                    <a:lnTo>
                      <a:pt x="540" y="488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40" y="486"/>
                    </a:lnTo>
                    <a:lnTo>
                      <a:pt x="538" y="486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88"/>
                    </a:lnTo>
                    <a:lnTo>
                      <a:pt x="538" y="490"/>
                    </a:lnTo>
                    <a:lnTo>
                      <a:pt x="538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7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5" y="490"/>
                    </a:lnTo>
                    <a:lnTo>
                      <a:pt x="533" y="490"/>
                    </a:lnTo>
                    <a:lnTo>
                      <a:pt x="531" y="490"/>
                    </a:lnTo>
                    <a:lnTo>
                      <a:pt x="531" y="490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31" y="488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0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2"/>
                    </a:lnTo>
                    <a:lnTo>
                      <a:pt x="529" y="494"/>
                    </a:lnTo>
                    <a:lnTo>
                      <a:pt x="529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4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8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6" y="492"/>
                    </a:lnTo>
                    <a:lnTo>
                      <a:pt x="524" y="492"/>
                    </a:lnTo>
                    <a:lnTo>
                      <a:pt x="524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2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20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9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7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2"/>
                    </a:lnTo>
                    <a:lnTo>
                      <a:pt x="515" y="490"/>
                    </a:lnTo>
                    <a:lnTo>
                      <a:pt x="515" y="490"/>
                    </a:lnTo>
                    <a:lnTo>
                      <a:pt x="513" y="490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1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10" y="492"/>
                    </a:lnTo>
                    <a:lnTo>
                      <a:pt x="508" y="492"/>
                    </a:lnTo>
                    <a:lnTo>
                      <a:pt x="508" y="492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8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90"/>
                    </a:lnTo>
                    <a:lnTo>
                      <a:pt x="506" y="488"/>
                    </a:lnTo>
                    <a:lnTo>
                      <a:pt x="504" y="488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0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2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4"/>
                    </a:lnTo>
                    <a:lnTo>
                      <a:pt x="504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5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7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499"/>
                    </a:lnTo>
                    <a:lnTo>
                      <a:pt x="502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500" y="501"/>
                    </a:lnTo>
                    <a:lnTo>
                      <a:pt x="499" y="503"/>
                    </a:lnTo>
                    <a:lnTo>
                      <a:pt x="499" y="503"/>
                    </a:lnTo>
                    <a:lnTo>
                      <a:pt x="497" y="503"/>
                    </a:lnTo>
                    <a:lnTo>
                      <a:pt x="497" y="503"/>
                    </a:lnTo>
                    <a:lnTo>
                      <a:pt x="497" y="504"/>
                    </a:lnTo>
                    <a:lnTo>
                      <a:pt x="495" y="504"/>
                    </a:lnTo>
                    <a:lnTo>
                      <a:pt x="495" y="504"/>
                    </a:lnTo>
                    <a:lnTo>
                      <a:pt x="495" y="506"/>
                    </a:lnTo>
                    <a:lnTo>
                      <a:pt x="495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3" y="506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1" y="508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0"/>
                    </a:lnTo>
                    <a:lnTo>
                      <a:pt x="490" y="512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3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90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5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7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19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88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1"/>
                    </a:lnTo>
                    <a:lnTo>
                      <a:pt x="490" y="522"/>
                    </a:lnTo>
                    <a:lnTo>
                      <a:pt x="490" y="524"/>
                    </a:lnTo>
                    <a:lnTo>
                      <a:pt x="491" y="524"/>
                    </a:lnTo>
                    <a:lnTo>
                      <a:pt x="491" y="524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1" y="526"/>
                    </a:lnTo>
                    <a:lnTo>
                      <a:pt x="493" y="526"/>
                    </a:lnTo>
                    <a:lnTo>
                      <a:pt x="493" y="526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28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0"/>
                    </a:lnTo>
                    <a:lnTo>
                      <a:pt x="493" y="532"/>
                    </a:lnTo>
                    <a:lnTo>
                      <a:pt x="495" y="532"/>
                    </a:lnTo>
                    <a:lnTo>
                      <a:pt x="495" y="532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3"/>
                    </a:lnTo>
                    <a:lnTo>
                      <a:pt x="495" y="535"/>
                    </a:lnTo>
                    <a:lnTo>
                      <a:pt x="495" y="535"/>
                    </a:lnTo>
                    <a:lnTo>
                      <a:pt x="493" y="535"/>
                    </a:lnTo>
                    <a:lnTo>
                      <a:pt x="493" y="535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7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3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39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1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1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90" y="542"/>
                    </a:lnTo>
                    <a:lnTo>
                      <a:pt x="488" y="542"/>
                    </a:lnTo>
                    <a:lnTo>
                      <a:pt x="488" y="544"/>
                    </a:lnTo>
                    <a:lnTo>
                      <a:pt x="488" y="544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6"/>
                    </a:lnTo>
                    <a:lnTo>
                      <a:pt x="488" y="548"/>
                    </a:lnTo>
                    <a:lnTo>
                      <a:pt x="488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6" y="548"/>
                    </a:lnTo>
                    <a:lnTo>
                      <a:pt x="484" y="548"/>
                    </a:lnTo>
                    <a:lnTo>
                      <a:pt x="484" y="548"/>
                    </a:lnTo>
                    <a:lnTo>
                      <a:pt x="482" y="548"/>
                    </a:lnTo>
                    <a:lnTo>
                      <a:pt x="482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81" y="550"/>
                    </a:lnTo>
                    <a:lnTo>
                      <a:pt x="479" y="550"/>
                    </a:lnTo>
                    <a:lnTo>
                      <a:pt x="477" y="550"/>
                    </a:lnTo>
                    <a:lnTo>
                      <a:pt x="477" y="551"/>
                    </a:lnTo>
                    <a:lnTo>
                      <a:pt x="477" y="551"/>
                    </a:lnTo>
                    <a:lnTo>
                      <a:pt x="475" y="551"/>
                    </a:lnTo>
                    <a:lnTo>
                      <a:pt x="475" y="553"/>
                    </a:lnTo>
                    <a:lnTo>
                      <a:pt x="473" y="555"/>
                    </a:lnTo>
                    <a:lnTo>
                      <a:pt x="473" y="557"/>
                    </a:lnTo>
                    <a:lnTo>
                      <a:pt x="473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2" y="557"/>
                    </a:lnTo>
                    <a:lnTo>
                      <a:pt x="470" y="557"/>
                    </a:lnTo>
                    <a:lnTo>
                      <a:pt x="470" y="555"/>
                    </a:lnTo>
                    <a:lnTo>
                      <a:pt x="470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8" y="553"/>
                    </a:lnTo>
                    <a:lnTo>
                      <a:pt x="466" y="551"/>
                    </a:lnTo>
                    <a:lnTo>
                      <a:pt x="466" y="551"/>
                    </a:lnTo>
                    <a:lnTo>
                      <a:pt x="464" y="551"/>
                    </a:lnTo>
                    <a:lnTo>
                      <a:pt x="464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3" y="551"/>
                    </a:lnTo>
                    <a:lnTo>
                      <a:pt x="461" y="551"/>
                    </a:lnTo>
                    <a:lnTo>
                      <a:pt x="461" y="553"/>
                    </a:lnTo>
                    <a:lnTo>
                      <a:pt x="461" y="553"/>
                    </a:lnTo>
                    <a:lnTo>
                      <a:pt x="461" y="555"/>
                    </a:lnTo>
                    <a:lnTo>
                      <a:pt x="461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9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7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5" y="555"/>
                    </a:lnTo>
                    <a:lnTo>
                      <a:pt x="453" y="555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3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2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7"/>
                    </a:lnTo>
                    <a:lnTo>
                      <a:pt x="450" y="559"/>
                    </a:lnTo>
                    <a:lnTo>
                      <a:pt x="448" y="559"/>
                    </a:lnTo>
                    <a:lnTo>
                      <a:pt x="448" y="559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8" y="560"/>
                    </a:lnTo>
                    <a:lnTo>
                      <a:pt x="446" y="560"/>
                    </a:lnTo>
                    <a:lnTo>
                      <a:pt x="446" y="560"/>
                    </a:lnTo>
                    <a:lnTo>
                      <a:pt x="446" y="562"/>
                    </a:lnTo>
                    <a:lnTo>
                      <a:pt x="446" y="562"/>
                    </a:lnTo>
                    <a:lnTo>
                      <a:pt x="446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4"/>
                    </a:lnTo>
                    <a:lnTo>
                      <a:pt x="444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6"/>
                    </a:lnTo>
                    <a:lnTo>
                      <a:pt x="443" y="568"/>
                    </a:lnTo>
                    <a:lnTo>
                      <a:pt x="443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41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9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8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7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5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69"/>
                    </a:lnTo>
                    <a:lnTo>
                      <a:pt x="434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2" y="571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9"/>
                    </a:lnTo>
                    <a:lnTo>
                      <a:pt x="430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8"/>
                    </a:lnTo>
                    <a:lnTo>
                      <a:pt x="428" y="566"/>
                    </a:lnTo>
                    <a:lnTo>
                      <a:pt x="428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6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6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5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8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3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21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9" y="569"/>
                    </a:lnTo>
                    <a:lnTo>
                      <a:pt x="417" y="569"/>
                    </a:lnTo>
                    <a:lnTo>
                      <a:pt x="417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69"/>
                    </a:lnTo>
                    <a:lnTo>
                      <a:pt x="415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4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2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10" y="571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8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6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5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3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401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3"/>
                    </a:lnTo>
                    <a:lnTo>
                      <a:pt x="399" y="575"/>
                    </a:lnTo>
                    <a:lnTo>
                      <a:pt x="399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6" y="575"/>
                    </a:lnTo>
                    <a:lnTo>
                      <a:pt x="396" y="575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6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4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7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2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5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90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8" y="577"/>
                    </a:lnTo>
                    <a:lnTo>
                      <a:pt x="387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5" y="577"/>
                    </a:lnTo>
                    <a:lnTo>
                      <a:pt x="383" y="577"/>
                    </a:lnTo>
                    <a:lnTo>
                      <a:pt x="383" y="577"/>
                    </a:lnTo>
                    <a:lnTo>
                      <a:pt x="383" y="575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81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9" y="577"/>
                    </a:lnTo>
                    <a:lnTo>
                      <a:pt x="378" y="577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5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3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71"/>
                    </a:lnTo>
                    <a:lnTo>
                      <a:pt x="378" y="569"/>
                    </a:lnTo>
                    <a:lnTo>
                      <a:pt x="378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6" y="569"/>
                    </a:lnTo>
                    <a:lnTo>
                      <a:pt x="374" y="569"/>
                    </a:lnTo>
                    <a:lnTo>
                      <a:pt x="374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2" y="569"/>
                    </a:lnTo>
                    <a:lnTo>
                      <a:pt x="370" y="569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70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8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7" y="571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5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3"/>
                    </a:lnTo>
                    <a:lnTo>
                      <a:pt x="363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61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9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8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6" y="575"/>
                    </a:lnTo>
                    <a:lnTo>
                      <a:pt x="354" y="575"/>
                    </a:lnTo>
                    <a:lnTo>
                      <a:pt x="354" y="575"/>
                    </a:lnTo>
                    <a:lnTo>
                      <a:pt x="354" y="573"/>
                    </a:lnTo>
                    <a:lnTo>
                      <a:pt x="352" y="573"/>
                    </a:lnTo>
                    <a:lnTo>
                      <a:pt x="352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3"/>
                    </a:lnTo>
                    <a:lnTo>
                      <a:pt x="350" y="571"/>
                    </a:lnTo>
                    <a:lnTo>
                      <a:pt x="350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9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1"/>
                    </a:lnTo>
                    <a:lnTo>
                      <a:pt x="347" y="573"/>
                    </a:lnTo>
                    <a:lnTo>
                      <a:pt x="347" y="573"/>
                    </a:lnTo>
                    <a:lnTo>
                      <a:pt x="345" y="573"/>
                    </a:lnTo>
                    <a:lnTo>
                      <a:pt x="345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3" y="573"/>
                    </a:lnTo>
                    <a:lnTo>
                      <a:pt x="341" y="573"/>
                    </a:lnTo>
                    <a:lnTo>
                      <a:pt x="341" y="573"/>
                    </a:lnTo>
                    <a:lnTo>
                      <a:pt x="341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69"/>
                    </a:lnTo>
                    <a:lnTo>
                      <a:pt x="340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8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6" y="569"/>
                    </a:lnTo>
                    <a:lnTo>
                      <a:pt x="334" y="569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4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2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30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9" y="568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7" y="569"/>
                    </a:lnTo>
                    <a:lnTo>
                      <a:pt x="325" y="569"/>
                    </a:lnTo>
                    <a:lnTo>
                      <a:pt x="325" y="569"/>
                    </a:lnTo>
                    <a:lnTo>
                      <a:pt x="325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3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1" y="568"/>
                    </a:lnTo>
                    <a:lnTo>
                      <a:pt x="320" y="568"/>
                    </a:lnTo>
                    <a:lnTo>
                      <a:pt x="318" y="568"/>
                    </a:lnTo>
                    <a:lnTo>
                      <a:pt x="318" y="568"/>
                    </a:lnTo>
                    <a:lnTo>
                      <a:pt x="316" y="566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4" y="564"/>
                    </a:lnTo>
                    <a:lnTo>
                      <a:pt x="312" y="562"/>
                    </a:lnTo>
                    <a:lnTo>
                      <a:pt x="312" y="562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11" y="560"/>
                    </a:lnTo>
                    <a:lnTo>
                      <a:pt x="309" y="560"/>
                    </a:lnTo>
                    <a:lnTo>
                      <a:pt x="307" y="559"/>
                    </a:lnTo>
                    <a:lnTo>
                      <a:pt x="307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5" y="559"/>
                    </a:lnTo>
                    <a:lnTo>
                      <a:pt x="303" y="559"/>
                    </a:lnTo>
                    <a:lnTo>
                      <a:pt x="303" y="560"/>
                    </a:lnTo>
                    <a:lnTo>
                      <a:pt x="303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2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300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8" y="560"/>
                    </a:lnTo>
                    <a:lnTo>
                      <a:pt x="296" y="560"/>
                    </a:lnTo>
                    <a:lnTo>
                      <a:pt x="296" y="560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6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2"/>
                    </a:lnTo>
                    <a:lnTo>
                      <a:pt x="294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2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0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91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9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7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5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3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2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80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8" y="562"/>
                    </a:lnTo>
                    <a:lnTo>
                      <a:pt x="276" y="562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4"/>
                    </a:lnTo>
                    <a:lnTo>
                      <a:pt x="276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4" y="566"/>
                    </a:lnTo>
                    <a:lnTo>
                      <a:pt x="273" y="566"/>
                    </a:lnTo>
                    <a:lnTo>
                      <a:pt x="273" y="566"/>
                    </a:lnTo>
                    <a:lnTo>
                      <a:pt x="273" y="568"/>
                    </a:lnTo>
                    <a:lnTo>
                      <a:pt x="273" y="568"/>
                    </a:lnTo>
                    <a:lnTo>
                      <a:pt x="271" y="568"/>
                    </a:lnTo>
                    <a:lnTo>
                      <a:pt x="271" y="568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6"/>
                    </a:lnTo>
                    <a:lnTo>
                      <a:pt x="269" y="564"/>
                    </a:lnTo>
                    <a:lnTo>
                      <a:pt x="269" y="564"/>
                    </a:lnTo>
                    <a:lnTo>
                      <a:pt x="267" y="564"/>
                    </a:lnTo>
                    <a:lnTo>
                      <a:pt x="267" y="562"/>
                    </a:lnTo>
                    <a:lnTo>
                      <a:pt x="265" y="562"/>
                    </a:lnTo>
                    <a:lnTo>
                      <a:pt x="265" y="560"/>
                    </a:lnTo>
                    <a:lnTo>
                      <a:pt x="265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4" y="560"/>
                    </a:lnTo>
                    <a:lnTo>
                      <a:pt x="262" y="560"/>
                    </a:lnTo>
                    <a:lnTo>
                      <a:pt x="260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8" y="560"/>
                    </a:lnTo>
                    <a:lnTo>
                      <a:pt x="256" y="559"/>
                    </a:lnTo>
                    <a:lnTo>
                      <a:pt x="256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5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3" y="559"/>
                    </a:lnTo>
                    <a:lnTo>
                      <a:pt x="251" y="559"/>
                    </a:lnTo>
                    <a:lnTo>
                      <a:pt x="249" y="559"/>
                    </a:lnTo>
                    <a:lnTo>
                      <a:pt x="249" y="559"/>
                    </a:lnTo>
                    <a:lnTo>
                      <a:pt x="247" y="555"/>
                    </a:lnTo>
                    <a:lnTo>
                      <a:pt x="245" y="553"/>
                    </a:lnTo>
                    <a:lnTo>
                      <a:pt x="245" y="553"/>
                    </a:lnTo>
                    <a:lnTo>
                      <a:pt x="244" y="551"/>
                    </a:lnTo>
                    <a:lnTo>
                      <a:pt x="242" y="544"/>
                    </a:lnTo>
                    <a:lnTo>
                      <a:pt x="240" y="542"/>
                    </a:lnTo>
                    <a:lnTo>
                      <a:pt x="240" y="541"/>
                    </a:lnTo>
                    <a:lnTo>
                      <a:pt x="238" y="539"/>
                    </a:lnTo>
                    <a:lnTo>
                      <a:pt x="235" y="532"/>
                    </a:lnTo>
                    <a:lnTo>
                      <a:pt x="231" y="524"/>
                    </a:lnTo>
                    <a:lnTo>
                      <a:pt x="229" y="521"/>
                    </a:lnTo>
                    <a:lnTo>
                      <a:pt x="224" y="506"/>
                    </a:lnTo>
                    <a:lnTo>
                      <a:pt x="218" y="495"/>
                    </a:lnTo>
                    <a:lnTo>
                      <a:pt x="211" y="479"/>
                    </a:lnTo>
                    <a:lnTo>
                      <a:pt x="200" y="457"/>
                    </a:lnTo>
                    <a:lnTo>
                      <a:pt x="189" y="434"/>
                    </a:lnTo>
                    <a:lnTo>
                      <a:pt x="186" y="427"/>
                    </a:lnTo>
                    <a:lnTo>
                      <a:pt x="184" y="423"/>
                    </a:lnTo>
                    <a:lnTo>
                      <a:pt x="184" y="421"/>
                    </a:lnTo>
                    <a:lnTo>
                      <a:pt x="182" y="419"/>
                    </a:lnTo>
                    <a:lnTo>
                      <a:pt x="180" y="414"/>
                    </a:lnTo>
                    <a:lnTo>
                      <a:pt x="177" y="408"/>
                    </a:lnTo>
                    <a:lnTo>
                      <a:pt x="173" y="399"/>
                    </a:lnTo>
                    <a:lnTo>
                      <a:pt x="171" y="398"/>
                    </a:lnTo>
                    <a:lnTo>
                      <a:pt x="170" y="390"/>
                    </a:lnTo>
                    <a:lnTo>
                      <a:pt x="168" y="387"/>
                    </a:lnTo>
                    <a:lnTo>
                      <a:pt x="166" y="383"/>
                    </a:lnTo>
                    <a:lnTo>
                      <a:pt x="162" y="378"/>
                    </a:lnTo>
                    <a:lnTo>
                      <a:pt x="160" y="374"/>
                    </a:lnTo>
                    <a:lnTo>
                      <a:pt x="157" y="367"/>
                    </a:lnTo>
                    <a:lnTo>
                      <a:pt x="157" y="367"/>
                    </a:lnTo>
                    <a:lnTo>
                      <a:pt x="155" y="361"/>
                    </a:lnTo>
                    <a:lnTo>
                      <a:pt x="155" y="360"/>
                    </a:lnTo>
                    <a:lnTo>
                      <a:pt x="153" y="358"/>
                    </a:lnTo>
                    <a:lnTo>
                      <a:pt x="150" y="349"/>
                    </a:lnTo>
                    <a:lnTo>
                      <a:pt x="148" y="345"/>
                    </a:lnTo>
                    <a:lnTo>
                      <a:pt x="144" y="340"/>
                    </a:lnTo>
                    <a:lnTo>
                      <a:pt x="137" y="323"/>
                    </a:lnTo>
                    <a:lnTo>
                      <a:pt x="137" y="323"/>
                    </a:lnTo>
                    <a:lnTo>
                      <a:pt x="137" y="322"/>
                    </a:lnTo>
                    <a:lnTo>
                      <a:pt x="130" y="307"/>
                    </a:lnTo>
                    <a:lnTo>
                      <a:pt x="130" y="307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8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6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5"/>
                    </a:lnTo>
                    <a:lnTo>
                      <a:pt x="124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2" y="304"/>
                    </a:lnTo>
                    <a:lnTo>
                      <a:pt x="121" y="304"/>
                    </a:lnTo>
                    <a:lnTo>
                      <a:pt x="121" y="304"/>
                    </a:lnTo>
                    <a:lnTo>
                      <a:pt x="121" y="302"/>
                    </a:lnTo>
                    <a:lnTo>
                      <a:pt x="121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9" y="302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17" y="300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6"/>
                    </a:lnTo>
                    <a:lnTo>
                      <a:pt x="108" y="295"/>
                    </a:lnTo>
                    <a:lnTo>
                      <a:pt x="112" y="293"/>
                    </a:lnTo>
                    <a:lnTo>
                      <a:pt x="113" y="293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13" y="289"/>
                    </a:lnTo>
                    <a:lnTo>
                      <a:pt x="104" y="284"/>
                    </a:lnTo>
                    <a:lnTo>
                      <a:pt x="103" y="284"/>
                    </a:lnTo>
                    <a:lnTo>
                      <a:pt x="101" y="282"/>
                    </a:lnTo>
                    <a:lnTo>
                      <a:pt x="97" y="280"/>
                    </a:lnTo>
                    <a:lnTo>
                      <a:pt x="95" y="278"/>
                    </a:lnTo>
                    <a:lnTo>
                      <a:pt x="95" y="278"/>
                    </a:lnTo>
                    <a:lnTo>
                      <a:pt x="94" y="278"/>
                    </a:lnTo>
                    <a:lnTo>
                      <a:pt x="90" y="275"/>
                    </a:lnTo>
                    <a:lnTo>
                      <a:pt x="88" y="273"/>
                    </a:lnTo>
                    <a:lnTo>
                      <a:pt x="81" y="269"/>
                    </a:lnTo>
                    <a:lnTo>
                      <a:pt x="77" y="266"/>
                    </a:lnTo>
                    <a:lnTo>
                      <a:pt x="72" y="260"/>
                    </a:lnTo>
                    <a:lnTo>
                      <a:pt x="65" y="251"/>
                    </a:lnTo>
                    <a:lnTo>
                      <a:pt x="63" y="251"/>
                    </a:lnTo>
                    <a:lnTo>
                      <a:pt x="59" y="246"/>
                    </a:lnTo>
                    <a:lnTo>
                      <a:pt x="57" y="246"/>
                    </a:lnTo>
                    <a:lnTo>
                      <a:pt x="56" y="242"/>
                    </a:lnTo>
                    <a:lnTo>
                      <a:pt x="50" y="237"/>
                    </a:lnTo>
                    <a:lnTo>
                      <a:pt x="45" y="231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3" y="229"/>
                    </a:lnTo>
                    <a:lnTo>
                      <a:pt x="41" y="229"/>
                    </a:lnTo>
                    <a:lnTo>
                      <a:pt x="41" y="228"/>
                    </a:lnTo>
                    <a:lnTo>
                      <a:pt x="41" y="228"/>
                    </a:lnTo>
                    <a:lnTo>
                      <a:pt x="39" y="228"/>
                    </a:lnTo>
                    <a:lnTo>
                      <a:pt x="39" y="228"/>
                    </a:lnTo>
                    <a:lnTo>
                      <a:pt x="37" y="228"/>
                    </a:lnTo>
                    <a:lnTo>
                      <a:pt x="37" y="228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7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4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2" y="222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2" y="220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30" y="219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8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7" y="217"/>
                    </a:lnTo>
                    <a:lnTo>
                      <a:pt x="25" y="217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5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5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3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3" y="211"/>
                    </a:lnTo>
                    <a:lnTo>
                      <a:pt x="21" y="211"/>
                    </a:lnTo>
                    <a:lnTo>
                      <a:pt x="21" y="211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21" y="209"/>
                    </a:lnTo>
                    <a:lnTo>
                      <a:pt x="19" y="209"/>
                    </a:lnTo>
                    <a:lnTo>
                      <a:pt x="19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8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6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9"/>
                    </a:lnTo>
                    <a:lnTo>
                      <a:pt x="14" y="208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6"/>
                    </a:lnTo>
                    <a:lnTo>
                      <a:pt x="9" y="204"/>
                    </a:lnTo>
                    <a:lnTo>
                      <a:pt x="5" y="204"/>
                    </a:lnTo>
                    <a:lnTo>
                      <a:pt x="5" y="202"/>
                    </a:lnTo>
                    <a:lnTo>
                      <a:pt x="3" y="202"/>
                    </a:lnTo>
                    <a:lnTo>
                      <a:pt x="3" y="199"/>
                    </a:lnTo>
                    <a:lnTo>
                      <a:pt x="3" y="197"/>
                    </a:lnTo>
                    <a:lnTo>
                      <a:pt x="3" y="195"/>
                    </a:lnTo>
                    <a:lnTo>
                      <a:pt x="3" y="193"/>
                    </a:lnTo>
                    <a:lnTo>
                      <a:pt x="3" y="191"/>
                    </a:lnTo>
                    <a:lnTo>
                      <a:pt x="1" y="188"/>
                    </a:lnTo>
                    <a:lnTo>
                      <a:pt x="1" y="186"/>
                    </a:lnTo>
                    <a:lnTo>
                      <a:pt x="0" y="184"/>
                    </a:lnTo>
                    <a:lnTo>
                      <a:pt x="1" y="182"/>
                    </a:lnTo>
                    <a:lnTo>
                      <a:pt x="3" y="181"/>
                    </a:lnTo>
                    <a:lnTo>
                      <a:pt x="10" y="177"/>
                    </a:lnTo>
                    <a:lnTo>
                      <a:pt x="12" y="177"/>
                    </a:lnTo>
                    <a:lnTo>
                      <a:pt x="16" y="175"/>
                    </a:lnTo>
                    <a:lnTo>
                      <a:pt x="21" y="173"/>
                    </a:lnTo>
                    <a:lnTo>
                      <a:pt x="23" y="173"/>
                    </a:lnTo>
                    <a:lnTo>
                      <a:pt x="25" y="172"/>
                    </a:lnTo>
                    <a:lnTo>
                      <a:pt x="25" y="170"/>
                    </a:lnTo>
                    <a:lnTo>
                      <a:pt x="27" y="168"/>
                    </a:lnTo>
                    <a:lnTo>
                      <a:pt x="27" y="168"/>
                    </a:lnTo>
                    <a:lnTo>
                      <a:pt x="25" y="166"/>
                    </a:lnTo>
                    <a:lnTo>
                      <a:pt x="23" y="162"/>
                    </a:lnTo>
                    <a:lnTo>
                      <a:pt x="23" y="161"/>
                    </a:lnTo>
                    <a:lnTo>
                      <a:pt x="23" y="159"/>
                    </a:lnTo>
                    <a:lnTo>
                      <a:pt x="23" y="157"/>
                    </a:lnTo>
                    <a:lnTo>
                      <a:pt x="21" y="155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2"/>
                    </a:lnTo>
                    <a:lnTo>
                      <a:pt x="21" y="150"/>
                    </a:lnTo>
                    <a:lnTo>
                      <a:pt x="19" y="150"/>
                    </a:lnTo>
                    <a:lnTo>
                      <a:pt x="14" y="144"/>
                    </a:lnTo>
                    <a:lnTo>
                      <a:pt x="12" y="143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41"/>
                    </a:lnTo>
                    <a:lnTo>
                      <a:pt x="10" y="139"/>
                    </a:lnTo>
                    <a:lnTo>
                      <a:pt x="10" y="139"/>
                    </a:lnTo>
                    <a:lnTo>
                      <a:pt x="10" y="137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5"/>
                    </a:lnTo>
                    <a:lnTo>
                      <a:pt x="14" y="134"/>
                    </a:lnTo>
                    <a:lnTo>
                      <a:pt x="18" y="134"/>
                    </a:lnTo>
                    <a:lnTo>
                      <a:pt x="18" y="134"/>
                    </a:lnTo>
                    <a:lnTo>
                      <a:pt x="19" y="134"/>
                    </a:lnTo>
                    <a:lnTo>
                      <a:pt x="25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7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30" y="132"/>
                    </a:lnTo>
                    <a:lnTo>
                      <a:pt x="30" y="132"/>
                    </a:lnTo>
                    <a:lnTo>
                      <a:pt x="32" y="130"/>
                    </a:lnTo>
                    <a:lnTo>
                      <a:pt x="32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4" y="130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6" y="132"/>
                    </a:lnTo>
                    <a:lnTo>
                      <a:pt x="37" y="135"/>
                    </a:lnTo>
                    <a:lnTo>
                      <a:pt x="37" y="139"/>
                    </a:lnTo>
                    <a:lnTo>
                      <a:pt x="39" y="141"/>
                    </a:lnTo>
                    <a:lnTo>
                      <a:pt x="39" y="143"/>
                    </a:lnTo>
                    <a:lnTo>
                      <a:pt x="45" y="150"/>
                    </a:lnTo>
                    <a:lnTo>
                      <a:pt x="50" y="157"/>
                    </a:lnTo>
                    <a:lnTo>
                      <a:pt x="56" y="161"/>
                    </a:lnTo>
                    <a:lnTo>
                      <a:pt x="57" y="162"/>
                    </a:lnTo>
                    <a:lnTo>
                      <a:pt x="61" y="162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65" y="164"/>
                    </a:lnTo>
                    <a:lnTo>
                      <a:pt x="66" y="164"/>
                    </a:lnTo>
                    <a:lnTo>
                      <a:pt x="66" y="164"/>
                    </a:lnTo>
                    <a:lnTo>
                      <a:pt x="66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68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0" y="166"/>
                    </a:lnTo>
                    <a:lnTo>
                      <a:pt x="72" y="164"/>
                    </a:lnTo>
                    <a:lnTo>
                      <a:pt x="74" y="162"/>
                    </a:lnTo>
                    <a:lnTo>
                      <a:pt x="74" y="159"/>
                    </a:lnTo>
                    <a:lnTo>
                      <a:pt x="75" y="155"/>
                    </a:lnTo>
                    <a:lnTo>
                      <a:pt x="77" y="152"/>
                    </a:lnTo>
                    <a:lnTo>
                      <a:pt x="79" y="150"/>
                    </a:lnTo>
                    <a:lnTo>
                      <a:pt x="79" y="148"/>
                    </a:lnTo>
                    <a:lnTo>
                      <a:pt x="79" y="148"/>
                    </a:lnTo>
                    <a:lnTo>
                      <a:pt x="81" y="146"/>
                    </a:lnTo>
                    <a:lnTo>
                      <a:pt x="81" y="143"/>
                    </a:lnTo>
                    <a:lnTo>
                      <a:pt x="83" y="141"/>
                    </a:lnTo>
                    <a:lnTo>
                      <a:pt x="83" y="139"/>
                    </a:lnTo>
                    <a:lnTo>
                      <a:pt x="83" y="137"/>
                    </a:lnTo>
                    <a:lnTo>
                      <a:pt x="83" y="134"/>
                    </a:lnTo>
                    <a:lnTo>
                      <a:pt x="81" y="130"/>
                    </a:lnTo>
                    <a:lnTo>
                      <a:pt x="81" y="128"/>
                    </a:lnTo>
                    <a:lnTo>
                      <a:pt x="81" y="124"/>
                    </a:lnTo>
                    <a:lnTo>
                      <a:pt x="83" y="123"/>
                    </a:lnTo>
                    <a:lnTo>
                      <a:pt x="85" y="119"/>
                    </a:lnTo>
                    <a:lnTo>
                      <a:pt x="85" y="117"/>
                    </a:lnTo>
                    <a:lnTo>
                      <a:pt x="85" y="117"/>
                    </a:lnTo>
                    <a:lnTo>
                      <a:pt x="85" y="115"/>
                    </a:lnTo>
                    <a:lnTo>
                      <a:pt x="83" y="112"/>
                    </a:lnTo>
                    <a:lnTo>
                      <a:pt x="83" y="110"/>
                    </a:lnTo>
                    <a:lnTo>
                      <a:pt x="81" y="110"/>
                    </a:lnTo>
                    <a:lnTo>
                      <a:pt x="81" y="110"/>
                    </a:lnTo>
                    <a:lnTo>
                      <a:pt x="81" y="108"/>
                    </a:lnTo>
                    <a:lnTo>
                      <a:pt x="81" y="108"/>
                    </a:lnTo>
                    <a:lnTo>
                      <a:pt x="83" y="108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3" y="106"/>
                    </a:lnTo>
                    <a:lnTo>
                      <a:pt x="85" y="106"/>
                    </a:lnTo>
                    <a:lnTo>
                      <a:pt x="85" y="106"/>
                    </a:lnTo>
                    <a:lnTo>
                      <a:pt x="86" y="106"/>
                    </a:lnTo>
                    <a:lnTo>
                      <a:pt x="86" y="106"/>
                    </a:lnTo>
                    <a:lnTo>
                      <a:pt x="90" y="106"/>
                    </a:lnTo>
                    <a:lnTo>
                      <a:pt x="95" y="112"/>
                    </a:lnTo>
                    <a:lnTo>
                      <a:pt x="99" y="114"/>
                    </a:lnTo>
                    <a:lnTo>
                      <a:pt x="99" y="115"/>
                    </a:lnTo>
                    <a:lnTo>
                      <a:pt x="101" y="119"/>
                    </a:lnTo>
                    <a:lnTo>
                      <a:pt x="101" y="123"/>
                    </a:lnTo>
                    <a:lnTo>
                      <a:pt x="101" y="124"/>
                    </a:lnTo>
                    <a:lnTo>
                      <a:pt x="103" y="128"/>
                    </a:lnTo>
                    <a:lnTo>
                      <a:pt x="104" y="130"/>
                    </a:lnTo>
                    <a:lnTo>
                      <a:pt x="106" y="132"/>
                    </a:lnTo>
                    <a:lnTo>
                      <a:pt x="106" y="132"/>
                    </a:lnTo>
                    <a:lnTo>
                      <a:pt x="108" y="132"/>
                    </a:lnTo>
                    <a:lnTo>
                      <a:pt x="108" y="132"/>
                    </a:lnTo>
                    <a:lnTo>
                      <a:pt x="108" y="134"/>
                    </a:lnTo>
                    <a:lnTo>
                      <a:pt x="110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2" y="132"/>
                    </a:lnTo>
                    <a:lnTo>
                      <a:pt x="113" y="132"/>
                    </a:lnTo>
                    <a:lnTo>
                      <a:pt x="113" y="132"/>
                    </a:lnTo>
                    <a:lnTo>
                      <a:pt x="113" y="130"/>
                    </a:lnTo>
                    <a:lnTo>
                      <a:pt x="115" y="130"/>
                    </a:lnTo>
                    <a:lnTo>
                      <a:pt x="117" y="126"/>
                    </a:lnTo>
                    <a:lnTo>
                      <a:pt x="117" y="123"/>
                    </a:lnTo>
                    <a:lnTo>
                      <a:pt x="117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3"/>
                    </a:lnTo>
                    <a:lnTo>
                      <a:pt x="119" y="121"/>
                    </a:lnTo>
                    <a:lnTo>
                      <a:pt x="121" y="121"/>
                    </a:lnTo>
                    <a:lnTo>
                      <a:pt x="122" y="119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6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5"/>
                    </a:lnTo>
                    <a:lnTo>
                      <a:pt x="130" y="115"/>
                    </a:lnTo>
                    <a:lnTo>
                      <a:pt x="130" y="115"/>
                    </a:lnTo>
                    <a:lnTo>
                      <a:pt x="132" y="115"/>
                    </a:lnTo>
                    <a:lnTo>
                      <a:pt x="133" y="115"/>
                    </a:lnTo>
                    <a:lnTo>
                      <a:pt x="135" y="115"/>
                    </a:lnTo>
                    <a:lnTo>
                      <a:pt x="135" y="115"/>
                    </a:lnTo>
                    <a:lnTo>
                      <a:pt x="135" y="117"/>
                    </a:lnTo>
                    <a:lnTo>
                      <a:pt x="135" y="115"/>
                    </a:lnTo>
                    <a:lnTo>
                      <a:pt x="137" y="117"/>
                    </a:lnTo>
                    <a:lnTo>
                      <a:pt x="137" y="117"/>
                    </a:lnTo>
                    <a:lnTo>
                      <a:pt x="139" y="115"/>
                    </a:lnTo>
                    <a:lnTo>
                      <a:pt x="139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1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2" y="115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4"/>
                    </a:lnTo>
                    <a:lnTo>
                      <a:pt x="144" y="112"/>
                    </a:lnTo>
                    <a:lnTo>
                      <a:pt x="142" y="106"/>
                    </a:lnTo>
                    <a:lnTo>
                      <a:pt x="142" y="103"/>
                    </a:lnTo>
                    <a:lnTo>
                      <a:pt x="141" y="101"/>
                    </a:lnTo>
                    <a:lnTo>
                      <a:pt x="141" y="99"/>
                    </a:lnTo>
                    <a:lnTo>
                      <a:pt x="139" y="97"/>
                    </a:lnTo>
                    <a:lnTo>
                      <a:pt x="141" y="96"/>
                    </a:lnTo>
                    <a:lnTo>
                      <a:pt x="141" y="94"/>
                    </a:lnTo>
                    <a:lnTo>
                      <a:pt x="144" y="92"/>
                    </a:lnTo>
                    <a:lnTo>
                      <a:pt x="153" y="90"/>
                    </a:lnTo>
                    <a:lnTo>
                      <a:pt x="155" y="88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7" y="86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5"/>
                    </a:lnTo>
                    <a:lnTo>
                      <a:pt x="159" y="83"/>
                    </a:lnTo>
                    <a:lnTo>
                      <a:pt x="159" y="83"/>
                    </a:lnTo>
                    <a:lnTo>
                      <a:pt x="160" y="83"/>
                    </a:lnTo>
                    <a:lnTo>
                      <a:pt x="160" y="83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0" y="81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9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2" y="77"/>
                    </a:lnTo>
                    <a:lnTo>
                      <a:pt x="164" y="76"/>
                    </a:lnTo>
                    <a:lnTo>
                      <a:pt x="164" y="76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1" y="76"/>
                    </a:lnTo>
                    <a:lnTo>
                      <a:pt x="171" y="74"/>
                    </a:lnTo>
                    <a:lnTo>
                      <a:pt x="173" y="74"/>
                    </a:lnTo>
                    <a:lnTo>
                      <a:pt x="175" y="72"/>
                    </a:lnTo>
                    <a:lnTo>
                      <a:pt x="177" y="70"/>
                    </a:lnTo>
                    <a:lnTo>
                      <a:pt x="182" y="70"/>
                    </a:lnTo>
                    <a:lnTo>
                      <a:pt x="186" y="70"/>
                    </a:lnTo>
                    <a:lnTo>
                      <a:pt x="186" y="70"/>
                    </a:lnTo>
                    <a:lnTo>
                      <a:pt x="189" y="70"/>
                    </a:lnTo>
                    <a:lnTo>
                      <a:pt x="193" y="72"/>
                    </a:lnTo>
                    <a:lnTo>
                      <a:pt x="195" y="72"/>
                    </a:lnTo>
                    <a:lnTo>
                      <a:pt x="195" y="72"/>
                    </a:lnTo>
                    <a:lnTo>
                      <a:pt x="197" y="72"/>
                    </a:lnTo>
                    <a:lnTo>
                      <a:pt x="200" y="67"/>
                    </a:lnTo>
                    <a:lnTo>
                      <a:pt x="202" y="63"/>
                    </a:lnTo>
                    <a:lnTo>
                      <a:pt x="204" y="63"/>
                    </a:lnTo>
                    <a:lnTo>
                      <a:pt x="207" y="61"/>
                    </a:lnTo>
                    <a:lnTo>
                      <a:pt x="209" y="59"/>
                    </a:lnTo>
                    <a:lnTo>
                      <a:pt x="211" y="58"/>
                    </a:lnTo>
                    <a:lnTo>
                      <a:pt x="211" y="56"/>
                    </a:lnTo>
                    <a:lnTo>
                      <a:pt x="213" y="54"/>
                    </a:lnTo>
                    <a:lnTo>
                      <a:pt x="213" y="52"/>
                    </a:lnTo>
                    <a:lnTo>
                      <a:pt x="215" y="52"/>
                    </a:lnTo>
                    <a:lnTo>
                      <a:pt x="220" y="50"/>
                    </a:lnTo>
                    <a:lnTo>
                      <a:pt x="222" y="50"/>
                    </a:lnTo>
                    <a:lnTo>
                      <a:pt x="222" y="48"/>
                    </a:lnTo>
                    <a:lnTo>
                      <a:pt x="222" y="50"/>
                    </a:lnTo>
                    <a:lnTo>
                      <a:pt x="226" y="50"/>
                    </a:lnTo>
                    <a:lnTo>
                      <a:pt x="231" y="54"/>
                    </a:lnTo>
                    <a:lnTo>
                      <a:pt x="235" y="54"/>
                    </a:lnTo>
                    <a:lnTo>
                      <a:pt x="236" y="54"/>
                    </a:lnTo>
                    <a:lnTo>
                      <a:pt x="249" y="56"/>
                    </a:lnTo>
                    <a:lnTo>
                      <a:pt x="253" y="58"/>
                    </a:lnTo>
                    <a:lnTo>
                      <a:pt x="258" y="58"/>
                    </a:lnTo>
                    <a:lnTo>
                      <a:pt x="258" y="58"/>
                    </a:lnTo>
                    <a:lnTo>
                      <a:pt x="260" y="58"/>
                    </a:lnTo>
                    <a:lnTo>
                      <a:pt x="262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4" y="59"/>
                    </a:lnTo>
                    <a:lnTo>
                      <a:pt x="265" y="59"/>
                    </a:lnTo>
                    <a:lnTo>
                      <a:pt x="265" y="61"/>
                    </a:lnTo>
                    <a:lnTo>
                      <a:pt x="267" y="61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1" y="65"/>
                    </a:lnTo>
                    <a:lnTo>
                      <a:pt x="274" y="63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6" y="61"/>
                    </a:lnTo>
                    <a:lnTo>
                      <a:pt x="278" y="61"/>
                    </a:lnTo>
                    <a:lnTo>
                      <a:pt x="278" y="61"/>
                    </a:lnTo>
                    <a:lnTo>
                      <a:pt x="280" y="61"/>
                    </a:lnTo>
                    <a:lnTo>
                      <a:pt x="282" y="61"/>
                    </a:lnTo>
                    <a:lnTo>
                      <a:pt x="283" y="63"/>
                    </a:lnTo>
                    <a:lnTo>
                      <a:pt x="285" y="63"/>
                    </a:lnTo>
                    <a:lnTo>
                      <a:pt x="289" y="63"/>
                    </a:lnTo>
                    <a:lnTo>
                      <a:pt x="292" y="61"/>
                    </a:lnTo>
                    <a:lnTo>
                      <a:pt x="296" y="61"/>
                    </a:lnTo>
                    <a:lnTo>
                      <a:pt x="296" y="61"/>
                    </a:lnTo>
                    <a:lnTo>
                      <a:pt x="296" y="59"/>
                    </a:lnTo>
                    <a:lnTo>
                      <a:pt x="296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9"/>
                    </a:lnTo>
                    <a:lnTo>
                      <a:pt x="298" y="58"/>
                    </a:lnTo>
                    <a:lnTo>
                      <a:pt x="298" y="58"/>
                    </a:lnTo>
                    <a:lnTo>
                      <a:pt x="298" y="56"/>
                    </a:lnTo>
                    <a:lnTo>
                      <a:pt x="298" y="56"/>
                    </a:lnTo>
                    <a:lnTo>
                      <a:pt x="296" y="54"/>
                    </a:lnTo>
                    <a:lnTo>
                      <a:pt x="296" y="52"/>
                    </a:lnTo>
                    <a:lnTo>
                      <a:pt x="294" y="52"/>
                    </a:lnTo>
                    <a:lnTo>
                      <a:pt x="294" y="52"/>
                    </a:lnTo>
                    <a:lnTo>
                      <a:pt x="294" y="50"/>
                    </a:lnTo>
                    <a:lnTo>
                      <a:pt x="294" y="50"/>
                    </a:lnTo>
                    <a:lnTo>
                      <a:pt x="294" y="48"/>
                    </a:lnTo>
                    <a:lnTo>
                      <a:pt x="294" y="48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4" y="47"/>
                    </a:lnTo>
                    <a:lnTo>
                      <a:pt x="298" y="45"/>
                    </a:lnTo>
                    <a:lnTo>
                      <a:pt x="302" y="43"/>
                    </a:lnTo>
                    <a:lnTo>
                      <a:pt x="307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9"/>
                    </a:lnTo>
                    <a:lnTo>
                      <a:pt x="311" y="38"/>
                    </a:lnTo>
                    <a:lnTo>
                      <a:pt x="311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8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4"/>
                    </a:lnTo>
                    <a:lnTo>
                      <a:pt x="318" y="32"/>
                    </a:lnTo>
                    <a:lnTo>
                      <a:pt x="318" y="32"/>
                    </a:lnTo>
                    <a:lnTo>
                      <a:pt x="318" y="30"/>
                    </a:lnTo>
                    <a:lnTo>
                      <a:pt x="318" y="30"/>
                    </a:lnTo>
                    <a:lnTo>
                      <a:pt x="316" y="30"/>
                    </a:lnTo>
                    <a:lnTo>
                      <a:pt x="316" y="30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9"/>
                    </a:lnTo>
                    <a:lnTo>
                      <a:pt x="316" y="27"/>
                    </a:lnTo>
                    <a:lnTo>
                      <a:pt x="316" y="27"/>
                    </a:lnTo>
                    <a:lnTo>
                      <a:pt x="318" y="27"/>
                    </a:lnTo>
                    <a:lnTo>
                      <a:pt x="318" y="27"/>
                    </a:lnTo>
                    <a:lnTo>
                      <a:pt x="320" y="25"/>
                    </a:lnTo>
                    <a:lnTo>
                      <a:pt x="320" y="25"/>
                    </a:lnTo>
                    <a:lnTo>
                      <a:pt x="321" y="25"/>
                    </a:lnTo>
                    <a:lnTo>
                      <a:pt x="321" y="25"/>
                    </a:lnTo>
                    <a:lnTo>
                      <a:pt x="323" y="25"/>
                    </a:lnTo>
                    <a:lnTo>
                      <a:pt x="323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5" y="25"/>
                    </a:lnTo>
                    <a:lnTo>
                      <a:pt x="327" y="27"/>
                    </a:lnTo>
                    <a:lnTo>
                      <a:pt x="330" y="39"/>
                    </a:lnTo>
                    <a:lnTo>
                      <a:pt x="330" y="41"/>
                    </a:lnTo>
                    <a:lnTo>
                      <a:pt x="332" y="41"/>
                    </a:lnTo>
                    <a:lnTo>
                      <a:pt x="334" y="41"/>
                    </a:lnTo>
                    <a:lnTo>
                      <a:pt x="336" y="41"/>
                    </a:lnTo>
                    <a:lnTo>
                      <a:pt x="338" y="41"/>
                    </a:lnTo>
                    <a:lnTo>
                      <a:pt x="338" y="41"/>
                    </a:lnTo>
                    <a:lnTo>
                      <a:pt x="340" y="39"/>
                    </a:lnTo>
                    <a:lnTo>
                      <a:pt x="341" y="39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3" y="39"/>
                    </a:lnTo>
                    <a:lnTo>
                      <a:pt x="345" y="39"/>
                    </a:lnTo>
                    <a:lnTo>
                      <a:pt x="345" y="39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49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0" y="41"/>
                    </a:lnTo>
                    <a:lnTo>
                      <a:pt x="352" y="41"/>
                    </a:lnTo>
                    <a:lnTo>
                      <a:pt x="356" y="38"/>
                    </a:lnTo>
                    <a:lnTo>
                      <a:pt x="358" y="38"/>
                    </a:lnTo>
                    <a:lnTo>
                      <a:pt x="359" y="36"/>
                    </a:lnTo>
                    <a:lnTo>
                      <a:pt x="361" y="36"/>
                    </a:lnTo>
                    <a:lnTo>
                      <a:pt x="363" y="34"/>
                    </a:lnTo>
                    <a:lnTo>
                      <a:pt x="365" y="34"/>
                    </a:lnTo>
                    <a:lnTo>
                      <a:pt x="367" y="34"/>
                    </a:lnTo>
                    <a:lnTo>
                      <a:pt x="367" y="32"/>
                    </a:lnTo>
                    <a:lnTo>
                      <a:pt x="368" y="30"/>
                    </a:lnTo>
                    <a:lnTo>
                      <a:pt x="370" y="29"/>
                    </a:lnTo>
                    <a:lnTo>
                      <a:pt x="370" y="27"/>
                    </a:lnTo>
                    <a:lnTo>
                      <a:pt x="368" y="23"/>
                    </a:lnTo>
                    <a:lnTo>
                      <a:pt x="368" y="20"/>
                    </a:lnTo>
                    <a:lnTo>
                      <a:pt x="367" y="18"/>
                    </a:lnTo>
                    <a:lnTo>
                      <a:pt x="367" y="14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68" y="12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0" y="10"/>
                    </a:lnTo>
                    <a:lnTo>
                      <a:pt x="372" y="10"/>
                    </a:lnTo>
                    <a:lnTo>
                      <a:pt x="372" y="9"/>
                    </a:lnTo>
                    <a:lnTo>
                      <a:pt x="372" y="9"/>
                    </a:lnTo>
                    <a:lnTo>
                      <a:pt x="374" y="9"/>
                    </a:lnTo>
                    <a:lnTo>
                      <a:pt x="378" y="10"/>
                    </a:lnTo>
                    <a:lnTo>
                      <a:pt x="379" y="10"/>
                    </a:lnTo>
                    <a:lnTo>
                      <a:pt x="381" y="9"/>
                    </a:lnTo>
                    <a:lnTo>
                      <a:pt x="387" y="7"/>
                    </a:lnTo>
                    <a:lnTo>
                      <a:pt x="390" y="5"/>
                    </a:lnTo>
                    <a:lnTo>
                      <a:pt x="392" y="3"/>
                    </a:lnTo>
                    <a:lnTo>
                      <a:pt x="394" y="3"/>
                    </a:lnTo>
                    <a:lnTo>
                      <a:pt x="397" y="1"/>
                    </a:lnTo>
                    <a:lnTo>
                      <a:pt x="397" y="1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405" y="0"/>
                    </a:lnTo>
                    <a:lnTo>
                      <a:pt x="406" y="1"/>
                    </a:lnTo>
                    <a:lnTo>
                      <a:pt x="406" y="1"/>
                    </a:lnTo>
                    <a:lnTo>
                      <a:pt x="408" y="1"/>
                    </a:lnTo>
                    <a:lnTo>
                      <a:pt x="408" y="1"/>
                    </a:lnTo>
                    <a:lnTo>
                      <a:pt x="410" y="1"/>
                    </a:lnTo>
                    <a:lnTo>
                      <a:pt x="412" y="3"/>
                    </a:lnTo>
                    <a:lnTo>
                      <a:pt x="415" y="9"/>
                    </a:lnTo>
                    <a:lnTo>
                      <a:pt x="417" y="9"/>
                    </a:lnTo>
                    <a:lnTo>
                      <a:pt x="419" y="10"/>
                    </a:lnTo>
                    <a:lnTo>
                      <a:pt x="423" y="10"/>
                    </a:lnTo>
                    <a:lnTo>
                      <a:pt x="425" y="10"/>
                    </a:lnTo>
                    <a:lnTo>
                      <a:pt x="426" y="10"/>
                    </a:lnTo>
                    <a:lnTo>
                      <a:pt x="428" y="10"/>
                    </a:lnTo>
                    <a:lnTo>
                      <a:pt x="432" y="9"/>
                    </a:lnTo>
                    <a:lnTo>
                      <a:pt x="434" y="9"/>
                    </a:lnTo>
                    <a:lnTo>
                      <a:pt x="437" y="9"/>
                    </a:lnTo>
                    <a:lnTo>
                      <a:pt x="439" y="9"/>
                    </a:lnTo>
                    <a:lnTo>
                      <a:pt x="441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0"/>
                    </a:lnTo>
                    <a:lnTo>
                      <a:pt x="443" y="12"/>
                    </a:lnTo>
                    <a:lnTo>
                      <a:pt x="443" y="12"/>
                    </a:lnTo>
                    <a:lnTo>
                      <a:pt x="444" y="12"/>
                    </a:lnTo>
                    <a:lnTo>
                      <a:pt x="444" y="12"/>
                    </a:lnTo>
                    <a:lnTo>
                      <a:pt x="444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6" y="14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8" y="16"/>
                    </a:lnTo>
                    <a:lnTo>
                      <a:pt x="446" y="18"/>
                    </a:lnTo>
                    <a:lnTo>
                      <a:pt x="446" y="20"/>
                    </a:lnTo>
                    <a:lnTo>
                      <a:pt x="446" y="21"/>
                    </a:lnTo>
                    <a:lnTo>
                      <a:pt x="446" y="23"/>
                    </a:lnTo>
                    <a:lnTo>
                      <a:pt x="448" y="23"/>
                    </a:lnTo>
                    <a:lnTo>
                      <a:pt x="448" y="23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5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48" y="27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0"/>
                    </a:lnTo>
                    <a:lnTo>
                      <a:pt x="450" y="32"/>
                    </a:lnTo>
                    <a:lnTo>
                      <a:pt x="450" y="32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4"/>
                    </a:lnTo>
                    <a:lnTo>
                      <a:pt x="450" y="36"/>
                    </a:lnTo>
                    <a:lnTo>
                      <a:pt x="450" y="36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4"/>
                    </a:lnTo>
                    <a:lnTo>
                      <a:pt x="452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3" y="36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5" y="38"/>
                    </a:lnTo>
                    <a:lnTo>
                      <a:pt x="457" y="38"/>
                    </a:lnTo>
                    <a:lnTo>
                      <a:pt x="457" y="38"/>
                    </a:lnTo>
                    <a:lnTo>
                      <a:pt x="461" y="34"/>
                    </a:lnTo>
                    <a:lnTo>
                      <a:pt x="468" y="32"/>
                    </a:lnTo>
                    <a:lnTo>
                      <a:pt x="470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3" y="29"/>
                    </a:lnTo>
                    <a:lnTo>
                      <a:pt x="475" y="27"/>
                    </a:lnTo>
                    <a:lnTo>
                      <a:pt x="477" y="25"/>
                    </a:lnTo>
                    <a:lnTo>
                      <a:pt x="482" y="23"/>
                    </a:lnTo>
                    <a:lnTo>
                      <a:pt x="484" y="21"/>
                    </a:lnTo>
                    <a:lnTo>
                      <a:pt x="484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6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0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0"/>
                    </a:lnTo>
                    <a:lnTo>
                      <a:pt x="491" y="20"/>
                    </a:lnTo>
                    <a:lnTo>
                      <a:pt x="491" y="18"/>
                    </a:lnTo>
                    <a:lnTo>
                      <a:pt x="491" y="18"/>
                    </a:lnTo>
                    <a:lnTo>
                      <a:pt x="493" y="18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3" y="16"/>
                    </a:lnTo>
                    <a:lnTo>
                      <a:pt x="495" y="16"/>
                    </a:lnTo>
                    <a:lnTo>
                      <a:pt x="495" y="16"/>
                    </a:lnTo>
                    <a:lnTo>
                      <a:pt x="497" y="16"/>
                    </a:lnTo>
                    <a:lnTo>
                      <a:pt x="497" y="16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499" y="14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0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2"/>
                    </a:lnTo>
                    <a:lnTo>
                      <a:pt x="502" y="14"/>
                    </a:lnTo>
                    <a:lnTo>
                      <a:pt x="502" y="14"/>
                    </a:lnTo>
                    <a:lnTo>
                      <a:pt x="504" y="14"/>
                    </a:lnTo>
                    <a:lnTo>
                      <a:pt x="504" y="14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4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6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6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08" y="14"/>
                    </a:lnTo>
                    <a:lnTo>
                      <a:pt x="510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1" y="12"/>
                    </a:lnTo>
                    <a:lnTo>
                      <a:pt x="513" y="12"/>
                    </a:lnTo>
                    <a:lnTo>
                      <a:pt x="513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5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7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19" y="12"/>
                    </a:lnTo>
                    <a:lnTo>
                      <a:pt x="520" y="12"/>
                    </a:lnTo>
                    <a:lnTo>
                      <a:pt x="520" y="14"/>
                    </a:lnTo>
                    <a:lnTo>
                      <a:pt x="520" y="14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0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6"/>
                    </a:lnTo>
                    <a:lnTo>
                      <a:pt x="522" y="18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4" y="16"/>
                    </a:lnTo>
                    <a:lnTo>
                      <a:pt x="524" y="16"/>
                    </a:lnTo>
                    <a:lnTo>
                      <a:pt x="524" y="18"/>
                    </a:lnTo>
                    <a:lnTo>
                      <a:pt x="524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18"/>
                    </a:lnTo>
                    <a:lnTo>
                      <a:pt x="526" y="20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6" y="23"/>
                    </a:lnTo>
                    <a:lnTo>
                      <a:pt x="528" y="23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5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8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29" y="27"/>
                    </a:lnTo>
                    <a:lnTo>
                      <a:pt x="531" y="27"/>
                    </a:lnTo>
                    <a:lnTo>
                      <a:pt x="531" y="27"/>
                    </a:lnTo>
                    <a:lnTo>
                      <a:pt x="531" y="25"/>
                    </a:lnTo>
                    <a:lnTo>
                      <a:pt x="531" y="25"/>
                    </a:lnTo>
                    <a:lnTo>
                      <a:pt x="533" y="25"/>
                    </a:lnTo>
                    <a:lnTo>
                      <a:pt x="533" y="25"/>
                    </a:lnTo>
                    <a:lnTo>
                      <a:pt x="537" y="25"/>
                    </a:lnTo>
                    <a:lnTo>
                      <a:pt x="537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5"/>
                    </a:lnTo>
                    <a:lnTo>
                      <a:pt x="538" y="27"/>
                    </a:lnTo>
                    <a:lnTo>
                      <a:pt x="538" y="27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0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40" y="32"/>
                    </a:lnTo>
                    <a:lnTo>
                      <a:pt x="538" y="32"/>
                    </a:lnTo>
                    <a:lnTo>
                      <a:pt x="538" y="32"/>
                    </a:lnTo>
                    <a:lnTo>
                      <a:pt x="537" y="32"/>
                    </a:lnTo>
                    <a:lnTo>
                      <a:pt x="537" y="32"/>
                    </a:lnTo>
                    <a:lnTo>
                      <a:pt x="533" y="32"/>
                    </a:lnTo>
                    <a:lnTo>
                      <a:pt x="531" y="34"/>
                    </a:lnTo>
                    <a:lnTo>
                      <a:pt x="531" y="34"/>
                    </a:lnTo>
                    <a:lnTo>
                      <a:pt x="531" y="36"/>
                    </a:lnTo>
                    <a:lnTo>
                      <a:pt x="531" y="38"/>
                    </a:lnTo>
                    <a:lnTo>
                      <a:pt x="531" y="39"/>
                    </a:lnTo>
                    <a:lnTo>
                      <a:pt x="533" y="39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1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5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3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7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5" y="45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7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48"/>
                    </a:lnTo>
                    <a:lnTo>
                      <a:pt x="533" y="50"/>
                    </a:lnTo>
                    <a:lnTo>
                      <a:pt x="533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0"/>
                    </a:lnTo>
                    <a:lnTo>
                      <a:pt x="535" y="52"/>
                    </a:lnTo>
                    <a:lnTo>
                      <a:pt x="535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7" y="52"/>
                    </a:lnTo>
                    <a:lnTo>
                      <a:pt x="538" y="52"/>
                    </a:lnTo>
                    <a:lnTo>
                      <a:pt x="538" y="52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4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6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38" y="58"/>
                    </a:lnTo>
                    <a:lnTo>
                      <a:pt x="540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8"/>
                    </a:lnTo>
                    <a:lnTo>
                      <a:pt x="542" y="59"/>
                    </a:lnTo>
                    <a:lnTo>
                      <a:pt x="542" y="59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1"/>
                    </a:lnTo>
                    <a:lnTo>
                      <a:pt x="542" y="63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4" y="65"/>
                    </a:lnTo>
                    <a:lnTo>
                      <a:pt x="546" y="65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7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68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0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2"/>
                    </a:lnTo>
                    <a:lnTo>
                      <a:pt x="546" y="74"/>
                    </a:lnTo>
                    <a:lnTo>
                      <a:pt x="544" y="74"/>
                    </a:lnTo>
                    <a:lnTo>
                      <a:pt x="544" y="74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6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7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4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79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1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3"/>
                    </a:lnTo>
                    <a:lnTo>
                      <a:pt x="542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4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6" y="85"/>
                    </a:lnTo>
                    <a:lnTo>
                      <a:pt x="548" y="85"/>
                    </a:lnTo>
                    <a:lnTo>
                      <a:pt x="548" y="86"/>
                    </a:lnTo>
                    <a:lnTo>
                      <a:pt x="548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49" y="86"/>
                    </a:lnTo>
                    <a:lnTo>
                      <a:pt x="551" y="88"/>
                    </a:lnTo>
                    <a:lnTo>
                      <a:pt x="553" y="88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90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7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2"/>
                    </a:lnTo>
                    <a:lnTo>
                      <a:pt x="558" y="90"/>
                    </a:lnTo>
                    <a:lnTo>
                      <a:pt x="558" y="90"/>
                    </a:lnTo>
                    <a:lnTo>
                      <a:pt x="560" y="90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0" y="86"/>
                    </a:lnTo>
                    <a:lnTo>
                      <a:pt x="562" y="86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2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5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0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2" y="83"/>
                    </a:lnTo>
                    <a:lnTo>
                      <a:pt x="564" y="83"/>
                    </a:lnTo>
                    <a:lnTo>
                      <a:pt x="564" y="83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4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6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5"/>
                    </a:lnTo>
                    <a:lnTo>
                      <a:pt x="567" y="86"/>
                    </a:lnTo>
                    <a:lnTo>
                      <a:pt x="567" y="86"/>
                    </a:lnTo>
                    <a:lnTo>
                      <a:pt x="566" y="90"/>
                    </a:lnTo>
                    <a:lnTo>
                      <a:pt x="566" y="92"/>
                    </a:lnTo>
                    <a:lnTo>
                      <a:pt x="566" y="94"/>
                    </a:lnTo>
                    <a:lnTo>
                      <a:pt x="566" y="96"/>
                    </a:lnTo>
                    <a:lnTo>
                      <a:pt x="569" y="96"/>
                    </a:lnTo>
                    <a:lnTo>
                      <a:pt x="571" y="96"/>
                    </a:lnTo>
                    <a:lnTo>
                      <a:pt x="571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3" y="96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7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3" y="103"/>
                    </a:lnTo>
                    <a:lnTo>
                      <a:pt x="573" y="105"/>
                    </a:lnTo>
                    <a:lnTo>
                      <a:pt x="573" y="106"/>
                    </a:lnTo>
                    <a:lnTo>
                      <a:pt x="571" y="106"/>
                    </a:lnTo>
                    <a:lnTo>
                      <a:pt x="571" y="106"/>
                    </a:lnTo>
                    <a:lnTo>
                      <a:pt x="571" y="108"/>
                    </a:lnTo>
                    <a:lnTo>
                      <a:pt x="573" y="108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0"/>
                    </a:lnTo>
                    <a:lnTo>
                      <a:pt x="573" y="112"/>
                    </a:lnTo>
                    <a:lnTo>
                      <a:pt x="575" y="114"/>
                    </a:lnTo>
                    <a:lnTo>
                      <a:pt x="575" y="114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5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5" y="117"/>
                    </a:lnTo>
                    <a:lnTo>
                      <a:pt x="573" y="117"/>
                    </a:lnTo>
                    <a:lnTo>
                      <a:pt x="569" y="119"/>
                    </a:lnTo>
                    <a:lnTo>
                      <a:pt x="567" y="119"/>
                    </a:lnTo>
                    <a:lnTo>
                      <a:pt x="567" y="119"/>
                    </a:lnTo>
                    <a:lnTo>
                      <a:pt x="566" y="119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1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3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6" y="124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6"/>
                    </a:lnTo>
                    <a:lnTo>
                      <a:pt x="567" y="128"/>
                    </a:lnTo>
                    <a:lnTo>
                      <a:pt x="569" y="128"/>
                    </a:lnTo>
                    <a:lnTo>
                      <a:pt x="569" y="128"/>
                    </a:lnTo>
                    <a:lnTo>
                      <a:pt x="569" y="130"/>
                    </a:lnTo>
                    <a:lnTo>
                      <a:pt x="571" y="130"/>
                    </a:lnTo>
                    <a:lnTo>
                      <a:pt x="573" y="130"/>
                    </a:lnTo>
                    <a:lnTo>
                      <a:pt x="575" y="130"/>
                    </a:lnTo>
                    <a:lnTo>
                      <a:pt x="575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6" y="128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78" y="126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0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4"/>
                    </a:lnTo>
                    <a:lnTo>
                      <a:pt x="582" y="126"/>
                    </a:lnTo>
                    <a:lnTo>
                      <a:pt x="584" y="130"/>
                    </a:lnTo>
                    <a:lnTo>
                      <a:pt x="584" y="130"/>
                    </a:lnTo>
                    <a:lnTo>
                      <a:pt x="584" y="132"/>
                    </a:lnTo>
                    <a:lnTo>
                      <a:pt x="584" y="134"/>
                    </a:lnTo>
                    <a:lnTo>
                      <a:pt x="585" y="135"/>
                    </a:lnTo>
                    <a:lnTo>
                      <a:pt x="585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7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7" y="139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1"/>
                    </a:lnTo>
                    <a:lnTo>
                      <a:pt x="585" y="143"/>
                    </a:lnTo>
                    <a:lnTo>
                      <a:pt x="585" y="143"/>
                    </a:lnTo>
                    <a:lnTo>
                      <a:pt x="584" y="144"/>
                    </a:lnTo>
                    <a:lnTo>
                      <a:pt x="584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6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5" y="148"/>
                    </a:lnTo>
                    <a:lnTo>
                      <a:pt x="587" y="148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7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89" y="146"/>
                    </a:lnTo>
                    <a:lnTo>
                      <a:pt x="591" y="148"/>
                    </a:lnTo>
                    <a:lnTo>
                      <a:pt x="591" y="150"/>
                    </a:lnTo>
                    <a:lnTo>
                      <a:pt x="593" y="150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5" y="152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5" y="150"/>
                    </a:lnTo>
                    <a:lnTo>
                      <a:pt x="596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598" y="150"/>
                    </a:lnTo>
                    <a:lnTo>
                      <a:pt x="600" y="150"/>
                    </a:lnTo>
                    <a:lnTo>
                      <a:pt x="600" y="152"/>
                    </a:lnTo>
                    <a:lnTo>
                      <a:pt x="600" y="152"/>
                    </a:lnTo>
                    <a:lnTo>
                      <a:pt x="602" y="152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50"/>
                    </a:lnTo>
                    <a:lnTo>
                      <a:pt x="602" y="148"/>
                    </a:lnTo>
                    <a:lnTo>
                      <a:pt x="602" y="148"/>
                    </a:lnTo>
                    <a:lnTo>
                      <a:pt x="604" y="148"/>
                    </a:lnTo>
                    <a:lnTo>
                      <a:pt x="605" y="148"/>
                    </a:lnTo>
                    <a:lnTo>
                      <a:pt x="605" y="148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5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7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09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1" y="146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4"/>
                    </a:lnTo>
                    <a:lnTo>
                      <a:pt x="613" y="143"/>
                    </a:lnTo>
                    <a:lnTo>
                      <a:pt x="614" y="143"/>
                    </a:lnTo>
                    <a:lnTo>
                      <a:pt x="614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3"/>
                    </a:lnTo>
                    <a:lnTo>
                      <a:pt x="616" y="144"/>
                    </a:lnTo>
                    <a:lnTo>
                      <a:pt x="616" y="144"/>
                    </a:lnTo>
                    <a:lnTo>
                      <a:pt x="618" y="144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18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6"/>
                    </a:lnTo>
                    <a:lnTo>
                      <a:pt x="620" y="148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0" y="150"/>
                    </a:lnTo>
                    <a:lnTo>
                      <a:pt x="622" y="150"/>
                    </a:lnTo>
                    <a:lnTo>
                      <a:pt x="622" y="150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2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2" y="153"/>
                    </a:lnTo>
                    <a:lnTo>
                      <a:pt x="623" y="153"/>
                    </a:lnTo>
                    <a:lnTo>
                      <a:pt x="623" y="153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5"/>
                    </a:lnTo>
                    <a:lnTo>
                      <a:pt x="623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5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7" y="157"/>
                    </a:lnTo>
                    <a:lnTo>
                      <a:pt x="629" y="159"/>
                    </a:lnTo>
                    <a:lnTo>
                      <a:pt x="629" y="159"/>
                    </a:lnTo>
                    <a:lnTo>
                      <a:pt x="629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7"/>
                    </a:lnTo>
                    <a:lnTo>
                      <a:pt x="631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3" y="155"/>
                    </a:lnTo>
                    <a:lnTo>
                      <a:pt x="634" y="155"/>
                    </a:lnTo>
                    <a:lnTo>
                      <a:pt x="634" y="155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6" y="157"/>
                    </a:lnTo>
                    <a:lnTo>
                      <a:pt x="636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7"/>
                    </a:lnTo>
                    <a:lnTo>
                      <a:pt x="638" y="159"/>
                    </a:lnTo>
                    <a:lnTo>
                      <a:pt x="638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0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2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59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1"/>
                    </a:lnTo>
                    <a:lnTo>
                      <a:pt x="643" y="162"/>
                    </a:lnTo>
                    <a:lnTo>
                      <a:pt x="643" y="162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3" y="164"/>
                    </a:lnTo>
                    <a:lnTo>
                      <a:pt x="642" y="164"/>
                    </a:lnTo>
                    <a:lnTo>
                      <a:pt x="642" y="164"/>
                    </a:lnTo>
                    <a:lnTo>
                      <a:pt x="642" y="166"/>
                    </a:lnTo>
                    <a:lnTo>
                      <a:pt x="642" y="166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68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2" y="170"/>
                    </a:lnTo>
                    <a:lnTo>
                      <a:pt x="640" y="170"/>
                    </a:lnTo>
                    <a:lnTo>
                      <a:pt x="640" y="170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40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2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3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5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38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0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7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2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3" y="179"/>
                    </a:lnTo>
                    <a:lnTo>
                      <a:pt x="645" y="179"/>
                    </a:lnTo>
                    <a:lnTo>
                      <a:pt x="645" y="179"/>
                    </a:lnTo>
                    <a:lnTo>
                      <a:pt x="647" y="179"/>
                    </a:lnTo>
                    <a:lnTo>
                      <a:pt x="647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7"/>
                    </a:lnTo>
                    <a:lnTo>
                      <a:pt x="649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79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1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51" y="182"/>
                    </a:lnTo>
                    <a:lnTo>
                      <a:pt x="649" y="182"/>
                    </a:lnTo>
                    <a:lnTo>
                      <a:pt x="649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4"/>
                    </a:lnTo>
                    <a:lnTo>
                      <a:pt x="647" y="186"/>
                    </a:lnTo>
                    <a:lnTo>
                      <a:pt x="647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6"/>
                    </a:lnTo>
                    <a:lnTo>
                      <a:pt x="645" y="188"/>
                    </a:lnTo>
                    <a:lnTo>
                      <a:pt x="643" y="188"/>
                    </a:lnTo>
                    <a:lnTo>
                      <a:pt x="643" y="188"/>
                    </a:lnTo>
                    <a:lnTo>
                      <a:pt x="645" y="188"/>
                    </a:lnTo>
                    <a:lnTo>
                      <a:pt x="645" y="188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0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5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1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3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3" y="195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2" y="197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199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0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2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40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38" y="204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6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8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09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1"/>
                    </a:lnTo>
                    <a:lnTo>
                      <a:pt x="640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6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4" y="213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3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5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1" y="217"/>
                    </a:lnTo>
                    <a:lnTo>
                      <a:pt x="633" y="217"/>
                    </a:lnTo>
                    <a:lnTo>
                      <a:pt x="633" y="217"/>
                    </a:lnTo>
                    <a:lnTo>
                      <a:pt x="633" y="219"/>
                    </a:lnTo>
                    <a:lnTo>
                      <a:pt x="633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19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0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22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29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4"/>
                    </a:lnTo>
                    <a:lnTo>
                      <a:pt x="631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6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8"/>
                    </a:lnTo>
                    <a:lnTo>
                      <a:pt x="633" y="229"/>
                    </a:lnTo>
                    <a:lnTo>
                      <a:pt x="633" y="229"/>
                    </a:lnTo>
                    <a:lnTo>
                      <a:pt x="633" y="231"/>
                    </a:lnTo>
                    <a:lnTo>
                      <a:pt x="633" y="231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3" y="233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4" y="235"/>
                    </a:lnTo>
                    <a:lnTo>
                      <a:pt x="636" y="235"/>
                    </a:lnTo>
                    <a:lnTo>
                      <a:pt x="638" y="235"/>
                    </a:lnTo>
                    <a:lnTo>
                      <a:pt x="638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0" y="235"/>
                    </a:lnTo>
                    <a:lnTo>
                      <a:pt x="642" y="235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7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38"/>
                    </a:lnTo>
                    <a:lnTo>
                      <a:pt x="642" y="240"/>
                    </a:lnTo>
                    <a:lnTo>
                      <a:pt x="642" y="240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0" y="242"/>
                    </a:lnTo>
                    <a:lnTo>
                      <a:pt x="642" y="242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2" y="244"/>
                    </a:lnTo>
                    <a:lnTo>
                      <a:pt x="643" y="244"/>
                    </a:lnTo>
                    <a:lnTo>
                      <a:pt x="643" y="246"/>
                    </a:lnTo>
                    <a:lnTo>
                      <a:pt x="643" y="246"/>
                    </a:lnTo>
                    <a:lnTo>
                      <a:pt x="645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7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6"/>
                    </a:lnTo>
                    <a:lnTo>
                      <a:pt x="649" y="247"/>
                    </a:lnTo>
                    <a:lnTo>
                      <a:pt x="649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7"/>
                    </a:lnTo>
                    <a:lnTo>
                      <a:pt x="651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2" y="249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7"/>
                    </a:lnTo>
                    <a:lnTo>
                      <a:pt x="654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6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6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58" y="247"/>
                    </a:lnTo>
                    <a:lnTo>
                      <a:pt x="660" y="247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0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1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6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3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4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5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6"/>
                    </a:lnTo>
                    <a:lnTo>
                      <a:pt x="667" y="247"/>
                    </a:lnTo>
                    <a:lnTo>
                      <a:pt x="667" y="247"/>
                    </a:lnTo>
                    <a:lnTo>
                      <a:pt x="667" y="249"/>
                    </a:lnTo>
                    <a:lnTo>
                      <a:pt x="669" y="249"/>
                    </a:lnTo>
                    <a:lnTo>
                      <a:pt x="669" y="249"/>
                    </a:lnTo>
                    <a:lnTo>
                      <a:pt x="669" y="251"/>
                    </a:lnTo>
                    <a:lnTo>
                      <a:pt x="670" y="251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3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2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5"/>
                    </a:lnTo>
                    <a:lnTo>
                      <a:pt x="674" y="253"/>
                    </a:lnTo>
                    <a:lnTo>
                      <a:pt x="674" y="253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4" y="251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6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9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78" y="247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0" y="246"/>
                    </a:lnTo>
                    <a:lnTo>
                      <a:pt x="681" y="244"/>
                    </a:lnTo>
                    <a:lnTo>
                      <a:pt x="681" y="244"/>
                    </a:lnTo>
                    <a:lnTo>
                      <a:pt x="681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3" y="242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5" y="240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8"/>
                    </a:lnTo>
                    <a:lnTo>
                      <a:pt x="687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7"/>
                    </a:lnTo>
                    <a:lnTo>
                      <a:pt x="689" y="235"/>
                    </a:lnTo>
                    <a:lnTo>
                      <a:pt x="689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0" y="235"/>
                    </a:lnTo>
                    <a:lnTo>
                      <a:pt x="692" y="235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2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4" y="233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6" y="231"/>
                    </a:lnTo>
                    <a:lnTo>
                      <a:pt x="698" y="231"/>
                    </a:lnTo>
                    <a:lnTo>
                      <a:pt x="698" y="229"/>
                    </a:lnTo>
                    <a:lnTo>
                      <a:pt x="698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699" y="229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1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3" y="228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5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6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7" y="224"/>
                    </a:lnTo>
                    <a:lnTo>
                      <a:pt x="708" y="224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08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2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0" y="220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2" y="219"/>
                    </a:lnTo>
                    <a:lnTo>
                      <a:pt x="714" y="219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4" y="217"/>
                    </a:lnTo>
                    <a:lnTo>
                      <a:pt x="716" y="217"/>
                    </a:lnTo>
                    <a:lnTo>
                      <a:pt x="716" y="217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5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6" y="213"/>
                    </a:lnTo>
                    <a:lnTo>
                      <a:pt x="718" y="213"/>
                    </a:lnTo>
                    <a:lnTo>
                      <a:pt x="718" y="211"/>
                    </a:lnTo>
                    <a:lnTo>
                      <a:pt x="718" y="211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8" y="209"/>
                    </a:lnTo>
                    <a:lnTo>
                      <a:pt x="719" y="209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19" y="208"/>
                    </a:lnTo>
                    <a:lnTo>
                      <a:pt x="721" y="208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1" y="206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4"/>
                    </a:lnTo>
                    <a:lnTo>
                      <a:pt x="723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2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5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200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7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28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0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7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2" y="195"/>
                    </a:lnTo>
                    <a:lnTo>
                      <a:pt x="734" y="195"/>
                    </a:lnTo>
                    <a:lnTo>
                      <a:pt x="734" y="195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4" y="193"/>
                    </a:lnTo>
                    <a:lnTo>
                      <a:pt x="736" y="193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90"/>
                    </a:lnTo>
                    <a:lnTo>
                      <a:pt x="737" y="188"/>
                    </a:lnTo>
                    <a:lnTo>
                      <a:pt x="737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39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1" y="188"/>
                    </a:lnTo>
                    <a:lnTo>
                      <a:pt x="743" y="188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3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5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6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48" y="186"/>
                    </a:lnTo>
                    <a:lnTo>
                      <a:pt x="750" y="186"/>
                    </a:lnTo>
                    <a:lnTo>
                      <a:pt x="750" y="186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0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2" y="186"/>
                    </a:lnTo>
                    <a:lnTo>
                      <a:pt x="752" y="184"/>
                    </a:lnTo>
                    <a:lnTo>
                      <a:pt x="752" y="184"/>
                    </a:lnTo>
                    <a:lnTo>
                      <a:pt x="752" y="186"/>
                    </a:lnTo>
                    <a:lnTo>
                      <a:pt x="754" y="186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4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4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5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2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7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59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1" y="181"/>
                    </a:lnTo>
                    <a:lnTo>
                      <a:pt x="763" y="181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3" y="179"/>
                    </a:lnTo>
                    <a:lnTo>
                      <a:pt x="765" y="181"/>
                    </a:lnTo>
                    <a:lnTo>
                      <a:pt x="765" y="181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6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79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68" y="181"/>
                    </a:lnTo>
                    <a:lnTo>
                      <a:pt x="770" y="181"/>
                    </a:lnTo>
                    <a:lnTo>
                      <a:pt x="770" y="181"/>
                    </a:lnTo>
                    <a:lnTo>
                      <a:pt x="770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2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4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5" y="179"/>
                    </a:lnTo>
                    <a:lnTo>
                      <a:pt x="777" y="179"/>
                    </a:lnTo>
                    <a:lnTo>
                      <a:pt x="777" y="179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7" y="181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79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1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3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4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6" y="179"/>
                    </a:lnTo>
                    <a:lnTo>
                      <a:pt x="788" y="179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88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81"/>
                    </a:lnTo>
                    <a:lnTo>
                      <a:pt x="790" y="179"/>
                    </a:lnTo>
                    <a:lnTo>
                      <a:pt x="792" y="179"/>
                    </a:lnTo>
                    <a:lnTo>
                      <a:pt x="792" y="179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1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2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3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5" y="182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3" y="184"/>
                    </a:lnTo>
                    <a:lnTo>
                      <a:pt x="795" y="184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5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6"/>
                    </a:lnTo>
                    <a:lnTo>
                      <a:pt x="797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6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799" y="188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1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0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3" y="191"/>
                    </a:lnTo>
                    <a:lnTo>
                      <a:pt x="801" y="191"/>
                    </a:lnTo>
                    <a:lnTo>
                      <a:pt x="801" y="191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1" y="193"/>
                    </a:lnTo>
                    <a:lnTo>
                      <a:pt x="803" y="193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1" y="197"/>
                    </a:lnTo>
                    <a:lnTo>
                      <a:pt x="799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199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799" y="204"/>
                    </a:lnTo>
                    <a:lnTo>
                      <a:pt x="801" y="204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1" y="206"/>
                    </a:lnTo>
                    <a:lnTo>
                      <a:pt x="803" y="206"/>
                    </a:lnTo>
                    <a:lnTo>
                      <a:pt x="803" y="206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8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09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3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801" y="211"/>
                    </a:lnTo>
                    <a:lnTo>
                      <a:pt x="799" y="211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9" y="209"/>
                    </a:lnTo>
                    <a:lnTo>
                      <a:pt x="797" y="209"/>
                    </a:lnTo>
                    <a:lnTo>
                      <a:pt x="795" y="209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5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3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2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90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11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9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8" y="208"/>
                    </a:lnTo>
                    <a:lnTo>
                      <a:pt x="786" y="208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6" y="206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8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4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9"/>
                    </a:lnTo>
                    <a:lnTo>
                      <a:pt x="777" y="208"/>
                    </a:lnTo>
                    <a:lnTo>
                      <a:pt x="775" y="208"/>
                    </a:lnTo>
                    <a:lnTo>
                      <a:pt x="775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8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4" y="209"/>
                    </a:lnTo>
                    <a:lnTo>
                      <a:pt x="775" y="209"/>
                    </a:lnTo>
                    <a:lnTo>
                      <a:pt x="775" y="209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1"/>
                    </a:lnTo>
                    <a:lnTo>
                      <a:pt x="775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3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5"/>
                    </a:lnTo>
                    <a:lnTo>
                      <a:pt x="777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7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9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7" y="219"/>
                    </a:lnTo>
                    <a:lnTo>
                      <a:pt x="775" y="219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0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2"/>
                    </a:lnTo>
                    <a:lnTo>
                      <a:pt x="775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7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79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1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3" y="224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6"/>
                    </a:lnTo>
                    <a:lnTo>
                      <a:pt x="781" y="228"/>
                    </a:lnTo>
                    <a:lnTo>
                      <a:pt x="781" y="228"/>
                    </a:lnTo>
                    <a:lnTo>
                      <a:pt x="781" y="229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3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1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4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6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3"/>
                    </a:lnTo>
                    <a:lnTo>
                      <a:pt x="788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5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0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2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7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8"/>
                    </a:lnTo>
                    <a:lnTo>
                      <a:pt x="793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7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38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5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0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7" y="242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4"/>
                    </a:lnTo>
                    <a:lnTo>
                      <a:pt x="795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3" y="242"/>
                    </a:lnTo>
                    <a:lnTo>
                      <a:pt x="792" y="242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2" y="244"/>
                    </a:lnTo>
                    <a:lnTo>
                      <a:pt x="790" y="244"/>
                    </a:lnTo>
                    <a:lnTo>
                      <a:pt x="790" y="244"/>
                    </a:lnTo>
                    <a:lnTo>
                      <a:pt x="790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8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6"/>
                    </a:lnTo>
                    <a:lnTo>
                      <a:pt x="786" y="247"/>
                    </a:lnTo>
                    <a:lnTo>
                      <a:pt x="784" y="247"/>
                    </a:lnTo>
                    <a:lnTo>
                      <a:pt x="784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3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4" y="249"/>
                    </a:lnTo>
                    <a:lnTo>
                      <a:pt x="786" y="249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6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1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3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88" y="255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0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2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3" y="257"/>
                    </a:lnTo>
                    <a:lnTo>
                      <a:pt x="795" y="257"/>
                    </a:lnTo>
                    <a:lnTo>
                      <a:pt x="795" y="257"/>
                    </a:lnTo>
                    <a:lnTo>
                      <a:pt x="795" y="255"/>
                    </a:lnTo>
                    <a:lnTo>
                      <a:pt x="795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7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5"/>
                    </a:lnTo>
                    <a:lnTo>
                      <a:pt x="799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7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58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0"/>
                    </a:lnTo>
                    <a:lnTo>
                      <a:pt x="797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2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9" y="264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6"/>
                    </a:lnTo>
                    <a:lnTo>
                      <a:pt x="797" y="267"/>
                    </a:lnTo>
                    <a:lnTo>
                      <a:pt x="797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799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7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1" y="269"/>
                    </a:lnTo>
                    <a:lnTo>
                      <a:pt x="803" y="269"/>
                    </a:lnTo>
                    <a:lnTo>
                      <a:pt x="803" y="269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1" y="271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3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4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6" y="273"/>
                    </a:lnTo>
                    <a:lnTo>
                      <a:pt x="808" y="273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08" y="271"/>
                    </a:lnTo>
                    <a:lnTo>
                      <a:pt x="810" y="271"/>
                    </a:lnTo>
                    <a:lnTo>
                      <a:pt x="810" y="271"/>
                    </a:lnTo>
                    <a:lnTo>
                      <a:pt x="810" y="273"/>
                    </a:lnTo>
                    <a:lnTo>
                      <a:pt x="808" y="273"/>
                    </a:lnTo>
                    <a:lnTo>
                      <a:pt x="808" y="273"/>
                    </a:lnTo>
                    <a:lnTo>
                      <a:pt x="808" y="275"/>
                    </a:lnTo>
                    <a:lnTo>
                      <a:pt x="808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3" y="275"/>
                    </a:lnTo>
                    <a:lnTo>
                      <a:pt x="813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5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6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2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3" y="278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6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78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5" y="280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7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2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7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1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2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4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4" y="282"/>
                    </a:lnTo>
                    <a:lnTo>
                      <a:pt x="826" y="282"/>
                    </a:lnTo>
                    <a:lnTo>
                      <a:pt x="826" y="282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6" y="284"/>
                    </a:lnTo>
                    <a:lnTo>
                      <a:pt x="828" y="284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5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28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7"/>
                    </a:lnTo>
                    <a:lnTo>
                      <a:pt x="830" y="285"/>
                    </a:lnTo>
                    <a:lnTo>
                      <a:pt x="830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5"/>
                    </a:lnTo>
                    <a:lnTo>
                      <a:pt x="831" y="284"/>
                    </a:lnTo>
                    <a:lnTo>
                      <a:pt x="831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4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3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5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7" y="285"/>
                    </a:lnTo>
                    <a:lnTo>
                      <a:pt x="839" y="285"/>
                    </a:lnTo>
                    <a:lnTo>
                      <a:pt x="839" y="285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7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1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2" y="289"/>
                    </a:lnTo>
                    <a:lnTo>
                      <a:pt x="844" y="289"/>
                    </a:lnTo>
                    <a:lnTo>
                      <a:pt x="844" y="289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4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6" y="287"/>
                    </a:lnTo>
                    <a:lnTo>
                      <a:pt x="848" y="287"/>
                    </a:lnTo>
                    <a:lnTo>
                      <a:pt x="848" y="287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48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9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0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9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1" y="287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9"/>
                    </a:lnTo>
                    <a:lnTo>
                      <a:pt x="853" y="287"/>
                    </a:lnTo>
                    <a:lnTo>
                      <a:pt x="853" y="287"/>
                    </a:lnTo>
                    <a:lnTo>
                      <a:pt x="855" y="287"/>
                    </a:lnTo>
                    <a:lnTo>
                      <a:pt x="855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3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5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7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59" y="285"/>
                    </a:lnTo>
                    <a:lnTo>
                      <a:pt x="860" y="284"/>
                    </a:lnTo>
                    <a:lnTo>
                      <a:pt x="860" y="284"/>
                    </a:lnTo>
                    <a:lnTo>
                      <a:pt x="859" y="284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0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2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4"/>
                    </a:lnTo>
                    <a:lnTo>
                      <a:pt x="864" y="284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4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6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2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80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8" y="278"/>
                    </a:lnTo>
                    <a:lnTo>
                      <a:pt x="866" y="278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6" y="276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8" y="275"/>
                    </a:lnTo>
                    <a:lnTo>
                      <a:pt x="869" y="275"/>
                    </a:lnTo>
                    <a:lnTo>
                      <a:pt x="869" y="273"/>
                    </a:lnTo>
                    <a:lnTo>
                      <a:pt x="869" y="273"/>
                    </a:lnTo>
                    <a:lnTo>
                      <a:pt x="868" y="273"/>
                    </a:lnTo>
                    <a:lnTo>
                      <a:pt x="868" y="273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69" y="271"/>
                    </a:lnTo>
                    <a:lnTo>
                      <a:pt x="871" y="271"/>
                    </a:lnTo>
                    <a:lnTo>
                      <a:pt x="871" y="269"/>
                    </a:lnTo>
                    <a:lnTo>
                      <a:pt x="871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3" y="269"/>
                    </a:lnTo>
                    <a:lnTo>
                      <a:pt x="875" y="269"/>
                    </a:lnTo>
                    <a:lnTo>
                      <a:pt x="875" y="267"/>
                    </a:lnTo>
                    <a:lnTo>
                      <a:pt x="877" y="267"/>
                    </a:lnTo>
                    <a:lnTo>
                      <a:pt x="877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7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78" y="266"/>
                    </a:lnTo>
                    <a:lnTo>
                      <a:pt x="880" y="266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4"/>
                    </a:lnTo>
                    <a:lnTo>
                      <a:pt x="880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2" y="262"/>
                    </a:lnTo>
                    <a:lnTo>
                      <a:pt x="884" y="262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4" y="260"/>
                    </a:lnTo>
                    <a:lnTo>
                      <a:pt x="886" y="260"/>
                    </a:lnTo>
                    <a:lnTo>
                      <a:pt x="886" y="260"/>
                    </a:lnTo>
                    <a:lnTo>
                      <a:pt x="888" y="260"/>
                    </a:lnTo>
                    <a:lnTo>
                      <a:pt x="888" y="258"/>
                    </a:lnTo>
                    <a:lnTo>
                      <a:pt x="888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8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7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5"/>
                    </a:lnTo>
                    <a:lnTo>
                      <a:pt x="889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1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3" y="253"/>
                    </a:lnTo>
                    <a:lnTo>
                      <a:pt x="895" y="253"/>
                    </a:lnTo>
                    <a:lnTo>
                      <a:pt x="895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898" y="255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0" y="253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2" y="251"/>
                    </a:lnTo>
                    <a:lnTo>
                      <a:pt x="904" y="251"/>
                    </a:lnTo>
                    <a:lnTo>
                      <a:pt x="904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51"/>
                    </a:lnTo>
                    <a:lnTo>
                      <a:pt x="906" y="249"/>
                    </a:lnTo>
                    <a:lnTo>
                      <a:pt x="906" y="249"/>
                    </a:lnTo>
                    <a:lnTo>
                      <a:pt x="907" y="249"/>
                    </a:lnTo>
                    <a:lnTo>
                      <a:pt x="907" y="249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7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09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1" y="251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3" y="253"/>
                    </a:lnTo>
                    <a:lnTo>
                      <a:pt x="915" y="253"/>
                    </a:lnTo>
                    <a:lnTo>
                      <a:pt x="915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3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6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18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0" y="251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2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4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6" y="249"/>
                    </a:lnTo>
                    <a:lnTo>
                      <a:pt x="927" y="249"/>
                    </a:lnTo>
                    <a:lnTo>
                      <a:pt x="927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1" y="249"/>
                    </a:lnTo>
                    <a:lnTo>
                      <a:pt x="933" y="249"/>
                    </a:lnTo>
                    <a:lnTo>
                      <a:pt x="933" y="249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3" y="251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5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6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38" y="253"/>
                    </a:lnTo>
                    <a:lnTo>
                      <a:pt x="940" y="253"/>
                    </a:lnTo>
                    <a:lnTo>
                      <a:pt x="940" y="253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0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2" y="255"/>
                    </a:lnTo>
                    <a:lnTo>
                      <a:pt x="944" y="255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4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5" y="257"/>
                    </a:lnTo>
                    <a:lnTo>
                      <a:pt x="947" y="257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7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49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1" y="258"/>
                    </a:lnTo>
                    <a:lnTo>
                      <a:pt x="953" y="258"/>
                    </a:lnTo>
                    <a:lnTo>
                      <a:pt x="953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4" y="258"/>
                    </a:lnTo>
                    <a:lnTo>
                      <a:pt x="956" y="258"/>
                    </a:lnTo>
                    <a:lnTo>
                      <a:pt x="956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58" y="258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0" y="257"/>
                    </a:lnTo>
                    <a:lnTo>
                      <a:pt x="962" y="257"/>
                    </a:lnTo>
                    <a:lnTo>
                      <a:pt x="962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3" y="257"/>
                    </a:lnTo>
                    <a:lnTo>
                      <a:pt x="965" y="257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5" y="255"/>
                    </a:lnTo>
                    <a:lnTo>
                      <a:pt x="967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69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1" y="255"/>
                    </a:lnTo>
                    <a:lnTo>
                      <a:pt x="973" y="255"/>
                    </a:lnTo>
                    <a:lnTo>
                      <a:pt x="973" y="257"/>
                    </a:lnTo>
                    <a:lnTo>
                      <a:pt x="973" y="257"/>
                    </a:lnTo>
                    <a:lnTo>
                      <a:pt x="974" y="257"/>
                    </a:lnTo>
                    <a:lnTo>
                      <a:pt x="974" y="257"/>
                    </a:lnTo>
                    <a:lnTo>
                      <a:pt x="976" y="255"/>
                    </a:lnTo>
                    <a:lnTo>
                      <a:pt x="976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78" y="255"/>
                    </a:lnTo>
                    <a:lnTo>
                      <a:pt x="980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2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5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7"/>
                    </a:lnTo>
                    <a:lnTo>
                      <a:pt x="983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2" y="258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3" y="260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2" y="262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4"/>
                    </a:lnTo>
                    <a:lnTo>
                      <a:pt x="980" y="266"/>
                    </a:lnTo>
                    <a:lnTo>
                      <a:pt x="980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6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7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78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69"/>
                    </a:lnTo>
                    <a:lnTo>
                      <a:pt x="980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2" y="271"/>
                    </a:lnTo>
                    <a:lnTo>
                      <a:pt x="980" y="273"/>
                    </a:lnTo>
                    <a:lnTo>
                      <a:pt x="980" y="273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5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80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6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78" y="278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0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2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0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2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3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4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5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5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7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7" y="289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89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1"/>
                    </a:lnTo>
                    <a:lnTo>
                      <a:pt x="991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9" y="293"/>
                    </a:lnTo>
                    <a:lnTo>
                      <a:pt x="987" y="293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5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7" y="296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298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0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2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89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1" y="304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2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7"/>
                    </a:lnTo>
                    <a:lnTo>
                      <a:pt x="994" y="309"/>
                    </a:lnTo>
                    <a:lnTo>
                      <a:pt x="994" y="309"/>
                    </a:lnTo>
                    <a:lnTo>
                      <a:pt x="996" y="309"/>
                    </a:lnTo>
                    <a:lnTo>
                      <a:pt x="996" y="309"/>
                    </a:lnTo>
                    <a:lnTo>
                      <a:pt x="998" y="309"/>
                    </a:lnTo>
                    <a:lnTo>
                      <a:pt x="998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9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0" y="307"/>
                    </a:lnTo>
                    <a:lnTo>
                      <a:pt x="1001" y="307"/>
                    </a:lnTo>
                    <a:lnTo>
                      <a:pt x="1001" y="307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1" y="305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3" y="304"/>
                    </a:lnTo>
                    <a:lnTo>
                      <a:pt x="1005" y="304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5" y="305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7" y="307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09" y="309"/>
                    </a:lnTo>
                    <a:lnTo>
                      <a:pt x="1011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2" y="311"/>
                    </a:lnTo>
                    <a:lnTo>
                      <a:pt x="1014" y="311"/>
                    </a:lnTo>
                    <a:lnTo>
                      <a:pt x="1014" y="311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4" y="313"/>
                    </a:lnTo>
                    <a:lnTo>
                      <a:pt x="1016" y="313"/>
                    </a:lnTo>
                    <a:lnTo>
                      <a:pt x="1016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3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18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4"/>
                    </a:lnTo>
                    <a:lnTo>
                      <a:pt x="1020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1" y="316"/>
                    </a:lnTo>
                    <a:lnTo>
                      <a:pt x="1023" y="316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3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18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5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7" y="320"/>
                    </a:lnTo>
                    <a:lnTo>
                      <a:pt x="1029" y="320"/>
                    </a:lnTo>
                    <a:lnTo>
                      <a:pt x="1029" y="322"/>
                    </a:lnTo>
                    <a:lnTo>
                      <a:pt x="1029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0" y="322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3"/>
                    </a:lnTo>
                    <a:lnTo>
                      <a:pt x="1032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5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4" y="327"/>
                    </a:lnTo>
                    <a:lnTo>
                      <a:pt x="1032" y="327"/>
                    </a:lnTo>
                    <a:lnTo>
                      <a:pt x="1032" y="327"/>
                    </a:lnTo>
                    <a:lnTo>
                      <a:pt x="1032" y="329"/>
                    </a:lnTo>
                    <a:lnTo>
                      <a:pt x="1032" y="329"/>
                    </a:lnTo>
                    <a:lnTo>
                      <a:pt x="1032" y="331"/>
                    </a:lnTo>
                    <a:lnTo>
                      <a:pt x="1032" y="331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2" y="333"/>
                    </a:lnTo>
                    <a:lnTo>
                      <a:pt x="1034" y="333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4"/>
                    </a:lnTo>
                    <a:lnTo>
                      <a:pt x="1034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6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6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8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39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1" y="338"/>
                    </a:lnTo>
                    <a:lnTo>
                      <a:pt x="1043" y="340"/>
                    </a:lnTo>
                    <a:lnTo>
                      <a:pt x="1043" y="340"/>
                    </a:lnTo>
                    <a:lnTo>
                      <a:pt x="1045" y="340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5" y="342"/>
                    </a:lnTo>
                    <a:lnTo>
                      <a:pt x="1047" y="342"/>
                    </a:lnTo>
                    <a:lnTo>
                      <a:pt x="1047" y="342"/>
                    </a:lnTo>
                    <a:lnTo>
                      <a:pt x="1047" y="343"/>
                    </a:lnTo>
                    <a:lnTo>
                      <a:pt x="1047" y="343"/>
                    </a:lnTo>
                    <a:lnTo>
                      <a:pt x="1048" y="343"/>
                    </a:lnTo>
                    <a:lnTo>
                      <a:pt x="1048" y="343"/>
                    </a:lnTo>
                    <a:lnTo>
                      <a:pt x="1048" y="345"/>
                    </a:lnTo>
                    <a:lnTo>
                      <a:pt x="1048" y="345"/>
                    </a:lnTo>
                    <a:lnTo>
                      <a:pt x="1050" y="345"/>
                    </a:lnTo>
                    <a:lnTo>
                      <a:pt x="1050" y="345"/>
                    </a:lnTo>
                    <a:lnTo>
                      <a:pt x="1052" y="347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0" y="349"/>
                    </a:lnTo>
                    <a:lnTo>
                      <a:pt x="1050" y="349"/>
                    </a:lnTo>
                    <a:lnTo>
                      <a:pt x="1048" y="349"/>
                    </a:lnTo>
                    <a:lnTo>
                      <a:pt x="1048" y="349"/>
                    </a:lnTo>
                    <a:lnTo>
                      <a:pt x="1047" y="349"/>
                    </a:lnTo>
                    <a:lnTo>
                      <a:pt x="1047" y="349"/>
                    </a:lnTo>
                    <a:lnTo>
                      <a:pt x="1045" y="349"/>
                    </a:lnTo>
                    <a:lnTo>
                      <a:pt x="1045" y="347"/>
                    </a:lnTo>
                    <a:lnTo>
                      <a:pt x="1045" y="347"/>
                    </a:lnTo>
                    <a:lnTo>
                      <a:pt x="1045" y="345"/>
                    </a:lnTo>
                    <a:lnTo>
                      <a:pt x="1043" y="345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3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41" y="343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39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5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41" y="347"/>
                    </a:lnTo>
                    <a:lnTo>
                      <a:pt x="1039" y="347"/>
                    </a:lnTo>
                    <a:lnTo>
                      <a:pt x="1039" y="347"/>
                    </a:lnTo>
                    <a:lnTo>
                      <a:pt x="1039" y="349"/>
                    </a:lnTo>
                    <a:lnTo>
                      <a:pt x="1039" y="351"/>
                    </a:lnTo>
                    <a:lnTo>
                      <a:pt x="1039" y="351"/>
                    </a:lnTo>
                    <a:lnTo>
                      <a:pt x="1039" y="352"/>
                    </a:lnTo>
                    <a:lnTo>
                      <a:pt x="1038" y="356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6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4" y="358"/>
                    </a:lnTo>
                    <a:lnTo>
                      <a:pt x="1032" y="360"/>
                    </a:lnTo>
                    <a:lnTo>
                      <a:pt x="1032" y="360"/>
                    </a:lnTo>
                    <a:lnTo>
                      <a:pt x="1030" y="360"/>
                    </a:lnTo>
                    <a:lnTo>
                      <a:pt x="1030" y="360"/>
                    </a:lnTo>
                    <a:lnTo>
                      <a:pt x="1029" y="360"/>
                    </a:lnTo>
                    <a:lnTo>
                      <a:pt x="1029" y="358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7" y="356"/>
                    </a:lnTo>
                    <a:lnTo>
                      <a:pt x="1027" y="356"/>
                    </a:lnTo>
                    <a:lnTo>
                      <a:pt x="1025" y="356"/>
                    </a:lnTo>
                    <a:lnTo>
                      <a:pt x="1025" y="356"/>
                    </a:lnTo>
                    <a:lnTo>
                      <a:pt x="1023" y="356"/>
                    </a:lnTo>
                    <a:lnTo>
                      <a:pt x="1023" y="356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3" y="358"/>
                    </a:lnTo>
                    <a:lnTo>
                      <a:pt x="1025" y="360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5" y="361"/>
                    </a:lnTo>
                    <a:lnTo>
                      <a:pt x="1027" y="361"/>
                    </a:lnTo>
                    <a:lnTo>
                      <a:pt x="1027" y="363"/>
                    </a:lnTo>
                    <a:lnTo>
                      <a:pt x="1029" y="363"/>
                    </a:lnTo>
                    <a:lnTo>
                      <a:pt x="1029" y="365"/>
                    </a:lnTo>
                    <a:lnTo>
                      <a:pt x="1027" y="367"/>
                    </a:lnTo>
                    <a:lnTo>
                      <a:pt x="1027" y="369"/>
                    </a:lnTo>
                    <a:lnTo>
                      <a:pt x="1025" y="369"/>
                    </a:lnTo>
                    <a:lnTo>
                      <a:pt x="1025" y="369"/>
                    </a:lnTo>
                    <a:lnTo>
                      <a:pt x="1023" y="369"/>
                    </a:lnTo>
                    <a:lnTo>
                      <a:pt x="1023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1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20" y="369"/>
                    </a:lnTo>
                    <a:lnTo>
                      <a:pt x="1018" y="369"/>
                    </a:lnTo>
                    <a:lnTo>
                      <a:pt x="1018" y="370"/>
                    </a:lnTo>
                    <a:lnTo>
                      <a:pt x="1016" y="370"/>
                    </a:lnTo>
                    <a:lnTo>
                      <a:pt x="1016" y="370"/>
                    </a:lnTo>
                    <a:lnTo>
                      <a:pt x="1014" y="370"/>
                    </a:lnTo>
                    <a:lnTo>
                      <a:pt x="1012" y="370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9"/>
                    </a:lnTo>
                    <a:lnTo>
                      <a:pt x="1012" y="367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2" y="365"/>
                    </a:lnTo>
                    <a:lnTo>
                      <a:pt x="1014" y="363"/>
                    </a:lnTo>
                    <a:lnTo>
                      <a:pt x="1014" y="363"/>
                    </a:lnTo>
                    <a:lnTo>
                      <a:pt x="1016" y="363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6" y="361"/>
                    </a:lnTo>
                    <a:lnTo>
                      <a:pt x="1014" y="360"/>
                    </a:lnTo>
                    <a:lnTo>
                      <a:pt x="1014" y="360"/>
                    </a:lnTo>
                    <a:lnTo>
                      <a:pt x="1014" y="358"/>
                    </a:lnTo>
                    <a:lnTo>
                      <a:pt x="1012" y="358"/>
                    </a:lnTo>
                    <a:lnTo>
                      <a:pt x="1011" y="356"/>
                    </a:lnTo>
                    <a:lnTo>
                      <a:pt x="1011" y="356"/>
                    </a:lnTo>
                    <a:lnTo>
                      <a:pt x="1007" y="356"/>
                    </a:lnTo>
                    <a:lnTo>
                      <a:pt x="1007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5" y="358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0"/>
                    </a:lnTo>
                    <a:lnTo>
                      <a:pt x="1003" y="361"/>
                    </a:lnTo>
                    <a:lnTo>
                      <a:pt x="1003" y="361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3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3" y="365"/>
                    </a:lnTo>
                    <a:lnTo>
                      <a:pt x="1001" y="365"/>
                    </a:lnTo>
                    <a:lnTo>
                      <a:pt x="1001" y="365"/>
                    </a:lnTo>
                    <a:lnTo>
                      <a:pt x="1000" y="367"/>
                    </a:lnTo>
                    <a:lnTo>
                      <a:pt x="1000" y="369"/>
                    </a:lnTo>
                    <a:lnTo>
                      <a:pt x="998" y="370"/>
                    </a:lnTo>
                    <a:lnTo>
                      <a:pt x="998" y="372"/>
                    </a:lnTo>
                    <a:lnTo>
                      <a:pt x="996" y="374"/>
                    </a:lnTo>
                    <a:lnTo>
                      <a:pt x="996" y="374"/>
                    </a:lnTo>
                    <a:lnTo>
                      <a:pt x="998" y="376"/>
                    </a:lnTo>
                    <a:lnTo>
                      <a:pt x="998" y="378"/>
                    </a:lnTo>
                    <a:lnTo>
                      <a:pt x="998" y="378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0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8" y="381"/>
                    </a:lnTo>
                    <a:lnTo>
                      <a:pt x="996" y="381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6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3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998" y="385"/>
                    </a:lnTo>
                    <a:lnTo>
                      <a:pt x="1000" y="385"/>
                    </a:lnTo>
                    <a:lnTo>
                      <a:pt x="1000" y="385"/>
                    </a:lnTo>
                    <a:lnTo>
                      <a:pt x="1001" y="385"/>
                    </a:lnTo>
                    <a:lnTo>
                      <a:pt x="1001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3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5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5"/>
                    </a:lnTo>
                    <a:lnTo>
                      <a:pt x="1007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09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3"/>
                    </a:lnTo>
                    <a:lnTo>
                      <a:pt x="1012" y="381"/>
                    </a:lnTo>
                    <a:lnTo>
                      <a:pt x="1012" y="381"/>
                    </a:lnTo>
                    <a:lnTo>
                      <a:pt x="1014" y="381"/>
                    </a:lnTo>
                    <a:lnTo>
                      <a:pt x="1014" y="381"/>
                    </a:lnTo>
                    <a:lnTo>
                      <a:pt x="1014" y="383"/>
                    </a:lnTo>
                    <a:lnTo>
                      <a:pt x="1014" y="383"/>
                    </a:lnTo>
                    <a:lnTo>
                      <a:pt x="1016" y="383"/>
                    </a:lnTo>
                    <a:lnTo>
                      <a:pt x="1016" y="383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6" y="385"/>
                    </a:lnTo>
                    <a:lnTo>
                      <a:pt x="1018" y="385"/>
                    </a:lnTo>
                    <a:lnTo>
                      <a:pt x="1018" y="385"/>
                    </a:lnTo>
                    <a:lnTo>
                      <a:pt x="1018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7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89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0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2"/>
                    </a:lnTo>
                    <a:lnTo>
                      <a:pt x="1020" y="394"/>
                    </a:lnTo>
                    <a:lnTo>
                      <a:pt x="1020" y="394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6"/>
                    </a:lnTo>
                    <a:lnTo>
                      <a:pt x="1020" y="398"/>
                    </a:lnTo>
                    <a:lnTo>
                      <a:pt x="1020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18" y="398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20" y="399"/>
                    </a:lnTo>
                    <a:lnTo>
                      <a:pt x="1018" y="399"/>
                    </a:lnTo>
                    <a:lnTo>
                      <a:pt x="1018" y="399"/>
                    </a:lnTo>
                    <a:lnTo>
                      <a:pt x="1018" y="401"/>
                    </a:lnTo>
                    <a:lnTo>
                      <a:pt x="1018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6" y="401"/>
                    </a:lnTo>
                    <a:lnTo>
                      <a:pt x="1014" y="401"/>
                    </a:lnTo>
                    <a:lnTo>
                      <a:pt x="1014" y="401"/>
                    </a:lnTo>
                    <a:lnTo>
                      <a:pt x="1014" y="403"/>
                    </a:lnTo>
                    <a:lnTo>
                      <a:pt x="1016" y="403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18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0" y="405"/>
                    </a:lnTo>
                    <a:lnTo>
                      <a:pt x="1021" y="405"/>
                    </a:lnTo>
                    <a:lnTo>
                      <a:pt x="1023" y="405"/>
                    </a:lnTo>
                    <a:lnTo>
                      <a:pt x="1023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5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7" y="407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29" y="408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0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0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2" y="412"/>
                    </a:lnTo>
                    <a:lnTo>
                      <a:pt x="1034" y="410"/>
                    </a:lnTo>
                    <a:lnTo>
                      <a:pt x="1034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6" y="410"/>
                    </a:lnTo>
                    <a:lnTo>
                      <a:pt x="1038" y="410"/>
                    </a:lnTo>
                    <a:lnTo>
                      <a:pt x="1038" y="412"/>
                    </a:lnTo>
                    <a:lnTo>
                      <a:pt x="1039" y="412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39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1" y="410"/>
                    </a:lnTo>
                    <a:lnTo>
                      <a:pt x="1043" y="410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3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5" y="412"/>
                    </a:lnTo>
                    <a:lnTo>
                      <a:pt x="1047" y="412"/>
                    </a:lnTo>
                    <a:lnTo>
                      <a:pt x="1047" y="412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7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48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0" y="414"/>
                    </a:lnTo>
                    <a:lnTo>
                      <a:pt x="1052" y="414"/>
                    </a:lnTo>
                    <a:lnTo>
                      <a:pt x="1052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4"/>
                    </a:lnTo>
                    <a:lnTo>
                      <a:pt x="1054" y="416"/>
                    </a:lnTo>
                    <a:lnTo>
                      <a:pt x="1054" y="416"/>
                    </a:lnTo>
                    <a:lnTo>
                      <a:pt x="1056" y="416"/>
                    </a:lnTo>
                    <a:lnTo>
                      <a:pt x="1058" y="416"/>
                    </a:lnTo>
                    <a:lnTo>
                      <a:pt x="1058" y="418"/>
                    </a:lnTo>
                    <a:lnTo>
                      <a:pt x="1059" y="418"/>
                    </a:lnTo>
                    <a:lnTo>
                      <a:pt x="1059" y="418"/>
                    </a:lnTo>
                    <a:lnTo>
                      <a:pt x="1061" y="418"/>
                    </a:lnTo>
                    <a:lnTo>
                      <a:pt x="1061" y="418"/>
                    </a:lnTo>
                    <a:lnTo>
                      <a:pt x="1061" y="419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1"/>
                    </a:lnTo>
                    <a:lnTo>
                      <a:pt x="1061" y="423"/>
                    </a:lnTo>
                    <a:lnTo>
                      <a:pt x="1061" y="423"/>
                    </a:lnTo>
                    <a:lnTo>
                      <a:pt x="1061" y="425"/>
                    </a:lnTo>
                    <a:lnTo>
                      <a:pt x="1061" y="425"/>
                    </a:lnTo>
                    <a:lnTo>
                      <a:pt x="1063" y="425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1" y="427"/>
                    </a:lnTo>
                    <a:lnTo>
                      <a:pt x="1063" y="427"/>
                    </a:lnTo>
                    <a:lnTo>
                      <a:pt x="1063" y="427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28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0"/>
                    </a:lnTo>
                    <a:lnTo>
                      <a:pt x="1063" y="432"/>
                    </a:lnTo>
                    <a:lnTo>
                      <a:pt x="1063" y="432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3" y="434"/>
                    </a:lnTo>
                    <a:lnTo>
                      <a:pt x="1065" y="434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5" y="436"/>
                    </a:lnTo>
                    <a:lnTo>
                      <a:pt x="1067" y="436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7"/>
                    </a:lnTo>
                    <a:lnTo>
                      <a:pt x="1067" y="439"/>
                    </a:lnTo>
                    <a:lnTo>
                      <a:pt x="1067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39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5" y="441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5"/>
                    </a:lnTo>
                    <a:lnTo>
                      <a:pt x="1061" y="446"/>
                    </a:lnTo>
                    <a:lnTo>
                      <a:pt x="1061" y="446"/>
                    </a:lnTo>
                    <a:lnTo>
                      <a:pt x="1059" y="446"/>
                    </a:lnTo>
                    <a:lnTo>
                      <a:pt x="1059" y="446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9" y="448"/>
                    </a:lnTo>
                    <a:lnTo>
                      <a:pt x="1058" y="448"/>
                    </a:lnTo>
                    <a:lnTo>
                      <a:pt x="1058" y="450"/>
                    </a:lnTo>
                    <a:lnTo>
                      <a:pt x="1058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0"/>
                    </a:lnTo>
                    <a:lnTo>
                      <a:pt x="1056" y="452"/>
                    </a:lnTo>
                    <a:lnTo>
                      <a:pt x="1056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4" y="452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2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4"/>
                    </a:lnTo>
                    <a:lnTo>
                      <a:pt x="1050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8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5" y="456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3" y="456"/>
                    </a:lnTo>
                    <a:lnTo>
                      <a:pt x="1041" y="456"/>
                    </a:lnTo>
                    <a:lnTo>
                      <a:pt x="1041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9" y="456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4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2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30" y="452"/>
                    </a:lnTo>
                    <a:lnTo>
                      <a:pt x="1029" y="452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9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7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50"/>
                    </a:lnTo>
                    <a:lnTo>
                      <a:pt x="1025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3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1" y="448"/>
                    </a:lnTo>
                    <a:lnTo>
                      <a:pt x="1020" y="448"/>
                    </a:lnTo>
                    <a:lnTo>
                      <a:pt x="1020" y="448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20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18" y="446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5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6" y="441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6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9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4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2" y="437"/>
                    </a:lnTo>
                    <a:lnTo>
                      <a:pt x="1011" y="437"/>
                    </a:lnTo>
                    <a:lnTo>
                      <a:pt x="1011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9" y="437"/>
                    </a:lnTo>
                    <a:lnTo>
                      <a:pt x="1007" y="437"/>
                    </a:lnTo>
                    <a:lnTo>
                      <a:pt x="1007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5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3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1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1000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9"/>
                    </a:lnTo>
                    <a:lnTo>
                      <a:pt x="998" y="437"/>
                    </a:lnTo>
                    <a:lnTo>
                      <a:pt x="998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7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6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6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4" y="434"/>
                    </a:lnTo>
                    <a:lnTo>
                      <a:pt x="992" y="434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6"/>
                    </a:lnTo>
                    <a:lnTo>
                      <a:pt x="992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91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9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7" y="434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2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5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30"/>
                    </a:lnTo>
                    <a:lnTo>
                      <a:pt x="983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2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80" y="428"/>
                    </a:lnTo>
                    <a:lnTo>
                      <a:pt x="978" y="428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0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2"/>
                    </a:lnTo>
                    <a:lnTo>
                      <a:pt x="976" y="434"/>
                    </a:lnTo>
                    <a:lnTo>
                      <a:pt x="974" y="436"/>
                    </a:lnTo>
                    <a:lnTo>
                      <a:pt x="974" y="437"/>
                    </a:lnTo>
                    <a:lnTo>
                      <a:pt x="976" y="437"/>
                    </a:lnTo>
                    <a:lnTo>
                      <a:pt x="976" y="439"/>
                    </a:lnTo>
                    <a:lnTo>
                      <a:pt x="976" y="439"/>
                    </a:lnTo>
                    <a:lnTo>
                      <a:pt x="976" y="441"/>
                    </a:lnTo>
                    <a:lnTo>
                      <a:pt x="976" y="443"/>
                    </a:lnTo>
                    <a:lnTo>
                      <a:pt x="976" y="443"/>
                    </a:lnTo>
                    <a:lnTo>
                      <a:pt x="976" y="445"/>
                    </a:lnTo>
                    <a:lnTo>
                      <a:pt x="978" y="445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6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48"/>
                    </a:lnTo>
                    <a:lnTo>
                      <a:pt x="978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6" y="450"/>
                    </a:lnTo>
                    <a:lnTo>
                      <a:pt x="974" y="450"/>
                    </a:lnTo>
                    <a:lnTo>
                      <a:pt x="974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3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71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9" y="452"/>
                    </a:lnTo>
                    <a:lnTo>
                      <a:pt x="967" y="452"/>
                    </a:lnTo>
                    <a:lnTo>
                      <a:pt x="967" y="452"/>
                    </a:lnTo>
                    <a:lnTo>
                      <a:pt x="965" y="452"/>
                    </a:lnTo>
                    <a:lnTo>
                      <a:pt x="965" y="452"/>
                    </a:lnTo>
                    <a:lnTo>
                      <a:pt x="963" y="454"/>
                    </a:lnTo>
                    <a:lnTo>
                      <a:pt x="962" y="454"/>
                    </a:lnTo>
                    <a:lnTo>
                      <a:pt x="960" y="454"/>
                    </a:lnTo>
                    <a:lnTo>
                      <a:pt x="958" y="454"/>
                    </a:lnTo>
                    <a:lnTo>
                      <a:pt x="958" y="454"/>
                    </a:lnTo>
                    <a:lnTo>
                      <a:pt x="956" y="454"/>
                    </a:lnTo>
                    <a:lnTo>
                      <a:pt x="954" y="452"/>
                    </a:lnTo>
                    <a:lnTo>
                      <a:pt x="949" y="450"/>
                    </a:lnTo>
                    <a:lnTo>
                      <a:pt x="949" y="450"/>
                    </a:lnTo>
                    <a:lnTo>
                      <a:pt x="947" y="448"/>
                    </a:lnTo>
                    <a:lnTo>
                      <a:pt x="947" y="448"/>
                    </a:lnTo>
                    <a:lnTo>
                      <a:pt x="945" y="448"/>
                    </a:lnTo>
                    <a:lnTo>
                      <a:pt x="945" y="448"/>
                    </a:lnTo>
                    <a:lnTo>
                      <a:pt x="944" y="448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4" y="450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2" y="452"/>
                    </a:lnTo>
                    <a:lnTo>
                      <a:pt x="944" y="452"/>
                    </a:lnTo>
                    <a:lnTo>
                      <a:pt x="944" y="452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4"/>
                    </a:lnTo>
                    <a:lnTo>
                      <a:pt x="944" y="456"/>
                    </a:lnTo>
                    <a:lnTo>
                      <a:pt x="944" y="456"/>
                    </a:lnTo>
                    <a:lnTo>
                      <a:pt x="945" y="456"/>
                    </a:lnTo>
                    <a:lnTo>
                      <a:pt x="945" y="457"/>
                    </a:lnTo>
                    <a:lnTo>
                      <a:pt x="945" y="457"/>
                    </a:lnTo>
                    <a:lnTo>
                      <a:pt x="947" y="459"/>
                    </a:lnTo>
                    <a:lnTo>
                      <a:pt x="947" y="459"/>
                    </a:lnTo>
                    <a:lnTo>
                      <a:pt x="949" y="461"/>
                    </a:lnTo>
                    <a:lnTo>
                      <a:pt x="951" y="461"/>
                    </a:lnTo>
                    <a:lnTo>
                      <a:pt x="953" y="463"/>
                    </a:lnTo>
                    <a:lnTo>
                      <a:pt x="954" y="465"/>
                    </a:lnTo>
                    <a:lnTo>
                      <a:pt x="956" y="465"/>
                    </a:lnTo>
                    <a:lnTo>
                      <a:pt x="956" y="465"/>
                    </a:lnTo>
                    <a:lnTo>
                      <a:pt x="956" y="466"/>
                    </a:lnTo>
                    <a:lnTo>
                      <a:pt x="956" y="466"/>
                    </a:lnTo>
                    <a:lnTo>
                      <a:pt x="956" y="468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6" y="470"/>
                    </a:lnTo>
                    <a:lnTo>
                      <a:pt x="954" y="474"/>
                    </a:lnTo>
                    <a:lnTo>
                      <a:pt x="954" y="474"/>
                    </a:lnTo>
                    <a:lnTo>
                      <a:pt x="954" y="475"/>
                    </a:lnTo>
                    <a:lnTo>
                      <a:pt x="954" y="479"/>
                    </a:lnTo>
                    <a:lnTo>
                      <a:pt x="954" y="479"/>
                    </a:lnTo>
                    <a:lnTo>
                      <a:pt x="953" y="481"/>
                    </a:lnTo>
                    <a:lnTo>
                      <a:pt x="953" y="481"/>
                    </a:lnTo>
                    <a:lnTo>
                      <a:pt x="951" y="481"/>
                    </a:lnTo>
                    <a:lnTo>
                      <a:pt x="951" y="481"/>
                    </a:lnTo>
                    <a:lnTo>
                      <a:pt x="949" y="483"/>
                    </a:lnTo>
                    <a:lnTo>
                      <a:pt x="947" y="483"/>
                    </a:lnTo>
                    <a:lnTo>
                      <a:pt x="945" y="483"/>
                    </a:lnTo>
                    <a:lnTo>
                      <a:pt x="945" y="483"/>
                    </a:lnTo>
                    <a:lnTo>
                      <a:pt x="944" y="481"/>
                    </a:lnTo>
                    <a:lnTo>
                      <a:pt x="944" y="481"/>
                    </a:lnTo>
                    <a:lnTo>
                      <a:pt x="942" y="481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2" y="479"/>
                    </a:lnTo>
                    <a:lnTo>
                      <a:pt x="940" y="477"/>
                    </a:lnTo>
                    <a:lnTo>
                      <a:pt x="940" y="477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40" y="475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8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6" y="474"/>
                    </a:lnTo>
                    <a:lnTo>
                      <a:pt x="935" y="472"/>
                    </a:lnTo>
                    <a:lnTo>
                      <a:pt x="935" y="472"/>
                    </a:lnTo>
                    <a:lnTo>
                      <a:pt x="933" y="472"/>
                    </a:lnTo>
                    <a:lnTo>
                      <a:pt x="933" y="472"/>
                    </a:lnTo>
                    <a:lnTo>
                      <a:pt x="931" y="472"/>
                    </a:lnTo>
                    <a:lnTo>
                      <a:pt x="931" y="472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9" y="474"/>
                    </a:lnTo>
                    <a:lnTo>
                      <a:pt x="927" y="475"/>
                    </a:lnTo>
                    <a:lnTo>
                      <a:pt x="927" y="477"/>
                    </a:lnTo>
                    <a:lnTo>
                      <a:pt x="926" y="477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79"/>
                    </a:lnTo>
                    <a:lnTo>
                      <a:pt x="924" y="481"/>
                    </a:lnTo>
                    <a:lnTo>
                      <a:pt x="924" y="481"/>
                    </a:lnTo>
                    <a:lnTo>
                      <a:pt x="924" y="483"/>
                    </a:lnTo>
                    <a:lnTo>
                      <a:pt x="924" y="484"/>
                    </a:lnTo>
                    <a:lnTo>
                      <a:pt x="926" y="484"/>
                    </a:lnTo>
                    <a:lnTo>
                      <a:pt x="926" y="486"/>
                    </a:lnTo>
                    <a:lnTo>
                      <a:pt x="924" y="486"/>
                    </a:lnTo>
                    <a:lnTo>
                      <a:pt x="924" y="488"/>
                    </a:lnTo>
                    <a:lnTo>
                      <a:pt x="922" y="490"/>
                    </a:lnTo>
                    <a:lnTo>
                      <a:pt x="922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0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2"/>
                    </a:lnTo>
                    <a:lnTo>
                      <a:pt x="920" y="494"/>
                    </a:lnTo>
                    <a:lnTo>
                      <a:pt x="922" y="495"/>
                    </a:lnTo>
                    <a:lnTo>
                      <a:pt x="924" y="495"/>
                    </a:lnTo>
                    <a:lnTo>
                      <a:pt x="924" y="497"/>
                    </a:lnTo>
                    <a:lnTo>
                      <a:pt x="924" y="497"/>
                    </a:lnTo>
                    <a:lnTo>
                      <a:pt x="924" y="499"/>
                    </a:lnTo>
                    <a:lnTo>
                      <a:pt x="924" y="499"/>
                    </a:lnTo>
                    <a:lnTo>
                      <a:pt x="922" y="501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0" y="503"/>
                    </a:lnTo>
                    <a:lnTo>
                      <a:pt x="922" y="503"/>
                    </a:lnTo>
                    <a:lnTo>
                      <a:pt x="922" y="503"/>
                    </a:lnTo>
                    <a:lnTo>
                      <a:pt x="922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4" y="504"/>
                    </a:lnTo>
                    <a:lnTo>
                      <a:pt x="926" y="504"/>
                    </a:lnTo>
                    <a:lnTo>
                      <a:pt x="927" y="504"/>
                    </a:lnTo>
                    <a:lnTo>
                      <a:pt x="929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4"/>
                    </a:lnTo>
                    <a:lnTo>
                      <a:pt x="931" y="503"/>
                    </a:lnTo>
                    <a:lnTo>
                      <a:pt x="933" y="503"/>
                    </a:lnTo>
                    <a:lnTo>
                      <a:pt x="933" y="503"/>
                    </a:lnTo>
                    <a:lnTo>
                      <a:pt x="933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4"/>
                    </a:lnTo>
                    <a:lnTo>
                      <a:pt x="935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6" y="503"/>
                    </a:lnTo>
                    <a:lnTo>
                      <a:pt x="938" y="503"/>
                    </a:lnTo>
                    <a:lnTo>
                      <a:pt x="938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0" y="501"/>
                    </a:lnTo>
                    <a:lnTo>
                      <a:pt x="942" y="501"/>
                    </a:lnTo>
                    <a:lnTo>
                      <a:pt x="942" y="501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2" y="499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501"/>
                    </a:lnTo>
                    <a:lnTo>
                      <a:pt x="944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5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7" y="499"/>
                    </a:lnTo>
                    <a:lnTo>
                      <a:pt x="949" y="499"/>
                    </a:lnTo>
                    <a:lnTo>
                      <a:pt x="949" y="499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49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1" y="501"/>
                    </a:lnTo>
                    <a:lnTo>
                      <a:pt x="953" y="501"/>
                    </a:lnTo>
                    <a:lnTo>
                      <a:pt x="953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9"/>
                    </a:lnTo>
                    <a:lnTo>
                      <a:pt x="954" y="497"/>
                    </a:lnTo>
                    <a:lnTo>
                      <a:pt x="956" y="497"/>
                    </a:lnTo>
                    <a:lnTo>
                      <a:pt x="956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58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0" y="495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7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499"/>
                    </a:lnTo>
                    <a:lnTo>
                      <a:pt x="962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3" y="501"/>
                    </a:lnTo>
                    <a:lnTo>
                      <a:pt x="965" y="501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5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7" y="503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501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69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1" y="499"/>
                    </a:lnTo>
                    <a:lnTo>
                      <a:pt x="973" y="499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3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1"/>
                    </a:lnTo>
                    <a:lnTo>
                      <a:pt x="974" y="503"/>
                    </a:lnTo>
                    <a:lnTo>
                      <a:pt x="976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3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501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78" y="499"/>
                    </a:lnTo>
                    <a:lnTo>
                      <a:pt x="980" y="499"/>
                    </a:lnTo>
                    <a:lnTo>
                      <a:pt x="980" y="499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0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2" y="497"/>
                    </a:lnTo>
                    <a:lnTo>
                      <a:pt x="983" y="497"/>
                    </a:lnTo>
                    <a:lnTo>
                      <a:pt x="983" y="499"/>
                    </a:lnTo>
                    <a:lnTo>
                      <a:pt x="983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5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9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7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7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89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1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2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5"/>
                    </a:lnTo>
                    <a:lnTo>
                      <a:pt x="994" y="494"/>
                    </a:lnTo>
                    <a:lnTo>
                      <a:pt x="994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6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4"/>
                    </a:lnTo>
                    <a:lnTo>
                      <a:pt x="998" y="492"/>
                    </a:lnTo>
                    <a:lnTo>
                      <a:pt x="998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0" y="492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4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1" y="495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0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1" y="497"/>
                    </a:lnTo>
                    <a:lnTo>
                      <a:pt x="1003" y="497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3" y="499"/>
                    </a:lnTo>
                    <a:lnTo>
                      <a:pt x="1005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501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7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9"/>
                    </a:lnTo>
                    <a:lnTo>
                      <a:pt x="1009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7"/>
                    </a:lnTo>
                    <a:lnTo>
                      <a:pt x="1011" y="495"/>
                    </a:lnTo>
                    <a:lnTo>
                      <a:pt x="1011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5"/>
                    </a:lnTo>
                    <a:lnTo>
                      <a:pt x="1012" y="494"/>
                    </a:lnTo>
                    <a:lnTo>
                      <a:pt x="1012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4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4"/>
                    </a:lnTo>
                    <a:lnTo>
                      <a:pt x="1016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18" y="495"/>
                    </a:lnTo>
                    <a:lnTo>
                      <a:pt x="1020" y="495"/>
                    </a:lnTo>
                    <a:lnTo>
                      <a:pt x="1020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1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3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5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4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7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29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2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0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2" y="490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0" y="488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2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6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4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8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39" y="483"/>
                    </a:lnTo>
                    <a:lnTo>
                      <a:pt x="1041" y="483"/>
                    </a:lnTo>
                    <a:lnTo>
                      <a:pt x="1041" y="483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1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3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5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7" y="481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48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9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0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2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4" y="477"/>
                    </a:lnTo>
                    <a:lnTo>
                      <a:pt x="1056" y="477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6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8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59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1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3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7" y="475"/>
                    </a:lnTo>
                    <a:lnTo>
                      <a:pt x="1067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5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68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0" y="474"/>
                    </a:lnTo>
                    <a:lnTo>
                      <a:pt x="1072" y="472"/>
                    </a:lnTo>
                    <a:lnTo>
                      <a:pt x="1072" y="472"/>
                    </a:lnTo>
                    <a:lnTo>
                      <a:pt x="1074" y="472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4" y="470"/>
                    </a:lnTo>
                    <a:lnTo>
                      <a:pt x="1076" y="470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6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7" y="472"/>
                    </a:lnTo>
                    <a:lnTo>
                      <a:pt x="1079" y="472"/>
                    </a:lnTo>
                    <a:lnTo>
                      <a:pt x="1079" y="472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79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70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1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8"/>
                    </a:lnTo>
                    <a:lnTo>
                      <a:pt x="1083" y="466"/>
                    </a:lnTo>
                    <a:lnTo>
                      <a:pt x="1083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5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6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6"/>
                    </a:lnTo>
                    <a:lnTo>
                      <a:pt x="1088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5"/>
                    </a:lnTo>
                    <a:lnTo>
                      <a:pt x="1090" y="466"/>
                    </a:lnTo>
                    <a:lnTo>
                      <a:pt x="1090" y="466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2" y="465"/>
                    </a:lnTo>
                    <a:lnTo>
                      <a:pt x="1094" y="465"/>
                    </a:lnTo>
                    <a:lnTo>
                      <a:pt x="1094" y="466"/>
                    </a:lnTo>
                    <a:lnTo>
                      <a:pt x="1094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6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7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099" y="466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1" y="465"/>
                    </a:lnTo>
                    <a:lnTo>
                      <a:pt x="1103" y="465"/>
                    </a:lnTo>
                    <a:lnTo>
                      <a:pt x="1103" y="465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5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6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08" y="466"/>
                    </a:lnTo>
                    <a:lnTo>
                      <a:pt x="1110" y="466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0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2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4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5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5"/>
                    </a:lnTo>
                    <a:lnTo>
                      <a:pt x="1117" y="463"/>
                    </a:lnTo>
                    <a:lnTo>
                      <a:pt x="1117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19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3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61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9"/>
                    </a:lnTo>
                    <a:lnTo>
                      <a:pt x="1121" y="457"/>
                    </a:lnTo>
                    <a:lnTo>
                      <a:pt x="1121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3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6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28" y="457"/>
                    </a:lnTo>
                    <a:lnTo>
                      <a:pt x="1130" y="457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0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9"/>
                    </a:lnTo>
                    <a:lnTo>
                      <a:pt x="1132" y="457"/>
                    </a:lnTo>
                    <a:lnTo>
                      <a:pt x="1132" y="457"/>
                    </a:lnTo>
                    <a:lnTo>
                      <a:pt x="1133" y="457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9"/>
                    </a:lnTo>
                    <a:lnTo>
                      <a:pt x="1133" y="457"/>
                    </a:lnTo>
                    <a:lnTo>
                      <a:pt x="1133" y="457"/>
                    </a:lnTo>
                    <a:lnTo>
                      <a:pt x="1135" y="457"/>
                    </a:lnTo>
                    <a:lnTo>
                      <a:pt x="1135" y="457"/>
                    </a:lnTo>
                    <a:lnTo>
                      <a:pt x="1137" y="459"/>
                    </a:lnTo>
                    <a:lnTo>
                      <a:pt x="1137" y="459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7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39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1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7"/>
                    </a:lnTo>
                    <a:lnTo>
                      <a:pt x="1143" y="456"/>
                    </a:lnTo>
                    <a:lnTo>
                      <a:pt x="1143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4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6" y="456"/>
                    </a:lnTo>
                    <a:lnTo>
                      <a:pt x="1148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0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6"/>
                    </a:lnTo>
                    <a:lnTo>
                      <a:pt x="1152" y="457"/>
                    </a:lnTo>
                    <a:lnTo>
                      <a:pt x="1152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3" y="457"/>
                    </a:lnTo>
                    <a:lnTo>
                      <a:pt x="1155" y="457"/>
                    </a:lnTo>
                    <a:lnTo>
                      <a:pt x="1155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7"/>
                    </a:lnTo>
                    <a:lnTo>
                      <a:pt x="1157" y="456"/>
                    </a:lnTo>
                    <a:lnTo>
                      <a:pt x="1157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4"/>
                    </a:lnTo>
                    <a:lnTo>
                      <a:pt x="1159" y="454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59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1" y="456"/>
                    </a:lnTo>
                    <a:lnTo>
                      <a:pt x="1162" y="456"/>
                    </a:lnTo>
                    <a:lnTo>
                      <a:pt x="1162" y="456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2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4" y="457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59"/>
                    </a:lnTo>
                    <a:lnTo>
                      <a:pt x="1166" y="461"/>
                    </a:lnTo>
                    <a:lnTo>
                      <a:pt x="1166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61"/>
                    </a:lnTo>
                    <a:lnTo>
                      <a:pt x="1168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0" y="459"/>
                    </a:lnTo>
                    <a:lnTo>
                      <a:pt x="1171" y="459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3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5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7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79" y="459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1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59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2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4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6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88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0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1" y="461"/>
                    </a:lnTo>
                    <a:lnTo>
                      <a:pt x="1193" y="461"/>
                    </a:lnTo>
                    <a:lnTo>
                      <a:pt x="1193" y="461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3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5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7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199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0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2" y="463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4" y="465"/>
                    </a:lnTo>
                    <a:lnTo>
                      <a:pt x="1206" y="465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6" y="463"/>
                    </a:lnTo>
                    <a:lnTo>
                      <a:pt x="1208" y="463"/>
                    </a:lnTo>
                    <a:lnTo>
                      <a:pt x="1208" y="463"/>
                    </a:lnTo>
                    <a:lnTo>
                      <a:pt x="1209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1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3" y="463"/>
                    </a:lnTo>
                    <a:lnTo>
                      <a:pt x="1215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7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19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0" y="463"/>
                    </a:lnTo>
                    <a:lnTo>
                      <a:pt x="1222" y="463"/>
                    </a:lnTo>
                    <a:lnTo>
                      <a:pt x="1224" y="463"/>
                    </a:lnTo>
                    <a:lnTo>
                      <a:pt x="1226" y="463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6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5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8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6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6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68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4" y="470"/>
                    </a:lnTo>
                    <a:lnTo>
                      <a:pt x="1226" y="472"/>
                    </a:lnTo>
                    <a:lnTo>
                      <a:pt x="1226" y="472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6" y="474"/>
                    </a:lnTo>
                    <a:lnTo>
                      <a:pt x="1224" y="474"/>
                    </a:lnTo>
                    <a:lnTo>
                      <a:pt x="1224" y="474"/>
                    </a:lnTo>
                    <a:lnTo>
                      <a:pt x="1222" y="475"/>
                    </a:lnTo>
                    <a:lnTo>
                      <a:pt x="1222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20" y="475"/>
                    </a:lnTo>
                    <a:lnTo>
                      <a:pt x="1219" y="477"/>
                    </a:lnTo>
                    <a:lnTo>
                      <a:pt x="1219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7" y="477"/>
                    </a:lnTo>
                    <a:lnTo>
                      <a:pt x="1215" y="477"/>
                    </a:lnTo>
                    <a:lnTo>
                      <a:pt x="1215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3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11" y="477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9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8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6" y="479"/>
                    </a:lnTo>
                    <a:lnTo>
                      <a:pt x="1204" y="481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4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2" y="479"/>
                    </a:lnTo>
                    <a:lnTo>
                      <a:pt x="1200" y="479"/>
                    </a:lnTo>
                    <a:lnTo>
                      <a:pt x="1200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1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3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4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6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88"/>
                    </a:lnTo>
                    <a:lnTo>
                      <a:pt x="1199" y="490"/>
                    </a:lnTo>
                    <a:lnTo>
                      <a:pt x="1199" y="492"/>
                    </a:lnTo>
                    <a:lnTo>
                      <a:pt x="1200" y="492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200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9" y="494"/>
                    </a:lnTo>
                    <a:lnTo>
                      <a:pt x="1197" y="494"/>
                    </a:lnTo>
                    <a:lnTo>
                      <a:pt x="1197" y="495"/>
                    </a:lnTo>
                    <a:lnTo>
                      <a:pt x="1197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5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5"/>
                    </a:lnTo>
                    <a:lnTo>
                      <a:pt x="1193" y="497"/>
                    </a:lnTo>
                    <a:lnTo>
                      <a:pt x="1191" y="497"/>
                    </a:lnTo>
                    <a:lnTo>
                      <a:pt x="1191" y="497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1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90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499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8" y="501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3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6" y="504"/>
                    </a:lnTo>
                    <a:lnTo>
                      <a:pt x="1184" y="504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4" y="506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2" y="508"/>
                    </a:lnTo>
                    <a:lnTo>
                      <a:pt x="1181" y="508"/>
                    </a:lnTo>
                    <a:lnTo>
                      <a:pt x="1181" y="508"/>
                    </a:lnTo>
                    <a:lnTo>
                      <a:pt x="1181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0"/>
                    </a:lnTo>
                    <a:lnTo>
                      <a:pt x="1179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7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5" y="512"/>
                    </a:lnTo>
                    <a:lnTo>
                      <a:pt x="1173" y="512"/>
                    </a:lnTo>
                    <a:lnTo>
                      <a:pt x="1173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1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70" y="512"/>
                    </a:lnTo>
                    <a:lnTo>
                      <a:pt x="1168" y="512"/>
                    </a:lnTo>
                    <a:lnTo>
                      <a:pt x="1168" y="512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6" y="513"/>
                    </a:lnTo>
                    <a:lnTo>
                      <a:pt x="1164" y="513"/>
                    </a:lnTo>
                    <a:lnTo>
                      <a:pt x="1164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3"/>
                    </a:lnTo>
                    <a:lnTo>
                      <a:pt x="1162" y="515"/>
                    </a:lnTo>
                    <a:lnTo>
                      <a:pt x="1162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61" y="515"/>
                    </a:lnTo>
                    <a:lnTo>
                      <a:pt x="1159" y="515"/>
                    </a:lnTo>
                    <a:lnTo>
                      <a:pt x="1159" y="515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7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3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2" y="517"/>
                    </a:lnTo>
                    <a:lnTo>
                      <a:pt x="1150" y="517"/>
                    </a:lnTo>
                    <a:lnTo>
                      <a:pt x="1150" y="519"/>
                    </a:lnTo>
                    <a:lnTo>
                      <a:pt x="1150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8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6" y="519"/>
                    </a:lnTo>
                    <a:lnTo>
                      <a:pt x="1148" y="519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1"/>
                    </a:lnTo>
                    <a:lnTo>
                      <a:pt x="1148" y="522"/>
                    </a:lnTo>
                    <a:lnTo>
                      <a:pt x="1148" y="522"/>
                    </a:lnTo>
                    <a:lnTo>
                      <a:pt x="1148" y="524"/>
                    </a:lnTo>
                    <a:lnTo>
                      <a:pt x="1148" y="524"/>
                    </a:lnTo>
                    <a:lnTo>
                      <a:pt x="1150" y="524"/>
                    </a:lnTo>
                    <a:lnTo>
                      <a:pt x="1150" y="526"/>
                    </a:lnTo>
                    <a:lnTo>
                      <a:pt x="1148" y="526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28"/>
                    </a:lnTo>
                    <a:lnTo>
                      <a:pt x="1148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0"/>
                    </a:lnTo>
                    <a:lnTo>
                      <a:pt x="1146" y="532"/>
                    </a:lnTo>
                    <a:lnTo>
                      <a:pt x="1146" y="533"/>
                    </a:lnTo>
                    <a:lnTo>
                      <a:pt x="1144" y="533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5"/>
                    </a:lnTo>
                    <a:lnTo>
                      <a:pt x="1144" y="537"/>
                    </a:lnTo>
                    <a:lnTo>
                      <a:pt x="1143" y="537"/>
                    </a:lnTo>
                    <a:lnTo>
                      <a:pt x="1143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41" y="537"/>
                    </a:lnTo>
                    <a:lnTo>
                      <a:pt x="1139" y="537"/>
                    </a:lnTo>
                    <a:lnTo>
                      <a:pt x="1139" y="537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9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7" y="539"/>
                    </a:lnTo>
                    <a:lnTo>
                      <a:pt x="1135" y="539"/>
                    </a:lnTo>
                    <a:lnTo>
                      <a:pt x="1135" y="539"/>
                    </a:lnTo>
                    <a:lnTo>
                      <a:pt x="1133" y="539"/>
                    </a:lnTo>
                    <a:lnTo>
                      <a:pt x="1132" y="541"/>
                    </a:lnTo>
                    <a:lnTo>
                      <a:pt x="1132" y="541"/>
                    </a:lnTo>
                    <a:lnTo>
                      <a:pt x="1130" y="541"/>
                    </a:lnTo>
                    <a:lnTo>
                      <a:pt x="1130" y="541"/>
                    </a:lnTo>
                    <a:lnTo>
                      <a:pt x="1130" y="542"/>
                    </a:lnTo>
                    <a:lnTo>
                      <a:pt x="1130" y="542"/>
                    </a:lnTo>
                    <a:lnTo>
                      <a:pt x="1128" y="544"/>
                    </a:lnTo>
                    <a:lnTo>
                      <a:pt x="1128" y="544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6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8" y="548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0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1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3"/>
                    </a:lnTo>
                    <a:lnTo>
                      <a:pt x="1126" y="555"/>
                    </a:lnTo>
                    <a:lnTo>
                      <a:pt x="1126" y="555"/>
                    </a:lnTo>
                    <a:lnTo>
                      <a:pt x="1124" y="555"/>
                    </a:lnTo>
                    <a:lnTo>
                      <a:pt x="1124" y="557"/>
                    </a:lnTo>
                    <a:lnTo>
                      <a:pt x="1124" y="557"/>
                    </a:lnTo>
                    <a:lnTo>
                      <a:pt x="1123" y="559"/>
                    </a:lnTo>
                    <a:lnTo>
                      <a:pt x="1123" y="559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3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21" y="562"/>
                    </a:lnTo>
                    <a:lnTo>
                      <a:pt x="1119" y="562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9" y="564"/>
                    </a:lnTo>
                    <a:lnTo>
                      <a:pt x="1117" y="564"/>
                    </a:lnTo>
                    <a:lnTo>
                      <a:pt x="1115" y="566"/>
                    </a:lnTo>
                    <a:lnTo>
                      <a:pt x="1115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4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6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71"/>
                    </a:lnTo>
                    <a:lnTo>
                      <a:pt x="1112" y="571"/>
                    </a:lnTo>
                    <a:lnTo>
                      <a:pt x="1114" y="573"/>
                    </a:lnTo>
                    <a:lnTo>
                      <a:pt x="1114" y="573"/>
                    </a:lnTo>
                    <a:lnTo>
                      <a:pt x="1114" y="575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7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5" y="579"/>
                    </a:lnTo>
                    <a:lnTo>
                      <a:pt x="1117" y="579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0"/>
                    </a:lnTo>
                    <a:lnTo>
                      <a:pt x="1117" y="582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4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6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8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89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7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5" y="591"/>
                    </a:lnTo>
                    <a:lnTo>
                      <a:pt x="1114" y="591"/>
                    </a:lnTo>
                    <a:lnTo>
                      <a:pt x="1114" y="591"/>
                    </a:lnTo>
                    <a:lnTo>
                      <a:pt x="1114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3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5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2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7"/>
                    </a:lnTo>
                    <a:lnTo>
                      <a:pt x="1114" y="598"/>
                    </a:lnTo>
                    <a:lnTo>
                      <a:pt x="1114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598"/>
                    </a:lnTo>
                    <a:lnTo>
                      <a:pt x="1115" y="600"/>
                    </a:lnTo>
                    <a:lnTo>
                      <a:pt x="1115" y="600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5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7" y="602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19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1" y="604"/>
                    </a:lnTo>
                    <a:lnTo>
                      <a:pt x="1123" y="604"/>
                    </a:lnTo>
                    <a:lnTo>
                      <a:pt x="1123" y="604"/>
                    </a:lnTo>
                    <a:lnTo>
                      <a:pt x="1124" y="604"/>
                    </a:lnTo>
                    <a:lnTo>
                      <a:pt x="1124" y="606"/>
                    </a:lnTo>
                    <a:lnTo>
                      <a:pt x="1124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6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7"/>
                    </a:lnTo>
                    <a:lnTo>
                      <a:pt x="1126" y="609"/>
                    </a:lnTo>
                    <a:lnTo>
                      <a:pt x="1126" y="609"/>
                    </a:lnTo>
                    <a:lnTo>
                      <a:pt x="1126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1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3"/>
                    </a:lnTo>
                    <a:lnTo>
                      <a:pt x="1124" y="615"/>
                    </a:lnTo>
                    <a:lnTo>
                      <a:pt x="1124" y="615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9" y="618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7" y="620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5" y="622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7" y="624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5" y="626"/>
                    </a:lnTo>
                    <a:lnTo>
                      <a:pt x="1114" y="626"/>
                    </a:lnTo>
                    <a:lnTo>
                      <a:pt x="1114" y="627"/>
                    </a:lnTo>
                    <a:lnTo>
                      <a:pt x="1112" y="627"/>
                    </a:lnTo>
                    <a:lnTo>
                      <a:pt x="1112" y="627"/>
                    </a:lnTo>
                    <a:lnTo>
                      <a:pt x="1110" y="627"/>
                    </a:lnTo>
                    <a:lnTo>
                      <a:pt x="1110" y="627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10" y="629"/>
                    </a:lnTo>
                    <a:lnTo>
                      <a:pt x="1108" y="631"/>
                    </a:lnTo>
                    <a:lnTo>
                      <a:pt x="1106" y="631"/>
                    </a:lnTo>
                    <a:lnTo>
                      <a:pt x="1106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3"/>
                    </a:lnTo>
                    <a:lnTo>
                      <a:pt x="1105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5"/>
                    </a:lnTo>
                    <a:lnTo>
                      <a:pt x="1103" y="636"/>
                    </a:lnTo>
                    <a:lnTo>
                      <a:pt x="1101" y="638"/>
                    </a:lnTo>
                    <a:lnTo>
                      <a:pt x="1101" y="638"/>
                    </a:lnTo>
                    <a:lnTo>
                      <a:pt x="1099" y="638"/>
                    </a:lnTo>
                    <a:lnTo>
                      <a:pt x="1099" y="638"/>
                    </a:lnTo>
                    <a:lnTo>
                      <a:pt x="1097" y="638"/>
                    </a:lnTo>
                    <a:lnTo>
                      <a:pt x="1097" y="636"/>
                    </a:lnTo>
                    <a:lnTo>
                      <a:pt x="1096" y="636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6" y="638"/>
                    </a:lnTo>
                    <a:lnTo>
                      <a:pt x="1094" y="638"/>
                    </a:lnTo>
                    <a:lnTo>
                      <a:pt x="1096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0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2"/>
                    </a:lnTo>
                    <a:lnTo>
                      <a:pt x="1094" y="644"/>
                    </a:lnTo>
                    <a:lnTo>
                      <a:pt x="1092" y="644"/>
                    </a:lnTo>
                    <a:lnTo>
                      <a:pt x="1092" y="645"/>
                    </a:lnTo>
                    <a:lnTo>
                      <a:pt x="1092" y="645"/>
                    </a:lnTo>
                    <a:lnTo>
                      <a:pt x="1092" y="647"/>
                    </a:lnTo>
                    <a:lnTo>
                      <a:pt x="1092" y="647"/>
                    </a:lnTo>
                    <a:lnTo>
                      <a:pt x="1090" y="649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1"/>
                    </a:lnTo>
                    <a:lnTo>
                      <a:pt x="1090" y="653"/>
                    </a:lnTo>
                    <a:lnTo>
                      <a:pt x="1088" y="653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5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5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3" y="656"/>
                    </a:lnTo>
                    <a:lnTo>
                      <a:pt x="1081" y="656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81" y="658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9" y="660"/>
                    </a:lnTo>
                    <a:lnTo>
                      <a:pt x="1077" y="662"/>
                    </a:lnTo>
                    <a:lnTo>
                      <a:pt x="1077" y="662"/>
                    </a:lnTo>
                    <a:lnTo>
                      <a:pt x="1076" y="662"/>
                    </a:lnTo>
                    <a:lnTo>
                      <a:pt x="1072" y="662"/>
                    </a:lnTo>
                    <a:lnTo>
                      <a:pt x="1070" y="662"/>
                    </a:lnTo>
                    <a:lnTo>
                      <a:pt x="1067" y="662"/>
                    </a:lnTo>
                    <a:lnTo>
                      <a:pt x="1065" y="662"/>
                    </a:lnTo>
                    <a:lnTo>
                      <a:pt x="1061" y="662"/>
                    </a:lnTo>
                    <a:lnTo>
                      <a:pt x="1061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9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8" y="664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5"/>
                    </a:lnTo>
                    <a:lnTo>
                      <a:pt x="1056" y="667"/>
                    </a:lnTo>
                    <a:lnTo>
                      <a:pt x="1054" y="667"/>
                    </a:lnTo>
                    <a:lnTo>
                      <a:pt x="1054" y="667"/>
                    </a:lnTo>
                    <a:lnTo>
                      <a:pt x="1056" y="667"/>
                    </a:lnTo>
                    <a:lnTo>
                      <a:pt x="1056" y="667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69"/>
                    </a:lnTo>
                    <a:lnTo>
                      <a:pt x="1056" y="671"/>
                    </a:lnTo>
                    <a:lnTo>
                      <a:pt x="1056" y="671"/>
                    </a:lnTo>
                    <a:lnTo>
                      <a:pt x="1054" y="671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3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6" y="674"/>
                    </a:lnTo>
                    <a:lnTo>
                      <a:pt x="1056" y="674"/>
                    </a:lnTo>
                    <a:lnTo>
                      <a:pt x="1054" y="674"/>
                    </a:lnTo>
                    <a:lnTo>
                      <a:pt x="1054" y="674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4" y="676"/>
                    </a:lnTo>
                    <a:lnTo>
                      <a:pt x="1052" y="676"/>
                    </a:lnTo>
                    <a:lnTo>
                      <a:pt x="1050" y="676"/>
                    </a:lnTo>
                    <a:lnTo>
                      <a:pt x="1050" y="678"/>
                    </a:lnTo>
                    <a:lnTo>
                      <a:pt x="1050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8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7" y="678"/>
                    </a:lnTo>
                    <a:lnTo>
                      <a:pt x="1045" y="678"/>
                    </a:lnTo>
                    <a:lnTo>
                      <a:pt x="1045" y="678"/>
                    </a:lnTo>
                    <a:lnTo>
                      <a:pt x="1045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0"/>
                    </a:lnTo>
                    <a:lnTo>
                      <a:pt x="1043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41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9" y="682"/>
                    </a:lnTo>
                    <a:lnTo>
                      <a:pt x="1036" y="682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6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4" y="683"/>
                    </a:lnTo>
                    <a:lnTo>
                      <a:pt x="1030" y="687"/>
                    </a:lnTo>
                    <a:lnTo>
                      <a:pt x="1029" y="689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7" y="691"/>
                    </a:lnTo>
                    <a:lnTo>
                      <a:pt x="1025" y="689"/>
                    </a:lnTo>
                    <a:lnTo>
                      <a:pt x="1023" y="689"/>
                    </a:lnTo>
                    <a:lnTo>
                      <a:pt x="1023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1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20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8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6" y="689"/>
                    </a:lnTo>
                    <a:lnTo>
                      <a:pt x="1014" y="689"/>
                    </a:lnTo>
                    <a:lnTo>
                      <a:pt x="1014" y="687"/>
                    </a:lnTo>
                    <a:lnTo>
                      <a:pt x="1012" y="687"/>
                    </a:lnTo>
                    <a:lnTo>
                      <a:pt x="1012" y="685"/>
                    </a:lnTo>
                    <a:lnTo>
                      <a:pt x="1011" y="685"/>
                    </a:lnTo>
                    <a:lnTo>
                      <a:pt x="1011" y="685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3"/>
                    </a:lnTo>
                    <a:lnTo>
                      <a:pt x="1011" y="682"/>
                    </a:lnTo>
                    <a:lnTo>
                      <a:pt x="1011" y="682"/>
                    </a:lnTo>
                    <a:lnTo>
                      <a:pt x="1009" y="680"/>
                    </a:lnTo>
                    <a:lnTo>
                      <a:pt x="1009" y="680"/>
                    </a:lnTo>
                    <a:lnTo>
                      <a:pt x="1009" y="678"/>
                    </a:lnTo>
                    <a:lnTo>
                      <a:pt x="1007" y="678"/>
                    </a:lnTo>
                    <a:lnTo>
                      <a:pt x="1005" y="674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5" y="673"/>
                    </a:lnTo>
                    <a:lnTo>
                      <a:pt x="1003" y="671"/>
                    </a:lnTo>
                    <a:lnTo>
                      <a:pt x="1001" y="669"/>
                    </a:lnTo>
                    <a:lnTo>
                      <a:pt x="1001" y="669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1000" y="667"/>
                    </a:lnTo>
                    <a:lnTo>
                      <a:pt x="998" y="667"/>
                    </a:lnTo>
                    <a:lnTo>
                      <a:pt x="998" y="665"/>
                    </a:lnTo>
                    <a:lnTo>
                      <a:pt x="996" y="665"/>
                    </a:lnTo>
                    <a:lnTo>
                      <a:pt x="996" y="665"/>
                    </a:lnTo>
                    <a:lnTo>
                      <a:pt x="992" y="665"/>
                    </a:lnTo>
                    <a:lnTo>
                      <a:pt x="992" y="664"/>
                    </a:lnTo>
                    <a:lnTo>
                      <a:pt x="992" y="664"/>
                    </a:lnTo>
                    <a:lnTo>
                      <a:pt x="991" y="664"/>
                    </a:lnTo>
                    <a:lnTo>
                      <a:pt x="991" y="664"/>
                    </a:lnTo>
                    <a:lnTo>
                      <a:pt x="989" y="664"/>
                    </a:lnTo>
                    <a:lnTo>
                      <a:pt x="987" y="662"/>
                    </a:lnTo>
                    <a:lnTo>
                      <a:pt x="987" y="662"/>
                    </a:lnTo>
                    <a:lnTo>
                      <a:pt x="985" y="660"/>
                    </a:lnTo>
                    <a:lnTo>
                      <a:pt x="983" y="658"/>
                    </a:lnTo>
                    <a:lnTo>
                      <a:pt x="982" y="656"/>
                    </a:lnTo>
                    <a:lnTo>
                      <a:pt x="982" y="656"/>
                    </a:lnTo>
                    <a:lnTo>
                      <a:pt x="980" y="656"/>
                    </a:lnTo>
                    <a:lnTo>
                      <a:pt x="978" y="656"/>
                    </a:lnTo>
                    <a:lnTo>
                      <a:pt x="978" y="655"/>
                    </a:lnTo>
                    <a:lnTo>
                      <a:pt x="976" y="655"/>
                    </a:lnTo>
                    <a:lnTo>
                      <a:pt x="976" y="655"/>
                    </a:lnTo>
                    <a:lnTo>
                      <a:pt x="974" y="653"/>
                    </a:lnTo>
                    <a:lnTo>
                      <a:pt x="973" y="653"/>
                    </a:lnTo>
                    <a:lnTo>
                      <a:pt x="971" y="653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71" y="651"/>
                    </a:lnTo>
                    <a:lnTo>
                      <a:pt x="969" y="651"/>
                    </a:lnTo>
                    <a:lnTo>
                      <a:pt x="969" y="651"/>
                    </a:lnTo>
                    <a:lnTo>
                      <a:pt x="969" y="649"/>
                    </a:lnTo>
                    <a:lnTo>
                      <a:pt x="967" y="649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7" y="647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5"/>
                    </a:lnTo>
                    <a:lnTo>
                      <a:pt x="965" y="644"/>
                    </a:lnTo>
                    <a:lnTo>
                      <a:pt x="965" y="644"/>
                    </a:lnTo>
                    <a:lnTo>
                      <a:pt x="963" y="644"/>
                    </a:lnTo>
                    <a:lnTo>
                      <a:pt x="963" y="644"/>
                    </a:lnTo>
                    <a:lnTo>
                      <a:pt x="963" y="642"/>
                    </a:lnTo>
                    <a:lnTo>
                      <a:pt x="963" y="642"/>
                    </a:lnTo>
                    <a:lnTo>
                      <a:pt x="962" y="642"/>
                    </a:lnTo>
                    <a:lnTo>
                      <a:pt x="962" y="642"/>
                    </a:lnTo>
                    <a:lnTo>
                      <a:pt x="960" y="642"/>
                    </a:lnTo>
                    <a:lnTo>
                      <a:pt x="960" y="642"/>
                    </a:lnTo>
                    <a:lnTo>
                      <a:pt x="958" y="642"/>
                    </a:lnTo>
                    <a:lnTo>
                      <a:pt x="958" y="642"/>
                    </a:lnTo>
                    <a:lnTo>
                      <a:pt x="956" y="640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6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38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4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3" y="640"/>
                    </a:lnTo>
                    <a:lnTo>
                      <a:pt x="951" y="640"/>
                    </a:lnTo>
                    <a:lnTo>
                      <a:pt x="951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40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9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7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5" y="638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4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6"/>
                    </a:lnTo>
                    <a:lnTo>
                      <a:pt x="942" y="635"/>
                    </a:lnTo>
                    <a:lnTo>
                      <a:pt x="940" y="635"/>
                    </a:lnTo>
                    <a:lnTo>
                      <a:pt x="940" y="635"/>
                    </a:lnTo>
                    <a:lnTo>
                      <a:pt x="940" y="636"/>
                    </a:lnTo>
                    <a:lnTo>
                      <a:pt x="940" y="636"/>
                    </a:lnTo>
                    <a:lnTo>
                      <a:pt x="938" y="636"/>
                    </a:lnTo>
                    <a:lnTo>
                      <a:pt x="938" y="635"/>
                    </a:lnTo>
                    <a:lnTo>
                      <a:pt x="938" y="636"/>
                    </a:lnTo>
                    <a:lnTo>
                      <a:pt x="938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6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38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0"/>
                    </a:lnTo>
                    <a:lnTo>
                      <a:pt x="936" y="642"/>
                    </a:lnTo>
                    <a:lnTo>
                      <a:pt x="936" y="642"/>
                    </a:lnTo>
                    <a:lnTo>
                      <a:pt x="936" y="644"/>
                    </a:lnTo>
                    <a:lnTo>
                      <a:pt x="935" y="644"/>
                    </a:lnTo>
                    <a:lnTo>
                      <a:pt x="935" y="644"/>
                    </a:lnTo>
                    <a:lnTo>
                      <a:pt x="933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31" y="642"/>
                    </a:lnTo>
                    <a:lnTo>
                      <a:pt x="927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4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2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40"/>
                    </a:lnTo>
                    <a:lnTo>
                      <a:pt x="920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8" y="638"/>
                    </a:lnTo>
                    <a:lnTo>
                      <a:pt x="916" y="638"/>
                    </a:lnTo>
                    <a:lnTo>
                      <a:pt x="916" y="638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0"/>
                    </a:lnTo>
                    <a:lnTo>
                      <a:pt x="916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2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5" y="644"/>
                    </a:lnTo>
                    <a:lnTo>
                      <a:pt x="913" y="644"/>
                    </a:lnTo>
                    <a:lnTo>
                      <a:pt x="913" y="644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1" y="645"/>
                    </a:lnTo>
                    <a:lnTo>
                      <a:pt x="913" y="645"/>
                    </a:lnTo>
                    <a:lnTo>
                      <a:pt x="913" y="645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5" y="647"/>
                    </a:lnTo>
                    <a:lnTo>
                      <a:pt x="915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7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3" y="649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1"/>
                    </a:lnTo>
                    <a:lnTo>
                      <a:pt x="911" y="653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9" y="655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7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8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6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6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4" y="658"/>
                    </a:lnTo>
                    <a:lnTo>
                      <a:pt x="902" y="658"/>
                    </a:lnTo>
                    <a:lnTo>
                      <a:pt x="902" y="658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2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6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58"/>
                    </a:lnTo>
                    <a:lnTo>
                      <a:pt x="900" y="660"/>
                    </a:lnTo>
                    <a:lnTo>
                      <a:pt x="898" y="660"/>
                    </a:lnTo>
                    <a:lnTo>
                      <a:pt x="898" y="658"/>
                    </a:lnTo>
                    <a:lnTo>
                      <a:pt x="898" y="658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8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7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6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5" y="655"/>
                    </a:lnTo>
                    <a:lnTo>
                      <a:pt x="893" y="655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6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3" y="658"/>
                    </a:lnTo>
                    <a:lnTo>
                      <a:pt x="891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58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9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60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8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6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8" y="655"/>
                    </a:lnTo>
                    <a:lnTo>
                      <a:pt x="886" y="655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6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3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4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2" y="651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9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80" y="647"/>
                    </a:lnTo>
                    <a:lnTo>
                      <a:pt x="878" y="647"/>
                    </a:lnTo>
                    <a:lnTo>
                      <a:pt x="878" y="647"/>
                    </a:lnTo>
                    <a:lnTo>
                      <a:pt x="878" y="645"/>
                    </a:lnTo>
                    <a:lnTo>
                      <a:pt x="878" y="645"/>
                    </a:lnTo>
                    <a:lnTo>
                      <a:pt x="877" y="645"/>
                    </a:lnTo>
                    <a:lnTo>
                      <a:pt x="877" y="645"/>
                    </a:lnTo>
                    <a:lnTo>
                      <a:pt x="875" y="645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3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4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2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71" y="640"/>
                    </a:lnTo>
                    <a:lnTo>
                      <a:pt x="869" y="638"/>
                    </a:lnTo>
                    <a:lnTo>
                      <a:pt x="869" y="638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6"/>
                    </a:lnTo>
                    <a:lnTo>
                      <a:pt x="869" y="635"/>
                    </a:lnTo>
                    <a:lnTo>
                      <a:pt x="869" y="635"/>
                    </a:lnTo>
                    <a:lnTo>
                      <a:pt x="869" y="633"/>
                    </a:lnTo>
                    <a:lnTo>
                      <a:pt x="869" y="633"/>
                    </a:lnTo>
                    <a:lnTo>
                      <a:pt x="868" y="633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8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6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31"/>
                    </a:lnTo>
                    <a:lnTo>
                      <a:pt x="864" y="629"/>
                    </a:lnTo>
                    <a:lnTo>
                      <a:pt x="864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9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2" y="627"/>
                    </a:lnTo>
                    <a:lnTo>
                      <a:pt x="860" y="627"/>
                    </a:lnTo>
                    <a:lnTo>
                      <a:pt x="860" y="627"/>
                    </a:lnTo>
                    <a:lnTo>
                      <a:pt x="860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6"/>
                    </a:lnTo>
                    <a:lnTo>
                      <a:pt x="859" y="624"/>
                    </a:lnTo>
                    <a:lnTo>
                      <a:pt x="859" y="624"/>
                    </a:lnTo>
                    <a:lnTo>
                      <a:pt x="857" y="624"/>
                    </a:lnTo>
                    <a:lnTo>
                      <a:pt x="857" y="622"/>
                    </a:lnTo>
                    <a:lnTo>
                      <a:pt x="855" y="622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5" y="620"/>
                    </a:lnTo>
                    <a:lnTo>
                      <a:pt x="853" y="618"/>
                    </a:lnTo>
                    <a:lnTo>
                      <a:pt x="853" y="618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3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1" y="617"/>
                    </a:lnTo>
                    <a:lnTo>
                      <a:pt x="850" y="617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5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50" y="613"/>
                    </a:lnTo>
                    <a:lnTo>
                      <a:pt x="848" y="611"/>
                    </a:lnTo>
                    <a:lnTo>
                      <a:pt x="848" y="611"/>
                    </a:lnTo>
                    <a:lnTo>
                      <a:pt x="848" y="609"/>
                    </a:lnTo>
                    <a:lnTo>
                      <a:pt x="848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6" y="609"/>
                    </a:lnTo>
                    <a:lnTo>
                      <a:pt x="844" y="609"/>
                    </a:lnTo>
                    <a:lnTo>
                      <a:pt x="844" y="609"/>
                    </a:lnTo>
                    <a:lnTo>
                      <a:pt x="844" y="607"/>
                    </a:lnTo>
                    <a:lnTo>
                      <a:pt x="844" y="607"/>
                    </a:lnTo>
                    <a:lnTo>
                      <a:pt x="842" y="607"/>
                    </a:lnTo>
                    <a:lnTo>
                      <a:pt x="842" y="606"/>
                    </a:lnTo>
                    <a:lnTo>
                      <a:pt x="842" y="606"/>
                    </a:lnTo>
                    <a:lnTo>
                      <a:pt x="841" y="606"/>
                    </a:lnTo>
                    <a:lnTo>
                      <a:pt x="841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9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6"/>
                    </a:lnTo>
                    <a:lnTo>
                      <a:pt x="837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9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7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5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3" y="604"/>
                    </a:lnTo>
                    <a:lnTo>
                      <a:pt x="831" y="606"/>
                    </a:lnTo>
                    <a:lnTo>
                      <a:pt x="831" y="607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30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9"/>
                    </a:lnTo>
                    <a:lnTo>
                      <a:pt x="828" y="607"/>
                    </a:lnTo>
                    <a:lnTo>
                      <a:pt x="826" y="607"/>
                    </a:lnTo>
                    <a:lnTo>
                      <a:pt x="826" y="606"/>
                    </a:lnTo>
                    <a:lnTo>
                      <a:pt x="824" y="606"/>
                    </a:lnTo>
                    <a:lnTo>
                      <a:pt x="824" y="604"/>
                    </a:lnTo>
                    <a:lnTo>
                      <a:pt x="822" y="604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19" y="602"/>
                    </a:lnTo>
                    <a:lnTo>
                      <a:pt x="817" y="602"/>
                    </a:lnTo>
                    <a:lnTo>
                      <a:pt x="817" y="604"/>
                    </a:lnTo>
                    <a:lnTo>
                      <a:pt x="815" y="604"/>
                    </a:lnTo>
                    <a:lnTo>
                      <a:pt x="813" y="606"/>
                    </a:lnTo>
                    <a:lnTo>
                      <a:pt x="812" y="607"/>
                    </a:lnTo>
                    <a:lnTo>
                      <a:pt x="812" y="609"/>
                    </a:lnTo>
                    <a:lnTo>
                      <a:pt x="810" y="609"/>
                    </a:lnTo>
                    <a:lnTo>
                      <a:pt x="810" y="609"/>
                    </a:lnTo>
                    <a:lnTo>
                      <a:pt x="808" y="609"/>
                    </a:lnTo>
                    <a:lnTo>
                      <a:pt x="806" y="609"/>
                    </a:lnTo>
                    <a:lnTo>
                      <a:pt x="804" y="611"/>
                    </a:lnTo>
                    <a:lnTo>
                      <a:pt x="803" y="611"/>
                    </a:lnTo>
                    <a:lnTo>
                      <a:pt x="803" y="613"/>
                    </a:lnTo>
                    <a:lnTo>
                      <a:pt x="801" y="613"/>
                    </a:lnTo>
                    <a:lnTo>
                      <a:pt x="801" y="615"/>
                    </a:lnTo>
                    <a:lnTo>
                      <a:pt x="801" y="617"/>
                    </a:lnTo>
                    <a:lnTo>
                      <a:pt x="799" y="617"/>
                    </a:lnTo>
                    <a:lnTo>
                      <a:pt x="799" y="618"/>
                    </a:lnTo>
                    <a:lnTo>
                      <a:pt x="797" y="618"/>
                    </a:lnTo>
                    <a:lnTo>
                      <a:pt x="797" y="617"/>
                    </a:lnTo>
                    <a:lnTo>
                      <a:pt x="795" y="617"/>
                    </a:lnTo>
                    <a:lnTo>
                      <a:pt x="795" y="615"/>
                    </a:lnTo>
                    <a:lnTo>
                      <a:pt x="793" y="613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2" y="611"/>
                    </a:lnTo>
                    <a:lnTo>
                      <a:pt x="790" y="609"/>
                    </a:lnTo>
                    <a:lnTo>
                      <a:pt x="790" y="609"/>
                    </a:lnTo>
                    <a:lnTo>
                      <a:pt x="790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1"/>
                    </a:lnTo>
                    <a:lnTo>
                      <a:pt x="788" y="613"/>
                    </a:lnTo>
                    <a:lnTo>
                      <a:pt x="788" y="615"/>
                    </a:lnTo>
                    <a:lnTo>
                      <a:pt x="788" y="617"/>
                    </a:lnTo>
                    <a:lnTo>
                      <a:pt x="786" y="618"/>
                    </a:lnTo>
                    <a:lnTo>
                      <a:pt x="786" y="620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2"/>
                    </a:lnTo>
                    <a:lnTo>
                      <a:pt x="784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3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81" y="624"/>
                    </a:lnTo>
                    <a:lnTo>
                      <a:pt x="779" y="624"/>
                    </a:lnTo>
                    <a:lnTo>
                      <a:pt x="779" y="624"/>
                    </a:lnTo>
                    <a:lnTo>
                      <a:pt x="777" y="624"/>
                    </a:lnTo>
                    <a:lnTo>
                      <a:pt x="775" y="624"/>
                    </a:lnTo>
                    <a:lnTo>
                      <a:pt x="775" y="624"/>
                    </a:lnTo>
                    <a:lnTo>
                      <a:pt x="774" y="624"/>
                    </a:lnTo>
                    <a:lnTo>
                      <a:pt x="774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2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4"/>
                    </a:lnTo>
                    <a:lnTo>
                      <a:pt x="770" y="626"/>
                    </a:lnTo>
                    <a:lnTo>
                      <a:pt x="770" y="627"/>
                    </a:lnTo>
                    <a:lnTo>
                      <a:pt x="770" y="627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29"/>
                    </a:lnTo>
                    <a:lnTo>
                      <a:pt x="770" y="631"/>
                    </a:lnTo>
                    <a:lnTo>
                      <a:pt x="770" y="633"/>
                    </a:lnTo>
                    <a:lnTo>
                      <a:pt x="768" y="635"/>
                    </a:lnTo>
                    <a:lnTo>
                      <a:pt x="768" y="635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0" y="636"/>
                    </a:lnTo>
                    <a:lnTo>
                      <a:pt x="772" y="638"/>
                    </a:lnTo>
                    <a:lnTo>
                      <a:pt x="772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4" y="638"/>
                    </a:lnTo>
                    <a:lnTo>
                      <a:pt x="775" y="638"/>
                    </a:lnTo>
                    <a:lnTo>
                      <a:pt x="777" y="638"/>
                    </a:lnTo>
                    <a:lnTo>
                      <a:pt x="777" y="640"/>
                    </a:lnTo>
                    <a:lnTo>
                      <a:pt x="779" y="640"/>
                    </a:lnTo>
                    <a:lnTo>
                      <a:pt x="779" y="642"/>
                    </a:lnTo>
                    <a:lnTo>
                      <a:pt x="777" y="644"/>
                    </a:lnTo>
                    <a:lnTo>
                      <a:pt x="777" y="645"/>
                    </a:lnTo>
                    <a:lnTo>
                      <a:pt x="777" y="647"/>
                    </a:lnTo>
                    <a:lnTo>
                      <a:pt x="777" y="649"/>
                    </a:lnTo>
                    <a:lnTo>
                      <a:pt x="777" y="651"/>
                    </a:lnTo>
                    <a:lnTo>
                      <a:pt x="777" y="655"/>
                    </a:lnTo>
                    <a:lnTo>
                      <a:pt x="777" y="658"/>
                    </a:lnTo>
                    <a:lnTo>
                      <a:pt x="777" y="658"/>
                    </a:lnTo>
                    <a:lnTo>
                      <a:pt x="777" y="660"/>
                    </a:lnTo>
                    <a:lnTo>
                      <a:pt x="777" y="660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7" y="662"/>
                    </a:lnTo>
                    <a:lnTo>
                      <a:pt x="775" y="662"/>
                    </a:lnTo>
                    <a:lnTo>
                      <a:pt x="775" y="662"/>
                    </a:lnTo>
                    <a:lnTo>
                      <a:pt x="774" y="662"/>
                    </a:lnTo>
                    <a:lnTo>
                      <a:pt x="774" y="662"/>
                    </a:lnTo>
                    <a:lnTo>
                      <a:pt x="774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2" y="660"/>
                    </a:lnTo>
                    <a:lnTo>
                      <a:pt x="770" y="660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70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58"/>
                    </a:lnTo>
                    <a:lnTo>
                      <a:pt x="768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6" y="660"/>
                    </a:lnTo>
                    <a:lnTo>
                      <a:pt x="765" y="662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5" y="664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5"/>
                    </a:lnTo>
                    <a:lnTo>
                      <a:pt x="763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7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5" y="669"/>
                    </a:lnTo>
                    <a:lnTo>
                      <a:pt x="766" y="669"/>
                    </a:lnTo>
                    <a:lnTo>
                      <a:pt x="766" y="671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3"/>
                    </a:lnTo>
                    <a:lnTo>
                      <a:pt x="768" y="674"/>
                    </a:lnTo>
                    <a:lnTo>
                      <a:pt x="768" y="674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8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6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5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3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61" y="676"/>
                    </a:lnTo>
                    <a:lnTo>
                      <a:pt x="759" y="676"/>
                    </a:lnTo>
                    <a:lnTo>
                      <a:pt x="759" y="676"/>
                    </a:lnTo>
                    <a:lnTo>
                      <a:pt x="757" y="678"/>
                    </a:lnTo>
                    <a:lnTo>
                      <a:pt x="757" y="678"/>
                    </a:lnTo>
                    <a:lnTo>
                      <a:pt x="755" y="680"/>
                    </a:lnTo>
                    <a:lnTo>
                      <a:pt x="754" y="683"/>
                    </a:lnTo>
                    <a:lnTo>
                      <a:pt x="754" y="685"/>
                    </a:lnTo>
                    <a:lnTo>
                      <a:pt x="752" y="685"/>
                    </a:lnTo>
                    <a:lnTo>
                      <a:pt x="752" y="687"/>
                    </a:lnTo>
                    <a:lnTo>
                      <a:pt x="750" y="687"/>
                    </a:lnTo>
                    <a:lnTo>
                      <a:pt x="750" y="687"/>
                    </a:lnTo>
                    <a:lnTo>
                      <a:pt x="748" y="687"/>
                    </a:lnTo>
                    <a:lnTo>
                      <a:pt x="746" y="687"/>
                    </a:lnTo>
                    <a:lnTo>
                      <a:pt x="746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7"/>
                    </a:lnTo>
                    <a:lnTo>
                      <a:pt x="745" y="689"/>
                    </a:lnTo>
                    <a:lnTo>
                      <a:pt x="743" y="691"/>
                    </a:lnTo>
                    <a:lnTo>
                      <a:pt x="743" y="691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3" y="693"/>
                    </a:lnTo>
                    <a:lnTo>
                      <a:pt x="741" y="693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9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7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6" y="693"/>
                    </a:lnTo>
                    <a:lnTo>
                      <a:pt x="734" y="693"/>
                    </a:lnTo>
                    <a:lnTo>
                      <a:pt x="734" y="693"/>
                    </a:lnTo>
                    <a:lnTo>
                      <a:pt x="734" y="694"/>
                    </a:lnTo>
                    <a:lnTo>
                      <a:pt x="734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2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30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8" y="694"/>
                    </a:lnTo>
                    <a:lnTo>
                      <a:pt x="727" y="694"/>
                    </a:lnTo>
                    <a:lnTo>
                      <a:pt x="727" y="694"/>
                    </a:lnTo>
                    <a:lnTo>
                      <a:pt x="725" y="694"/>
                    </a:lnTo>
                    <a:lnTo>
                      <a:pt x="723" y="694"/>
                    </a:lnTo>
                    <a:lnTo>
                      <a:pt x="721" y="693"/>
                    </a:lnTo>
                    <a:lnTo>
                      <a:pt x="721" y="693"/>
                    </a:lnTo>
                    <a:lnTo>
                      <a:pt x="719" y="693"/>
                    </a:lnTo>
                    <a:lnTo>
                      <a:pt x="718" y="693"/>
                    </a:lnTo>
                    <a:lnTo>
                      <a:pt x="718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3"/>
                    </a:lnTo>
                    <a:lnTo>
                      <a:pt x="716" y="694"/>
                    </a:lnTo>
                    <a:lnTo>
                      <a:pt x="714" y="696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4" y="698"/>
                    </a:lnTo>
                    <a:lnTo>
                      <a:pt x="716" y="700"/>
                    </a:lnTo>
                    <a:lnTo>
                      <a:pt x="716" y="700"/>
                    </a:lnTo>
                    <a:lnTo>
                      <a:pt x="718" y="702"/>
                    </a:lnTo>
                    <a:lnTo>
                      <a:pt x="718" y="702"/>
                    </a:lnTo>
                    <a:lnTo>
                      <a:pt x="719" y="702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1" y="703"/>
                    </a:lnTo>
                    <a:lnTo>
                      <a:pt x="723" y="702"/>
                    </a:lnTo>
                    <a:lnTo>
                      <a:pt x="723" y="702"/>
                    </a:lnTo>
                    <a:lnTo>
                      <a:pt x="725" y="702"/>
                    </a:lnTo>
                    <a:lnTo>
                      <a:pt x="725" y="702"/>
                    </a:lnTo>
                    <a:lnTo>
                      <a:pt x="727" y="702"/>
                    </a:lnTo>
                    <a:lnTo>
                      <a:pt x="727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0" y="702"/>
                    </a:lnTo>
                    <a:lnTo>
                      <a:pt x="732" y="703"/>
                    </a:lnTo>
                    <a:lnTo>
                      <a:pt x="734" y="703"/>
                    </a:lnTo>
                    <a:lnTo>
                      <a:pt x="734" y="703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5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7"/>
                    </a:lnTo>
                    <a:lnTo>
                      <a:pt x="734" y="709"/>
                    </a:lnTo>
                    <a:lnTo>
                      <a:pt x="736" y="709"/>
                    </a:lnTo>
                    <a:lnTo>
                      <a:pt x="736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7" y="709"/>
                    </a:lnTo>
                    <a:lnTo>
                      <a:pt x="739" y="711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4"/>
                    </a:lnTo>
                    <a:lnTo>
                      <a:pt x="741" y="716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18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0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41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9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7" y="721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6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4" y="720"/>
                    </a:lnTo>
                    <a:lnTo>
                      <a:pt x="732" y="720"/>
                    </a:lnTo>
                    <a:lnTo>
                      <a:pt x="732" y="718"/>
                    </a:lnTo>
                    <a:lnTo>
                      <a:pt x="730" y="718"/>
                    </a:lnTo>
                    <a:lnTo>
                      <a:pt x="730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8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7" y="718"/>
                    </a:lnTo>
                    <a:lnTo>
                      <a:pt x="725" y="720"/>
                    </a:lnTo>
                    <a:lnTo>
                      <a:pt x="725" y="720"/>
                    </a:lnTo>
                    <a:lnTo>
                      <a:pt x="723" y="720"/>
                    </a:lnTo>
                    <a:lnTo>
                      <a:pt x="723" y="721"/>
                    </a:lnTo>
                    <a:lnTo>
                      <a:pt x="723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21" y="721"/>
                    </a:lnTo>
                    <a:lnTo>
                      <a:pt x="719" y="723"/>
                    </a:lnTo>
                    <a:lnTo>
                      <a:pt x="719" y="721"/>
                    </a:lnTo>
                    <a:lnTo>
                      <a:pt x="718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6" y="721"/>
                    </a:lnTo>
                    <a:lnTo>
                      <a:pt x="714" y="721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3"/>
                    </a:lnTo>
                    <a:lnTo>
                      <a:pt x="714" y="725"/>
                    </a:lnTo>
                    <a:lnTo>
                      <a:pt x="714" y="725"/>
                    </a:lnTo>
                    <a:lnTo>
                      <a:pt x="714" y="727"/>
                    </a:lnTo>
                    <a:lnTo>
                      <a:pt x="716" y="729"/>
                    </a:lnTo>
                    <a:lnTo>
                      <a:pt x="716" y="729"/>
                    </a:lnTo>
                    <a:lnTo>
                      <a:pt x="714" y="730"/>
                    </a:lnTo>
                    <a:lnTo>
                      <a:pt x="714" y="732"/>
                    </a:lnTo>
                    <a:lnTo>
                      <a:pt x="714" y="734"/>
                    </a:lnTo>
                    <a:lnTo>
                      <a:pt x="714" y="738"/>
                    </a:lnTo>
                    <a:lnTo>
                      <a:pt x="712" y="740"/>
                    </a:lnTo>
                    <a:lnTo>
                      <a:pt x="712" y="740"/>
                    </a:lnTo>
                    <a:lnTo>
                      <a:pt x="712" y="741"/>
                    </a:lnTo>
                    <a:lnTo>
                      <a:pt x="712" y="741"/>
                    </a:lnTo>
                    <a:lnTo>
                      <a:pt x="710" y="741"/>
                    </a:lnTo>
                    <a:lnTo>
                      <a:pt x="710" y="743"/>
                    </a:lnTo>
                    <a:lnTo>
                      <a:pt x="708" y="743"/>
                    </a:lnTo>
                    <a:lnTo>
                      <a:pt x="708" y="743"/>
                    </a:lnTo>
                    <a:lnTo>
                      <a:pt x="707" y="743"/>
                    </a:lnTo>
                    <a:lnTo>
                      <a:pt x="705" y="743"/>
                    </a:lnTo>
                    <a:lnTo>
                      <a:pt x="703" y="743"/>
                    </a:lnTo>
                    <a:lnTo>
                      <a:pt x="703" y="743"/>
                    </a:lnTo>
                    <a:lnTo>
                      <a:pt x="701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9" y="741"/>
                    </a:lnTo>
                    <a:lnTo>
                      <a:pt x="698" y="741"/>
                    </a:lnTo>
                    <a:lnTo>
                      <a:pt x="698" y="743"/>
                    </a:lnTo>
                    <a:lnTo>
                      <a:pt x="694" y="745"/>
                    </a:lnTo>
                    <a:lnTo>
                      <a:pt x="694" y="747"/>
                    </a:lnTo>
                    <a:lnTo>
                      <a:pt x="694" y="747"/>
                    </a:lnTo>
                    <a:lnTo>
                      <a:pt x="692" y="747"/>
                    </a:lnTo>
                    <a:lnTo>
                      <a:pt x="692" y="747"/>
                    </a:lnTo>
                    <a:lnTo>
                      <a:pt x="692" y="749"/>
                    </a:lnTo>
                    <a:lnTo>
                      <a:pt x="692" y="749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4" y="750"/>
                    </a:lnTo>
                    <a:lnTo>
                      <a:pt x="696" y="750"/>
                    </a:lnTo>
                    <a:lnTo>
                      <a:pt x="696" y="750"/>
                    </a:lnTo>
                    <a:lnTo>
                      <a:pt x="696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8" y="752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699" y="754"/>
                    </a:lnTo>
                    <a:lnTo>
                      <a:pt x="701" y="756"/>
                    </a:lnTo>
                    <a:lnTo>
                      <a:pt x="701" y="756"/>
                    </a:lnTo>
                    <a:lnTo>
                      <a:pt x="701" y="758"/>
                    </a:lnTo>
                    <a:lnTo>
                      <a:pt x="701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8"/>
                    </a:lnTo>
                    <a:lnTo>
                      <a:pt x="703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59"/>
                    </a:lnTo>
                    <a:lnTo>
                      <a:pt x="705" y="761"/>
                    </a:lnTo>
                    <a:lnTo>
                      <a:pt x="705" y="761"/>
                    </a:lnTo>
                    <a:lnTo>
                      <a:pt x="703" y="761"/>
                    </a:lnTo>
                    <a:lnTo>
                      <a:pt x="703" y="763"/>
                    </a:lnTo>
                    <a:lnTo>
                      <a:pt x="701" y="763"/>
                    </a:lnTo>
                    <a:lnTo>
                      <a:pt x="701" y="763"/>
                    </a:lnTo>
                    <a:lnTo>
                      <a:pt x="699" y="763"/>
                    </a:lnTo>
                    <a:lnTo>
                      <a:pt x="699" y="763"/>
                    </a:lnTo>
                    <a:lnTo>
                      <a:pt x="698" y="763"/>
                    </a:lnTo>
                    <a:lnTo>
                      <a:pt x="698" y="763"/>
                    </a:lnTo>
                    <a:lnTo>
                      <a:pt x="696" y="763"/>
                    </a:lnTo>
                    <a:lnTo>
                      <a:pt x="694" y="763"/>
                    </a:lnTo>
                    <a:lnTo>
                      <a:pt x="694" y="761"/>
                    </a:lnTo>
                    <a:lnTo>
                      <a:pt x="692" y="761"/>
                    </a:lnTo>
                    <a:lnTo>
                      <a:pt x="689" y="761"/>
                    </a:lnTo>
                    <a:lnTo>
                      <a:pt x="689" y="761"/>
                    </a:lnTo>
                    <a:lnTo>
                      <a:pt x="689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59"/>
                    </a:lnTo>
                    <a:lnTo>
                      <a:pt x="687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1"/>
                    </a:lnTo>
                    <a:lnTo>
                      <a:pt x="685" y="763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5" y="765"/>
                    </a:lnTo>
                    <a:lnTo>
                      <a:pt x="687" y="767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89" y="768"/>
                    </a:lnTo>
                    <a:lnTo>
                      <a:pt x="690" y="768"/>
                    </a:lnTo>
                    <a:lnTo>
                      <a:pt x="690" y="768"/>
                    </a:lnTo>
                    <a:lnTo>
                      <a:pt x="690" y="767"/>
                    </a:lnTo>
                    <a:lnTo>
                      <a:pt x="690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2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4" y="767"/>
                    </a:lnTo>
                    <a:lnTo>
                      <a:pt x="696" y="767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6" y="768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4" y="770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2" y="772"/>
                    </a:lnTo>
                    <a:lnTo>
                      <a:pt x="690" y="774"/>
                    </a:lnTo>
                    <a:lnTo>
                      <a:pt x="690" y="774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9" y="776"/>
                    </a:lnTo>
                    <a:lnTo>
                      <a:pt x="687" y="778"/>
                    </a:lnTo>
                    <a:lnTo>
                      <a:pt x="683" y="779"/>
                    </a:lnTo>
                    <a:lnTo>
                      <a:pt x="683" y="779"/>
                    </a:lnTo>
                    <a:lnTo>
                      <a:pt x="680" y="779"/>
                    </a:lnTo>
                    <a:lnTo>
                      <a:pt x="674" y="779"/>
                    </a:lnTo>
                    <a:lnTo>
                      <a:pt x="674" y="779"/>
                    </a:lnTo>
                    <a:lnTo>
                      <a:pt x="672" y="779"/>
                    </a:lnTo>
                    <a:lnTo>
                      <a:pt x="670" y="779"/>
                    </a:lnTo>
                    <a:lnTo>
                      <a:pt x="669" y="779"/>
                    </a:lnTo>
                    <a:lnTo>
                      <a:pt x="669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7" y="779"/>
                    </a:lnTo>
                    <a:lnTo>
                      <a:pt x="665" y="778"/>
                    </a:lnTo>
                    <a:lnTo>
                      <a:pt x="665" y="778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3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1" y="776"/>
                    </a:lnTo>
                    <a:lnTo>
                      <a:pt x="660" y="776"/>
                    </a:lnTo>
                    <a:lnTo>
                      <a:pt x="658" y="779"/>
                    </a:lnTo>
                    <a:lnTo>
                      <a:pt x="656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4" y="781"/>
                    </a:lnTo>
                    <a:lnTo>
                      <a:pt x="652" y="781"/>
                    </a:lnTo>
                    <a:lnTo>
                      <a:pt x="652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51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1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3"/>
                    </a:lnTo>
                    <a:lnTo>
                      <a:pt x="649" y="785"/>
                    </a:lnTo>
                    <a:lnTo>
                      <a:pt x="651" y="785"/>
                    </a:lnTo>
                    <a:lnTo>
                      <a:pt x="652" y="785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7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2" y="788"/>
                    </a:lnTo>
                    <a:lnTo>
                      <a:pt x="651" y="788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0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51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9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7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2"/>
                    </a:lnTo>
                    <a:lnTo>
                      <a:pt x="645" y="794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3" y="796"/>
                    </a:lnTo>
                    <a:lnTo>
                      <a:pt x="642" y="796"/>
                    </a:lnTo>
                    <a:lnTo>
                      <a:pt x="642" y="797"/>
                    </a:lnTo>
                    <a:lnTo>
                      <a:pt x="642" y="797"/>
                    </a:lnTo>
                    <a:lnTo>
                      <a:pt x="640" y="797"/>
                    </a:lnTo>
                    <a:lnTo>
                      <a:pt x="640" y="797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40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8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6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6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4" y="797"/>
                    </a:lnTo>
                    <a:lnTo>
                      <a:pt x="633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7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31" y="799"/>
                    </a:lnTo>
                    <a:lnTo>
                      <a:pt x="629" y="799"/>
                    </a:lnTo>
                    <a:lnTo>
                      <a:pt x="629" y="799"/>
                    </a:lnTo>
                    <a:lnTo>
                      <a:pt x="627" y="799"/>
                    </a:lnTo>
                    <a:lnTo>
                      <a:pt x="627" y="799"/>
                    </a:lnTo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0">
                <a:extLst>
                  <a:ext uri="{FF2B5EF4-FFF2-40B4-BE49-F238E27FC236}">
                    <a16:creationId xmlns:a16="http://schemas.microsoft.com/office/drawing/2014/main" id="{8749738C-6440-F2BB-386B-78B4E021D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1">
                <a:extLst>
                  <a:ext uri="{FF2B5EF4-FFF2-40B4-BE49-F238E27FC236}">
                    <a16:creationId xmlns:a16="http://schemas.microsoft.com/office/drawing/2014/main" id="{C7B0DA19-A707-F4B8-A52E-8A0000CAB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2">
                <a:extLst>
                  <a:ext uri="{FF2B5EF4-FFF2-40B4-BE49-F238E27FC236}">
                    <a16:creationId xmlns:a16="http://schemas.microsoft.com/office/drawing/2014/main" id="{23FB3D30-5B85-0404-6D7A-0D7E01B75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1663"/>
                <a:ext cx="1433" cy="980"/>
              </a:xfrm>
              <a:custGeom>
                <a:avLst/>
                <a:gdLst>
                  <a:gd name="T0" fmla="*/ 1022 w 1433"/>
                  <a:gd name="T1" fmla="*/ 944 h 980"/>
                  <a:gd name="T2" fmla="*/ 1042 w 1433"/>
                  <a:gd name="T3" fmla="*/ 853 h 980"/>
                  <a:gd name="T4" fmla="*/ 928 w 1433"/>
                  <a:gd name="T5" fmla="*/ 814 h 980"/>
                  <a:gd name="T6" fmla="*/ 798 w 1433"/>
                  <a:gd name="T7" fmla="*/ 803 h 980"/>
                  <a:gd name="T8" fmla="*/ 736 w 1433"/>
                  <a:gd name="T9" fmla="*/ 828 h 980"/>
                  <a:gd name="T10" fmla="*/ 670 w 1433"/>
                  <a:gd name="T11" fmla="*/ 835 h 980"/>
                  <a:gd name="T12" fmla="*/ 599 w 1433"/>
                  <a:gd name="T13" fmla="*/ 855 h 980"/>
                  <a:gd name="T14" fmla="*/ 543 w 1433"/>
                  <a:gd name="T15" fmla="*/ 870 h 980"/>
                  <a:gd name="T16" fmla="*/ 521 w 1433"/>
                  <a:gd name="T17" fmla="*/ 834 h 980"/>
                  <a:gd name="T18" fmla="*/ 574 w 1433"/>
                  <a:gd name="T19" fmla="*/ 806 h 980"/>
                  <a:gd name="T20" fmla="*/ 626 w 1433"/>
                  <a:gd name="T21" fmla="*/ 794 h 980"/>
                  <a:gd name="T22" fmla="*/ 563 w 1433"/>
                  <a:gd name="T23" fmla="*/ 745 h 980"/>
                  <a:gd name="T24" fmla="*/ 592 w 1433"/>
                  <a:gd name="T25" fmla="*/ 689 h 980"/>
                  <a:gd name="T26" fmla="*/ 543 w 1433"/>
                  <a:gd name="T27" fmla="*/ 645 h 980"/>
                  <a:gd name="T28" fmla="*/ 485 w 1433"/>
                  <a:gd name="T29" fmla="*/ 620 h 980"/>
                  <a:gd name="T30" fmla="*/ 415 w 1433"/>
                  <a:gd name="T31" fmla="*/ 656 h 980"/>
                  <a:gd name="T32" fmla="*/ 368 w 1433"/>
                  <a:gd name="T33" fmla="*/ 638 h 980"/>
                  <a:gd name="T34" fmla="*/ 346 w 1433"/>
                  <a:gd name="T35" fmla="*/ 598 h 980"/>
                  <a:gd name="T36" fmla="*/ 368 w 1433"/>
                  <a:gd name="T37" fmla="*/ 560 h 980"/>
                  <a:gd name="T38" fmla="*/ 304 w 1433"/>
                  <a:gd name="T39" fmla="*/ 557 h 980"/>
                  <a:gd name="T40" fmla="*/ 243 w 1433"/>
                  <a:gd name="T41" fmla="*/ 616 h 980"/>
                  <a:gd name="T42" fmla="*/ 194 w 1433"/>
                  <a:gd name="T43" fmla="*/ 593 h 980"/>
                  <a:gd name="T44" fmla="*/ 205 w 1433"/>
                  <a:gd name="T45" fmla="*/ 528 h 980"/>
                  <a:gd name="T46" fmla="*/ 140 w 1433"/>
                  <a:gd name="T47" fmla="*/ 486 h 980"/>
                  <a:gd name="T48" fmla="*/ 102 w 1433"/>
                  <a:gd name="T49" fmla="*/ 414 h 980"/>
                  <a:gd name="T50" fmla="*/ 11 w 1433"/>
                  <a:gd name="T51" fmla="*/ 387 h 980"/>
                  <a:gd name="T52" fmla="*/ 187 w 1433"/>
                  <a:gd name="T53" fmla="*/ 179 h 980"/>
                  <a:gd name="T54" fmla="*/ 239 w 1433"/>
                  <a:gd name="T55" fmla="*/ 23 h 980"/>
                  <a:gd name="T56" fmla="*/ 324 w 1433"/>
                  <a:gd name="T57" fmla="*/ 38 h 980"/>
                  <a:gd name="T58" fmla="*/ 377 w 1433"/>
                  <a:gd name="T59" fmla="*/ 34 h 980"/>
                  <a:gd name="T60" fmla="*/ 362 w 1433"/>
                  <a:gd name="T61" fmla="*/ 81 h 980"/>
                  <a:gd name="T62" fmla="*/ 434 w 1433"/>
                  <a:gd name="T63" fmla="*/ 95 h 980"/>
                  <a:gd name="T64" fmla="*/ 469 w 1433"/>
                  <a:gd name="T65" fmla="*/ 54 h 980"/>
                  <a:gd name="T66" fmla="*/ 507 w 1433"/>
                  <a:gd name="T67" fmla="*/ 43 h 980"/>
                  <a:gd name="T68" fmla="*/ 547 w 1433"/>
                  <a:gd name="T69" fmla="*/ 70 h 980"/>
                  <a:gd name="T70" fmla="*/ 612 w 1433"/>
                  <a:gd name="T71" fmla="*/ 70 h 980"/>
                  <a:gd name="T72" fmla="*/ 604 w 1433"/>
                  <a:gd name="T73" fmla="*/ 110 h 980"/>
                  <a:gd name="T74" fmla="*/ 662 w 1433"/>
                  <a:gd name="T75" fmla="*/ 81 h 980"/>
                  <a:gd name="T76" fmla="*/ 733 w 1433"/>
                  <a:gd name="T77" fmla="*/ 27 h 980"/>
                  <a:gd name="T78" fmla="*/ 812 w 1433"/>
                  <a:gd name="T79" fmla="*/ 56 h 980"/>
                  <a:gd name="T80" fmla="*/ 952 w 1433"/>
                  <a:gd name="T81" fmla="*/ 103 h 980"/>
                  <a:gd name="T82" fmla="*/ 1044 w 1433"/>
                  <a:gd name="T83" fmla="*/ 21 h 980"/>
                  <a:gd name="T84" fmla="*/ 1091 w 1433"/>
                  <a:gd name="T85" fmla="*/ 25 h 980"/>
                  <a:gd name="T86" fmla="*/ 1102 w 1433"/>
                  <a:gd name="T87" fmla="*/ 81 h 980"/>
                  <a:gd name="T88" fmla="*/ 1114 w 1433"/>
                  <a:gd name="T89" fmla="*/ 128 h 980"/>
                  <a:gd name="T90" fmla="*/ 1169 w 1433"/>
                  <a:gd name="T91" fmla="*/ 124 h 980"/>
                  <a:gd name="T92" fmla="*/ 1225 w 1433"/>
                  <a:gd name="T93" fmla="*/ 85 h 980"/>
                  <a:gd name="T94" fmla="*/ 1290 w 1433"/>
                  <a:gd name="T95" fmla="*/ 38 h 980"/>
                  <a:gd name="T96" fmla="*/ 1333 w 1433"/>
                  <a:gd name="T97" fmla="*/ 54 h 980"/>
                  <a:gd name="T98" fmla="*/ 1344 w 1433"/>
                  <a:gd name="T99" fmla="*/ 115 h 980"/>
                  <a:gd name="T100" fmla="*/ 1292 w 1433"/>
                  <a:gd name="T101" fmla="*/ 173 h 980"/>
                  <a:gd name="T102" fmla="*/ 1196 w 1433"/>
                  <a:gd name="T103" fmla="*/ 246 h 980"/>
                  <a:gd name="T104" fmla="*/ 1207 w 1433"/>
                  <a:gd name="T105" fmla="*/ 309 h 980"/>
                  <a:gd name="T106" fmla="*/ 1277 w 1433"/>
                  <a:gd name="T107" fmla="*/ 358 h 980"/>
                  <a:gd name="T108" fmla="*/ 1304 w 1433"/>
                  <a:gd name="T109" fmla="*/ 477 h 980"/>
                  <a:gd name="T110" fmla="*/ 1324 w 1433"/>
                  <a:gd name="T111" fmla="*/ 578 h 980"/>
                  <a:gd name="T112" fmla="*/ 1333 w 1433"/>
                  <a:gd name="T113" fmla="*/ 654 h 980"/>
                  <a:gd name="T114" fmla="*/ 1364 w 1433"/>
                  <a:gd name="T115" fmla="*/ 727 h 980"/>
                  <a:gd name="T116" fmla="*/ 1391 w 1433"/>
                  <a:gd name="T117" fmla="*/ 823 h 980"/>
                  <a:gd name="T118" fmla="*/ 1413 w 1433"/>
                  <a:gd name="T119" fmla="*/ 853 h 980"/>
                  <a:gd name="T120" fmla="*/ 1386 w 1433"/>
                  <a:gd name="T121" fmla="*/ 919 h 980"/>
                  <a:gd name="T122" fmla="*/ 1304 w 1433"/>
                  <a:gd name="T123" fmla="*/ 942 h 980"/>
                  <a:gd name="T124" fmla="*/ 1190 w 1433"/>
                  <a:gd name="T125" fmla="*/ 973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33" h="980">
                    <a:moveTo>
                      <a:pt x="1131" y="980"/>
                    </a:moveTo>
                    <a:lnTo>
                      <a:pt x="1131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80"/>
                    </a:lnTo>
                    <a:lnTo>
                      <a:pt x="1129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7" y="978"/>
                    </a:lnTo>
                    <a:lnTo>
                      <a:pt x="1125" y="978"/>
                    </a:lnTo>
                    <a:lnTo>
                      <a:pt x="1125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4" y="978"/>
                    </a:lnTo>
                    <a:lnTo>
                      <a:pt x="1122" y="978"/>
                    </a:lnTo>
                    <a:lnTo>
                      <a:pt x="1120" y="978"/>
                    </a:lnTo>
                    <a:lnTo>
                      <a:pt x="1118" y="978"/>
                    </a:lnTo>
                    <a:lnTo>
                      <a:pt x="1118" y="978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6" y="976"/>
                    </a:lnTo>
                    <a:lnTo>
                      <a:pt x="1114" y="976"/>
                    </a:lnTo>
                    <a:lnTo>
                      <a:pt x="1114" y="976"/>
                    </a:lnTo>
                    <a:lnTo>
                      <a:pt x="1113" y="976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3" y="975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11" y="973"/>
                    </a:lnTo>
                    <a:lnTo>
                      <a:pt x="1109" y="973"/>
                    </a:lnTo>
                    <a:lnTo>
                      <a:pt x="1109" y="973"/>
                    </a:lnTo>
                    <a:lnTo>
                      <a:pt x="1107" y="973"/>
                    </a:lnTo>
                    <a:lnTo>
                      <a:pt x="1107" y="973"/>
                    </a:lnTo>
                    <a:lnTo>
                      <a:pt x="1107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5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4" y="971"/>
                    </a:lnTo>
                    <a:lnTo>
                      <a:pt x="1102" y="971"/>
                    </a:lnTo>
                    <a:lnTo>
                      <a:pt x="1102" y="971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2" y="969"/>
                    </a:lnTo>
                    <a:lnTo>
                      <a:pt x="1100" y="969"/>
                    </a:lnTo>
                    <a:lnTo>
                      <a:pt x="1100" y="971"/>
                    </a:lnTo>
                    <a:lnTo>
                      <a:pt x="1100" y="969"/>
                    </a:lnTo>
                    <a:lnTo>
                      <a:pt x="1100" y="969"/>
                    </a:lnTo>
                    <a:lnTo>
                      <a:pt x="1098" y="969"/>
                    </a:lnTo>
                    <a:lnTo>
                      <a:pt x="1098" y="969"/>
                    </a:lnTo>
                    <a:lnTo>
                      <a:pt x="1096" y="969"/>
                    </a:lnTo>
                    <a:lnTo>
                      <a:pt x="1096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5" y="969"/>
                    </a:lnTo>
                    <a:lnTo>
                      <a:pt x="1093" y="969"/>
                    </a:lnTo>
                    <a:lnTo>
                      <a:pt x="1093" y="969"/>
                    </a:lnTo>
                    <a:lnTo>
                      <a:pt x="1091" y="969"/>
                    </a:lnTo>
                    <a:lnTo>
                      <a:pt x="1089" y="969"/>
                    </a:lnTo>
                    <a:lnTo>
                      <a:pt x="1089" y="969"/>
                    </a:lnTo>
                    <a:lnTo>
                      <a:pt x="1087" y="969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7" y="971"/>
                    </a:lnTo>
                    <a:lnTo>
                      <a:pt x="1086" y="971"/>
                    </a:lnTo>
                    <a:lnTo>
                      <a:pt x="1086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4" y="971"/>
                    </a:lnTo>
                    <a:lnTo>
                      <a:pt x="1082" y="971"/>
                    </a:lnTo>
                    <a:lnTo>
                      <a:pt x="1082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80" y="971"/>
                    </a:lnTo>
                    <a:lnTo>
                      <a:pt x="1078" y="973"/>
                    </a:lnTo>
                    <a:lnTo>
                      <a:pt x="1078" y="973"/>
                    </a:lnTo>
                    <a:lnTo>
                      <a:pt x="1076" y="973"/>
                    </a:lnTo>
                    <a:lnTo>
                      <a:pt x="1076" y="973"/>
                    </a:lnTo>
                    <a:lnTo>
                      <a:pt x="1076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5" y="975"/>
                    </a:lnTo>
                    <a:lnTo>
                      <a:pt x="1073" y="975"/>
                    </a:lnTo>
                    <a:lnTo>
                      <a:pt x="1073" y="975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71" y="976"/>
                    </a:lnTo>
                    <a:lnTo>
                      <a:pt x="1069" y="976"/>
                    </a:lnTo>
                    <a:lnTo>
                      <a:pt x="1069" y="976"/>
                    </a:lnTo>
                    <a:lnTo>
                      <a:pt x="1067" y="976"/>
                    </a:lnTo>
                    <a:lnTo>
                      <a:pt x="1067" y="976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6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4" y="975"/>
                    </a:lnTo>
                    <a:lnTo>
                      <a:pt x="1062" y="975"/>
                    </a:lnTo>
                    <a:lnTo>
                      <a:pt x="1062" y="975"/>
                    </a:lnTo>
                    <a:lnTo>
                      <a:pt x="1060" y="975"/>
                    </a:lnTo>
                    <a:lnTo>
                      <a:pt x="1060" y="975"/>
                    </a:lnTo>
                    <a:lnTo>
                      <a:pt x="1058" y="975"/>
                    </a:lnTo>
                    <a:lnTo>
                      <a:pt x="1057" y="975"/>
                    </a:lnTo>
                    <a:lnTo>
                      <a:pt x="1057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3"/>
                    </a:lnTo>
                    <a:lnTo>
                      <a:pt x="1055" y="971"/>
                    </a:lnTo>
                    <a:lnTo>
                      <a:pt x="1055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3" y="971"/>
                    </a:lnTo>
                    <a:lnTo>
                      <a:pt x="1051" y="971"/>
                    </a:lnTo>
                    <a:lnTo>
                      <a:pt x="1049" y="971"/>
                    </a:lnTo>
                    <a:lnTo>
                      <a:pt x="1049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71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8" y="969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49" y="967"/>
                    </a:lnTo>
                    <a:lnTo>
                      <a:pt x="1051" y="967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6"/>
                    </a:lnTo>
                    <a:lnTo>
                      <a:pt x="1051" y="964"/>
                    </a:lnTo>
                    <a:lnTo>
                      <a:pt x="1051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3" y="964"/>
                    </a:lnTo>
                    <a:lnTo>
                      <a:pt x="1055" y="964"/>
                    </a:lnTo>
                    <a:lnTo>
                      <a:pt x="1055" y="964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5" y="962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7" y="960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5" y="958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3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51" y="957"/>
                    </a:lnTo>
                    <a:lnTo>
                      <a:pt x="1048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6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4" y="957"/>
                    </a:lnTo>
                    <a:lnTo>
                      <a:pt x="1042" y="957"/>
                    </a:lnTo>
                    <a:lnTo>
                      <a:pt x="1042" y="957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9" y="955"/>
                    </a:lnTo>
                    <a:lnTo>
                      <a:pt x="1037" y="955"/>
                    </a:lnTo>
                    <a:lnTo>
                      <a:pt x="1037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5" y="955"/>
                    </a:lnTo>
                    <a:lnTo>
                      <a:pt x="1033" y="955"/>
                    </a:lnTo>
                    <a:lnTo>
                      <a:pt x="1033" y="955"/>
                    </a:lnTo>
                    <a:lnTo>
                      <a:pt x="1031" y="955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3"/>
                    </a:lnTo>
                    <a:lnTo>
                      <a:pt x="1029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51"/>
                    </a:lnTo>
                    <a:lnTo>
                      <a:pt x="1031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9" y="949"/>
                    </a:lnTo>
                    <a:lnTo>
                      <a:pt x="1028" y="948"/>
                    </a:lnTo>
                    <a:lnTo>
                      <a:pt x="1028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6" y="948"/>
                    </a:lnTo>
                    <a:lnTo>
                      <a:pt x="1024" y="948"/>
                    </a:lnTo>
                    <a:lnTo>
                      <a:pt x="1024" y="948"/>
                    </a:lnTo>
                    <a:lnTo>
                      <a:pt x="1024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6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2" y="944"/>
                    </a:lnTo>
                    <a:lnTo>
                      <a:pt x="1020" y="944"/>
                    </a:lnTo>
                    <a:lnTo>
                      <a:pt x="1020" y="944"/>
                    </a:lnTo>
                    <a:lnTo>
                      <a:pt x="1019" y="944"/>
                    </a:lnTo>
                    <a:lnTo>
                      <a:pt x="1019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7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2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9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7" y="940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5" y="938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7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5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3"/>
                    </a:lnTo>
                    <a:lnTo>
                      <a:pt x="1013" y="931"/>
                    </a:lnTo>
                    <a:lnTo>
                      <a:pt x="1013" y="931"/>
                    </a:lnTo>
                    <a:lnTo>
                      <a:pt x="1013" y="929"/>
                    </a:lnTo>
                    <a:lnTo>
                      <a:pt x="1013" y="929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8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6"/>
                    </a:lnTo>
                    <a:lnTo>
                      <a:pt x="1011" y="924"/>
                    </a:lnTo>
                    <a:lnTo>
                      <a:pt x="1011" y="924"/>
                    </a:lnTo>
                    <a:lnTo>
                      <a:pt x="1011" y="922"/>
                    </a:lnTo>
                    <a:lnTo>
                      <a:pt x="1011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3" y="922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20"/>
                    </a:lnTo>
                    <a:lnTo>
                      <a:pt x="1015" y="919"/>
                    </a:lnTo>
                    <a:lnTo>
                      <a:pt x="1015" y="919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5" y="917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5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3" y="913"/>
                    </a:lnTo>
                    <a:lnTo>
                      <a:pt x="1015" y="913"/>
                    </a:lnTo>
                    <a:lnTo>
                      <a:pt x="1015" y="913"/>
                    </a:lnTo>
                    <a:lnTo>
                      <a:pt x="1015" y="911"/>
                    </a:lnTo>
                    <a:lnTo>
                      <a:pt x="1015" y="911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10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5" y="908"/>
                    </a:lnTo>
                    <a:lnTo>
                      <a:pt x="1013" y="906"/>
                    </a:lnTo>
                    <a:lnTo>
                      <a:pt x="1013" y="906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4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2"/>
                    </a:lnTo>
                    <a:lnTo>
                      <a:pt x="1013" y="901"/>
                    </a:lnTo>
                    <a:lnTo>
                      <a:pt x="1013" y="901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9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3" y="897"/>
                    </a:lnTo>
                    <a:lnTo>
                      <a:pt x="1015" y="897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5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5"/>
                    </a:lnTo>
                    <a:lnTo>
                      <a:pt x="1017" y="893"/>
                    </a:lnTo>
                    <a:lnTo>
                      <a:pt x="1017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3"/>
                    </a:lnTo>
                    <a:lnTo>
                      <a:pt x="1019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0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2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1"/>
                    </a:lnTo>
                    <a:lnTo>
                      <a:pt x="1024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6" y="890"/>
                    </a:lnTo>
                    <a:lnTo>
                      <a:pt x="1028" y="890"/>
                    </a:lnTo>
                    <a:lnTo>
                      <a:pt x="1028" y="890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8" y="888"/>
                    </a:lnTo>
                    <a:lnTo>
                      <a:pt x="1029" y="888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1" y="886"/>
                    </a:lnTo>
                    <a:lnTo>
                      <a:pt x="1033" y="886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3" y="884"/>
                    </a:lnTo>
                    <a:lnTo>
                      <a:pt x="1035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7" y="882"/>
                    </a:lnTo>
                    <a:lnTo>
                      <a:pt x="1039" y="882"/>
                    </a:lnTo>
                    <a:lnTo>
                      <a:pt x="1039" y="882"/>
                    </a:lnTo>
                    <a:lnTo>
                      <a:pt x="1040" y="882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0" y="881"/>
                    </a:lnTo>
                    <a:lnTo>
                      <a:pt x="1042" y="881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9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7"/>
                    </a:lnTo>
                    <a:lnTo>
                      <a:pt x="1042" y="875"/>
                    </a:lnTo>
                    <a:lnTo>
                      <a:pt x="1042" y="875"/>
                    </a:lnTo>
                    <a:lnTo>
                      <a:pt x="1042" y="873"/>
                    </a:lnTo>
                    <a:lnTo>
                      <a:pt x="1042" y="873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2" y="872"/>
                    </a:lnTo>
                    <a:lnTo>
                      <a:pt x="1040" y="870"/>
                    </a:lnTo>
                    <a:lnTo>
                      <a:pt x="1040" y="870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8"/>
                    </a:lnTo>
                    <a:lnTo>
                      <a:pt x="1039" y="866"/>
                    </a:lnTo>
                    <a:lnTo>
                      <a:pt x="1037" y="866"/>
                    </a:lnTo>
                    <a:lnTo>
                      <a:pt x="1037" y="866"/>
                    </a:lnTo>
                    <a:lnTo>
                      <a:pt x="1037" y="864"/>
                    </a:lnTo>
                    <a:lnTo>
                      <a:pt x="1039" y="864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39" y="863"/>
                    </a:lnTo>
                    <a:lnTo>
                      <a:pt x="1040" y="863"/>
                    </a:lnTo>
                    <a:lnTo>
                      <a:pt x="1040" y="863"/>
                    </a:lnTo>
                    <a:lnTo>
                      <a:pt x="1042" y="863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2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61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4" y="859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2" y="857"/>
                    </a:lnTo>
                    <a:lnTo>
                      <a:pt x="1040" y="857"/>
                    </a:lnTo>
                    <a:lnTo>
                      <a:pt x="1040" y="857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0" y="855"/>
                    </a:lnTo>
                    <a:lnTo>
                      <a:pt x="1042" y="855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3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2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2" y="850"/>
                    </a:lnTo>
                    <a:lnTo>
                      <a:pt x="1040" y="848"/>
                    </a:lnTo>
                    <a:lnTo>
                      <a:pt x="1040" y="848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40" y="846"/>
                    </a:lnTo>
                    <a:lnTo>
                      <a:pt x="1039" y="844"/>
                    </a:lnTo>
                    <a:lnTo>
                      <a:pt x="1037" y="844"/>
                    </a:lnTo>
                    <a:lnTo>
                      <a:pt x="1037" y="844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3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41"/>
                    </a:lnTo>
                    <a:lnTo>
                      <a:pt x="1037" y="839"/>
                    </a:lnTo>
                    <a:lnTo>
                      <a:pt x="1037" y="839"/>
                    </a:lnTo>
                    <a:lnTo>
                      <a:pt x="1037" y="837"/>
                    </a:lnTo>
                    <a:lnTo>
                      <a:pt x="1037" y="837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5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7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5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3" y="834"/>
                    </a:lnTo>
                    <a:lnTo>
                      <a:pt x="1031" y="834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9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8" y="832"/>
                    </a:lnTo>
                    <a:lnTo>
                      <a:pt x="1026" y="832"/>
                    </a:lnTo>
                    <a:lnTo>
                      <a:pt x="1026" y="832"/>
                    </a:lnTo>
                    <a:lnTo>
                      <a:pt x="1024" y="832"/>
                    </a:lnTo>
                    <a:lnTo>
                      <a:pt x="1024" y="830"/>
                    </a:lnTo>
                    <a:lnTo>
                      <a:pt x="1022" y="832"/>
                    </a:lnTo>
                    <a:lnTo>
                      <a:pt x="1020" y="832"/>
                    </a:lnTo>
                    <a:lnTo>
                      <a:pt x="1019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7" y="832"/>
                    </a:lnTo>
                    <a:lnTo>
                      <a:pt x="1015" y="832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5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3" y="830"/>
                    </a:lnTo>
                    <a:lnTo>
                      <a:pt x="1011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10" y="830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8" y="832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6" y="834"/>
                    </a:lnTo>
                    <a:lnTo>
                      <a:pt x="1004" y="834"/>
                    </a:lnTo>
                    <a:lnTo>
                      <a:pt x="1002" y="834"/>
                    </a:lnTo>
                    <a:lnTo>
                      <a:pt x="1002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9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7" y="834"/>
                    </a:lnTo>
                    <a:lnTo>
                      <a:pt x="995" y="834"/>
                    </a:lnTo>
                    <a:lnTo>
                      <a:pt x="995" y="834"/>
                    </a:lnTo>
                    <a:lnTo>
                      <a:pt x="995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2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30"/>
                    </a:lnTo>
                    <a:lnTo>
                      <a:pt x="993" y="828"/>
                    </a:lnTo>
                    <a:lnTo>
                      <a:pt x="993" y="828"/>
                    </a:lnTo>
                    <a:lnTo>
                      <a:pt x="991" y="828"/>
                    </a:lnTo>
                    <a:lnTo>
                      <a:pt x="991" y="828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6"/>
                    </a:lnTo>
                    <a:lnTo>
                      <a:pt x="991" y="825"/>
                    </a:lnTo>
                    <a:lnTo>
                      <a:pt x="990" y="825"/>
                    </a:lnTo>
                    <a:lnTo>
                      <a:pt x="990" y="825"/>
                    </a:lnTo>
                    <a:lnTo>
                      <a:pt x="990" y="823"/>
                    </a:lnTo>
                    <a:lnTo>
                      <a:pt x="990" y="823"/>
                    </a:lnTo>
                    <a:lnTo>
                      <a:pt x="990" y="821"/>
                    </a:lnTo>
                    <a:lnTo>
                      <a:pt x="990" y="821"/>
                    </a:lnTo>
                    <a:lnTo>
                      <a:pt x="988" y="819"/>
                    </a:lnTo>
                    <a:lnTo>
                      <a:pt x="988" y="819"/>
                    </a:lnTo>
                    <a:lnTo>
                      <a:pt x="990" y="819"/>
                    </a:lnTo>
                    <a:lnTo>
                      <a:pt x="990" y="819"/>
                    </a:lnTo>
                    <a:lnTo>
                      <a:pt x="990" y="817"/>
                    </a:lnTo>
                    <a:lnTo>
                      <a:pt x="990" y="817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8" y="815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6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4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2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81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9" y="814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7" y="812"/>
                    </a:lnTo>
                    <a:lnTo>
                      <a:pt x="975" y="812"/>
                    </a:lnTo>
                    <a:lnTo>
                      <a:pt x="975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10"/>
                    </a:lnTo>
                    <a:lnTo>
                      <a:pt x="973" y="808"/>
                    </a:lnTo>
                    <a:lnTo>
                      <a:pt x="972" y="808"/>
                    </a:lnTo>
                    <a:lnTo>
                      <a:pt x="972" y="806"/>
                    </a:lnTo>
                    <a:lnTo>
                      <a:pt x="970" y="806"/>
                    </a:lnTo>
                    <a:lnTo>
                      <a:pt x="968" y="806"/>
                    </a:lnTo>
                    <a:lnTo>
                      <a:pt x="966" y="806"/>
                    </a:lnTo>
                    <a:lnTo>
                      <a:pt x="964" y="806"/>
                    </a:lnTo>
                    <a:lnTo>
                      <a:pt x="964" y="808"/>
                    </a:lnTo>
                    <a:lnTo>
                      <a:pt x="963" y="808"/>
                    </a:lnTo>
                    <a:lnTo>
                      <a:pt x="963" y="810"/>
                    </a:lnTo>
                    <a:lnTo>
                      <a:pt x="963" y="812"/>
                    </a:lnTo>
                    <a:lnTo>
                      <a:pt x="963" y="812"/>
                    </a:lnTo>
                    <a:lnTo>
                      <a:pt x="964" y="812"/>
                    </a:lnTo>
                    <a:lnTo>
                      <a:pt x="964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4"/>
                    </a:lnTo>
                    <a:lnTo>
                      <a:pt x="963" y="815"/>
                    </a:lnTo>
                    <a:lnTo>
                      <a:pt x="961" y="815"/>
                    </a:lnTo>
                    <a:lnTo>
                      <a:pt x="961" y="815"/>
                    </a:lnTo>
                    <a:lnTo>
                      <a:pt x="961" y="817"/>
                    </a:lnTo>
                    <a:lnTo>
                      <a:pt x="961" y="817"/>
                    </a:lnTo>
                    <a:lnTo>
                      <a:pt x="959" y="817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7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5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4" y="815"/>
                    </a:lnTo>
                    <a:lnTo>
                      <a:pt x="952" y="815"/>
                    </a:lnTo>
                    <a:lnTo>
                      <a:pt x="952" y="815"/>
                    </a:lnTo>
                    <a:lnTo>
                      <a:pt x="950" y="815"/>
                    </a:lnTo>
                    <a:lnTo>
                      <a:pt x="950" y="815"/>
                    </a:lnTo>
                    <a:lnTo>
                      <a:pt x="948" y="815"/>
                    </a:lnTo>
                    <a:lnTo>
                      <a:pt x="946" y="815"/>
                    </a:lnTo>
                    <a:lnTo>
                      <a:pt x="946" y="815"/>
                    </a:lnTo>
                    <a:lnTo>
                      <a:pt x="944" y="815"/>
                    </a:lnTo>
                    <a:lnTo>
                      <a:pt x="943" y="815"/>
                    </a:lnTo>
                    <a:lnTo>
                      <a:pt x="943" y="815"/>
                    </a:lnTo>
                    <a:lnTo>
                      <a:pt x="941" y="815"/>
                    </a:lnTo>
                    <a:lnTo>
                      <a:pt x="941" y="815"/>
                    </a:lnTo>
                    <a:lnTo>
                      <a:pt x="939" y="815"/>
                    </a:lnTo>
                    <a:lnTo>
                      <a:pt x="939" y="815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7" y="817"/>
                    </a:lnTo>
                    <a:lnTo>
                      <a:pt x="935" y="815"/>
                    </a:lnTo>
                    <a:lnTo>
                      <a:pt x="935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4" y="815"/>
                    </a:lnTo>
                    <a:lnTo>
                      <a:pt x="932" y="814"/>
                    </a:lnTo>
                    <a:lnTo>
                      <a:pt x="932" y="814"/>
                    </a:lnTo>
                    <a:lnTo>
                      <a:pt x="930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8" y="814"/>
                    </a:lnTo>
                    <a:lnTo>
                      <a:pt x="926" y="814"/>
                    </a:lnTo>
                    <a:lnTo>
                      <a:pt x="926" y="815"/>
                    </a:lnTo>
                    <a:lnTo>
                      <a:pt x="926" y="815"/>
                    </a:lnTo>
                    <a:lnTo>
                      <a:pt x="925" y="815"/>
                    </a:lnTo>
                    <a:lnTo>
                      <a:pt x="923" y="815"/>
                    </a:lnTo>
                    <a:lnTo>
                      <a:pt x="923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21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9" y="815"/>
                    </a:lnTo>
                    <a:lnTo>
                      <a:pt x="917" y="815"/>
                    </a:lnTo>
                    <a:lnTo>
                      <a:pt x="917" y="815"/>
                    </a:lnTo>
                    <a:lnTo>
                      <a:pt x="917" y="814"/>
                    </a:lnTo>
                    <a:lnTo>
                      <a:pt x="916" y="814"/>
                    </a:lnTo>
                    <a:lnTo>
                      <a:pt x="916" y="814"/>
                    </a:lnTo>
                    <a:lnTo>
                      <a:pt x="914" y="812"/>
                    </a:lnTo>
                    <a:lnTo>
                      <a:pt x="912" y="812"/>
                    </a:lnTo>
                    <a:lnTo>
                      <a:pt x="910" y="812"/>
                    </a:lnTo>
                    <a:lnTo>
                      <a:pt x="910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0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5" y="806"/>
                    </a:lnTo>
                    <a:lnTo>
                      <a:pt x="905" y="805"/>
                    </a:lnTo>
                    <a:lnTo>
                      <a:pt x="903" y="805"/>
                    </a:lnTo>
                    <a:lnTo>
                      <a:pt x="903" y="805"/>
                    </a:lnTo>
                    <a:lnTo>
                      <a:pt x="903" y="803"/>
                    </a:lnTo>
                    <a:lnTo>
                      <a:pt x="901" y="803"/>
                    </a:lnTo>
                    <a:lnTo>
                      <a:pt x="899" y="803"/>
                    </a:lnTo>
                    <a:lnTo>
                      <a:pt x="896" y="803"/>
                    </a:lnTo>
                    <a:lnTo>
                      <a:pt x="896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4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2" y="803"/>
                    </a:lnTo>
                    <a:lnTo>
                      <a:pt x="890" y="803"/>
                    </a:lnTo>
                    <a:lnTo>
                      <a:pt x="890" y="805"/>
                    </a:lnTo>
                    <a:lnTo>
                      <a:pt x="888" y="805"/>
                    </a:lnTo>
                    <a:lnTo>
                      <a:pt x="887" y="805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5" y="806"/>
                    </a:lnTo>
                    <a:lnTo>
                      <a:pt x="881" y="806"/>
                    </a:lnTo>
                    <a:lnTo>
                      <a:pt x="881" y="808"/>
                    </a:lnTo>
                    <a:lnTo>
                      <a:pt x="881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08"/>
                    </a:lnTo>
                    <a:lnTo>
                      <a:pt x="879" y="810"/>
                    </a:lnTo>
                    <a:lnTo>
                      <a:pt x="879" y="810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2"/>
                    </a:lnTo>
                    <a:lnTo>
                      <a:pt x="878" y="814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6" y="815"/>
                    </a:lnTo>
                    <a:lnTo>
                      <a:pt x="874" y="815"/>
                    </a:lnTo>
                    <a:lnTo>
                      <a:pt x="874" y="815"/>
                    </a:lnTo>
                    <a:lnTo>
                      <a:pt x="872" y="815"/>
                    </a:lnTo>
                    <a:lnTo>
                      <a:pt x="870" y="815"/>
                    </a:lnTo>
                    <a:lnTo>
                      <a:pt x="870" y="817"/>
                    </a:lnTo>
                    <a:lnTo>
                      <a:pt x="869" y="817"/>
                    </a:lnTo>
                    <a:lnTo>
                      <a:pt x="865" y="817"/>
                    </a:lnTo>
                    <a:lnTo>
                      <a:pt x="865" y="815"/>
                    </a:lnTo>
                    <a:lnTo>
                      <a:pt x="863" y="815"/>
                    </a:lnTo>
                    <a:lnTo>
                      <a:pt x="863" y="815"/>
                    </a:lnTo>
                    <a:lnTo>
                      <a:pt x="861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9" y="815"/>
                    </a:lnTo>
                    <a:lnTo>
                      <a:pt x="858" y="817"/>
                    </a:lnTo>
                    <a:lnTo>
                      <a:pt x="858" y="817"/>
                    </a:lnTo>
                    <a:lnTo>
                      <a:pt x="854" y="817"/>
                    </a:lnTo>
                    <a:lnTo>
                      <a:pt x="854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2" y="817"/>
                    </a:lnTo>
                    <a:lnTo>
                      <a:pt x="850" y="817"/>
                    </a:lnTo>
                    <a:lnTo>
                      <a:pt x="849" y="817"/>
                    </a:lnTo>
                    <a:lnTo>
                      <a:pt x="849" y="817"/>
                    </a:lnTo>
                    <a:lnTo>
                      <a:pt x="847" y="819"/>
                    </a:lnTo>
                    <a:lnTo>
                      <a:pt x="847" y="819"/>
                    </a:lnTo>
                    <a:lnTo>
                      <a:pt x="845" y="819"/>
                    </a:lnTo>
                    <a:lnTo>
                      <a:pt x="843" y="819"/>
                    </a:lnTo>
                    <a:lnTo>
                      <a:pt x="843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1" y="819"/>
                    </a:lnTo>
                    <a:lnTo>
                      <a:pt x="840" y="819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40" y="817"/>
                    </a:lnTo>
                    <a:lnTo>
                      <a:pt x="838" y="817"/>
                    </a:lnTo>
                    <a:lnTo>
                      <a:pt x="838" y="817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8" y="815"/>
                    </a:lnTo>
                    <a:lnTo>
                      <a:pt x="836" y="815"/>
                    </a:lnTo>
                    <a:lnTo>
                      <a:pt x="836" y="815"/>
                    </a:lnTo>
                    <a:lnTo>
                      <a:pt x="836" y="814"/>
                    </a:lnTo>
                    <a:lnTo>
                      <a:pt x="834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4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2" y="812"/>
                    </a:lnTo>
                    <a:lnTo>
                      <a:pt x="831" y="812"/>
                    </a:lnTo>
                    <a:lnTo>
                      <a:pt x="831" y="812"/>
                    </a:lnTo>
                    <a:lnTo>
                      <a:pt x="829" y="812"/>
                    </a:lnTo>
                    <a:lnTo>
                      <a:pt x="829" y="812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7" y="810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8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6"/>
                    </a:lnTo>
                    <a:lnTo>
                      <a:pt x="825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5"/>
                    </a:lnTo>
                    <a:lnTo>
                      <a:pt x="823" y="803"/>
                    </a:lnTo>
                    <a:lnTo>
                      <a:pt x="823" y="803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3" y="801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1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20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8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6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4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2" y="799"/>
                    </a:lnTo>
                    <a:lnTo>
                      <a:pt x="811" y="801"/>
                    </a:lnTo>
                    <a:lnTo>
                      <a:pt x="811" y="799"/>
                    </a:lnTo>
                    <a:lnTo>
                      <a:pt x="811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9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7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799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5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1"/>
                    </a:lnTo>
                    <a:lnTo>
                      <a:pt x="803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2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800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3"/>
                    </a:lnTo>
                    <a:lnTo>
                      <a:pt x="798" y="805"/>
                    </a:lnTo>
                    <a:lnTo>
                      <a:pt x="798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5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6"/>
                    </a:lnTo>
                    <a:lnTo>
                      <a:pt x="796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4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3" y="808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91" y="810"/>
                    </a:lnTo>
                    <a:lnTo>
                      <a:pt x="789" y="810"/>
                    </a:lnTo>
                    <a:lnTo>
                      <a:pt x="789" y="810"/>
                    </a:lnTo>
                    <a:lnTo>
                      <a:pt x="787" y="810"/>
                    </a:lnTo>
                    <a:lnTo>
                      <a:pt x="787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2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5" y="814"/>
                    </a:lnTo>
                    <a:lnTo>
                      <a:pt x="784" y="814"/>
                    </a:lnTo>
                    <a:lnTo>
                      <a:pt x="784" y="814"/>
                    </a:lnTo>
                    <a:lnTo>
                      <a:pt x="782" y="814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5"/>
                    </a:lnTo>
                    <a:lnTo>
                      <a:pt x="782" y="817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19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2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4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5" y="821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3"/>
                    </a:lnTo>
                    <a:lnTo>
                      <a:pt x="787" y="825"/>
                    </a:lnTo>
                    <a:lnTo>
                      <a:pt x="787" y="825"/>
                    </a:lnTo>
                    <a:lnTo>
                      <a:pt x="789" y="825"/>
                    </a:lnTo>
                    <a:lnTo>
                      <a:pt x="789" y="826"/>
                    </a:lnTo>
                    <a:lnTo>
                      <a:pt x="789" y="826"/>
                    </a:lnTo>
                    <a:lnTo>
                      <a:pt x="791" y="826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28"/>
                    </a:lnTo>
                    <a:lnTo>
                      <a:pt x="791" y="830"/>
                    </a:lnTo>
                    <a:lnTo>
                      <a:pt x="793" y="830"/>
                    </a:lnTo>
                    <a:lnTo>
                      <a:pt x="793" y="830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2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3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4"/>
                    </a:lnTo>
                    <a:lnTo>
                      <a:pt x="791" y="832"/>
                    </a:lnTo>
                    <a:lnTo>
                      <a:pt x="789" y="832"/>
                    </a:lnTo>
                    <a:lnTo>
                      <a:pt x="787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5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4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2" y="832"/>
                    </a:lnTo>
                    <a:lnTo>
                      <a:pt x="780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8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6" y="832"/>
                    </a:lnTo>
                    <a:lnTo>
                      <a:pt x="774" y="832"/>
                    </a:lnTo>
                    <a:lnTo>
                      <a:pt x="773" y="832"/>
                    </a:lnTo>
                    <a:lnTo>
                      <a:pt x="773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2"/>
                    </a:lnTo>
                    <a:lnTo>
                      <a:pt x="771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9" y="834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7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5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4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2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60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2"/>
                    </a:lnTo>
                    <a:lnTo>
                      <a:pt x="758" y="830"/>
                    </a:lnTo>
                    <a:lnTo>
                      <a:pt x="758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6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5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3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51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9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28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7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6" y="830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4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2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40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8" y="828"/>
                    </a:lnTo>
                    <a:lnTo>
                      <a:pt x="736" y="828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30"/>
                    </a:lnTo>
                    <a:lnTo>
                      <a:pt x="736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5" y="828"/>
                    </a:lnTo>
                    <a:lnTo>
                      <a:pt x="733" y="828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3" y="830"/>
                    </a:lnTo>
                    <a:lnTo>
                      <a:pt x="731" y="830"/>
                    </a:lnTo>
                    <a:lnTo>
                      <a:pt x="731" y="830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31" y="828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9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6"/>
                    </a:lnTo>
                    <a:lnTo>
                      <a:pt x="727" y="825"/>
                    </a:lnTo>
                    <a:lnTo>
                      <a:pt x="727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6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3"/>
                    </a:lnTo>
                    <a:lnTo>
                      <a:pt x="724" y="823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4" y="825"/>
                    </a:lnTo>
                    <a:lnTo>
                      <a:pt x="722" y="825"/>
                    </a:lnTo>
                    <a:lnTo>
                      <a:pt x="722" y="825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2" y="826"/>
                    </a:lnTo>
                    <a:lnTo>
                      <a:pt x="720" y="826"/>
                    </a:lnTo>
                    <a:lnTo>
                      <a:pt x="720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8" y="826"/>
                    </a:lnTo>
                    <a:lnTo>
                      <a:pt x="717" y="826"/>
                    </a:lnTo>
                    <a:lnTo>
                      <a:pt x="717" y="826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7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5" y="825"/>
                    </a:lnTo>
                    <a:lnTo>
                      <a:pt x="713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11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9" y="825"/>
                    </a:lnTo>
                    <a:lnTo>
                      <a:pt x="708" y="825"/>
                    </a:lnTo>
                    <a:lnTo>
                      <a:pt x="708" y="825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8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6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4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6"/>
                    </a:lnTo>
                    <a:lnTo>
                      <a:pt x="702" y="828"/>
                    </a:lnTo>
                    <a:lnTo>
                      <a:pt x="702" y="828"/>
                    </a:lnTo>
                    <a:lnTo>
                      <a:pt x="700" y="826"/>
                    </a:lnTo>
                    <a:lnTo>
                      <a:pt x="700" y="826"/>
                    </a:lnTo>
                    <a:lnTo>
                      <a:pt x="698" y="826"/>
                    </a:lnTo>
                    <a:lnTo>
                      <a:pt x="698" y="826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8"/>
                    </a:lnTo>
                    <a:lnTo>
                      <a:pt x="698" y="826"/>
                    </a:lnTo>
                    <a:lnTo>
                      <a:pt x="697" y="826"/>
                    </a:lnTo>
                    <a:lnTo>
                      <a:pt x="697" y="826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7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8"/>
                    </a:lnTo>
                    <a:lnTo>
                      <a:pt x="695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3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91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8" y="826"/>
                    </a:lnTo>
                    <a:lnTo>
                      <a:pt x="686" y="826"/>
                    </a:lnTo>
                    <a:lnTo>
                      <a:pt x="686" y="826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28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0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6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4" y="832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2" y="832"/>
                    </a:lnTo>
                    <a:lnTo>
                      <a:pt x="682" y="832"/>
                    </a:lnTo>
                    <a:lnTo>
                      <a:pt x="682" y="834"/>
                    </a:lnTo>
                    <a:lnTo>
                      <a:pt x="682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80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9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7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4"/>
                    </a:lnTo>
                    <a:lnTo>
                      <a:pt x="675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3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1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70" y="835"/>
                    </a:lnTo>
                    <a:lnTo>
                      <a:pt x="668" y="834"/>
                    </a:lnTo>
                    <a:lnTo>
                      <a:pt x="668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6" y="834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4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2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61" y="835"/>
                    </a:lnTo>
                    <a:lnTo>
                      <a:pt x="659" y="835"/>
                    </a:lnTo>
                    <a:lnTo>
                      <a:pt x="659" y="835"/>
                    </a:lnTo>
                    <a:lnTo>
                      <a:pt x="659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7" y="834"/>
                    </a:lnTo>
                    <a:lnTo>
                      <a:pt x="655" y="835"/>
                    </a:lnTo>
                    <a:lnTo>
                      <a:pt x="655" y="835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5" y="834"/>
                    </a:lnTo>
                    <a:lnTo>
                      <a:pt x="653" y="834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3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1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50" y="835"/>
                    </a:lnTo>
                    <a:lnTo>
                      <a:pt x="648" y="835"/>
                    </a:lnTo>
                    <a:lnTo>
                      <a:pt x="648" y="835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8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7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6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39"/>
                    </a:lnTo>
                    <a:lnTo>
                      <a:pt x="644" y="841"/>
                    </a:lnTo>
                    <a:lnTo>
                      <a:pt x="644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2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41"/>
                    </a:lnTo>
                    <a:lnTo>
                      <a:pt x="641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39"/>
                    </a:lnTo>
                    <a:lnTo>
                      <a:pt x="639" y="841"/>
                    </a:lnTo>
                    <a:lnTo>
                      <a:pt x="637" y="841"/>
                    </a:lnTo>
                    <a:lnTo>
                      <a:pt x="637" y="841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5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3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3" y="844"/>
                    </a:lnTo>
                    <a:lnTo>
                      <a:pt x="632" y="844"/>
                    </a:lnTo>
                    <a:lnTo>
                      <a:pt x="632" y="844"/>
                    </a:lnTo>
                    <a:lnTo>
                      <a:pt x="630" y="844"/>
                    </a:lnTo>
                    <a:lnTo>
                      <a:pt x="630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8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6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4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3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4"/>
                    </a:lnTo>
                    <a:lnTo>
                      <a:pt x="621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9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7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6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5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3" y="848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2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10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8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0"/>
                    </a:lnTo>
                    <a:lnTo>
                      <a:pt x="606" y="852"/>
                    </a:lnTo>
                    <a:lnTo>
                      <a:pt x="606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4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3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601" y="853"/>
                    </a:lnTo>
                    <a:lnTo>
                      <a:pt x="599" y="853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9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7" y="855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5" y="857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7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59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5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4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1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2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90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8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6" y="863"/>
                    </a:lnTo>
                    <a:lnTo>
                      <a:pt x="585" y="863"/>
                    </a:lnTo>
                    <a:lnTo>
                      <a:pt x="585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3" y="864"/>
                    </a:lnTo>
                    <a:lnTo>
                      <a:pt x="581" y="864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81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9" y="863"/>
                    </a:lnTo>
                    <a:lnTo>
                      <a:pt x="577" y="863"/>
                    </a:lnTo>
                    <a:lnTo>
                      <a:pt x="577" y="863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7" y="864"/>
                    </a:lnTo>
                    <a:lnTo>
                      <a:pt x="576" y="864"/>
                    </a:lnTo>
                    <a:lnTo>
                      <a:pt x="576" y="864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6" y="866"/>
                    </a:lnTo>
                    <a:lnTo>
                      <a:pt x="574" y="866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4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68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2" y="870"/>
                    </a:lnTo>
                    <a:lnTo>
                      <a:pt x="570" y="870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8"/>
                    </a:lnTo>
                    <a:lnTo>
                      <a:pt x="568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6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5" y="866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4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6" y="863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5" y="861"/>
                    </a:lnTo>
                    <a:lnTo>
                      <a:pt x="563" y="861"/>
                    </a:lnTo>
                    <a:lnTo>
                      <a:pt x="563" y="861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3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61" y="863"/>
                    </a:lnTo>
                    <a:lnTo>
                      <a:pt x="559" y="863"/>
                    </a:lnTo>
                    <a:lnTo>
                      <a:pt x="559" y="863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9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7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6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4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4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6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2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50" y="868"/>
                    </a:lnTo>
                    <a:lnTo>
                      <a:pt x="548" y="868"/>
                    </a:lnTo>
                    <a:lnTo>
                      <a:pt x="548" y="868"/>
                    </a:lnTo>
                    <a:lnTo>
                      <a:pt x="548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7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6"/>
                    </a:lnTo>
                    <a:lnTo>
                      <a:pt x="545" y="868"/>
                    </a:lnTo>
                    <a:lnTo>
                      <a:pt x="545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68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0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3" y="872"/>
                    </a:lnTo>
                    <a:lnTo>
                      <a:pt x="541" y="872"/>
                    </a:lnTo>
                    <a:lnTo>
                      <a:pt x="539" y="872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9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70"/>
                    </a:lnTo>
                    <a:lnTo>
                      <a:pt x="538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6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68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4" y="870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2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2"/>
                    </a:lnTo>
                    <a:lnTo>
                      <a:pt x="530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8" y="870"/>
                    </a:lnTo>
                    <a:lnTo>
                      <a:pt x="527" y="870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8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7" y="866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5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3" y="864"/>
                    </a:lnTo>
                    <a:lnTo>
                      <a:pt x="521" y="864"/>
                    </a:lnTo>
                    <a:lnTo>
                      <a:pt x="521" y="866"/>
                    </a:lnTo>
                    <a:lnTo>
                      <a:pt x="519" y="866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9" y="868"/>
                    </a:lnTo>
                    <a:lnTo>
                      <a:pt x="518" y="868"/>
                    </a:lnTo>
                    <a:lnTo>
                      <a:pt x="518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6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70"/>
                    </a:lnTo>
                    <a:lnTo>
                      <a:pt x="514" y="868"/>
                    </a:lnTo>
                    <a:lnTo>
                      <a:pt x="514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2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10" y="868"/>
                    </a:lnTo>
                    <a:lnTo>
                      <a:pt x="509" y="868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9" y="870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68"/>
                    </a:lnTo>
                    <a:lnTo>
                      <a:pt x="507" y="870"/>
                    </a:lnTo>
                    <a:lnTo>
                      <a:pt x="507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5" y="870"/>
                    </a:lnTo>
                    <a:lnTo>
                      <a:pt x="503" y="870"/>
                    </a:lnTo>
                    <a:lnTo>
                      <a:pt x="503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1" y="872"/>
                    </a:lnTo>
                    <a:lnTo>
                      <a:pt x="500" y="872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500" y="873"/>
                    </a:lnTo>
                    <a:lnTo>
                      <a:pt x="498" y="873"/>
                    </a:lnTo>
                    <a:lnTo>
                      <a:pt x="498" y="872"/>
                    </a:lnTo>
                    <a:lnTo>
                      <a:pt x="498" y="872"/>
                    </a:lnTo>
                    <a:lnTo>
                      <a:pt x="496" y="872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6" y="873"/>
                    </a:lnTo>
                    <a:lnTo>
                      <a:pt x="494" y="873"/>
                    </a:lnTo>
                    <a:lnTo>
                      <a:pt x="492" y="873"/>
                    </a:lnTo>
                    <a:lnTo>
                      <a:pt x="491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9" y="873"/>
                    </a:lnTo>
                    <a:lnTo>
                      <a:pt x="487" y="873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5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2"/>
                    </a:lnTo>
                    <a:lnTo>
                      <a:pt x="487" y="870"/>
                    </a:lnTo>
                    <a:lnTo>
                      <a:pt x="489" y="868"/>
                    </a:lnTo>
                    <a:lnTo>
                      <a:pt x="489" y="868"/>
                    </a:lnTo>
                    <a:lnTo>
                      <a:pt x="489" y="866"/>
                    </a:lnTo>
                    <a:lnTo>
                      <a:pt x="489" y="866"/>
                    </a:lnTo>
                    <a:lnTo>
                      <a:pt x="489" y="864"/>
                    </a:lnTo>
                    <a:lnTo>
                      <a:pt x="487" y="864"/>
                    </a:lnTo>
                    <a:lnTo>
                      <a:pt x="485" y="863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61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5" y="859"/>
                    </a:lnTo>
                    <a:lnTo>
                      <a:pt x="487" y="859"/>
                    </a:lnTo>
                    <a:lnTo>
                      <a:pt x="487" y="859"/>
                    </a:lnTo>
                    <a:lnTo>
                      <a:pt x="489" y="857"/>
                    </a:lnTo>
                    <a:lnTo>
                      <a:pt x="489" y="855"/>
                    </a:lnTo>
                    <a:lnTo>
                      <a:pt x="491" y="855"/>
                    </a:lnTo>
                    <a:lnTo>
                      <a:pt x="491" y="853"/>
                    </a:lnTo>
                    <a:lnTo>
                      <a:pt x="489" y="853"/>
                    </a:lnTo>
                    <a:lnTo>
                      <a:pt x="489" y="852"/>
                    </a:lnTo>
                    <a:lnTo>
                      <a:pt x="489" y="850"/>
                    </a:lnTo>
                    <a:lnTo>
                      <a:pt x="489" y="850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89" y="848"/>
                    </a:lnTo>
                    <a:lnTo>
                      <a:pt x="491" y="846"/>
                    </a:lnTo>
                    <a:lnTo>
                      <a:pt x="492" y="846"/>
                    </a:lnTo>
                    <a:lnTo>
                      <a:pt x="492" y="844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4" y="843"/>
                    </a:lnTo>
                    <a:lnTo>
                      <a:pt x="496" y="841"/>
                    </a:lnTo>
                    <a:lnTo>
                      <a:pt x="496" y="841"/>
                    </a:lnTo>
                    <a:lnTo>
                      <a:pt x="498" y="841"/>
                    </a:lnTo>
                    <a:lnTo>
                      <a:pt x="498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0" y="841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1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3" y="843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4"/>
                    </a:lnTo>
                    <a:lnTo>
                      <a:pt x="505" y="846"/>
                    </a:lnTo>
                    <a:lnTo>
                      <a:pt x="505" y="846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48"/>
                    </a:lnTo>
                    <a:lnTo>
                      <a:pt x="507" y="850"/>
                    </a:lnTo>
                    <a:lnTo>
                      <a:pt x="509" y="850"/>
                    </a:lnTo>
                    <a:lnTo>
                      <a:pt x="509" y="850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0" y="852"/>
                    </a:lnTo>
                    <a:lnTo>
                      <a:pt x="512" y="852"/>
                    </a:lnTo>
                    <a:lnTo>
                      <a:pt x="514" y="852"/>
                    </a:lnTo>
                    <a:lnTo>
                      <a:pt x="516" y="850"/>
                    </a:lnTo>
                    <a:lnTo>
                      <a:pt x="516" y="850"/>
                    </a:lnTo>
                    <a:lnTo>
                      <a:pt x="518" y="850"/>
                    </a:lnTo>
                    <a:lnTo>
                      <a:pt x="518" y="850"/>
                    </a:lnTo>
                    <a:lnTo>
                      <a:pt x="519" y="848"/>
                    </a:lnTo>
                    <a:lnTo>
                      <a:pt x="519" y="848"/>
                    </a:lnTo>
                    <a:lnTo>
                      <a:pt x="519" y="844"/>
                    </a:lnTo>
                    <a:lnTo>
                      <a:pt x="519" y="843"/>
                    </a:lnTo>
                    <a:lnTo>
                      <a:pt x="519" y="843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9"/>
                    </a:lnTo>
                    <a:lnTo>
                      <a:pt x="521" y="837"/>
                    </a:lnTo>
                    <a:lnTo>
                      <a:pt x="521" y="835"/>
                    </a:lnTo>
                    <a:lnTo>
                      <a:pt x="521" y="835"/>
                    </a:lnTo>
                    <a:lnTo>
                      <a:pt x="521" y="834"/>
                    </a:lnTo>
                    <a:lnTo>
                      <a:pt x="521" y="834"/>
                    </a:lnTo>
                    <a:lnTo>
                      <a:pt x="519" y="834"/>
                    </a:lnTo>
                    <a:lnTo>
                      <a:pt x="518" y="832"/>
                    </a:lnTo>
                    <a:lnTo>
                      <a:pt x="516" y="830"/>
                    </a:lnTo>
                    <a:lnTo>
                      <a:pt x="514" y="830"/>
                    </a:lnTo>
                    <a:lnTo>
                      <a:pt x="512" y="828"/>
                    </a:lnTo>
                    <a:lnTo>
                      <a:pt x="512" y="828"/>
                    </a:lnTo>
                    <a:lnTo>
                      <a:pt x="510" y="826"/>
                    </a:lnTo>
                    <a:lnTo>
                      <a:pt x="510" y="826"/>
                    </a:lnTo>
                    <a:lnTo>
                      <a:pt x="510" y="825"/>
                    </a:lnTo>
                    <a:lnTo>
                      <a:pt x="509" y="825"/>
                    </a:lnTo>
                    <a:lnTo>
                      <a:pt x="509" y="825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3"/>
                    </a:lnTo>
                    <a:lnTo>
                      <a:pt x="509" y="821"/>
                    </a:lnTo>
                    <a:lnTo>
                      <a:pt x="509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21"/>
                    </a:lnTo>
                    <a:lnTo>
                      <a:pt x="507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9"/>
                    </a:lnTo>
                    <a:lnTo>
                      <a:pt x="509" y="817"/>
                    </a:lnTo>
                    <a:lnTo>
                      <a:pt x="510" y="817"/>
                    </a:lnTo>
                    <a:lnTo>
                      <a:pt x="510" y="817"/>
                    </a:lnTo>
                    <a:lnTo>
                      <a:pt x="512" y="817"/>
                    </a:lnTo>
                    <a:lnTo>
                      <a:pt x="512" y="817"/>
                    </a:lnTo>
                    <a:lnTo>
                      <a:pt x="514" y="819"/>
                    </a:lnTo>
                    <a:lnTo>
                      <a:pt x="514" y="819"/>
                    </a:lnTo>
                    <a:lnTo>
                      <a:pt x="519" y="821"/>
                    </a:lnTo>
                    <a:lnTo>
                      <a:pt x="521" y="823"/>
                    </a:lnTo>
                    <a:lnTo>
                      <a:pt x="523" y="823"/>
                    </a:lnTo>
                    <a:lnTo>
                      <a:pt x="523" y="823"/>
                    </a:lnTo>
                    <a:lnTo>
                      <a:pt x="525" y="823"/>
                    </a:lnTo>
                    <a:lnTo>
                      <a:pt x="527" y="823"/>
                    </a:lnTo>
                    <a:lnTo>
                      <a:pt x="528" y="823"/>
                    </a:lnTo>
                    <a:lnTo>
                      <a:pt x="530" y="821"/>
                    </a:lnTo>
                    <a:lnTo>
                      <a:pt x="530" y="821"/>
                    </a:lnTo>
                    <a:lnTo>
                      <a:pt x="532" y="821"/>
                    </a:lnTo>
                    <a:lnTo>
                      <a:pt x="532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4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6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8" y="821"/>
                    </a:lnTo>
                    <a:lnTo>
                      <a:pt x="539" y="821"/>
                    </a:lnTo>
                    <a:lnTo>
                      <a:pt x="539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1" y="819"/>
                    </a:lnTo>
                    <a:lnTo>
                      <a:pt x="543" y="819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7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5"/>
                    </a:lnTo>
                    <a:lnTo>
                      <a:pt x="543" y="814"/>
                    </a:lnTo>
                    <a:lnTo>
                      <a:pt x="541" y="814"/>
                    </a:lnTo>
                    <a:lnTo>
                      <a:pt x="541" y="812"/>
                    </a:lnTo>
                    <a:lnTo>
                      <a:pt x="541" y="812"/>
                    </a:lnTo>
                    <a:lnTo>
                      <a:pt x="541" y="810"/>
                    </a:lnTo>
                    <a:lnTo>
                      <a:pt x="541" y="808"/>
                    </a:lnTo>
                    <a:lnTo>
                      <a:pt x="541" y="808"/>
                    </a:lnTo>
                    <a:lnTo>
                      <a:pt x="541" y="806"/>
                    </a:lnTo>
                    <a:lnTo>
                      <a:pt x="539" y="806"/>
                    </a:lnTo>
                    <a:lnTo>
                      <a:pt x="539" y="805"/>
                    </a:lnTo>
                    <a:lnTo>
                      <a:pt x="541" y="803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801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1" y="799"/>
                    </a:lnTo>
                    <a:lnTo>
                      <a:pt x="543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5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7" y="797"/>
                    </a:lnTo>
                    <a:lnTo>
                      <a:pt x="548" y="797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48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799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0" y="801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2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4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6" y="803"/>
                    </a:lnTo>
                    <a:lnTo>
                      <a:pt x="557" y="803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5"/>
                    </a:lnTo>
                    <a:lnTo>
                      <a:pt x="557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3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59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5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1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8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3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5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6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68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0" y="806"/>
                    </a:lnTo>
                    <a:lnTo>
                      <a:pt x="572" y="806"/>
                    </a:lnTo>
                    <a:lnTo>
                      <a:pt x="572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4" y="806"/>
                    </a:lnTo>
                    <a:lnTo>
                      <a:pt x="576" y="806"/>
                    </a:lnTo>
                    <a:lnTo>
                      <a:pt x="576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7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6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79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08"/>
                    </a:lnTo>
                    <a:lnTo>
                      <a:pt x="581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3" y="810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2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5" y="814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3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5"/>
                    </a:lnTo>
                    <a:lnTo>
                      <a:pt x="585" y="817"/>
                    </a:lnTo>
                    <a:lnTo>
                      <a:pt x="585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6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88" y="817"/>
                    </a:lnTo>
                    <a:lnTo>
                      <a:pt x="590" y="817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0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2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19"/>
                    </a:lnTo>
                    <a:lnTo>
                      <a:pt x="594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5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7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599" y="821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1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3" y="823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4" y="825"/>
                    </a:lnTo>
                    <a:lnTo>
                      <a:pt x="606" y="825"/>
                    </a:lnTo>
                    <a:lnTo>
                      <a:pt x="606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08" y="825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6"/>
                    </a:lnTo>
                    <a:lnTo>
                      <a:pt x="610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2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3" y="825"/>
                    </a:lnTo>
                    <a:lnTo>
                      <a:pt x="615" y="825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5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7" y="823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19" y="821"/>
                    </a:lnTo>
                    <a:lnTo>
                      <a:pt x="621" y="821"/>
                    </a:lnTo>
                    <a:lnTo>
                      <a:pt x="621" y="821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1" y="819"/>
                    </a:lnTo>
                    <a:lnTo>
                      <a:pt x="623" y="819"/>
                    </a:lnTo>
                    <a:lnTo>
                      <a:pt x="623" y="819"/>
                    </a:lnTo>
                    <a:lnTo>
                      <a:pt x="623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7"/>
                    </a:lnTo>
                    <a:lnTo>
                      <a:pt x="624" y="815"/>
                    </a:lnTo>
                    <a:lnTo>
                      <a:pt x="624" y="815"/>
                    </a:lnTo>
                    <a:lnTo>
                      <a:pt x="626" y="815"/>
                    </a:lnTo>
                    <a:lnTo>
                      <a:pt x="626" y="815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6" y="814"/>
                    </a:lnTo>
                    <a:lnTo>
                      <a:pt x="628" y="814"/>
                    </a:lnTo>
                    <a:lnTo>
                      <a:pt x="628" y="814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28" y="812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10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0" y="808"/>
                    </a:lnTo>
                    <a:lnTo>
                      <a:pt x="632" y="808"/>
                    </a:lnTo>
                    <a:lnTo>
                      <a:pt x="632" y="808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6"/>
                    </a:lnTo>
                    <a:lnTo>
                      <a:pt x="632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5"/>
                    </a:lnTo>
                    <a:lnTo>
                      <a:pt x="630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3"/>
                    </a:lnTo>
                    <a:lnTo>
                      <a:pt x="628" y="801"/>
                    </a:lnTo>
                    <a:lnTo>
                      <a:pt x="628" y="801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9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7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6" y="796"/>
                    </a:lnTo>
                    <a:lnTo>
                      <a:pt x="628" y="796"/>
                    </a:lnTo>
                    <a:lnTo>
                      <a:pt x="628" y="796"/>
                    </a:lnTo>
                    <a:lnTo>
                      <a:pt x="628" y="794"/>
                    </a:lnTo>
                    <a:lnTo>
                      <a:pt x="626" y="794"/>
                    </a:lnTo>
                    <a:lnTo>
                      <a:pt x="626" y="794"/>
                    </a:lnTo>
                    <a:lnTo>
                      <a:pt x="626" y="792"/>
                    </a:lnTo>
                    <a:lnTo>
                      <a:pt x="626" y="792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90"/>
                    </a:lnTo>
                    <a:lnTo>
                      <a:pt x="626" y="788"/>
                    </a:lnTo>
                    <a:lnTo>
                      <a:pt x="626" y="787"/>
                    </a:lnTo>
                    <a:lnTo>
                      <a:pt x="626" y="787"/>
                    </a:lnTo>
                    <a:lnTo>
                      <a:pt x="624" y="787"/>
                    </a:lnTo>
                    <a:lnTo>
                      <a:pt x="624" y="787"/>
                    </a:lnTo>
                    <a:lnTo>
                      <a:pt x="623" y="787"/>
                    </a:lnTo>
                    <a:lnTo>
                      <a:pt x="623" y="785"/>
                    </a:lnTo>
                    <a:lnTo>
                      <a:pt x="621" y="785"/>
                    </a:lnTo>
                    <a:lnTo>
                      <a:pt x="619" y="785"/>
                    </a:lnTo>
                    <a:lnTo>
                      <a:pt x="619" y="785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9" y="783"/>
                    </a:lnTo>
                    <a:lnTo>
                      <a:pt x="617" y="783"/>
                    </a:lnTo>
                    <a:lnTo>
                      <a:pt x="617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5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3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3"/>
                    </a:lnTo>
                    <a:lnTo>
                      <a:pt x="612" y="781"/>
                    </a:lnTo>
                    <a:lnTo>
                      <a:pt x="612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10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81"/>
                    </a:lnTo>
                    <a:lnTo>
                      <a:pt x="608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6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79"/>
                    </a:lnTo>
                    <a:lnTo>
                      <a:pt x="604" y="781"/>
                    </a:lnTo>
                    <a:lnTo>
                      <a:pt x="603" y="781"/>
                    </a:lnTo>
                    <a:lnTo>
                      <a:pt x="603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601" y="779"/>
                    </a:lnTo>
                    <a:lnTo>
                      <a:pt x="599" y="779"/>
                    </a:lnTo>
                    <a:lnTo>
                      <a:pt x="599" y="779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81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7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5" y="779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4" y="777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2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90" y="776"/>
                    </a:lnTo>
                    <a:lnTo>
                      <a:pt x="588" y="776"/>
                    </a:lnTo>
                    <a:lnTo>
                      <a:pt x="588" y="774"/>
                    </a:lnTo>
                    <a:lnTo>
                      <a:pt x="586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5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3" y="774"/>
                    </a:lnTo>
                    <a:lnTo>
                      <a:pt x="581" y="772"/>
                    </a:lnTo>
                    <a:lnTo>
                      <a:pt x="579" y="772"/>
                    </a:lnTo>
                    <a:lnTo>
                      <a:pt x="579" y="770"/>
                    </a:lnTo>
                    <a:lnTo>
                      <a:pt x="579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1" y="770"/>
                    </a:lnTo>
                    <a:lnTo>
                      <a:pt x="583" y="770"/>
                    </a:lnTo>
                    <a:lnTo>
                      <a:pt x="583" y="770"/>
                    </a:lnTo>
                    <a:lnTo>
                      <a:pt x="583" y="768"/>
                    </a:lnTo>
                    <a:lnTo>
                      <a:pt x="583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5" y="768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3" y="767"/>
                    </a:lnTo>
                    <a:lnTo>
                      <a:pt x="585" y="767"/>
                    </a:lnTo>
                    <a:lnTo>
                      <a:pt x="585" y="767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5"/>
                    </a:lnTo>
                    <a:lnTo>
                      <a:pt x="585" y="763"/>
                    </a:lnTo>
                    <a:lnTo>
                      <a:pt x="585" y="763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61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9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8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5" y="756"/>
                    </a:lnTo>
                    <a:lnTo>
                      <a:pt x="583" y="756"/>
                    </a:lnTo>
                    <a:lnTo>
                      <a:pt x="583" y="754"/>
                    </a:lnTo>
                    <a:lnTo>
                      <a:pt x="583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4"/>
                    </a:lnTo>
                    <a:lnTo>
                      <a:pt x="581" y="752"/>
                    </a:lnTo>
                    <a:lnTo>
                      <a:pt x="581" y="752"/>
                    </a:lnTo>
                    <a:lnTo>
                      <a:pt x="579" y="752"/>
                    </a:lnTo>
                    <a:lnTo>
                      <a:pt x="579" y="752"/>
                    </a:lnTo>
                    <a:lnTo>
                      <a:pt x="579" y="750"/>
                    </a:lnTo>
                    <a:lnTo>
                      <a:pt x="579" y="750"/>
                    </a:lnTo>
                    <a:lnTo>
                      <a:pt x="577" y="750"/>
                    </a:lnTo>
                    <a:lnTo>
                      <a:pt x="577" y="750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7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6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4" y="752"/>
                    </a:lnTo>
                    <a:lnTo>
                      <a:pt x="572" y="752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2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70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8" y="754"/>
                    </a:lnTo>
                    <a:lnTo>
                      <a:pt x="566" y="754"/>
                    </a:lnTo>
                    <a:lnTo>
                      <a:pt x="566" y="754"/>
                    </a:lnTo>
                    <a:lnTo>
                      <a:pt x="565" y="754"/>
                    </a:lnTo>
                    <a:lnTo>
                      <a:pt x="565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4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3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2"/>
                    </a:lnTo>
                    <a:lnTo>
                      <a:pt x="561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50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9"/>
                    </a:lnTo>
                    <a:lnTo>
                      <a:pt x="563" y="747"/>
                    </a:lnTo>
                    <a:lnTo>
                      <a:pt x="563" y="747"/>
                    </a:lnTo>
                    <a:lnTo>
                      <a:pt x="563" y="745"/>
                    </a:lnTo>
                    <a:lnTo>
                      <a:pt x="561" y="743"/>
                    </a:lnTo>
                    <a:lnTo>
                      <a:pt x="561" y="743"/>
                    </a:lnTo>
                    <a:lnTo>
                      <a:pt x="563" y="741"/>
                    </a:lnTo>
                    <a:lnTo>
                      <a:pt x="563" y="739"/>
                    </a:lnTo>
                    <a:lnTo>
                      <a:pt x="565" y="738"/>
                    </a:lnTo>
                    <a:lnTo>
                      <a:pt x="565" y="736"/>
                    </a:lnTo>
                    <a:lnTo>
                      <a:pt x="566" y="734"/>
                    </a:lnTo>
                    <a:lnTo>
                      <a:pt x="566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4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2"/>
                    </a:lnTo>
                    <a:lnTo>
                      <a:pt x="568" y="730"/>
                    </a:lnTo>
                    <a:lnTo>
                      <a:pt x="568" y="730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68" y="729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0" y="727"/>
                    </a:lnTo>
                    <a:lnTo>
                      <a:pt x="572" y="727"/>
                    </a:lnTo>
                    <a:lnTo>
                      <a:pt x="572" y="725"/>
                    </a:lnTo>
                    <a:lnTo>
                      <a:pt x="576" y="725"/>
                    </a:lnTo>
                    <a:lnTo>
                      <a:pt x="576" y="725"/>
                    </a:lnTo>
                    <a:lnTo>
                      <a:pt x="577" y="727"/>
                    </a:lnTo>
                    <a:lnTo>
                      <a:pt x="579" y="727"/>
                    </a:lnTo>
                    <a:lnTo>
                      <a:pt x="579" y="729"/>
                    </a:lnTo>
                    <a:lnTo>
                      <a:pt x="579" y="729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0"/>
                    </a:lnTo>
                    <a:lnTo>
                      <a:pt x="581" y="732"/>
                    </a:lnTo>
                    <a:lnTo>
                      <a:pt x="579" y="732"/>
                    </a:lnTo>
                    <a:lnTo>
                      <a:pt x="579" y="732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4"/>
                    </a:lnTo>
                    <a:lnTo>
                      <a:pt x="577" y="736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8"/>
                    </a:lnTo>
                    <a:lnTo>
                      <a:pt x="577" y="739"/>
                    </a:lnTo>
                    <a:lnTo>
                      <a:pt x="579" y="739"/>
                    </a:lnTo>
                    <a:lnTo>
                      <a:pt x="581" y="739"/>
                    </a:lnTo>
                    <a:lnTo>
                      <a:pt x="581" y="739"/>
                    </a:lnTo>
                    <a:lnTo>
                      <a:pt x="583" y="739"/>
                    </a:lnTo>
                    <a:lnTo>
                      <a:pt x="583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5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6" y="738"/>
                    </a:lnTo>
                    <a:lnTo>
                      <a:pt x="588" y="738"/>
                    </a:lnTo>
                    <a:lnTo>
                      <a:pt x="588" y="738"/>
                    </a:lnTo>
                    <a:lnTo>
                      <a:pt x="590" y="738"/>
                    </a:lnTo>
                    <a:lnTo>
                      <a:pt x="590" y="738"/>
                    </a:lnTo>
                    <a:lnTo>
                      <a:pt x="592" y="738"/>
                    </a:lnTo>
                    <a:lnTo>
                      <a:pt x="592" y="736"/>
                    </a:lnTo>
                    <a:lnTo>
                      <a:pt x="594" y="734"/>
                    </a:lnTo>
                    <a:lnTo>
                      <a:pt x="594" y="732"/>
                    </a:lnTo>
                    <a:lnTo>
                      <a:pt x="592" y="732"/>
                    </a:lnTo>
                    <a:lnTo>
                      <a:pt x="592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30"/>
                    </a:lnTo>
                    <a:lnTo>
                      <a:pt x="590" y="729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7"/>
                    </a:lnTo>
                    <a:lnTo>
                      <a:pt x="588" y="725"/>
                    </a:lnTo>
                    <a:lnTo>
                      <a:pt x="588" y="725"/>
                    </a:lnTo>
                    <a:lnTo>
                      <a:pt x="590" y="725"/>
                    </a:lnTo>
                    <a:lnTo>
                      <a:pt x="590" y="725"/>
                    </a:lnTo>
                    <a:lnTo>
                      <a:pt x="592" y="725"/>
                    </a:lnTo>
                    <a:lnTo>
                      <a:pt x="592" y="725"/>
                    </a:lnTo>
                    <a:lnTo>
                      <a:pt x="592" y="727"/>
                    </a:lnTo>
                    <a:lnTo>
                      <a:pt x="592" y="727"/>
                    </a:lnTo>
                    <a:lnTo>
                      <a:pt x="594" y="727"/>
                    </a:lnTo>
                    <a:lnTo>
                      <a:pt x="594" y="729"/>
                    </a:lnTo>
                    <a:lnTo>
                      <a:pt x="595" y="729"/>
                    </a:lnTo>
                    <a:lnTo>
                      <a:pt x="595" y="729"/>
                    </a:lnTo>
                    <a:lnTo>
                      <a:pt x="597" y="729"/>
                    </a:lnTo>
                    <a:lnTo>
                      <a:pt x="597" y="729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599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1" y="727"/>
                    </a:lnTo>
                    <a:lnTo>
                      <a:pt x="603" y="725"/>
                    </a:lnTo>
                    <a:lnTo>
                      <a:pt x="604" y="721"/>
                    </a:lnTo>
                    <a:lnTo>
                      <a:pt x="604" y="720"/>
                    </a:lnTo>
                    <a:lnTo>
                      <a:pt x="604" y="720"/>
                    </a:lnTo>
                    <a:lnTo>
                      <a:pt x="604" y="718"/>
                    </a:lnTo>
                    <a:lnTo>
                      <a:pt x="604" y="716"/>
                    </a:lnTo>
                    <a:lnTo>
                      <a:pt x="604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6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6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4" y="714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6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2"/>
                    </a:lnTo>
                    <a:lnTo>
                      <a:pt x="608" y="714"/>
                    </a:lnTo>
                    <a:lnTo>
                      <a:pt x="610" y="714"/>
                    </a:lnTo>
                    <a:lnTo>
                      <a:pt x="610" y="716"/>
                    </a:lnTo>
                    <a:lnTo>
                      <a:pt x="610" y="716"/>
                    </a:lnTo>
                    <a:lnTo>
                      <a:pt x="610" y="718"/>
                    </a:lnTo>
                    <a:lnTo>
                      <a:pt x="612" y="718"/>
                    </a:lnTo>
                    <a:lnTo>
                      <a:pt x="612" y="718"/>
                    </a:lnTo>
                    <a:lnTo>
                      <a:pt x="613" y="718"/>
                    </a:lnTo>
                    <a:lnTo>
                      <a:pt x="613" y="718"/>
                    </a:lnTo>
                    <a:lnTo>
                      <a:pt x="615" y="718"/>
                    </a:lnTo>
                    <a:lnTo>
                      <a:pt x="615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8"/>
                    </a:lnTo>
                    <a:lnTo>
                      <a:pt x="617" y="716"/>
                    </a:lnTo>
                    <a:lnTo>
                      <a:pt x="615" y="714"/>
                    </a:lnTo>
                    <a:lnTo>
                      <a:pt x="615" y="714"/>
                    </a:lnTo>
                    <a:lnTo>
                      <a:pt x="613" y="714"/>
                    </a:lnTo>
                    <a:lnTo>
                      <a:pt x="613" y="714"/>
                    </a:lnTo>
                    <a:lnTo>
                      <a:pt x="613" y="712"/>
                    </a:lnTo>
                    <a:lnTo>
                      <a:pt x="613" y="712"/>
                    </a:lnTo>
                    <a:lnTo>
                      <a:pt x="612" y="712"/>
                    </a:lnTo>
                    <a:lnTo>
                      <a:pt x="612" y="712"/>
                    </a:lnTo>
                    <a:lnTo>
                      <a:pt x="612" y="711"/>
                    </a:lnTo>
                    <a:lnTo>
                      <a:pt x="612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11"/>
                    </a:lnTo>
                    <a:lnTo>
                      <a:pt x="610" y="709"/>
                    </a:lnTo>
                    <a:lnTo>
                      <a:pt x="608" y="709"/>
                    </a:lnTo>
                    <a:lnTo>
                      <a:pt x="608" y="709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6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4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3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7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601" y="705"/>
                    </a:lnTo>
                    <a:lnTo>
                      <a:pt x="599" y="705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3"/>
                    </a:lnTo>
                    <a:lnTo>
                      <a:pt x="599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2"/>
                    </a:lnTo>
                    <a:lnTo>
                      <a:pt x="597" y="700"/>
                    </a:lnTo>
                    <a:lnTo>
                      <a:pt x="597" y="700"/>
                    </a:lnTo>
                    <a:lnTo>
                      <a:pt x="597" y="698"/>
                    </a:lnTo>
                    <a:lnTo>
                      <a:pt x="597" y="698"/>
                    </a:lnTo>
                    <a:lnTo>
                      <a:pt x="597" y="696"/>
                    </a:lnTo>
                    <a:lnTo>
                      <a:pt x="597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6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9" y="694"/>
                    </a:lnTo>
                    <a:lnTo>
                      <a:pt x="597" y="694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7" y="692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5" y="691"/>
                    </a:lnTo>
                    <a:lnTo>
                      <a:pt x="594" y="691"/>
                    </a:lnTo>
                    <a:lnTo>
                      <a:pt x="594" y="691"/>
                    </a:lnTo>
                    <a:lnTo>
                      <a:pt x="594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2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9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90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7"/>
                    </a:lnTo>
                    <a:lnTo>
                      <a:pt x="588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6" y="685"/>
                    </a:lnTo>
                    <a:lnTo>
                      <a:pt x="585" y="685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5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3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3" y="682"/>
                    </a:lnTo>
                    <a:lnTo>
                      <a:pt x="581" y="682"/>
                    </a:lnTo>
                    <a:lnTo>
                      <a:pt x="581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2"/>
                    </a:lnTo>
                    <a:lnTo>
                      <a:pt x="579" y="680"/>
                    </a:lnTo>
                    <a:lnTo>
                      <a:pt x="579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7" y="680"/>
                    </a:lnTo>
                    <a:lnTo>
                      <a:pt x="576" y="680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2" y="676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4"/>
                    </a:lnTo>
                    <a:lnTo>
                      <a:pt x="570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8" y="673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4"/>
                    </a:lnTo>
                    <a:lnTo>
                      <a:pt x="566" y="676"/>
                    </a:lnTo>
                    <a:lnTo>
                      <a:pt x="566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6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5" y="678"/>
                    </a:lnTo>
                    <a:lnTo>
                      <a:pt x="563" y="678"/>
                    </a:lnTo>
                    <a:lnTo>
                      <a:pt x="563" y="678"/>
                    </a:lnTo>
                    <a:lnTo>
                      <a:pt x="561" y="678"/>
                    </a:lnTo>
                    <a:lnTo>
                      <a:pt x="561" y="678"/>
                    </a:lnTo>
                    <a:lnTo>
                      <a:pt x="559" y="678"/>
                    </a:lnTo>
                    <a:lnTo>
                      <a:pt x="559" y="678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6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9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7" y="674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6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3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71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9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4" y="667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5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4"/>
                    </a:lnTo>
                    <a:lnTo>
                      <a:pt x="552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4" y="662"/>
                    </a:lnTo>
                    <a:lnTo>
                      <a:pt x="556" y="662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6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4" y="660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8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6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2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4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50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8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7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3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51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5" y="649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7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3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5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4"/>
                    </a:lnTo>
                    <a:lnTo>
                      <a:pt x="545" y="642"/>
                    </a:lnTo>
                    <a:lnTo>
                      <a:pt x="545" y="642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7" y="640"/>
                    </a:lnTo>
                    <a:lnTo>
                      <a:pt x="545" y="640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5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8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6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3" y="635"/>
                    </a:lnTo>
                    <a:lnTo>
                      <a:pt x="545" y="635"/>
                    </a:lnTo>
                    <a:lnTo>
                      <a:pt x="545" y="635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5" y="633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7" y="631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8" y="629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7" y="627"/>
                    </a:lnTo>
                    <a:lnTo>
                      <a:pt x="548" y="627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6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8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7" y="624"/>
                    </a:lnTo>
                    <a:lnTo>
                      <a:pt x="545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3" y="624"/>
                    </a:lnTo>
                    <a:lnTo>
                      <a:pt x="541" y="624"/>
                    </a:lnTo>
                    <a:lnTo>
                      <a:pt x="541" y="624"/>
                    </a:lnTo>
                    <a:lnTo>
                      <a:pt x="539" y="626"/>
                    </a:lnTo>
                    <a:lnTo>
                      <a:pt x="539" y="626"/>
                    </a:lnTo>
                    <a:lnTo>
                      <a:pt x="538" y="626"/>
                    </a:lnTo>
                    <a:lnTo>
                      <a:pt x="538" y="626"/>
                    </a:lnTo>
                    <a:lnTo>
                      <a:pt x="538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6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4" y="624"/>
                    </a:lnTo>
                    <a:lnTo>
                      <a:pt x="532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4"/>
                    </a:lnTo>
                    <a:lnTo>
                      <a:pt x="530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8" y="626"/>
                    </a:lnTo>
                    <a:lnTo>
                      <a:pt x="527" y="626"/>
                    </a:lnTo>
                    <a:lnTo>
                      <a:pt x="527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5" y="626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1" y="627"/>
                    </a:lnTo>
                    <a:lnTo>
                      <a:pt x="521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9" y="627"/>
                    </a:lnTo>
                    <a:lnTo>
                      <a:pt x="518" y="627"/>
                    </a:lnTo>
                    <a:lnTo>
                      <a:pt x="518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6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4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7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6"/>
                    </a:lnTo>
                    <a:lnTo>
                      <a:pt x="509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7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4"/>
                    </a:lnTo>
                    <a:lnTo>
                      <a:pt x="505" y="622"/>
                    </a:lnTo>
                    <a:lnTo>
                      <a:pt x="505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3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1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500" y="622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20"/>
                    </a:lnTo>
                    <a:lnTo>
                      <a:pt x="498" y="618"/>
                    </a:lnTo>
                    <a:lnTo>
                      <a:pt x="498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6" y="618"/>
                    </a:lnTo>
                    <a:lnTo>
                      <a:pt x="494" y="618"/>
                    </a:lnTo>
                    <a:lnTo>
                      <a:pt x="494" y="618"/>
                    </a:lnTo>
                    <a:lnTo>
                      <a:pt x="492" y="618"/>
                    </a:lnTo>
                    <a:lnTo>
                      <a:pt x="492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91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9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7" y="618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5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3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0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1" y="622"/>
                    </a:lnTo>
                    <a:lnTo>
                      <a:pt x="480" y="622"/>
                    </a:lnTo>
                    <a:lnTo>
                      <a:pt x="480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8" y="622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6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4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20"/>
                    </a:lnTo>
                    <a:lnTo>
                      <a:pt x="472" y="618"/>
                    </a:lnTo>
                    <a:lnTo>
                      <a:pt x="472" y="618"/>
                    </a:lnTo>
                    <a:lnTo>
                      <a:pt x="471" y="618"/>
                    </a:lnTo>
                    <a:lnTo>
                      <a:pt x="471" y="618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71" y="620"/>
                    </a:lnTo>
                    <a:lnTo>
                      <a:pt x="469" y="620"/>
                    </a:lnTo>
                    <a:lnTo>
                      <a:pt x="469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7" y="620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5" y="622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3" y="624"/>
                    </a:lnTo>
                    <a:lnTo>
                      <a:pt x="460" y="624"/>
                    </a:lnTo>
                    <a:lnTo>
                      <a:pt x="460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8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6" y="622"/>
                    </a:lnTo>
                    <a:lnTo>
                      <a:pt x="454" y="622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4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6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4" y="627"/>
                    </a:lnTo>
                    <a:lnTo>
                      <a:pt x="453" y="627"/>
                    </a:lnTo>
                    <a:lnTo>
                      <a:pt x="453" y="627"/>
                    </a:lnTo>
                    <a:lnTo>
                      <a:pt x="453" y="629"/>
                    </a:lnTo>
                    <a:lnTo>
                      <a:pt x="451" y="629"/>
                    </a:lnTo>
                    <a:lnTo>
                      <a:pt x="451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29"/>
                    </a:lnTo>
                    <a:lnTo>
                      <a:pt x="449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7" y="631"/>
                    </a:lnTo>
                    <a:lnTo>
                      <a:pt x="445" y="631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3"/>
                    </a:lnTo>
                    <a:lnTo>
                      <a:pt x="445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5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3" y="636"/>
                    </a:lnTo>
                    <a:lnTo>
                      <a:pt x="442" y="636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40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8" y="638"/>
                    </a:lnTo>
                    <a:lnTo>
                      <a:pt x="436" y="638"/>
                    </a:lnTo>
                    <a:lnTo>
                      <a:pt x="436" y="638"/>
                    </a:lnTo>
                    <a:lnTo>
                      <a:pt x="436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4" y="640"/>
                    </a:lnTo>
                    <a:lnTo>
                      <a:pt x="433" y="642"/>
                    </a:lnTo>
                    <a:lnTo>
                      <a:pt x="433" y="642"/>
                    </a:lnTo>
                    <a:lnTo>
                      <a:pt x="434" y="642"/>
                    </a:lnTo>
                    <a:lnTo>
                      <a:pt x="434" y="642"/>
                    </a:lnTo>
                    <a:lnTo>
                      <a:pt x="434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3" y="644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5"/>
                    </a:lnTo>
                    <a:lnTo>
                      <a:pt x="431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7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49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3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31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3"/>
                    </a:lnTo>
                    <a:lnTo>
                      <a:pt x="429" y="653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9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7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5" y="651"/>
                    </a:lnTo>
                    <a:lnTo>
                      <a:pt x="424" y="653"/>
                    </a:lnTo>
                    <a:lnTo>
                      <a:pt x="425" y="653"/>
                    </a:lnTo>
                    <a:lnTo>
                      <a:pt x="425" y="653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4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2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20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18" y="654"/>
                    </a:lnTo>
                    <a:lnTo>
                      <a:pt x="420" y="654"/>
                    </a:lnTo>
                    <a:lnTo>
                      <a:pt x="420" y="656"/>
                    </a:lnTo>
                    <a:lnTo>
                      <a:pt x="418" y="656"/>
                    </a:lnTo>
                    <a:lnTo>
                      <a:pt x="418" y="656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8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8"/>
                    </a:lnTo>
                    <a:lnTo>
                      <a:pt x="416" y="656"/>
                    </a:lnTo>
                    <a:lnTo>
                      <a:pt x="416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6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5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8"/>
                    </a:lnTo>
                    <a:lnTo>
                      <a:pt x="413" y="656"/>
                    </a:lnTo>
                    <a:lnTo>
                      <a:pt x="413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11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6"/>
                    </a:lnTo>
                    <a:lnTo>
                      <a:pt x="409" y="658"/>
                    </a:lnTo>
                    <a:lnTo>
                      <a:pt x="409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7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8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6" y="656"/>
                    </a:lnTo>
                    <a:lnTo>
                      <a:pt x="404" y="654"/>
                    </a:lnTo>
                    <a:lnTo>
                      <a:pt x="404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2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400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4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8" y="653"/>
                    </a:lnTo>
                    <a:lnTo>
                      <a:pt x="396" y="653"/>
                    </a:lnTo>
                    <a:lnTo>
                      <a:pt x="396" y="653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6" y="654"/>
                    </a:lnTo>
                    <a:lnTo>
                      <a:pt x="395" y="654"/>
                    </a:lnTo>
                    <a:lnTo>
                      <a:pt x="395" y="654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5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6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4"/>
                    </a:lnTo>
                    <a:lnTo>
                      <a:pt x="393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3"/>
                    </a:lnTo>
                    <a:lnTo>
                      <a:pt x="391" y="651"/>
                    </a:lnTo>
                    <a:lnTo>
                      <a:pt x="391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1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9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7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6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2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3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4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2" y="651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9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7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80" y="645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8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7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5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8" y="644"/>
                    </a:lnTo>
                    <a:lnTo>
                      <a:pt x="378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7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5" y="644"/>
                    </a:lnTo>
                    <a:lnTo>
                      <a:pt x="373" y="644"/>
                    </a:lnTo>
                    <a:lnTo>
                      <a:pt x="373" y="644"/>
                    </a:lnTo>
                    <a:lnTo>
                      <a:pt x="373" y="642"/>
                    </a:lnTo>
                    <a:lnTo>
                      <a:pt x="373" y="642"/>
                    </a:lnTo>
                    <a:lnTo>
                      <a:pt x="375" y="642"/>
                    </a:lnTo>
                    <a:lnTo>
                      <a:pt x="375" y="640"/>
                    </a:lnTo>
                    <a:lnTo>
                      <a:pt x="375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0"/>
                    </a:lnTo>
                    <a:lnTo>
                      <a:pt x="373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71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9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8" y="642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6" y="640"/>
                    </a:lnTo>
                    <a:lnTo>
                      <a:pt x="368" y="638"/>
                    </a:lnTo>
                    <a:lnTo>
                      <a:pt x="368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8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6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4" y="636"/>
                    </a:lnTo>
                    <a:lnTo>
                      <a:pt x="362" y="636"/>
                    </a:lnTo>
                    <a:lnTo>
                      <a:pt x="362" y="636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2" y="635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3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4" y="631"/>
                    </a:lnTo>
                    <a:lnTo>
                      <a:pt x="362" y="631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9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7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2" y="626"/>
                    </a:lnTo>
                    <a:lnTo>
                      <a:pt x="364" y="626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4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2" y="624"/>
                    </a:lnTo>
                    <a:lnTo>
                      <a:pt x="360" y="624"/>
                    </a:lnTo>
                    <a:lnTo>
                      <a:pt x="360" y="624"/>
                    </a:lnTo>
                    <a:lnTo>
                      <a:pt x="360" y="626"/>
                    </a:lnTo>
                    <a:lnTo>
                      <a:pt x="360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8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7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5" y="626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4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2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3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20"/>
                    </a:lnTo>
                    <a:lnTo>
                      <a:pt x="351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9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8"/>
                    </a:lnTo>
                    <a:lnTo>
                      <a:pt x="348" y="616"/>
                    </a:lnTo>
                    <a:lnTo>
                      <a:pt x="349" y="616"/>
                    </a:lnTo>
                    <a:lnTo>
                      <a:pt x="349" y="616"/>
                    </a:lnTo>
                    <a:lnTo>
                      <a:pt x="351" y="616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1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3" y="615"/>
                    </a:lnTo>
                    <a:lnTo>
                      <a:pt x="355" y="615"/>
                    </a:lnTo>
                    <a:lnTo>
                      <a:pt x="355" y="613"/>
                    </a:lnTo>
                    <a:lnTo>
                      <a:pt x="355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3"/>
                    </a:lnTo>
                    <a:lnTo>
                      <a:pt x="357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58" y="611"/>
                    </a:lnTo>
                    <a:lnTo>
                      <a:pt x="360" y="611"/>
                    </a:lnTo>
                    <a:lnTo>
                      <a:pt x="360" y="611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0" y="613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11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2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9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7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60" y="606"/>
                    </a:lnTo>
                    <a:lnTo>
                      <a:pt x="358" y="606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7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8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7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6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5" y="604"/>
                    </a:lnTo>
                    <a:lnTo>
                      <a:pt x="353" y="604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3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51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2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9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8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600"/>
                    </a:lnTo>
                    <a:lnTo>
                      <a:pt x="346" y="598"/>
                    </a:lnTo>
                    <a:lnTo>
                      <a:pt x="346" y="597"/>
                    </a:lnTo>
                    <a:lnTo>
                      <a:pt x="346" y="597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6" y="595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8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6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4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2" y="593"/>
                    </a:lnTo>
                    <a:lnTo>
                      <a:pt x="340" y="593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91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9"/>
                    </a:lnTo>
                    <a:lnTo>
                      <a:pt x="340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2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8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4" y="586"/>
                    </a:lnTo>
                    <a:lnTo>
                      <a:pt x="342" y="586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4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2" y="582"/>
                    </a:lnTo>
                    <a:lnTo>
                      <a:pt x="340" y="582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80"/>
                    </a:lnTo>
                    <a:lnTo>
                      <a:pt x="340" y="578"/>
                    </a:lnTo>
                    <a:lnTo>
                      <a:pt x="340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8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39" y="577"/>
                    </a:lnTo>
                    <a:lnTo>
                      <a:pt x="340" y="577"/>
                    </a:lnTo>
                    <a:lnTo>
                      <a:pt x="340" y="577"/>
                    </a:lnTo>
                    <a:lnTo>
                      <a:pt x="342" y="577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2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4" y="578"/>
                    </a:lnTo>
                    <a:lnTo>
                      <a:pt x="346" y="578"/>
                    </a:lnTo>
                    <a:lnTo>
                      <a:pt x="346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8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8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49" y="577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5"/>
                    </a:lnTo>
                    <a:lnTo>
                      <a:pt x="351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7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78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3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5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7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58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80"/>
                    </a:lnTo>
                    <a:lnTo>
                      <a:pt x="360" y="578"/>
                    </a:lnTo>
                    <a:lnTo>
                      <a:pt x="362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78"/>
                    </a:lnTo>
                    <a:lnTo>
                      <a:pt x="364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6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80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8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7"/>
                    </a:lnTo>
                    <a:lnTo>
                      <a:pt x="368" y="575"/>
                    </a:lnTo>
                    <a:lnTo>
                      <a:pt x="368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5"/>
                    </a:lnTo>
                    <a:lnTo>
                      <a:pt x="366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4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3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71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9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2" y="568"/>
                    </a:lnTo>
                    <a:lnTo>
                      <a:pt x="364" y="568"/>
                    </a:lnTo>
                    <a:lnTo>
                      <a:pt x="366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6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4"/>
                    </a:lnTo>
                    <a:lnTo>
                      <a:pt x="368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2"/>
                    </a:lnTo>
                    <a:lnTo>
                      <a:pt x="366" y="560"/>
                    </a:lnTo>
                    <a:lnTo>
                      <a:pt x="366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60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8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6" y="559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5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4" y="557"/>
                    </a:lnTo>
                    <a:lnTo>
                      <a:pt x="362" y="557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2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5"/>
                    </a:lnTo>
                    <a:lnTo>
                      <a:pt x="360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58" y="553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8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1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50"/>
                    </a:lnTo>
                    <a:lnTo>
                      <a:pt x="357" y="548"/>
                    </a:lnTo>
                    <a:lnTo>
                      <a:pt x="357" y="548"/>
                    </a:lnTo>
                    <a:lnTo>
                      <a:pt x="355" y="548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5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50"/>
                    </a:lnTo>
                    <a:lnTo>
                      <a:pt x="353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51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9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8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6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4" y="548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50"/>
                    </a:lnTo>
                    <a:lnTo>
                      <a:pt x="342" y="548"/>
                    </a:lnTo>
                    <a:lnTo>
                      <a:pt x="342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40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9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7" y="548"/>
                    </a:lnTo>
                    <a:lnTo>
                      <a:pt x="335" y="548"/>
                    </a:lnTo>
                    <a:lnTo>
                      <a:pt x="335" y="550"/>
                    </a:lnTo>
                    <a:lnTo>
                      <a:pt x="335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50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3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1" y="548"/>
                    </a:lnTo>
                    <a:lnTo>
                      <a:pt x="330" y="550"/>
                    </a:lnTo>
                    <a:lnTo>
                      <a:pt x="330" y="550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48"/>
                    </a:lnTo>
                    <a:lnTo>
                      <a:pt x="328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6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4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0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2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1"/>
                    </a:lnTo>
                    <a:lnTo>
                      <a:pt x="320" y="551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20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3"/>
                    </a:lnTo>
                    <a:lnTo>
                      <a:pt x="319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7" y="553"/>
                    </a:lnTo>
                    <a:lnTo>
                      <a:pt x="317" y="555"/>
                    </a:lnTo>
                    <a:lnTo>
                      <a:pt x="317" y="555"/>
                    </a:lnTo>
                    <a:lnTo>
                      <a:pt x="317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3"/>
                    </a:lnTo>
                    <a:lnTo>
                      <a:pt x="315" y="555"/>
                    </a:lnTo>
                    <a:lnTo>
                      <a:pt x="315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1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10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5"/>
                    </a:lnTo>
                    <a:lnTo>
                      <a:pt x="308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6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4" y="557"/>
                    </a:lnTo>
                    <a:lnTo>
                      <a:pt x="302" y="557"/>
                    </a:lnTo>
                    <a:lnTo>
                      <a:pt x="302" y="557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2" y="559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0"/>
                    </a:lnTo>
                    <a:lnTo>
                      <a:pt x="301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2"/>
                    </a:lnTo>
                    <a:lnTo>
                      <a:pt x="299" y="564"/>
                    </a:lnTo>
                    <a:lnTo>
                      <a:pt x="299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4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6"/>
                    </a:lnTo>
                    <a:lnTo>
                      <a:pt x="297" y="568"/>
                    </a:lnTo>
                    <a:lnTo>
                      <a:pt x="297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5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3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8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2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69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90" y="571"/>
                    </a:lnTo>
                    <a:lnTo>
                      <a:pt x="288" y="571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8" y="573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86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7"/>
                    </a:lnTo>
                    <a:lnTo>
                      <a:pt x="284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78"/>
                    </a:lnTo>
                    <a:lnTo>
                      <a:pt x="283" y="580"/>
                    </a:lnTo>
                    <a:lnTo>
                      <a:pt x="283" y="580"/>
                    </a:lnTo>
                    <a:lnTo>
                      <a:pt x="283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2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4"/>
                    </a:lnTo>
                    <a:lnTo>
                      <a:pt x="281" y="586"/>
                    </a:lnTo>
                    <a:lnTo>
                      <a:pt x="281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6"/>
                    </a:lnTo>
                    <a:lnTo>
                      <a:pt x="279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7" y="588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89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5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1"/>
                    </a:lnTo>
                    <a:lnTo>
                      <a:pt x="273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3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2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70" y="595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8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6" y="597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4" y="598"/>
                    </a:lnTo>
                    <a:lnTo>
                      <a:pt x="263" y="598"/>
                    </a:lnTo>
                    <a:lnTo>
                      <a:pt x="263" y="598"/>
                    </a:lnTo>
                    <a:lnTo>
                      <a:pt x="263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61" y="600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9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2"/>
                    </a:lnTo>
                    <a:lnTo>
                      <a:pt x="257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5" y="604"/>
                    </a:lnTo>
                    <a:lnTo>
                      <a:pt x="254" y="604"/>
                    </a:lnTo>
                    <a:lnTo>
                      <a:pt x="254" y="604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4" y="606"/>
                    </a:lnTo>
                    <a:lnTo>
                      <a:pt x="252" y="606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2" y="607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50" y="609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6" y="611"/>
                    </a:lnTo>
                    <a:lnTo>
                      <a:pt x="246" y="613"/>
                    </a:lnTo>
                    <a:lnTo>
                      <a:pt x="246" y="613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5" y="615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6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3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41" y="618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0"/>
                    </a:lnTo>
                    <a:lnTo>
                      <a:pt x="239" y="622"/>
                    </a:lnTo>
                    <a:lnTo>
                      <a:pt x="239" y="622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9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4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7" y="622"/>
                    </a:lnTo>
                    <a:lnTo>
                      <a:pt x="235" y="620"/>
                    </a:lnTo>
                    <a:lnTo>
                      <a:pt x="234" y="620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2" y="618"/>
                    </a:lnTo>
                    <a:lnTo>
                      <a:pt x="232" y="616"/>
                    </a:lnTo>
                    <a:lnTo>
                      <a:pt x="232" y="616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2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5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30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3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8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6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5"/>
                    </a:lnTo>
                    <a:lnTo>
                      <a:pt x="225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6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3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21" y="615"/>
                    </a:lnTo>
                    <a:lnTo>
                      <a:pt x="219" y="615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9" y="616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7" y="618"/>
                    </a:lnTo>
                    <a:lnTo>
                      <a:pt x="216" y="618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6" y="616"/>
                    </a:lnTo>
                    <a:lnTo>
                      <a:pt x="214" y="616"/>
                    </a:lnTo>
                    <a:lnTo>
                      <a:pt x="214" y="616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4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2" y="615"/>
                    </a:lnTo>
                    <a:lnTo>
                      <a:pt x="210" y="615"/>
                    </a:lnTo>
                    <a:lnTo>
                      <a:pt x="208" y="615"/>
                    </a:lnTo>
                    <a:lnTo>
                      <a:pt x="208" y="615"/>
                    </a:lnTo>
                    <a:lnTo>
                      <a:pt x="208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3"/>
                    </a:lnTo>
                    <a:lnTo>
                      <a:pt x="207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5" y="611"/>
                    </a:lnTo>
                    <a:lnTo>
                      <a:pt x="207" y="609"/>
                    </a:lnTo>
                    <a:lnTo>
                      <a:pt x="207" y="609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7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6"/>
                    </a:lnTo>
                    <a:lnTo>
                      <a:pt x="207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5" y="604"/>
                    </a:lnTo>
                    <a:lnTo>
                      <a:pt x="203" y="604"/>
                    </a:lnTo>
                    <a:lnTo>
                      <a:pt x="203" y="604"/>
                    </a:lnTo>
                    <a:lnTo>
                      <a:pt x="201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9" y="604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2"/>
                    </a:lnTo>
                    <a:lnTo>
                      <a:pt x="198" y="600"/>
                    </a:lnTo>
                    <a:lnTo>
                      <a:pt x="198" y="600"/>
                    </a:lnTo>
                    <a:lnTo>
                      <a:pt x="198" y="598"/>
                    </a:lnTo>
                    <a:lnTo>
                      <a:pt x="198" y="598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7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8" y="595"/>
                    </a:lnTo>
                    <a:lnTo>
                      <a:pt x="196" y="595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6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3"/>
                    </a:lnTo>
                    <a:lnTo>
                      <a:pt x="194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4" y="591"/>
                    </a:lnTo>
                    <a:lnTo>
                      <a:pt x="196" y="591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9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8" y="588"/>
                    </a:lnTo>
                    <a:lnTo>
                      <a:pt x="198" y="588"/>
                    </a:lnTo>
                    <a:lnTo>
                      <a:pt x="198" y="586"/>
                    </a:lnTo>
                    <a:lnTo>
                      <a:pt x="198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6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6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8" y="584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199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1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3" y="582"/>
                    </a:lnTo>
                    <a:lnTo>
                      <a:pt x="205" y="582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80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8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7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5" y="575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3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3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71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9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5" y="568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7" y="566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4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2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08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60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7"/>
                    </a:lnTo>
                    <a:lnTo>
                      <a:pt x="210" y="557"/>
                    </a:lnTo>
                    <a:lnTo>
                      <a:pt x="208" y="557"/>
                    </a:lnTo>
                    <a:lnTo>
                      <a:pt x="208" y="557"/>
                    </a:lnTo>
                    <a:lnTo>
                      <a:pt x="210" y="557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0" y="555"/>
                    </a:lnTo>
                    <a:lnTo>
                      <a:pt x="212" y="555"/>
                    </a:lnTo>
                    <a:lnTo>
                      <a:pt x="212" y="555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2" y="553"/>
                    </a:lnTo>
                    <a:lnTo>
                      <a:pt x="214" y="553"/>
                    </a:lnTo>
                    <a:lnTo>
                      <a:pt x="214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1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50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6" y="548"/>
                    </a:lnTo>
                    <a:lnTo>
                      <a:pt x="214" y="548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4" y="546"/>
                    </a:lnTo>
                    <a:lnTo>
                      <a:pt x="212" y="546"/>
                    </a:lnTo>
                    <a:lnTo>
                      <a:pt x="212" y="548"/>
                    </a:lnTo>
                    <a:lnTo>
                      <a:pt x="210" y="548"/>
                    </a:lnTo>
                    <a:lnTo>
                      <a:pt x="210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8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8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7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5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6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4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2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3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41"/>
                    </a:lnTo>
                    <a:lnTo>
                      <a:pt x="205" y="539"/>
                    </a:lnTo>
                    <a:lnTo>
                      <a:pt x="205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9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7"/>
                    </a:lnTo>
                    <a:lnTo>
                      <a:pt x="207" y="535"/>
                    </a:lnTo>
                    <a:lnTo>
                      <a:pt x="207" y="535"/>
                    </a:lnTo>
                    <a:lnTo>
                      <a:pt x="207" y="533"/>
                    </a:lnTo>
                    <a:lnTo>
                      <a:pt x="207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3"/>
                    </a:lnTo>
                    <a:lnTo>
                      <a:pt x="208" y="531"/>
                    </a:lnTo>
                    <a:lnTo>
                      <a:pt x="208" y="531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30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8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7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5" y="528"/>
                    </a:lnTo>
                    <a:lnTo>
                      <a:pt x="203" y="528"/>
                    </a:lnTo>
                    <a:lnTo>
                      <a:pt x="203" y="528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3" y="526"/>
                    </a:lnTo>
                    <a:lnTo>
                      <a:pt x="201" y="526"/>
                    </a:lnTo>
                    <a:lnTo>
                      <a:pt x="201" y="526"/>
                    </a:lnTo>
                    <a:lnTo>
                      <a:pt x="199" y="526"/>
                    </a:lnTo>
                    <a:lnTo>
                      <a:pt x="199" y="526"/>
                    </a:lnTo>
                    <a:lnTo>
                      <a:pt x="199" y="524"/>
                    </a:lnTo>
                    <a:lnTo>
                      <a:pt x="199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8" y="524"/>
                    </a:lnTo>
                    <a:lnTo>
                      <a:pt x="196" y="524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6" y="526"/>
                    </a:lnTo>
                    <a:lnTo>
                      <a:pt x="194" y="526"/>
                    </a:lnTo>
                    <a:lnTo>
                      <a:pt x="194" y="528"/>
                    </a:lnTo>
                    <a:lnTo>
                      <a:pt x="194" y="528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2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90" y="526"/>
                    </a:lnTo>
                    <a:lnTo>
                      <a:pt x="188" y="526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4"/>
                    </a:lnTo>
                    <a:lnTo>
                      <a:pt x="188" y="522"/>
                    </a:lnTo>
                    <a:lnTo>
                      <a:pt x="188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2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21"/>
                    </a:lnTo>
                    <a:lnTo>
                      <a:pt x="187" y="519"/>
                    </a:lnTo>
                    <a:lnTo>
                      <a:pt x="187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9"/>
                    </a:lnTo>
                    <a:lnTo>
                      <a:pt x="185" y="517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5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5"/>
                    </a:lnTo>
                    <a:lnTo>
                      <a:pt x="183" y="513"/>
                    </a:lnTo>
                    <a:lnTo>
                      <a:pt x="181" y="513"/>
                    </a:lnTo>
                    <a:lnTo>
                      <a:pt x="181" y="513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81" y="512"/>
                    </a:lnTo>
                    <a:lnTo>
                      <a:pt x="179" y="512"/>
                    </a:lnTo>
                    <a:lnTo>
                      <a:pt x="179" y="512"/>
                    </a:lnTo>
                    <a:lnTo>
                      <a:pt x="178" y="512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8" y="513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6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4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2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5"/>
                    </a:lnTo>
                    <a:lnTo>
                      <a:pt x="170" y="517"/>
                    </a:lnTo>
                    <a:lnTo>
                      <a:pt x="170" y="517"/>
                    </a:lnTo>
                    <a:lnTo>
                      <a:pt x="169" y="517"/>
                    </a:lnTo>
                    <a:lnTo>
                      <a:pt x="167" y="517"/>
                    </a:lnTo>
                    <a:lnTo>
                      <a:pt x="167" y="517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19"/>
                    </a:lnTo>
                    <a:lnTo>
                      <a:pt x="167" y="521"/>
                    </a:lnTo>
                    <a:lnTo>
                      <a:pt x="165" y="521"/>
                    </a:lnTo>
                    <a:lnTo>
                      <a:pt x="165" y="521"/>
                    </a:lnTo>
                    <a:lnTo>
                      <a:pt x="165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3" y="519"/>
                    </a:lnTo>
                    <a:lnTo>
                      <a:pt x="161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19"/>
                    </a:lnTo>
                    <a:lnTo>
                      <a:pt x="160" y="521"/>
                    </a:lnTo>
                    <a:lnTo>
                      <a:pt x="158" y="521"/>
                    </a:lnTo>
                    <a:lnTo>
                      <a:pt x="158" y="521"/>
                    </a:lnTo>
                    <a:lnTo>
                      <a:pt x="158" y="519"/>
                    </a:lnTo>
                    <a:lnTo>
                      <a:pt x="156" y="519"/>
                    </a:lnTo>
                    <a:lnTo>
                      <a:pt x="156" y="517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4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5"/>
                    </a:lnTo>
                    <a:lnTo>
                      <a:pt x="152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7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50" y="515"/>
                    </a:lnTo>
                    <a:lnTo>
                      <a:pt x="149" y="515"/>
                    </a:lnTo>
                    <a:lnTo>
                      <a:pt x="149" y="513"/>
                    </a:lnTo>
                    <a:lnTo>
                      <a:pt x="150" y="512"/>
                    </a:lnTo>
                    <a:lnTo>
                      <a:pt x="150" y="512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0" y="510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8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2" y="506"/>
                    </a:lnTo>
                    <a:lnTo>
                      <a:pt x="150" y="506"/>
                    </a:lnTo>
                    <a:lnTo>
                      <a:pt x="150" y="504"/>
                    </a:lnTo>
                    <a:lnTo>
                      <a:pt x="149" y="503"/>
                    </a:lnTo>
                    <a:lnTo>
                      <a:pt x="149" y="501"/>
                    </a:lnTo>
                    <a:lnTo>
                      <a:pt x="149" y="499"/>
                    </a:lnTo>
                    <a:lnTo>
                      <a:pt x="149" y="499"/>
                    </a:lnTo>
                    <a:lnTo>
                      <a:pt x="147" y="495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7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5" y="493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3" y="495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1" y="497"/>
                    </a:lnTo>
                    <a:lnTo>
                      <a:pt x="140" y="497"/>
                    </a:lnTo>
                    <a:lnTo>
                      <a:pt x="140" y="499"/>
                    </a:lnTo>
                    <a:lnTo>
                      <a:pt x="138" y="499"/>
                    </a:lnTo>
                    <a:lnTo>
                      <a:pt x="136" y="499"/>
                    </a:lnTo>
                    <a:lnTo>
                      <a:pt x="134" y="499"/>
                    </a:lnTo>
                    <a:lnTo>
                      <a:pt x="134" y="497"/>
                    </a:lnTo>
                    <a:lnTo>
                      <a:pt x="134" y="497"/>
                    </a:lnTo>
                    <a:lnTo>
                      <a:pt x="132" y="497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2" y="495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3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2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90"/>
                    </a:lnTo>
                    <a:lnTo>
                      <a:pt x="131" y="488"/>
                    </a:lnTo>
                    <a:lnTo>
                      <a:pt x="132" y="488"/>
                    </a:lnTo>
                    <a:lnTo>
                      <a:pt x="132" y="488"/>
                    </a:lnTo>
                    <a:lnTo>
                      <a:pt x="134" y="488"/>
                    </a:lnTo>
                    <a:lnTo>
                      <a:pt x="138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6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4"/>
                    </a:lnTo>
                    <a:lnTo>
                      <a:pt x="140" y="483"/>
                    </a:lnTo>
                    <a:lnTo>
                      <a:pt x="140" y="483"/>
                    </a:lnTo>
                    <a:lnTo>
                      <a:pt x="138" y="481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9"/>
                    </a:lnTo>
                    <a:lnTo>
                      <a:pt x="138" y="477"/>
                    </a:lnTo>
                    <a:lnTo>
                      <a:pt x="136" y="477"/>
                    </a:lnTo>
                    <a:lnTo>
                      <a:pt x="136" y="475"/>
                    </a:lnTo>
                    <a:lnTo>
                      <a:pt x="136" y="475"/>
                    </a:lnTo>
                    <a:lnTo>
                      <a:pt x="138" y="475"/>
                    </a:lnTo>
                    <a:lnTo>
                      <a:pt x="138" y="474"/>
                    </a:lnTo>
                    <a:lnTo>
                      <a:pt x="138" y="472"/>
                    </a:lnTo>
                    <a:lnTo>
                      <a:pt x="140" y="470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8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40" y="466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8" y="465"/>
                    </a:lnTo>
                    <a:lnTo>
                      <a:pt x="136" y="465"/>
                    </a:lnTo>
                    <a:lnTo>
                      <a:pt x="136" y="465"/>
                    </a:lnTo>
                    <a:lnTo>
                      <a:pt x="134" y="465"/>
                    </a:lnTo>
                    <a:lnTo>
                      <a:pt x="131" y="465"/>
                    </a:lnTo>
                    <a:lnTo>
                      <a:pt x="131" y="463"/>
                    </a:lnTo>
                    <a:lnTo>
                      <a:pt x="131" y="461"/>
                    </a:lnTo>
                    <a:lnTo>
                      <a:pt x="131" y="459"/>
                    </a:lnTo>
                    <a:lnTo>
                      <a:pt x="132" y="455"/>
                    </a:lnTo>
                    <a:lnTo>
                      <a:pt x="132" y="455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2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31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4"/>
                    </a:lnTo>
                    <a:lnTo>
                      <a:pt x="129" y="452"/>
                    </a:lnTo>
                    <a:lnTo>
                      <a:pt x="129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7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2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5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4"/>
                    </a:lnTo>
                    <a:lnTo>
                      <a:pt x="127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5"/>
                    </a:lnTo>
                    <a:lnTo>
                      <a:pt x="125" y="459"/>
                    </a:lnTo>
                    <a:lnTo>
                      <a:pt x="123" y="459"/>
                    </a:lnTo>
                    <a:lnTo>
                      <a:pt x="123" y="459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3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61"/>
                    </a:lnTo>
                    <a:lnTo>
                      <a:pt x="122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20" y="459"/>
                    </a:lnTo>
                    <a:lnTo>
                      <a:pt x="118" y="459"/>
                    </a:lnTo>
                    <a:lnTo>
                      <a:pt x="118" y="457"/>
                    </a:lnTo>
                    <a:lnTo>
                      <a:pt x="116" y="457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4" y="455"/>
                    </a:lnTo>
                    <a:lnTo>
                      <a:pt x="113" y="455"/>
                    </a:lnTo>
                    <a:lnTo>
                      <a:pt x="113" y="455"/>
                    </a:lnTo>
                    <a:lnTo>
                      <a:pt x="113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11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2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50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7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8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6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5"/>
                    </a:lnTo>
                    <a:lnTo>
                      <a:pt x="109" y="443"/>
                    </a:lnTo>
                    <a:lnTo>
                      <a:pt x="109" y="443"/>
                    </a:lnTo>
                    <a:lnTo>
                      <a:pt x="111" y="443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41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9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7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6"/>
                    </a:lnTo>
                    <a:lnTo>
                      <a:pt x="111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9" y="434"/>
                    </a:lnTo>
                    <a:lnTo>
                      <a:pt x="107" y="432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30"/>
                    </a:lnTo>
                    <a:lnTo>
                      <a:pt x="107" y="428"/>
                    </a:lnTo>
                    <a:lnTo>
                      <a:pt x="107" y="428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7" y="427"/>
                    </a:lnTo>
                    <a:lnTo>
                      <a:pt x="105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7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5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3"/>
                    </a:lnTo>
                    <a:lnTo>
                      <a:pt x="103" y="421"/>
                    </a:lnTo>
                    <a:lnTo>
                      <a:pt x="103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2" y="421"/>
                    </a:lnTo>
                    <a:lnTo>
                      <a:pt x="100" y="421"/>
                    </a:lnTo>
                    <a:lnTo>
                      <a:pt x="100" y="421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100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98" y="416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0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4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2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100" y="410"/>
                    </a:lnTo>
                    <a:lnTo>
                      <a:pt x="98" y="408"/>
                    </a:lnTo>
                    <a:lnTo>
                      <a:pt x="96" y="408"/>
                    </a:lnTo>
                    <a:lnTo>
                      <a:pt x="96" y="407"/>
                    </a:lnTo>
                    <a:lnTo>
                      <a:pt x="96" y="405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1"/>
                    </a:lnTo>
                    <a:lnTo>
                      <a:pt x="102" y="401"/>
                    </a:lnTo>
                    <a:lnTo>
                      <a:pt x="102" y="401"/>
                    </a:lnTo>
                    <a:lnTo>
                      <a:pt x="103" y="401"/>
                    </a:lnTo>
                    <a:lnTo>
                      <a:pt x="103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401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5" y="399"/>
                    </a:lnTo>
                    <a:lnTo>
                      <a:pt x="103" y="396"/>
                    </a:lnTo>
                    <a:lnTo>
                      <a:pt x="103" y="396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3" y="394"/>
                    </a:lnTo>
                    <a:lnTo>
                      <a:pt x="102" y="394"/>
                    </a:lnTo>
                    <a:lnTo>
                      <a:pt x="102" y="394"/>
                    </a:lnTo>
                    <a:lnTo>
                      <a:pt x="98" y="394"/>
                    </a:lnTo>
                    <a:lnTo>
                      <a:pt x="98" y="394"/>
                    </a:lnTo>
                    <a:lnTo>
                      <a:pt x="96" y="394"/>
                    </a:lnTo>
                    <a:lnTo>
                      <a:pt x="96" y="394"/>
                    </a:lnTo>
                    <a:lnTo>
                      <a:pt x="96" y="396"/>
                    </a:lnTo>
                    <a:lnTo>
                      <a:pt x="96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4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6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4"/>
                    </a:lnTo>
                    <a:lnTo>
                      <a:pt x="93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2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90"/>
                    </a:lnTo>
                    <a:lnTo>
                      <a:pt x="91" y="389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91" y="387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9" y="385"/>
                    </a:lnTo>
                    <a:lnTo>
                      <a:pt x="89" y="385"/>
                    </a:lnTo>
                    <a:lnTo>
                      <a:pt x="89" y="387"/>
                    </a:lnTo>
                    <a:lnTo>
                      <a:pt x="89" y="387"/>
                    </a:lnTo>
                    <a:lnTo>
                      <a:pt x="87" y="387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7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5"/>
                    </a:lnTo>
                    <a:lnTo>
                      <a:pt x="85" y="383"/>
                    </a:lnTo>
                    <a:lnTo>
                      <a:pt x="85" y="383"/>
                    </a:lnTo>
                    <a:lnTo>
                      <a:pt x="85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4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2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80" y="381"/>
                    </a:lnTo>
                    <a:lnTo>
                      <a:pt x="78" y="381"/>
                    </a:lnTo>
                    <a:lnTo>
                      <a:pt x="78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6" y="381"/>
                    </a:lnTo>
                    <a:lnTo>
                      <a:pt x="75" y="381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3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3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71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5"/>
                    </a:lnTo>
                    <a:lnTo>
                      <a:pt x="69" y="383"/>
                    </a:lnTo>
                    <a:lnTo>
                      <a:pt x="69" y="383"/>
                    </a:lnTo>
                    <a:lnTo>
                      <a:pt x="67" y="383"/>
                    </a:lnTo>
                    <a:lnTo>
                      <a:pt x="67" y="383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7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5" y="381"/>
                    </a:lnTo>
                    <a:lnTo>
                      <a:pt x="64" y="383"/>
                    </a:lnTo>
                    <a:lnTo>
                      <a:pt x="64" y="383"/>
                    </a:lnTo>
                    <a:lnTo>
                      <a:pt x="62" y="385"/>
                    </a:lnTo>
                    <a:lnTo>
                      <a:pt x="62" y="385"/>
                    </a:lnTo>
                    <a:lnTo>
                      <a:pt x="60" y="385"/>
                    </a:lnTo>
                    <a:lnTo>
                      <a:pt x="60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5"/>
                    </a:lnTo>
                    <a:lnTo>
                      <a:pt x="58" y="387"/>
                    </a:lnTo>
                    <a:lnTo>
                      <a:pt x="56" y="387"/>
                    </a:lnTo>
                    <a:lnTo>
                      <a:pt x="56" y="387"/>
                    </a:lnTo>
                    <a:lnTo>
                      <a:pt x="56" y="389"/>
                    </a:lnTo>
                    <a:lnTo>
                      <a:pt x="56" y="389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5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3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51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7" y="392"/>
                    </a:lnTo>
                    <a:lnTo>
                      <a:pt x="42" y="394"/>
                    </a:lnTo>
                    <a:lnTo>
                      <a:pt x="40" y="396"/>
                    </a:lnTo>
                    <a:lnTo>
                      <a:pt x="38" y="398"/>
                    </a:lnTo>
                    <a:lnTo>
                      <a:pt x="37" y="398"/>
                    </a:lnTo>
                    <a:lnTo>
                      <a:pt x="37" y="398"/>
                    </a:lnTo>
                    <a:lnTo>
                      <a:pt x="37" y="399"/>
                    </a:lnTo>
                    <a:lnTo>
                      <a:pt x="35" y="399"/>
                    </a:lnTo>
                    <a:lnTo>
                      <a:pt x="33" y="401"/>
                    </a:lnTo>
                    <a:lnTo>
                      <a:pt x="26" y="403"/>
                    </a:lnTo>
                    <a:lnTo>
                      <a:pt x="22" y="407"/>
                    </a:lnTo>
                    <a:lnTo>
                      <a:pt x="22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20" y="407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8" y="405"/>
                    </a:lnTo>
                    <a:lnTo>
                      <a:pt x="17" y="405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7" y="403"/>
                    </a:lnTo>
                    <a:lnTo>
                      <a:pt x="15" y="405"/>
                    </a:lnTo>
                    <a:lnTo>
                      <a:pt x="15" y="405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3"/>
                    </a:lnTo>
                    <a:lnTo>
                      <a:pt x="15" y="401"/>
                    </a:lnTo>
                    <a:lnTo>
                      <a:pt x="15" y="401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9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5" y="398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6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4"/>
                    </a:lnTo>
                    <a:lnTo>
                      <a:pt x="13" y="392"/>
                    </a:lnTo>
                    <a:lnTo>
                      <a:pt x="13" y="392"/>
                    </a:lnTo>
                    <a:lnTo>
                      <a:pt x="11" y="392"/>
                    </a:lnTo>
                    <a:lnTo>
                      <a:pt x="11" y="390"/>
                    </a:lnTo>
                    <a:lnTo>
                      <a:pt x="11" y="389"/>
                    </a:lnTo>
                    <a:lnTo>
                      <a:pt x="11" y="387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3" y="385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11" y="383"/>
                    </a:lnTo>
                    <a:lnTo>
                      <a:pt x="9" y="383"/>
                    </a:lnTo>
                    <a:lnTo>
                      <a:pt x="9" y="381"/>
                    </a:lnTo>
                    <a:lnTo>
                      <a:pt x="9" y="381"/>
                    </a:lnTo>
                    <a:lnTo>
                      <a:pt x="8" y="381"/>
                    </a:lnTo>
                    <a:lnTo>
                      <a:pt x="8" y="381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8" y="379"/>
                    </a:lnTo>
                    <a:lnTo>
                      <a:pt x="9" y="379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9" y="376"/>
                    </a:lnTo>
                    <a:lnTo>
                      <a:pt x="9" y="376"/>
                    </a:lnTo>
                    <a:lnTo>
                      <a:pt x="9" y="374"/>
                    </a:lnTo>
                    <a:lnTo>
                      <a:pt x="8" y="370"/>
                    </a:lnTo>
                    <a:lnTo>
                      <a:pt x="8" y="370"/>
                    </a:lnTo>
                    <a:lnTo>
                      <a:pt x="8" y="367"/>
                    </a:lnTo>
                    <a:lnTo>
                      <a:pt x="6" y="365"/>
                    </a:lnTo>
                    <a:lnTo>
                      <a:pt x="6" y="363"/>
                    </a:lnTo>
                    <a:lnTo>
                      <a:pt x="6" y="361"/>
                    </a:lnTo>
                    <a:lnTo>
                      <a:pt x="6" y="360"/>
                    </a:lnTo>
                    <a:lnTo>
                      <a:pt x="6" y="360"/>
                    </a:lnTo>
                    <a:lnTo>
                      <a:pt x="4" y="358"/>
                    </a:lnTo>
                    <a:lnTo>
                      <a:pt x="4" y="356"/>
                    </a:lnTo>
                    <a:lnTo>
                      <a:pt x="2" y="354"/>
                    </a:lnTo>
                    <a:lnTo>
                      <a:pt x="2" y="351"/>
                    </a:lnTo>
                    <a:lnTo>
                      <a:pt x="0" y="349"/>
                    </a:lnTo>
                    <a:lnTo>
                      <a:pt x="0" y="347"/>
                    </a:lnTo>
                    <a:lnTo>
                      <a:pt x="0" y="347"/>
                    </a:lnTo>
                    <a:lnTo>
                      <a:pt x="0" y="345"/>
                    </a:lnTo>
                    <a:lnTo>
                      <a:pt x="2" y="345"/>
                    </a:lnTo>
                    <a:lnTo>
                      <a:pt x="2" y="343"/>
                    </a:lnTo>
                    <a:lnTo>
                      <a:pt x="6" y="342"/>
                    </a:lnTo>
                    <a:lnTo>
                      <a:pt x="8" y="338"/>
                    </a:lnTo>
                    <a:lnTo>
                      <a:pt x="8" y="336"/>
                    </a:lnTo>
                    <a:lnTo>
                      <a:pt x="8" y="334"/>
                    </a:lnTo>
                    <a:lnTo>
                      <a:pt x="8" y="332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31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9" y="325"/>
                    </a:lnTo>
                    <a:lnTo>
                      <a:pt x="11" y="323"/>
                    </a:lnTo>
                    <a:lnTo>
                      <a:pt x="13" y="322"/>
                    </a:lnTo>
                    <a:lnTo>
                      <a:pt x="17" y="320"/>
                    </a:lnTo>
                    <a:lnTo>
                      <a:pt x="18" y="318"/>
                    </a:lnTo>
                    <a:lnTo>
                      <a:pt x="22" y="316"/>
                    </a:lnTo>
                    <a:lnTo>
                      <a:pt x="24" y="314"/>
                    </a:lnTo>
                    <a:lnTo>
                      <a:pt x="26" y="313"/>
                    </a:lnTo>
                    <a:lnTo>
                      <a:pt x="28" y="313"/>
                    </a:lnTo>
                    <a:lnTo>
                      <a:pt x="29" y="311"/>
                    </a:lnTo>
                    <a:lnTo>
                      <a:pt x="31" y="309"/>
                    </a:lnTo>
                    <a:lnTo>
                      <a:pt x="33" y="309"/>
                    </a:lnTo>
                    <a:lnTo>
                      <a:pt x="35" y="307"/>
                    </a:lnTo>
                    <a:lnTo>
                      <a:pt x="37" y="307"/>
                    </a:lnTo>
                    <a:lnTo>
                      <a:pt x="38" y="305"/>
                    </a:lnTo>
                    <a:lnTo>
                      <a:pt x="40" y="302"/>
                    </a:lnTo>
                    <a:lnTo>
                      <a:pt x="42" y="300"/>
                    </a:lnTo>
                    <a:lnTo>
                      <a:pt x="44" y="300"/>
                    </a:lnTo>
                    <a:lnTo>
                      <a:pt x="46" y="300"/>
                    </a:lnTo>
                    <a:lnTo>
                      <a:pt x="49" y="300"/>
                    </a:lnTo>
                    <a:lnTo>
                      <a:pt x="51" y="300"/>
                    </a:lnTo>
                    <a:lnTo>
                      <a:pt x="53" y="300"/>
                    </a:lnTo>
                    <a:lnTo>
                      <a:pt x="56" y="304"/>
                    </a:lnTo>
                    <a:lnTo>
                      <a:pt x="56" y="304"/>
                    </a:lnTo>
                    <a:lnTo>
                      <a:pt x="58" y="305"/>
                    </a:lnTo>
                    <a:lnTo>
                      <a:pt x="60" y="307"/>
                    </a:lnTo>
                    <a:lnTo>
                      <a:pt x="60" y="307"/>
                    </a:lnTo>
                    <a:lnTo>
                      <a:pt x="64" y="309"/>
                    </a:lnTo>
                    <a:lnTo>
                      <a:pt x="69" y="309"/>
                    </a:lnTo>
                    <a:lnTo>
                      <a:pt x="75" y="311"/>
                    </a:lnTo>
                    <a:lnTo>
                      <a:pt x="76" y="311"/>
                    </a:lnTo>
                    <a:lnTo>
                      <a:pt x="80" y="311"/>
                    </a:lnTo>
                    <a:lnTo>
                      <a:pt x="80" y="309"/>
                    </a:lnTo>
                    <a:lnTo>
                      <a:pt x="82" y="309"/>
                    </a:lnTo>
                    <a:lnTo>
                      <a:pt x="84" y="309"/>
                    </a:lnTo>
                    <a:lnTo>
                      <a:pt x="85" y="307"/>
                    </a:lnTo>
                    <a:lnTo>
                      <a:pt x="87" y="307"/>
                    </a:lnTo>
                    <a:lnTo>
                      <a:pt x="89" y="307"/>
                    </a:lnTo>
                    <a:lnTo>
                      <a:pt x="91" y="307"/>
                    </a:lnTo>
                    <a:lnTo>
                      <a:pt x="91" y="309"/>
                    </a:lnTo>
                    <a:lnTo>
                      <a:pt x="91" y="307"/>
                    </a:lnTo>
                    <a:lnTo>
                      <a:pt x="91" y="307"/>
                    </a:lnTo>
                    <a:lnTo>
                      <a:pt x="93" y="307"/>
                    </a:lnTo>
                    <a:lnTo>
                      <a:pt x="93" y="307"/>
                    </a:lnTo>
                    <a:lnTo>
                      <a:pt x="94" y="305"/>
                    </a:lnTo>
                    <a:lnTo>
                      <a:pt x="94" y="304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6" y="298"/>
                    </a:lnTo>
                    <a:lnTo>
                      <a:pt x="96" y="296"/>
                    </a:lnTo>
                    <a:lnTo>
                      <a:pt x="96" y="296"/>
                    </a:lnTo>
                    <a:lnTo>
                      <a:pt x="96" y="294"/>
                    </a:lnTo>
                    <a:lnTo>
                      <a:pt x="94" y="291"/>
                    </a:lnTo>
                    <a:lnTo>
                      <a:pt x="94" y="291"/>
                    </a:lnTo>
                    <a:lnTo>
                      <a:pt x="93" y="289"/>
                    </a:lnTo>
                    <a:lnTo>
                      <a:pt x="93" y="287"/>
                    </a:lnTo>
                    <a:lnTo>
                      <a:pt x="93" y="287"/>
                    </a:lnTo>
                    <a:lnTo>
                      <a:pt x="91" y="284"/>
                    </a:lnTo>
                    <a:lnTo>
                      <a:pt x="89" y="282"/>
                    </a:lnTo>
                    <a:lnTo>
                      <a:pt x="87" y="280"/>
                    </a:lnTo>
                    <a:lnTo>
                      <a:pt x="87" y="280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5" y="278"/>
                    </a:lnTo>
                    <a:lnTo>
                      <a:pt x="87" y="275"/>
                    </a:lnTo>
                    <a:lnTo>
                      <a:pt x="87" y="271"/>
                    </a:lnTo>
                    <a:lnTo>
                      <a:pt x="87" y="269"/>
                    </a:lnTo>
                    <a:lnTo>
                      <a:pt x="87" y="269"/>
                    </a:lnTo>
                    <a:lnTo>
                      <a:pt x="87" y="267"/>
                    </a:lnTo>
                    <a:lnTo>
                      <a:pt x="85" y="266"/>
                    </a:lnTo>
                    <a:lnTo>
                      <a:pt x="85" y="264"/>
                    </a:lnTo>
                    <a:lnTo>
                      <a:pt x="85" y="262"/>
                    </a:lnTo>
                    <a:lnTo>
                      <a:pt x="85" y="260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8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5" y="256"/>
                    </a:lnTo>
                    <a:lnTo>
                      <a:pt x="87" y="256"/>
                    </a:lnTo>
                    <a:lnTo>
                      <a:pt x="87" y="256"/>
                    </a:lnTo>
                    <a:lnTo>
                      <a:pt x="89" y="255"/>
                    </a:lnTo>
                    <a:lnTo>
                      <a:pt x="91" y="255"/>
                    </a:lnTo>
                    <a:lnTo>
                      <a:pt x="93" y="253"/>
                    </a:lnTo>
                    <a:lnTo>
                      <a:pt x="96" y="253"/>
                    </a:lnTo>
                    <a:lnTo>
                      <a:pt x="98" y="253"/>
                    </a:lnTo>
                    <a:lnTo>
                      <a:pt x="98" y="253"/>
                    </a:lnTo>
                    <a:lnTo>
                      <a:pt x="100" y="251"/>
                    </a:lnTo>
                    <a:lnTo>
                      <a:pt x="102" y="251"/>
                    </a:lnTo>
                    <a:lnTo>
                      <a:pt x="102" y="251"/>
                    </a:lnTo>
                    <a:lnTo>
                      <a:pt x="103" y="251"/>
                    </a:lnTo>
                    <a:lnTo>
                      <a:pt x="105" y="251"/>
                    </a:lnTo>
                    <a:lnTo>
                      <a:pt x="107" y="251"/>
                    </a:lnTo>
                    <a:lnTo>
                      <a:pt x="107" y="249"/>
                    </a:lnTo>
                    <a:lnTo>
                      <a:pt x="109" y="249"/>
                    </a:lnTo>
                    <a:lnTo>
                      <a:pt x="111" y="247"/>
                    </a:lnTo>
                    <a:lnTo>
                      <a:pt x="111" y="246"/>
                    </a:lnTo>
                    <a:lnTo>
                      <a:pt x="113" y="244"/>
                    </a:lnTo>
                    <a:lnTo>
                      <a:pt x="113" y="244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6" y="242"/>
                    </a:lnTo>
                    <a:lnTo>
                      <a:pt x="116" y="242"/>
                    </a:lnTo>
                    <a:lnTo>
                      <a:pt x="118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0" y="240"/>
                    </a:lnTo>
                    <a:lnTo>
                      <a:pt x="122" y="238"/>
                    </a:lnTo>
                    <a:lnTo>
                      <a:pt x="122" y="237"/>
                    </a:lnTo>
                    <a:lnTo>
                      <a:pt x="122" y="235"/>
                    </a:lnTo>
                    <a:lnTo>
                      <a:pt x="123" y="231"/>
                    </a:lnTo>
                    <a:lnTo>
                      <a:pt x="123" y="229"/>
                    </a:lnTo>
                    <a:lnTo>
                      <a:pt x="123" y="228"/>
                    </a:lnTo>
                    <a:lnTo>
                      <a:pt x="127" y="226"/>
                    </a:lnTo>
                    <a:lnTo>
                      <a:pt x="132" y="222"/>
                    </a:lnTo>
                    <a:lnTo>
                      <a:pt x="134" y="218"/>
                    </a:lnTo>
                    <a:lnTo>
                      <a:pt x="136" y="215"/>
                    </a:lnTo>
                    <a:lnTo>
                      <a:pt x="138" y="213"/>
                    </a:lnTo>
                    <a:lnTo>
                      <a:pt x="140" y="213"/>
                    </a:lnTo>
                    <a:lnTo>
                      <a:pt x="140" y="209"/>
                    </a:lnTo>
                    <a:lnTo>
                      <a:pt x="140" y="208"/>
                    </a:lnTo>
                    <a:lnTo>
                      <a:pt x="140" y="208"/>
                    </a:lnTo>
                    <a:lnTo>
                      <a:pt x="138" y="204"/>
                    </a:lnTo>
                    <a:lnTo>
                      <a:pt x="138" y="204"/>
                    </a:lnTo>
                    <a:lnTo>
                      <a:pt x="138" y="202"/>
                    </a:lnTo>
                    <a:lnTo>
                      <a:pt x="140" y="199"/>
                    </a:lnTo>
                    <a:lnTo>
                      <a:pt x="143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5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7" y="195"/>
                    </a:lnTo>
                    <a:lnTo>
                      <a:pt x="149" y="195"/>
                    </a:lnTo>
                    <a:lnTo>
                      <a:pt x="149" y="195"/>
                    </a:lnTo>
                    <a:lnTo>
                      <a:pt x="150" y="197"/>
                    </a:lnTo>
                    <a:lnTo>
                      <a:pt x="152" y="199"/>
                    </a:lnTo>
                    <a:lnTo>
                      <a:pt x="154" y="199"/>
                    </a:lnTo>
                    <a:lnTo>
                      <a:pt x="156" y="199"/>
                    </a:lnTo>
                    <a:lnTo>
                      <a:pt x="158" y="199"/>
                    </a:lnTo>
                    <a:lnTo>
                      <a:pt x="160" y="199"/>
                    </a:lnTo>
                    <a:lnTo>
                      <a:pt x="161" y="199"/>
                    </a:lnTo>
                    <a:lnTo>
                      <a:pt x="161" y="199"/>
                    </a:lnTo>
                    <a:lnTo>
                      <a:pt x="163" y="197"/>
                    </a:lnTo>
                    <a:lnTo>
                      <a:pt x="167" y="197"/>
                    </a:lnTo>
                    <a:lnTo>
                      <a:pt x="169" y="195"/>
                    </a:lnTo>
                    <a:lnTo>
                      <a:pt x="170" y="195"/>
                    </a:lnTo>
                    <a:lnTo>
                      <a:pt x="172" y="193"/>
                    </a:lnTo>
                    <a:lnTo>
                      <a:pt x="176" y="195"/>
                    </a:lnTo>
                    <a:lnTo>
                      <a:pt x="178" y="195"/>
                    </a:lnTo>
                    <a:lnTo>
                      <a:pt x="179" y="193"/>
                    </a:lnTo>
                    <a:lnTo>
                      <a:pt x="181" y="193"/>
                    </a:lnTo>
                    <a:lnTo>
                      <a:pt x="183" y="193"/>
                    </a:lnTo>
                    <a:lnTo>
                      <a:pt x="185" y="191"/>
                    </a:lnTo>
                    <a:lnTo>
                      <a:pt x="185" y="190"/>
                    </a:lnTo>
                    <a:lnTo>
                      <a:pt x="185" y="190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5" y="188"/>
                    </a:lnTo>
                    <a:lnTo>
                      <a:pt x="187" y="186"/>
                    </a:lnTo>
                    <a:lnTo>
                      <a:pt x="187" y="186"/>
                    </a:lnTo>
                    <a:lnTo>
                      <a:pt x="188" y="184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79"/>
                    </a:lnTo>
                    <a:lnTo>
                      <a:pt x="187" y="179"/>
                    </a:lnTo>
                    <a:lnTo>
                      <a:pt x="185" y="175"/>
                    </a:lnTo>
                    <a:lnTo>
                      <a:pt x="185" y="175"/>
                    </a:lnTo>
                    <a:lnTo>
                      <a:pt x="183" y="173"/>
                    </a:lnTo>
                    <a:lnTo>
                      <a:pt x="183" y="173"/>
                    </a:lnTo>
                    <a:lnTo>
                      <a:pt x="183" y="171"/>
                    </a:lnTo>
                    <a:lnTo>
                      <a:pt x="183" y="171"/>
                    </a:lnTo>
                    <a:lnTo>
                      <a:pt x="183" y="170"/>
                    </a:lnTo>
                    <a:lnTo>
                      <a:pt x="183" y="162"/>
                    </a:lnTo>
                    <a:lnTo>
                      <a:pt x="185" y="161"/>
                    </a:lnTo>
                    <a:lnTo>
                      <a:pt x="183" y="159"/>
                    </a:lnTo>
                    <a:lnTo>
                      <a:pt x="183" y="157"/>
                    </a:lnTo>
                    <a:lnTo>
                      <a:pt x="179" y="155"/>
                    </a:lnTo>
                    <a:lnTo>
                      <a:pt x="178" y="153"/>
                    </a:lnTo>
                    <a:lnTo>
                      <a:pt x="176" y="152"/>
                    </a:lnTo>
                    <a:lnTo>
                      <a:pt x="172" y="150"/>
                    </a:lnTo>
                    <a:lnTo>
                      <a:pt x="169" y="148"/>
                    </a:lnTo>
                    <a:lnTo>
                      <a:pt x="167" y="146"/>
                    </a:lnTo>
                    <a:lnTo>
                      <a:pt x="165" y="143"/>
                    </a:lnTo>
                    <a:lnTo>
                      <a:pt x="161" y="139"/>
                    </a:lnTo>
                    <a:lnTo>
                      <a:pt x="160" y="137"/>
                    </a:lnTo>
                    <a:lnTo>
                      <a:pt x="160" y="135"/>
                    </a:lnTo>
                    <a:lnTo>
                      <a:pt x="160" y="133"/>
                    </a:lnTo>
                    <a:lnTo>
                      <a:pt x="160" y="130"/>
                    </a:lnTo>
                    <a:lnTo>
                      <a:pt x="160" y="126"/>
                    </a:lnTo>
                    <a:lnTo>
                      <a:pt x="160" y="124"/>
                    </a:lnTo>
                    <a:lnTo>
                      <a:pt x="161" y="124"/>
                    </a:lnTo>
                    <a:lnTo>
                      <a:pt x="161" y="123"/>
                    </a:lnTo>
                    <a:lnTo>
                      <a:pt x="163" y="123"/>
                    </a:lnTo>
                    <a:lnTo>
                      <a:pt x="167" y="123"/>
                    </a:lnTo>
                    <a:lnTo>
                      <a:pt x="172" y="126"/>
                    </a:lnTo>
                    <a:lnTo>
                      <a:pt x="174" y="126"/>
                    </a:lnTo>
                    <a:lnTo>
                      <a:pt x="174" y="126"/>
                    </a:lnTo>
                    <a:lnTo>
                      <a:pt x="176" y="128"/>
                    </a:lnTo>
                    <a:lnTo>
                      <a:pt x="185" y="135"/>
                    </a:lnTo>
                    <a:lnTo>
                      <a:pt x="190" y="137"/>
                    </a:lnTo>
                    <a:lnTo>
                      <a:pt x="192" y="139"/>
                    </a:lnTo>
                    <a:lnTo>
                      <a:pt x="194" y="139"/>
                    </a:lnTo>
                    <a:lnTo>
                      <a:pt x="196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9"/>
                    </a:lnTo>
                    <a:lnTo>
                      <a:pt x="198" y="137"/>
                    </a:lnTo>
                    <a:lnTo>
                      <a:pt x="198" y="137"/>
                    </a:lnTo>
                    <a:lnTo>
                      <a:pt x="199" y="137"/>
                    </a:lnTo>
                    <a:lnTo>
                      <a:pt x="199" y="137"/>
                    </a:lnTo>
                    <a:lnTo>
                      <a:pt x="201" y="135"/>
                    </a:lnTo>
                    <a:lnTo>
                      <a:pt x="201" y="135"/>
                    </a:lnTo>
                    <a:lnTo>
                      <a:pt x="203" y="133"/>
                    </a:lnTo>
                    <a:lnTo>
                      <a:pt x="205" y="132"/>
                    </a:lnTo>
                    <a:lnTo>
                      <a:pt x="205" y="132"/>
                    </a:lnTo>
                    <a:lnTo>
                      <a:pt x="207" y="128"/>
                    </a:lnTo>
                    <a:lnTo>
                      <a:pt x="207" y="128"/>
                    </a:lnTo>
                    <a:lnTo>
                      <a:pt x="207" y="126"/>
                    </a:lnTo>
                    <a:lnTo>
                      <a:pt x="208" y="126"/>
                    </a:lnTo>
                    <a:lnTo>
                      <a:pt x="208" y="124"/>
                    </a:lnTo>
                    <a:lnTo>
                      <a:pt x="208" y="124"/>
                    </a:lnTo>
                    <a:lnTo>
                      <a:pt x="208" y="123"/>
                    </a:lnTo>
                    <a:lnTo>
                      <a:pt x="208" y="119"/>
                    </a:lnTo>
                    <a:lnTo>
                      <a:pt x="207" y="117"/>
                    </a:lnTo>
                    <a:lnTo>
                      <a:pt x="207" y="117"/>
                    </a:lnTo>
                    <a:lnTo>
                      <a:pt x="207" y="115"/>
                    </a:lnTo>
                    <a:lnTo>
                      <a:pt x="207" y="115"/>
                    </a:lnTo>
                    <a:lnTo>
                      <a:pt x="207" y="114"/>
                    </a:lnTo>
                    <a:lnTo>
                      <a:pt x="207" y="114"/>
                    </a:lnTo>
                    <a:lnTo>
                      <a:pt x="205" y="114"/>
                    </a:lnTo>
                    <a:lnTo>
                      <a:pt x="205" y="114"/>
                    </a:lnTo>
                    <a:lnTo>
                      <a:pt x="205" y="112"/>
                    </a:lnTo>
                    <a:lnTo>
                      <a:pt x="205" y="112"/>
                    </a:lnTo>
                    <a:lnTo>
                      <a:pt x="203" y="110"/>
                    </a:lnTo>
                    <a:lnTo>
                      <a:pt x="203" y="110"/>
                    </a:lnTo>
                    <a:lnTo>
                      <a:pt x="203" y="108"/>
                    </a:lnTo>
                    <a:lnTo>
                      <a:pt x="203" y="106"/>
                    </a:lnTo>
                    <a:lnTo>
                      <a:pt x="201" y="106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1" y="105"/>
                    </a:lnTo>
                    <a:lnTo>
                      <a:pt x="203" y="103"/>
                    </a:lnTo>
                    <a:lnTo>
                      <a:pt x="203" y="101"/>
                    </a:lnTo>
                    <a:lnTo>
                      <a:pt x="203" y="101"/>
                    </a:lnTo>
                    <a:lnTo>
                      <a:pt x="203" y="99"/>
                    </a:lnTo>
                    <a:lnTo>
                      <a:pt x="203" y="97"/>
                    </a:lnTo>
                    <a:lnTo>
                      <a:pt x="205" y="95"/>
                    </a:lnTo>
                    <a:lnTo>
                      <a:pt x="205" y="94"/>
                    </a:lnTo>
                    <a:lnTo>
                      <a:pt x="205" y="92"/>
                    </a:lnTo>
                    <a:lnTo>
                      <a:pt x="203" y="92"/>
                    </a:lnTo>
                    <a:lnTo>
                      <a:pt x="203" y="92"/>
                    </a:lnTo>
                    <a:lnTo>
                      <a:pt x="203" y="90"/>
                    </a:lnTo>
                    <a:lnTo>
                      <a:pt x="203" y="90"/>
                    </a:lnTo>
                    <a:lnTo>
                      <a:pt x="203" y="88"/>
                    </a:lnTo>
                    <a:lnTo>
                      <a:pt x="203" y="88"/>
                    </a:lnTo>
                    <a:lnTo>
                      <a:pt x="203" y="86"/>
                    </a:lnTo>
                    <a:lnTo>
                      <a:pt x="203" y="85"/>
                    </a:lnTo>
                    <a:lnTo>
                      <a:pt x="205" y="83"/>
                    </a:lnTo>
                    <a:lnTo>
                      <a:pt x="205" y="83"/>
                    </a:lnTo>
                    <a:lnTo>
                      <a:pt x="205" y="81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5" y="79"/>
                    </a:lnTo>
                    <a:lnTo>
                      <a:pt x="207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4" y="74"/>
                    </a:lnTo>
                    <a:lnTo>
                      <a:pt x="214" y="74"/>
                    </a:lnTo>
                    <a:lnTo>
                      <a:pt x="216" y="72"/>
                    </a:lnTo>
                    <a:lnTo>
                      <a:pt x="216" y="72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7" y="70"/>
                    </a:lnTo>
                    <a:lnTo>
                      <a:pt x="219" y="70"/>
                    </a:lnTo>
                    <a:lnTo>
                      <a:pt x="221" y="70"/>
                    </a:lnTo>
                    <a:lnTo>
                      <a:pt x="221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3" y="70"/>
                    </a:lnTo>
                    <a:lnTo>
                      <a:pt x="225" y="70"/>
                    </a:lnTo>
                    <a:lnTo>
                      <a:pt x="226" y="70"/>
                    </a:lnTo>
                    <a:lnTo>
                      <a:pt x="226" y="70"/>
                    </a:lnTo>
                    <a:lnTo>
                      <a:pt x="226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28" y="68"/>
                    </a:lnTo>
                    <a:lnTo>
                      <a:pt x="230" y="68"/>
                    </a:lnTo>
                    <a:lnTo>
                      <a:pt x="232" y="68"/>
                    </a:lnTo>
                    <a:lnTo>
                      <a:pt x="234" y="67"/>
                    </a:lnTo>
                    <a:lnTo>
                      <a:pt x="235" y="67"/>
                    </a:lnTo>
                    <a:lnTo>
                      <a:pt x="235" y="67"/>
                    </a:lnTo>
                    <a:lnTo>
                      <a:pt x="237" y="67"/>
                    </a:lnTo>
                    <a:lnTo>
                      <a:pt x="237" y="67"/>
                    </a:lnTo>
                    <a:lnTo>
                      <a:pt x="239" y="67"/>
                    </a:lnTo>
                    <a:lnTo>
                      <a:pt x="239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1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3" y="67"/>
                    </a:lnTo>
                    <a:lnTo>
                      <a:pt x="245" y="67"/>
                    </a:lnTo>
                    <a:lnTo>
                      <a:pt x="245" y="65"/>
                    </a:lnTo>
                    <a:lnTo>
                      <a:pt x="246" y="65"/>
                    </a:lnTo>
                    <a:lnTo>
                      <a:pt x="248" y="63"/>
                    </a:lnTo>
                    <a:lnTo>
                      <a:pt x="248" y="63"/>
                    </a:lnTo>
                    <a:lnTo>
                      <a:pt x="252" y="61"/>
                    </a:lnTo>
                    <a:lnTo>
                      <a:pt x="255" y="61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7" y="59"/>
                    </a:lnTo>
                    <a:lnTo>
                      <a:pt x="259" y="59"/>
                    </a:lnTo>
                    <a:lnTo>
                      <a:pt x="259" y="57"/>
                    </a:lnTo>
                    <a:lnTo>
                      <a:pt x="261" y="57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61" y="56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9" y="54"/>
                    </a:lnTo>
                    <a:lnTo>
                      <a:pt x="257" y="54"/>
                    </a:lnTo>
                    <a:lnTo>
                      <a:pt x="257" y="52"/>
                    </a:lnTo>
                    <a:lnTo>
                      <a:pt x="255" y="52"/>
                    </a:lnTo>
                    <a:lnTo>
                      <a:pt x="254" y="50"/>
                    </a:lnTo>
                    <a:lnTo>
                      <a:pt x="252" y="48"/>
                    </a:lnTo>
                    <a:lnTo>
                      <a:pt x="250" y="48"/>
                    </a:lnTo>
                    <a:lnTo>
                      <a:pt x="250" y="48"/>
                    </a:lnTo>
                    <a:lnTo>
                      <a:pt x="248" y="48"/>
                    </a:lnTo>
                    <a:lnTo>
                      <a:pt x="248" y="47"/>
                    </a:lnTo>
                    <a:lnTo>
                      <a:pt x="248" y="47"/>
                    </a:lnTo>
                    <a:lnTo>
                      <a:pt x="248" y="45"/>
                    </a:lnTo>
                    <a:lnTo>
                      <a:pt x="248" y="45"/>
                    </a:lnTo>
                    <a:lnTo>
                      <a:pt x="248" y="43"/>
                    </a:lnTo>
                    <a:lnTo>
                      <a:pt x="248" y="43"/>
                    </a:lnTo>
                    <a:lnTo>
                      <a:pt x="248" y="41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9"/>
                    </a:lnTo>
                    <a:lnTo>
                      <a:pt x="248" y="38"/>
                    </a:lnTo>
                    <a:lnTo>
                      <a:pt x="246" y="38"/>
                    </a:lnTo>
                    <a:lnTo>
                      <a:pt x="246" y="38"/>
                    </a:lnTo>
                    <a:lnTo>
                      <a:pt x="245" y="36"/>
                    </a:lnTo>
                    <a:lnTo>
                      <a:pt x="243" y="36"/>
                    </a:lnTo>
                    <a:lnTo>
                      <a:pt x="239" y="36"/>
                    </a:lnTo>
                    <a:lnTo>
                      <a:pt x="239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6"/>
                    </a:lnTo>
                    <a:lnTo>
                      <a:pt x="237" y="34"/>
                    </a:lnTo>
                    <a:lnTo>
                      <a:pt x="235" y="34"/>
                    </a:lnTo>
                    <a:lnTo>
                      <a:pt x="235" y="32"/>
                    </a:lnTo>
                    <a:lnTo>
                      <a:pt x="235" y="32"/>
                    </a:lnTo>
                    <a:lnTo>
                      <a:pt x="235" y="30"/>
                    </a:lnTo>
                    <a:lnTo>
                      <a:pt x="235" y="30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9"/>
                    </a:lnTo>
                    <a:lnTo>
                      <a:pt x="235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7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5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4" y="23"/>
                    </a:lnTo>
                    <a:lnTo>
                      <a:pt x="235" y="23"/>
                    </a:lnTo>
                    <a:lnTo>
                      <a:pt x="237" y="23"/>
                    </a:lnTo>
                    <a:lnTo>
                      <a:pt x="239" y="23"/>
                    </a:lnTo>
                    <a:lnTo>
                      <a:pt x="241" y="23"/>
                    </a:lnTo>
                    <a:lnTo>
                      <a:pt x="243" y="21"/>
                    </a:lnTo>
                    <a:lnTo>
                      <a:pt x="243" y="21"/>
                    </a:lnTo>
                    <a:lnTo>
                      <a:pt x="245" y="21"/>
                    </a:lnTo>
                    <a:lnTo>
                      <a:pt x="245" y="21"/>
                    </a:lnTo>
                    <a:lnTo>
                      <a:pt x="246" y="21"/>
                    </a:lnTo>
                    <a:lnTo>
                      <a:pt x="248" y="19"/>
                    </a:lnTo>
                    <a:lnTo>
                      <a:pt x="248" y="19"/>
                    </a:lnTo>
                    <a:lnTo>
                      <a:pt x="250" y="18"/>
                    </a:lnTo>
                    <a:lnTo>
                      <a:pt x="250" y="18"/>
                    </a:lnTo>
                    <a:lnTo>
                      <a:pt x="252" y="18"/>
                    </a:lnTo>
                    <a:lnTo>
                      <a:pt x="254" y="18"/>
                    </a:lnTo>
                    <a:lnTo>
                      <a:pt x="255" y="19"/>
                    </a:lnTo>
                    <a:lnTo>
                      <a:pt x="257" y="19"/>
                    </a:lnTo>
                    <a:lnTo>
                      <a:pt x="259" y="19"/>
                    </a:lnTo>
                    <a:lnTo>
                      <a:pt x="261" y="19"/>
                    </a:lnTo>
                    <a:lnTo>
                      <a:pt x="261" y="19"/>
                    </a:lnTo>
                    <a:lnTo>
                      <a:pt x="263" y="19"/>
                    </a:lnTo>
                    <a:lnTo>
                      <a:pt x="264" y="19"/>
                    </a:lnTo>
                    <a:lnTo>
                      <a:pt x="268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0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2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3" y="18"/>
                    </a:lnTo>
                    <a:lnTo>
                      <a:pt x="275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19"/>
                    </a:lnTo>
                    <a:lnTo>
                      <a:pt x="277" y="21"/>
                    </a:lnTo>
                    <a:lnTo>
                      <a:pt x="277" y="21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3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5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9" y="27"/>
                    </a:lnTo>
                    <a:lnTo>
                      <a:pt x="277" y="27"/>
                    </a:lnTo>
                    <a:lnTo>
                      <a:pt x="277" y="27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7" y="29"/>
                    </a:lnTo>
                    <a:lnTo>
                      <a:pt x="279" y="29"/>
                    </a:lnTo>
                    <a:lnTo>
                      <a:pt x="279" y="29"/>
                    </a:lnTo>
                    <a:lnTo>
                      <a:pt x="281" y="30"/>
                    </a:lnTo>
                    <a:lnTo>
                      <a:pt x="281" y="30"/>
                    </a:lnTo>
                    <a:lnTo>
                      <a:pt x="283" y="30"/>
                    </a:lnTo>
                    <a:lnTo>
                      <a:pt x="283" y="30"/>
                    </a:lnTo>
                    <a:lnTo>
                      <a:pt x="284" y="30"/>
                    </a:lnTo>
                    <a:lnTo>
                      <a:pt x="284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30"/>
                    </a:lnTo>
                    <a:lnTo>
                      <a:pt x="286" y="29"/>
                    </a:lnTo>
                    <a:lnTo>
                      <a:pt x="288" y="29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7"/>
                    </a:lnTo>
                    <a:lnTo>
                      <a:pt x="290" y="25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3"/>
                    </a:lnTo>
                    <a:lnTo>
                      <a:pt x="288" y="21"/>
                    </a:lnTo>
                    <a:lnTo>
                      <a:pt x="288" y="21"/>
                    </a:lnTo>
                    <a:lnTo>
                      <a:pt x="286" y="19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6" y="18"/>
                    </a:lnTo>
                    <a:lnTo>
                      <a:pt x="288" y="18"/>
                    </a:lnTo>
                    <a:lnTo>
                      <a:pt x="288" y="16"/>
                    </a:lnTo>
                    <a:lnTo>
                      <a:pt x="292" y="12"/>
                    </a:lnTo>
                    <a:lnTo>
                      <a:pt x="293" y="12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10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9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7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5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7" y="3"/>
                    </a:lnTo>
                    <a:lnTo>
                      <a:pt x="297" y="3"/>
                    </a:lnTo>
                    <a:lnTo>
                      <a:pt x="299" y="3"/>
                    </a:lnTo>
                    <a:lnTo>
                      <a:pt x="299" y="3"/>
                    </a:lnTo>
                    <a:lnTo>
                      <a:pt x="301" y="3"/>
                    </a:lnTo>
                    <a:lnTo>
                      <a:pt x="302" y="3"/>
                    </a:lnTo>
                    <a:lnTo>
                      <a:pt x="304" y="1"/>
                    </a:lnTo>
                    <a:lnTo>
                      <a:pt x="306" y="1"/>
                    </a:lnTo>
                    <a:lnTo>
                      <a:pt x="308" y="1"/>
                    </a:lnTo>
                    <a:lnTo>
                      <a:pt x="308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0" y="0"/>
                    </a:lnTo>
                    <a:lnTo>
                      <a:pt x="311" y="0"/>
                    </a:lnTo>
                    <a:lnTo>
                      <a:pt x="311" y="0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3" y="1"/>
                    </a:lnTo>
                    <a:lnTo>
                      <a:pt x="315" y="1"/>
                    </a:lnTo>
                    <a:lnTo>
                      <a:pt x="317" y="1"/>
                    </a:lnTo>
                    <a:lnTo>
                      <a:pt x="317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1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3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5"/>
                    </a:lnTo>
                    <a:lnTo>
                      <a:pt x="319" y="7"/>
                    </a:lnTo>
                    <a:lnTo>
                      <a:pt x="319" y="7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9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0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7" y="14"/>
                    </a:lnTo>
                    <a:lnTo>
                      <a:pt x="317" y="18"/>
                    </a:lnTo>
                    <a:lnTo>
                      <a:pt x="317" y="18"/>
                    </a:lnTo>
                    <a:lnTo>
                      <a:pt x="317" y="21"/>
                    </a:lnTo>
                    <a:lnTo>
                      <a:pt x="317" y="23"/>
                    </a:lnTo>
                    <a:lnTo>
                      <a:pt x="317" y="23"/>
                    </a:lnTo>
                    <a:lnTo>
                      <a:pt x="317" y="25"/>
                    </a:lnTo>
                    <a:lnTo>
                      <a:pt x="317" y="30"/>
                    </a:lnTo>
                    <a:lnTo>
                      <a:pt x="317" y="32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19" y="34"/>
                    </a:lnTo>
                    <a:lnTo>
                      <a:pt x="320" y="34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6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20" y="38"/>
                    </a:lnTo>
                    <a:lnTo>
                      <a:pt x="319" y="38"/>
                    </a:lnTo>
                    <a:lnTo>
                      <a:pt x="319" y="38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39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1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0" y="41"/>
                    </a:lnTo>
                    <a:lnTo>
                      <a:pt x="320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41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9"/>
                    </a:lnTo>
                    <a:lnTo>
                      <a:pt x="322" y="38"/>
                    </a:lnTo>
                    <a:lnTo>
                      <a:pt x="322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8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6"/>
                    </a:lnTo>
                    <a:lnTo>
                      <a:pt x="328" y="38"/>
                    </a:lnTo>
                    <a:lnTo>
                      <a:pt x="328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0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8"/>
                    </a:lnTo>
                    <a:lnTo>
                      <a:pt x="331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3" y="39"/>
                    </a:lnTo>
                    <a:lnTo>
                      <a:pt x="335" y="39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5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39" y="41"/>
                    </a:lnTo>
                    <a:lnTo>
                      <a:pt x="340" y="41"/>
                    </a:lnTo>
                    <a:lnTo>
                      <a:pt x="340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2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4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41"/>
                    </a:lnTo>
                    <a:lnTo>
                      <a:pt x="346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9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8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6"/>
                    </a:lnTo>
                    <a:lnTo>
                      <a:pt x="349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6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1" y="34"/>
                    </a:lnTo>
                    <a:lnTo>
                      <a:pt x="353" y="34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2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3" y="30"/>
                    </a:lnTo>
                    <a:lnTo>
                      <a:pt x="355" y="30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5" y="27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5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7" y="23"/>
                    </a:lnTo>
                    <a:lnTo>
                      <a:pt x="358" y="23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58" y="21"/>
                    </a:lnTo>
                    <a:lnTo>
                      <a:pt x="360" y="21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0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2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4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6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8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69" y="23"/>
                    </a:lnTo>
                    <a:lnTo>
                      <a:pt x="371" y="23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69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5"/>
                    </a:lnTo>
                    <a:lnTo>
                      <a:pt x="371" y="27"/>
                    </a:lnTo>
                    <a:lnTo>
                      <a:pt x="371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0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3" y="34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5" y="36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7" y="34"/>
                    </a:lnTo>
                    <a:lnTo>
                      <a:pt x="377" y="34"/>
                    </a:lnTo>
                    <a:lnTo>
                      <a:pt x="377" y="36"/>
                    </a:lnTo>
                    <a:lnTo>
                      <a:pt x="377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78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6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80" y="38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39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1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80" y="43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8" y="45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7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7"/>
                    </a:lnTo>
                    <a:lnTo>
                      <a:pt x="375" y="48"/>
                    </a:lnTo>
                    <a:lnTo>
                      <a:pt x="375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48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3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1" y="50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2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4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6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7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59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1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71" y="63"/>
                    </a:lnTo>
                    <a:lnTo>
                      <a:pt x="369" y="63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9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8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5"/>
                    </a:lnTo>
                    <a:lnTo>
                      <a:pt x="366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4" y="67"/>
                    </a:lnTo>
                    <a:lnTo>
                      <a:pt x="362" y="67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2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60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8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2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7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4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6"/>
                    </a:lnTo>
                    <a:lnTo>
                      <a:pt x="355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7" y="77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58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0" y="79"/>
                    </a:lnTo>
                    <a:lnTo>
                      <a:pt x="362" y="79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2" y="81"/>
                    </a:lnTo>
                    <a:lnTo>
                      <a:pt x="364" y="81"/>
                    </a:lnTo>
                    <a:lnTo>
                      <a:pt x="364" y="81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4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6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8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69" y="79"/>
                    </a:lnTo>
                    <a:lnTo>
                      <a:pt x="371" y="79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1" y="81"/>
                    </a:lnTo>
                    <a:lnTo>
                      <a:pt x="373" y="81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3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3" y="85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5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6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7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88"/>
                    </a:lnTo>
                    <a:lnTo>
                      <a:pt x="378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0" y="90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2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4" y="92"/>
                    </a:lnTo>
                    <a:lnTo>
                      <a:pt x="386" y="92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6" y="94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5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7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7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89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1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5"/>
                    </a:lnTo>
                    <a:lnTo>
                      <a:pt x="393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5" y="97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6" y="95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4"/>
                    </a:lnTo>
                    <a:lnTo>
                      <a:pt x="398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0" y="95"/>
                    </a:lnTo>
                    <a:lnTo>
                      <a:pt x="402" y="95"/>
                    </a:lnTo>
                    <a:lnTo>
                      <a:pt x="402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4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6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7" y="95"/>
                    </a:lnTo>
                    <a:lnTo>
                      <a:pt x="409" y="97"/>
                    </a:lnTo>
                    <a:lnTo>
                      <a:pt x="409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1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3" y="97"/>
                    </a:lnTo>
                    <a:lnTo>
                      <a:pt x="415" y="97"/>
                    </a:lnTo>
                    <a:lnTo>
                      <a:pt x="415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6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0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2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4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5" y="99"/>
                    </a:lnTo>
                    <a:lnTo>
                      <a:pt x="427" y="99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7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29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1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3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7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4" y="95"/>
                    </a:lnTo>
                    <a:lnTo>
                      <a:pt x="436" y="95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4"/>
                    </a:lnTo>
                    <a:lnTo>
                      <a:pt x="438" y="92"/>
                    </a:lnTo>
                    <a:lnTo>
                      <a:pt x="438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0" y="92"/>
                    </a:lnTo>
                    <a:lnTo>
                      <a:pt x="442" y="92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90"/>
                    </a:lnTo>
                    <a:lnTo>
                      <a:pt x="442" y="88"/>
                    </a:lnTo>
                    <a:lnTo>
                      <a:pt x="442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3" y="88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5" y="86"/>
                    </a:lnTo>
                    <a:lnTo>
                      <a:pt x="447" y="86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5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3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81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49" y="79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7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1" y="76"/>
                    </a:lnTo>
                    <a:lnTo>
                      <a:pt x="453" y="76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4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3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4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6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2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70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8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7"/>
                    </a:lnTo>
                    <a:lnTo>
                      <a:pt x="458" y="65"/>
                    </a:lnTo>
                    <a:lnTo>
                      <a:pt x="458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5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6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3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61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9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6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58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7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0" y="59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2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7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3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9"/>
                    </a:lnTo>
                    <a:lnTo>
                      <a:pt x="465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7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6"/>
                    </a:lnTo>
                    <a:lnTo>
                      <a:pt x="467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4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2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50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69" y="48"/>
                    </a:lnTo>
                    <a:lnTo>
                      <a:pt x="471" y="48"/>
                    </a:lnTo>
                    <a:lnTo>
                      <a:pt x="471" y="48"/>
                    </a:lnTo>
                    <a:lnTo>
                      <a:pt x="471" y="47"/>
                    </a:lnTo>
                    <a:lnTo>
                      <a:pt x="472" y="47"/>
                    </a:lnTo>
                    <a:lnTo>
                      <a:pt x="472" y="47"/>
                    </a:lnTo>
                    <a:lnTo>
                      <a:pt x="472" y="45"/>
                    </a:lnTo>
                    <a:lnTo>
                      <a:pt x="472" y="45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3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41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9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8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6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2" y="34"/>
                    </a:lnTo>
                    <a:lnTo>
                      <a:pt x="471" y="34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2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1" y="30"/>
                    </a:lnTo>
                    <a:lnTo>
                      <a:pt x="472" y="30"/>
                    </a:lnTo>
                    <a:lnTo>
                      <a:pt x="472" y="30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2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4" y="29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7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8" y="25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78" y="27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0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5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1" y="23"/>
                    </a:lnTo>
                    <a:lnTo>
                      <a:pt x="483" y="23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3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5" y="25"/>
                    </a:lnTo>
                    <a:lnTo>
                      <a:pt x="487" y="25"/>
                    </a:lnTo>
                    <a:lnTo>
                      <a:pt x="487" y="25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3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7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89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1" y="21"/>
                    </a:lnTo>
                    <a:lnTo>
                      <a:pt x="492" y="21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3"/>
                    </a:lnTo>
                    <a:lnTo>
                      <a:pt x="492" y="25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4" y="23"/>
                    </a:lnTo>
                    <a:lnTo>
                      <a:pt x="496" y="23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5"/>
                    </a:lnTo>
                    <a:lnTo>
                      <a:pt x="496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498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7"/>
                    </a:lnTo>
                    <a:lnTo>
                      <a:pt x="500" y="29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0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2"/>
                    </a:lnTo>
                    <a:lnTo>
                      <a:pt x="500" y="34"/>
                    </a:lnTo>
                    <a:lnTo>
                      <a:pt x="501" y="34"/>
                    </a:lnTo>
                    <a:lnTo>
                      <a:pt x="501" y="34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1" y="32"/>
                    </a:lnTo>
                    <a:lnTo>
                      <a:pt x="503" y="32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4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3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5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6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8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39"/>
                    </a:lnTo>
                    <a:lnTo>
                      <a:pt x="507" y="41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7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09" y="43"/>
                    </a:lnTo>
                    <a:lnTo>
                      <a:pt x="510" y="43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0" y="45"/>
                    </a:lnTo>
                    <a:lnTo>
                      <a:pt x="512" y="45"/>
                    </a:lnTo>
                    <a:lnTo>
                      <a:pt x="512" y="45"/>
                    </a:lnTo>
                    <a:lnTo>
                      <a:pt x="512" y="47"/>
                    </a:lnTo>
                    <a:lnTo>
                      <a:pt x="512" y="47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2" y="48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10" y="50"/>
                    </a:lnTo>
                    <a:lnTo>
                      <a:pt x="509" y="52"/>
                    </a:lnTo>
                    <a:lnTo>
                      <a:pt x="509" y="52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4"/>
                    </a:lnTo>
                    <a:lnTo>
                      <a:pt x="510" y="56"/>
                    </a:lnTo>
                    <a:lnTo>
                      <a:pt x="510" y="56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0" y="57"/>
                    </a:lnTo>
                    <a:lnTo>
                      <a:pt x="512" y="57"/>
                    </a:lnTo>
                    <a:lnTo>
                      <a:pt x="512" y="57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59"/>
                    </a:lnTo>
                    <a:lnTo>
                      <a:pt x="510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1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3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5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7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68"/>
                    </a:lnTo>
                    <a:lnTo>
                      <a:pt x="509" y="70"/>
                    </a:lnTo>
                    <a:lnTo>
                      <a:pt x="509" y="70"/>
                    </a:lnTo>
                    <a:lnTo>
                      <a:pt x="509" y="72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09" y="74"/>
                    </a:lnTo>
                    <a:lnTo>
                      <a:pt x="510" y="74"/>
                    </a:lnTo>
                    <a:lnTo>
                      <a:pt x="510" y="74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0" y="76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7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2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4" y="79"/>
                    </a:lnTo>
                    <a:lnTo>
                      <a:pt x="516" y="79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6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8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7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6"/>
                    </a:lnTo>
                    <a:lnTo>
                      <a:pt x="519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1" y="74"/>
                    </a:lnTo>
                    <a:lnTo>
                      <a:pt x="523" y="74"/>
                    </a:lnTo>
                    <a:lnTo>
                      <a:pt x="523" y="74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2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5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70"/>
                    </a:lnTo>
                    <a:lnTo>
                      <a:pt x="527" y="68"/>
                    </a:lnTo>
                    <a:lnTo>
                      <a:pt x="527" y="68"/>
                    </a:lnTo>
                    <a:lnTo>
                      <a:pt x="528" y="68"/>
                    </a:lnTo>
                    <a:lnTo>
                      <a:pt x="528" y="70"/>
                    </a:lnTo>
                    <a:lnTo>
                      <a:pt x="528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0" y="70"/>
                    </a:lnTo>
                    <a:lnTo>
                      <a:pt x="532" y="70"/>
                    </a:lnTo>
                    <a:lnTo>
                      <a:pt x="532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70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8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4" y="67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34" y="63"/>
                    </a:lnTo>
                    <a:lnTo>
                      <a:pt x="534" y="63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6" y="61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3"/>
                    </a:lnTo>
                    <a:lnTo>
                      <a:pt x="538" y="65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39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7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68"/>
                    </a:lnTo>
                    <a:lnTo>
                      <a:pt x="541" y="70"/>
                    </a:lnTo>
                    <a:lnTo>
                      <a:pt x="541" y="70"/>
                    </a:lnTo>
                    <a:lnTo>
                      <a:pt x="543" y="70"/>
                    </a:lnTo>
                    <a:lnTo>
                      <a:pt x="543" y="70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3" y="72"/>
                    </a:lnTo>
                    <a:lnTo>
                      <a:pt x="545" y="72"/>
                    </a:lnTo>
                    <a:lnTo>
                      <a:pt x="545" y="72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5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7" y="70"/>
                    </a:lnTo>
                    <a:lnTo>
                      <a:pt x="548" y="70"/>
                    </a:lnTo>
                    <a:lnTo>
                      <a:pt x="548" y="70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48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68"/>
                    </a:lnTo>
                    <a:lnTo>
                      <a:pt x="550" y="70"/>
                    </a:lnTo>
                    <a:lnTo>
                      <a:pt x="550" y="70"/>
                    </a:lnTo>
                    <a:lnTo>
                      <a:pt x="552" y="70"/>
                    </a:lnTo>
                    <a:lnTo>
                      <a:pt x="552" y="70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2" y="68"/>
                    </a:lnTo>
                    <a:lnTo>
                      <a:pt x="554" y="68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4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6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0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7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2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4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59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1" y="76"/>
                    </a:lnTo>
                    <a:lnTo>
                      <a:pt x="563" y="76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3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5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6" y="77"/>
                    </a:lnTo>
                    <a:lnTo>
                      <a:pt x="568" y="77"/>
                    </a:lnTo>
                    <a:lnTo>
                      <a:pt x="568" y="77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4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9"/>
                    </a:lnTo>
                    <a:lnTo>
                      <a:pt x="576" y="77"/>
                    </a:lnTo>
                    <a:lnTo>
                      <a:pt x="576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7" y="77"/>
                    </a:lnTo>
                    <a:lnTo>
                      <a:pt x="579" y="77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79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1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3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6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5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4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6" y="76"/>
                    </a:lnTo>
                    <a:lnTo>
                      <a:pt x="588" y="74"/>
                    </a:lnTo>
                    <a:lnTo>
                      <a:pt x="588" y="74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88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0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2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4" y="72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70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8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5" y="67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7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5"/>
                    </a:lnTo>
                    <a:lnTo>
                      <a:pt x="599" y="67"/>
                    </a:lnTo>
                    <a:lnTo>
                      <a:pt x="599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7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1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3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68"/>
                    </a:lnTo>
                    <a:lnTo>
                      <a:pt x="604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6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08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70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0" y="68"/>
                    </a:lnTo>
                    <a:lnTo>
                      <a:pt x="612" y="68"/>
                    </a:lnTo>
                    <a:lnTo>
                      <a:pt x="612" y="68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3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0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2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2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4"/>
                    </a:lnTo>
                    <a:lnTo>
                      <a:pt x="613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2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6"/>
                    </a:lnTo>
                    <a:lnTo>
                      <a:pt x="610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4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8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7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6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4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6"/>
                    </a:lnTo>
                    <a:lnTo>
                      <a:pt x="603" y="77"/>
                    </a:lnTo>
                    <a:lnTo>
                      <a:pt x="603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7"/>
                    </a:lnTo>
                    <a:lnTo>
                      <a:pt x="601" y="79"/>
                    </a:lnTo>
                    <a:lnTo>
                      <a:pt x="601" y="79"/>
                    </a:lnTo>
                    <a:lnTo>
                      <a:pt x="599" y="79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1"/>
                    </a:lnTo>
                    <a:lnTo>
                      <a:pt x="599" y="83"/>
                    </a:lnTo>
                    <a:lnTo>
                      <a:pt x="599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1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3" y="83"/>
                    </a:lnTo>
                    <a:lnTo>
                      <a:pt x="604" y="83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4" y="81"/>
                    </a:lnTo>
                    <a:lnTo>
                      <a:pt x="606" y="81"/>
                    </a:lnTo>
                    <a:lnTo>
                      <a:pt x="606" y="83"/>
                    </a:lnTo>
                    <a:lnTo>
                      <a:pt x="606" y="83"/>
                    </a:lnTo>
                    <a:lnTo>
                      <a:pt x="606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5"/>
                    </a:lnTo>
                    <a:lnTo>
                      <a:pt x="606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3"/>
                    </a:lnTo>
                    <a:lnTo>
                      <a:pt x="608" y="81"/>
                    </a:lnTo>
                    <a:lnTo>
                      <a:pt x="608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1"/>
                    </a:lnTo>
                    <a:lnTo>
                      <a:pt x="610" y="83"/>
                    </a:lnTo>
                    <a:lnTo>
                      <a:pt x="610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2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3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1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5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3"/>
                    </a:lnTo>
                    <a:lnTo>
                      <a:pt x="613" y="85"/>
                    </a:lnTo>
                    <a:lnTo>
                      <a:pt x="612" y="85"/>
                    </a:lnTo>
                    <a:lnTo>
                      <a:pt x="612" y="85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2" y="86"/>
                    </a:lnTo>
                    <a:lnTo>
                      <a:pt x="610" y="88"/>
                    </a:lnTo>
                    <a:lnTo>
                      <a:pt x="610" y="88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0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10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8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2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4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6" y="95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7"/>
                    </a:lnTo>
                    <a:lnTo>
                      <a:pt x="608" y="99"/>
                    </a:lnTo>
                    <a:lnTo>
                      <a:pt x="608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99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10" y="101"/>
                    </a:lnTo>
                    <a:lnTo>
                      <a:pt x="608" y="103"/>
                    </a:lnTo>
                    <a:lnTo>
                      <a:pt x="608" y="105"/>
                    </a:lnTo>
                    <a:lnTo>
                      <a:pt x="606" y="105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08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4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6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10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0" y="106"/>
                    </a:lnTo>
                    <a:lnTo>
                      <a:pt x="612" y="106"/>
                    </a:lnTo>
                    <a:lnTo>
                      <a:pt x="612" y="105"/>
                    </a:lnTo>
                    <a:lnTo>
                      <a:pt x="613" y="105"/>
                    </a:lnTo>
                    <a:lnTo>
                      <a:pt x="613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5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7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19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1" y="105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3"/>
                    </a:lnTo>
                    <a:lnTo>
                      <a:pt x="623" y="101"/>
                    </a:lnTo>
                    <a:lnTo>
                      <a:pt x="623" y="101"/>
                    </a:lnTo>
                    <a:lnTo>
                      <a:pt x="621" y="101"/>
                    </a:lnTo>
                    <a:lnTo>
                      <a:pt x="621" y="101"/>
                    </a:lnTo>
                    <a:lnTo>
                      <a:pt x="621" y="99"/>
                    </a:lnTo>
                    <a:lnTo>
                      <a:pt x="621" y="99"/>
                    </a:lnTo>
                    <a:lnTo>
                      <a:pt x="621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7"/>
                    </a:lnTo>
                    <a:lnTo>
                      <a:pt x="623" y="95"/>
                    </a:lnTo>
                    <a:lnTo>
                      <a:pt x="623" y="95"/>
                    </a:lnTo>
                    <a:lnTo>
                      <a:pt x="624" y="95"/>
                    </a:lnTo>
                    <a:lnTo>
                      <a:pt x="624" y="95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4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4" y="92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6" y="94"/>
                    </a:lnTo>
                    <a:lnTo>
                      <a:pt x="628" y="94"/>
                    </a:lnTo>
                    <a:lnTo>
                      <a:pt x="628" y="94"/>
                    </a:lnTo>
                    <a:lnTo>
                      <a:pt x="628" y="95"/>
                    </a:lnTo>
                    <a:lnTo>
                      <a:pt x="628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0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5"/>
                    </a:lnTo>
                    <a:lnTo>
                      <a:pt x="632" y="94"/>
                    </a:lnTo>
                    <a:lnTo>
                      <a:pt x="632" y="94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2"/>
                    </a:lnTo>
                    <a:lnTo>
                      <a:pt x="632" y="90"/>
                    </a:lnTo>
                    <a:lnTo>
                      <a:pt x="632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3" y="90"/>
                    </a:lnTo>
                    <a:lnTo>
                      <a:pt x="635" y="90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5" y="92"/>
                    </a:lnTo>
                    <a:lnTo>
                      <a:pt x="637" y="92"/>
                    </a:lnTo>
                    <a:lnTo>
                      <a:pt x="637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39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1" y="92"/>
                    </a:lnTo>
                    <a:lnTo>
                      <a:pt x="642" y="92"/>
                    </a:lnTo>
                    <a:lnTo>
                      <a:pt x="642" y="92"/>
                    </a:lnTo>
                    <a:lnTo>
                      <a:pt x="644" y="92"/>
                    </a:lnTo>
                    <a:lnTo>
                      <a:pt x="644" y="90"/>
                    </a:lnTo>
                    <a:lnTo>
                      <a:pt x="644" y="90"/>
                    </a:lnTo>
                    <a:lnTo>
                      <a:pt x="646" y="92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4"/>
                    </a:lnTo>
                    <a:lnTo>
                      <a:pt x="646" y="95"/>
                    </a:lnTo>
                    <a:lnTo>
                      <a:pt x="646" y="95"/>
                    </a:lnTo>
                    <a:lnTo>
                      <a:pt x="646" y="97"/>
                    </a:lnTo>
                    <a:lnTo>
                      <a:pt x="646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48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7"/>
                    </a:lnTo>
                    <a:lnTo>
                      <a:pt x="650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1" y="95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3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5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4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7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2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59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90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1" y="88"/>
                    </a:lnTo>
                    <a:lnTo>
                      <a:pt x="662" y="88"/>
                    </a:lnTo>
                    <a:lnTo>
                      <a:pt x="662" y="88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2" y="86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1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5"/>
                    </a:lnTo>
                    <a:lnTo>
                      <a:pt x="662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3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4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81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9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2" y="77"/>
                    </a:lnTo>
                    <a:lnTo>
                      <a:pt x="664" y="77"/>
                    </a:lnTo>
                    <a:lnTo>
                      <a:pt x="664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2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6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4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2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70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4" y="68"/>
                    </a:lnTo>
                    <a:lnTo>
                      <a:pt x="662" y="68"/>
                    </a:lnTo>
                    <a:lnTo>
                      <a:pt x="662" y="68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2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7"/>
                    </a:lnTo>
                    <a:lnTo>
                      <a:pt x="661" y="65"/>
                    </a:lnTo>
                    <a:lnTo>
                      <a:pt x="661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5"/>
                    </a:lnTo>
                    <a:lnTo>
                      <a:pt x="659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3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7" y="61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5" y="59"/>
                    </a:lnTo>
                    <a:lnTo>
                      <a:pt x="657" y="57"/>
                    </a:lnTo>
                    <a:lnTo>
                      <a:pt x="661" y="57"/>
                    </a:lnTo>
                    <a:lnTo>
                      <a:pt x="662" y="56"/>
                    </a:lnTo>
                    <a:lnTo>
                      <a:pt x="664" y="56"/>
                    </a:lnTo>
                    <a:lnTo>
                      <a:pt x="664" y="56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68" y="54"/>
                    </a:lnTo>
                    <a:lnTo>
                      <a:pt x="670" y="54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0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1" y="52"/>
                    </a:lnTo>
                    <a:lnTo>
                      <a:pt x="673" y="52"/>
                    </a:lnTo>
                    <a:lnTo>
                      <a:pt x="673" y="50"/>
                    </a:lnTo>
                    <a:lnTo>
                      <a:pt x="673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5" y="50"/>
                    </a:lnTo>
                    <a:lnTo>
                      <a:pt x="677" y="50"/>
                    </a:lnTo>
                    <a:lnTo>
                      <a:pt x="677" y="50"/>
                    </a:lnTo>
                    <a:lnTo>
                      <a:pt x="677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79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0" y="48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2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4" y="47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8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5"/>
                    </a:lnTo>
                    <a:lnTo>
                      <a:pt x="686" y="43"/>
                    </a:lnTo>
                    <a:lnTo>
                      <a:pt x="686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89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1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3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5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3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7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698" y="41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0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9"/>
                    </a:lnTo>
                    <a:lnTo>
                      <a:pt x="702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4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8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6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09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1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3" y="36"/>
                    </a:lnTo>
                    <a:lnTo>
                      <a:pt x="715" y="36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5" y="34"/>
                    </a:lnTo>
                    <a:lnTo>
                      <a:pt x="717" y="34"/>
                    </a:lnTo>
                    <a:lnTo>
                      <a:pt x="717" y="34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7" y="32"/>
                    </a:lnTo>
                    <a:lnTo>
                      <a:pt x="718" y="34"/>
                    </a:lnTo>
                    <a:lnTo>
                      <a:pt x="718" y="34"/>
                    </a:lnTo>
                    <a:lnTo>
                      <a:pt x="720" y="34"/>
                    </a:lnTo>
                    <a:lnTo>
                      <a:pt x="720" y="34"/>
                    </a:lnTo>
                    <a:lnTo>
                      <a:pt x="722" y="32"/>
                    </a:lnTo>
                    <a:lnTo>
                      <a:pt x="724" y="32"/>
                    </a:lnTo>
                    <a:lnTo>
                      <a:pt x="724" y="32"/>
                    </a:lnTo>
                    <a:lnTo>
                      <a:pt x="726" y="32"/>
                    </a:lnTo>
                    <a:lnTo>
                      <a:pt x="726" y="30"/>
                    </a:lnTo>
                    <a:lnTo>
                      <a:pt x="727" y="30"/>
                    </a:lnTo>
                    <a:lnTo>
                      <a:pt x="727" y="30"/>
                    </a:lnTo>
                    <a:lnTo>
                      <a:pt x="729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9"/>
                    </a:lnTo>
                    <a:lnTo>
                      <a:pt x="731" y="27"/>
                    </a:lnTo>
                    <a:lnTo>
                      <a:pt x="733" y="27"/>
                    </a:lnTo>
                    <a:lnTo>
                      <a:pt x="735" y="27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5"/>
                    </a:lnTo>
                    <a:lnTo>
                      <a:pt x="736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3"/>
                    </a:lnTo>
                    <a:lnTo>
                      <a:pt x="738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21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0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9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2" y="18"/>
                    </a:lnTo>
                    <a:lnTo>
                      <a:pt x="744" y="18"/>
                    </a:lnTo>
                    <a:lnTo>
                      <a:pt x="744" y="18"/>
                    </a:lnTo>
                    <a:lnTo>
                      <a:pt x="746" y="19"/>
                    </a:lnTo>
                    <a:lnTo>
                      <a:pt x="746" y="19"/>
                    </a:lnTo>
                    <a:lnTo>
                      <a:pt x="747" y="19"/>
                    </a:lnTo>
                    <a:lnTo>
                      <a:pt x="747" y="19"/>
                    </a:lnTo>
                    <a:lnTo>
                      <a:pt x="749" y="19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1"/>
                    </a:lnTo>
                    <a:lnTo>
                      <a:pt x="749" y="23"/>
                    </a:lnTo>
                    <a:lnTo>
                      <a:pt x="751" y="23"/>
                    </a:lnTo>
                    <a:lnTo>
                      <a:pt x="753" y="23"/>
                    </a:lnTo>
                    <a:lnTo>
                      <a:pt x="753" y="23"/>
                    </a:lnTo>
                    <a:lnTo>
                      <a:pt x="753" y="25"/>
                    </a:lnTo>
                    <a:lnTo>
                      <a:pt x="755" y="25"/>
                    </a:lnTo>
                    <a:lnTo>
                      <a:pt x="755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7"/>
                    </a:lnTo>
                    <a:lnTo>
                      <a:pt x="756" y="29"/>
                    </a:lnTo>
                    <a:lnTo>
                      <a:pt x="758" y="29"/>
                    </a:lnTo>
                    <a:lnTo>
                      <a:pt x="758" y="29"/>
                    </a:lnTo>
                    <a:lnTo>
                      <a:pt x="760" y="29"/>
                    </a:lnTo>
                    <a:lnTo>
                      <a:pt x="760" y="29"/>
                    </a:lnTo>
                    <a:lnTo>
                      <a:pt x="760" y="30"/>
                    </a:lnTo>
                    <a:lnTo>
                      <a:pt x="762" y="30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4" y="32"/>
                    </a:lnTo>
                    <a:lnTo>
                      <a:pt x="765" y="32"/>
                    </a:lnTo>
                    <a:lnTo>
                      <a:pt x="765" y="32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7" y="34"/>
                    </a:lnTo>
                    <a:lnTo>
                      <a:pt x="769" y="34"/>
                    </a:lnTo>
                    <a:lnTo>
                      <a:pt x="769" y="34"/>
                    </a:lnTo>
                    <a:lnTo>
                      <a:pt x="769" y="36"/>
                    </a:lnTo>
                    <a:lnTo>
                      <a:pt x="769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6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1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3" y="38"/>
                    </a:lnTo>
                    <a:lnTo>
                      <a:pt x="774" y="38"/>
                    </a:lnTo>
                    <a:lnTo>
                      <a:pt x="774" y="38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4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6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39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78" y="41"/>
                    </a:lnTo>
                    <a:lnTo>
                      <a:pt x="780" y="41"/>
                    </a:lnTo>
                    <a:lnTo>
                      <a:pt x="780" y="41"/>
                    </a:lnTo>
                    <a:lnTo>
                      <a:pt x="780" y="43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5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2" y="47"/>
                    </a:lnTo>
                    <a:lnTo>
                      <a:pt x="784" y="47"/>
                    </a:lnTo>
                    <a:lnTo>
                      <a:pt x="784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5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7"/>
                    </a:lnTo>
                    <a:lnTo>
                      <a:pt x="787" y="48"/>
                    </a:lnTo>
                    <a:lnTo>
                      <a:pt x="787" y="48"/>
                    </a:lnTo>
                    <a:lnTo>
                      <a:pt x="789" y="48"/>
                    </a:lnTo>
                    <a:lnTo>
                      <a:pt x="789" y="48"/>
                    </a:lnTo>
                    <a:lnTo>
                      <a:pt x="791" y="48"/>
                    </a:lnTo>
                    <a:lnTo>
                      <a:pt x="791" y="48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3" y="50"/>
                    </a:lnTo>
                    <a:lnTo>
                      <a:pt x="791" y="52"/>
                    </a:lnTo>
                    <a:lnTo>
                      <a:pt x="791" y="52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1" y="54"/>
                    </a:lnTo>
                    <a:lnTo>
                      <a:pt x="793" y="54"/>
                    </a:lnTo>
                    <a:lnTo>
                      <a:pt x="793" y="54"/>
                    </a:lnTo>
                    <a:lnTo>
                      <a:pt x="794" y="54"/>
                    </a:lnTo>
                    <a:lnTo>
                      <a:pt x="794" y="54"/>
                    </a:lnTo>
                    <a:lnTo>
                      <a:pt x="796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4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6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798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0" y="57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9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3" y="57"/>
                    </a:lnTo>
                    <a:lnTo>
                      <a:pt x="805" y="57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5" y="56"/>
                    </a:lnTo>
                    <a:lnTo>
                      <a:pt x="807" y="54"/>
                    </a:lnTo>
                    <a:lnTo>
                      <a:pt x="807" y="56"/>
                    </a:lnTo>
                    <a:lnTo>
                      <a:pt x="807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09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1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2" y="56"/>
                    </a:lnTo>
                    <a:lnTo>
                      <a:pt x="814" y="56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4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6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7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18" y="59"/>
                    </a:lnTo>
                    <a:lnTo>
                      <a:pt x="820" y="59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1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3"/>
                    </a:lnTo>
                    <a:lnTo>
                      <a:pt x="820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1" y="65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3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7"/>
                    </a:lnTo>
                    <a:lnTo>
                      <a:pt x="825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7" y="68"/>
                    </a:lnTo>
                    <a:lnTo>
                      <a:pt x="829" y="68"/>
                    </a:lnTo>
                    <a:lnTo>
                      <a:pt x="829" y="68"/>
                    </a:lnTo>
                    <a:lnTo>
                      <a:pt x="829" y="70"/>
                    </a:lnTo>
                    <a:lnTo>
                      <a:pt x="831" y="70"/>
                    </a:lnTo>
                    <a:lnTo>
                      <a:pt x="831" y="70"/>
                    </a:lnTo>
                    <a:lnTo>
                      <a:pt x="832" y="70"/>
                    </a:lnTo>
                    <a:lnTo>
                      <a:pt x="832" y="70"/>
                    </a:lnTo>
                    <a:lnTo>
                      <a:pt x="832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4" y="72"/>
                    </a:lnTo>
                    <a:lnTo>
                      <a:pt x="836" y="74"/>
                    </a:lnTo>
                    <a:lnTo>
                      <a:pt x="838" y="74"/>
                    </a:lnTo>
                    <a:lnTo>
                      <a:pt x="838" y="74"/>
                    </a:lnTo>
                    <a:lnTo>
                      <a:pt x="840" y="74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0" y="76"/>
                    </a:lnTo>
                    <a:lnTo>
                      <a:pt x="841" y="76"/>
                    </a:lnTo>
                    <a:lnTo>
                      <a:pt x="843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45" y="77"/>
                    </a:lnTo>
                    <a:lnTo>
                      <a:pt x="852" y="81"/>
                    </a:lnTo>
                    <a:lnTo>
                      <a:pt x="854" y="81"/>
                    </a:lnTo>
                    <a:lnTo>
                      <a:pt x="858" y="83"/>
                    </a:lnTo>
                    <a:lnTo>
                      <a:pt x="858" y="83"/>
                    </a:lnTo>
                    <a:lnTo>
                      <a:pt x="859" y="83"/>
                    </a:lnTo>
                    <a:lnTo>
                      <a:pt x="861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3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5" y="83"/>
                    </a:lnTo>
                    <a:lnTo>
                      <a:pt x="867" y="83"/>
                    </a:lnTo>
                    <a:lnTo>
                      <a:pt x="867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69" y="83"/>
                    </a:lnTo>
                    <a:lnTo>
                      <a:pt x="870" y="83"/>
                    </a:lnTo>
                    <a:lnTo>
                      <a:pt x="870" y="83"/>
                    </a:lnTo>
                    <a:lnTo>
                      <a:pt x="872" y="83"/>
                    </a:lnTo>
                    <a:lnTo>
                      <a:pt x="872" y="83"/>
                    </a:lnTo>
                    <a:lnTo>
                      <a:pt x="874" y="85"/>
                    </a:lnTo>
                    <a:lnTo>
                      <a:pt x="876" y="85"/>
                    </a:lnTo>
                    <a:lnTo>
                      <a:pt x="878" y="85"/>
                    </a:lnTo>
                    <a:lnTo>
                      <a:pt x="878" y="85"/>
                    </a:lnTo>
                    <a:lnTo>
                      <a:pt x="878" y="86"/>
                    </a:lnTo>
                    <a:lnTo>
                      <a:pt x="879" y="86"/>
                    </a:lnTo>
                    <a:lnTo>
                      <a:pt x="879" y="86"/>
                    </a:lnTo>
                    <a:lnTo>
                      <a:pt x="881" y="86"/>
                    </a:lnTo>
                    <a:lnTo>
                      <a:pt x="883" y="88"/>
                    </a:lnTo>
                    <a:lnTo>
                      <a:pt x="885" y="88"/>
                    </a:lnTo>
                    <a:lnTo>
                      <a:pt x="887" y="88"/>
                    </a:lnTo>
                    <a:lnTo>
                      <a:pt x="890" y="90"/>
                    </a:lnTo>
                    <a:lnTo>
                      <a:pt x="892" y="92"/>
                    </a:lnTo>
                    <a:lnTo>
                      <a:pt x="894" y="95"/>
                    </a:lnTo>
                    <a:lnTo>
                      <a:pt x="892" y="99"/>
                    </a:lnTo>
                    <a:lnTo>
                      <a:pt x="894" y="101"/>
                    </a:lnTo>
                    <a:lnTo>
                      <a:pt x="896" y="103"/>
                    </a:lnTo>
                    <a:lnTo>
                      <a:pt x="896" y="105"/>
                    </a:lnTo>
                    <a:lnTo>
                      <a:pt x="894" y="108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6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7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899" y="110"/>
                    </a:lnTo>
                    <a:lnTo>
                      <a:pt x="901" y="110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3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2"/>
                    </a:lnTo>
                    <a:lnTo>
                      <a:pt x="905" y="110"/>
                    </a:lnTo>
                    <a:lnTo>
                      <a:pt x="905" y="110"/>
                    </a:lnTo>
                    <a:lnTo>
                      <a:pt x="906" y="110"/>
                    </a:lnTo>
                    <a:lnTo>
                      <a:pt x="906" y="108"/>
                    </a:lnTo>
                    <a:lnTo>
                      <a:pt x="906" y="108"/>
                    </a:lnTo>
                    <a:lnTo>
                      <a:pt x="908" y="108"/>
                    </a:lnTo>
                    <a:lnTo>
                      <a:pt x="908" y="106"/>
                    </a:lnTo>
                    <a:lnTo>
                      <a:pt x="908" y="106"/>
                    </a:lnTo>
                    <a:lnTo>
                      <a:pt x="908" y="105"/>
                    </a:lnTo>
                    <a:lnTo>
                      <a:pt x="910" y="105"/>
                    </a:lnTo>
                    <a:lnTo>
                      <a:pt x="910" y="105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0" y="103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2" y="101"/>
                    </a:lnTo>
                    <a:lnTo>
                      <a:pt x="914" y="101"/>
                    </a:lnTo>
                    <a:lnTo>
                      <a:pt x="914" y="101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6" y="99"/>
                    </a:lnTo>
                    <a:lnTo>
                      <a:pt x="917" y="101"/>
                    </a:lnTo>
                    <a:lnTo>
                      <a:pt x="917" y="101"/>
                    </a:lnTo>
                    <a:lnTo>
                      <a:pt x="919" y="101"/>
                    </a:lnTo>
                    <a:lnTo>
                      <a:pt x="921" y="101"/>
                    </a:lnTo>
                    <a:lnTo>
                      <a:pt x="921" y="101"/>
                    </a:lnTo>
                    <a:lnTo>
                      <a:pt x="923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5" y="101"/>
                    </a:lnTo>
                    <a:lnTo>
                      <a:pt x="926" y="103"/>
                    </a:lnTo>
                    <a:lnTo>
                      <a:pt x="928" y="103"/>
                    </a:lnTo>
                    <a:lnTo>
                      <a:pt x="928" y="103"/>
                    </a:lnTo>
                    <a:lnTo>
                      <a:pt x="930" y="103"/>
                    </a:lnTo>
                    <a:lnTo>
                      <a:pt x="930" y="103"/>
                    </a:lnTo>
                    <a:lnTo>
                      <a:pt x="932" y="103"/>
                    </a:lnTo>
                    <a:lnTo>
                      <a:pt x="934" y="103"/>
                    </a:lnTo>
                    <a:lnTo>
                      <a:pt x="934" y="103"/>
                    </a:lnTo>
                    <a:lnTo>
                      <a:pt x="934" y="105"/>
                    </a:lnTo>
                    <a:lnTo>
                      <a:pt x="934" y="105"/>
                    </a:lnTo>
                    <a:lnTo>
                      <a:pt x="937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39" y="105"/>
                    </a:lnTo>
                    <a:lnTo>
                      <a:pt x="941" y="105"/>
                    </a:lnTo>
                    <a:lnTo>
                      <a:pt x="943" y="105"/>
                    </a:lnTo>
                    <a:lnTo>
                      <a:pt x="943" y="105"/>
                    </a:lnTo>
                    <a:lnTo>
                      <a:pt x="943" y="106"/>
                    </a:lnTo>
                    <a:lnTo>
                      <a:pt x="943" y="106"/>
                    </a:lnTo>
                    <a:lnTo>
                      <a:pt x="944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6" y="106"/>
                    </a:lnTo>
                    <a:lnTo>
                      <a:pt x="948" y="106"/>
                    </a:lnTo>
                    <a:lnTo>
                      <a:pt x="948" y="106"/>
                    </a:lnTo>
                    <a:lnTo>
                      <a:pt x="950" y="106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0" y="105"/>
                    </a:lnTo>
                    <a:lnTo>
                      <a:pt x="952" y="105"/>
                    </a:lnTo>
                    <a:lnTo>
                      <a:pt x="952" y="105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2" y="103"/>
                    </a:lnTo>
                    <a:lnTo>
                      <a:pt x="954" y="101"/>
                    </a:lnTo>
                    <a:lnTo>
                      <a:pt x="954" y="99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7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5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4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0"/>
                    </a:lnTo>
                    <a:lnTo>
                      <a:pt x="957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59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1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3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2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3" y="90"/>
                    </a:lnTo>
                    <a:lnTo>
                      <a:pt x="975" y="90"/>
                    </a:lnTo>
                    <a:lnTo>
                      <a:pt x="975" y="90"/>
                    </a:lnTo>
                    <a:lnTo>
                      <a:pt x="975" y="92"/>
                    </a:lnTo>
                    <a:lnTo>
                      <a:pt x="977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79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1" y="92"/>
                    </a:lnTo>
                    <a:lnTo>
                      <a:pt x="982" y="92"/>
                    </a:lnTo>
                    <a:lnTo>
                      <a:pt x="982" y="92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2" y="90"/>
                    </a:lnTo>
                    <a:lnTo>
                      <a:pt x="984" y="90"/>
                    </a:lnTo>
                    <a:lnTo>
                      <a:pt x="984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6" y="88"/>
                    </a:lnTo>
                    <a:lnTo>
                      <a:pt x="988" y="88"/>
                    </a:lnTo>
                    <a:lnTo>
                      <a:pt x="988" y="88"/>
                    </a:lnTo>
                    <a:lnTo>
                      <a:pt x="990" y="88"/>
                    </a:lnTo>
                    <a:lnTo>
                      <a:pt x="990" y="88"/>
                    </a:lnTo>
                    <a:lnTo>
                      <a:pt x="990" y="86"/>
                    </a:lnTo>
                    <a:lnTo>
                      <a:pt x="990" y="86"/>
                    </a:lnTo>
                    <a:lnTo>
                      <a:pt x="991" y="86"/>
                    </a:lnTo>
                    <a:lnTo>
                      <a:pt x="991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3" y="86"/>
                    </a:lnTo>
                    <a:lnTo>
                      <a:pt x="995" y="86"/>
                    </a:lnTo>
                    <a:lnTo>
                      <a:pt x="997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6"/>
                    </a:lnTo>
                    <a:lnTo>
                      <a:pt x="1001" y="85"/>
                    </a:lnTo>
                    <a:lnTo>
                      <a:pt x="1001" y="85"/>
                    </a:lnTo>
                    <a:lnTo>
                      <a:pt x="1002" y="85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3"/>
                    </a:lnTo>
                    <a:lnTo>
                      <a:pt x="1002" y="81"/>
                    </a:lnTo>
                    <a:lnTo>
                      <a:pt x="1002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81"/>
                    </a:lnTo>
                    <a:lnTo>
                      <a:pt x="1004" y="79"/>
                    </a:lnTo>
                    <a:lnTo>
                      <a:pt x="1004" y="79"/>
                    </a:lnTo>
                    <a:lnTo>
                      <a:pt x="1006" y="79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7"/>
                    </a:lnTo>
                    <a:lnTo>
                      <a:pt x="1006" y="76"/>
                    </a:lnTo>
                    <a:lnTo>
                      <a:pt x="1006" y="76"/>
                    </a:lnTo>
                    <a:lnTo>
                      <a:pt x="1006" y="74"/>
                    </a:lnTo>
                    <a:lnTo>
                      <a:pt x="1006" y="74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2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70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6" y="68"/>
                    </a:lnTo>
                    <a:lnTo>
                      <a:pt x="1008" y="68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0" y="67"/>
                    </a:lnTo>
                    <a:lnTo>
                      <a:pt x="1011" y="67"/>
                    </a:lnTo>
                    <a:lnTo>
                      <a:pt x="1011" y="65"/>
                    </a:lnTo>
                    <a:lnTo>
                      <a:pt x="1011" y="63"/>
                    </a:lnTo>
                    <a:lnTo>
                      <a:pt x="1013" y="63"/>
                    </a:lnTo>
                    <a:lnTo>
                      <a:pt x="1013" y="63"/>
                    </a:lnTo>
                    <a:lnTo>
                      <a:pt x="1013" y="61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9"/>
                    </a:lnTo>
                    <a:lnTo>
                      <a:pt x="1013" y="57"/>
                    </a:lnTo>
                    <a:lnTo>
                      <a:pt x="1011" y="57"/>
                    </a:lnTo>
                    <a:lnTo>
                      <a:pt x="1011" y="57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1" y="56"/>
                    </a:lnTo>
                    <a:lnTo>
                      <a:pt x="1013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7" y="54"/>
                    </a:lnTo>
                    <a:lnTo>
                      <a:pt x="1019" y="54"/>
                    </a:lnTo>
                    <a:lnTo>
                      <a:pt x="1019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0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2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4"/>
                    </a:lnTo>
                    <a:lnTo>
                      <a:pt x="1024" y="52"/>
                    </a:lnTo>
                    <a:lnTo>
                      <a:pt x="1026" y="52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8" y="50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2"/>
                    </a:lnTo>
                    <a:lnTo>
                      <a:pt x="1029" y="50"/>
                    </a:lnTo>
                    <a:lnTo>
                      <a:pt x="1031" y="50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8"/>
                    </a:lnTo>
                    <a:lnTo>
                      <a:pt x="1033" y="47"/>
                    </a:lnTo>
                    <a:lnTo>
                      <a:pt x="1033" y="43"/>
                    </a:lnTo>
                    <a:lnTo>
                      <a:pt x="1033" y="41"/>
                    </a:lnTo>
                    <a:lnTo>
                      <a:pt x="1033" y="41"/>
                    </a:lnTo>
                    <a:lnTo>
                      <a:pt x="1033" y="39"/>
                    </a:lnTo>
                    <a:lnTo>
                      <a:pt x="1033" y="39"/>
                    </a:lnTo>
                    <a:lnTo>
                      <a:pt x="1035" y="38"/>
                    </a:lnTo>
                    <a:lnTo>
                      <a:pt x="1035" y="38"/>
                    </a:lnTo>
                    <a:lnTo>
                      <a:pt x="1035" y="36"/>
                    </a:lnTo>
                    <a:lnTo>
                      <a:pt x="1035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7" y="36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4"/>
                    </a:lnTo>
                    <a:lnTo>
                      <a:pt x="1039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0" y="32"/>
                    </a:lnTo>
                    <a:lnTo>
                      <a:pt x="1042" y="32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30"/>
                    </a:lnTo>
                    <a:lnTo>
                      <a:pt x="1042" y="29"/>
                    </a:lnTo>
                    <a:lnTo>
                      <a:pt x="1042" y="29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7"/>
                    </a:lnTo>
                    <a:lnTo>
                      <a:pt x="1042" y="25"/>
                    </a:lnTo>
                    <a:lnTo>
                      <a:pt x="1042" y="25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3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2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21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9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4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6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8" y="18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6"/>
                    </a:lnTo>
                    <a:lnTo>
                      <a:pt x="1049" y="14"/>
                    </a:lnTo>
                    <a:lnTo>
                      <a:pt x="1049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1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3" y="16"/>
                    </a:lnTo>
                    <a:lnTo>
                      <a:pt x="1055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3" y="14"/>
                    </a:lnTo>
                    <a:lnTo>
                      <a:pt x="1055" y="14"/>
                    </a:lnTo>
                    <a:lnTo>
                      <a:pt x="1055" y="14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2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5" y="10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7" y="9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58" y="7"/>
                    </a:lnTo>
                    <a:lnTo>
                      <a:pt x="1060" y="7"/>
                    </a:lnTo>
                    <a:lnTo>
                      <a:pt x="1060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2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4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7"/>
                    </a:lnTo>
                    <a:lnTo>
                      <a:pt x="1066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7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69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5"/>
                    </a:lnTo>
                    <a:lnTo>
                      <a:pt x="1071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3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5" y="3"/>
                    </a:lnTo>
                    <a:lnTo>
                      <a:pt x="1076" y="3"/>
                    </a:lnTo>
                    <a:lnTo>
                      <a:pt x="1076" y="3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6" y="5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0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4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2"/>
                    </a:lnTo>
                    <a:lnTo>
                      <a:pt x="1086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7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4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8"/>
                    </a:lnTo>
                    <a:lnTo>
                      <a:pt x="1089" y="18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9" y="19"/>
                    </a:lnTo>
                    <a:lnTo>
                      <a:pt x="1087" y="19"/>
                    </a:lnTo>
                    <a:lnTo>
                      <a:pt x="1087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89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1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3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1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3" y="25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91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9" y="27"/>
                    </a:lnTo>
                    <a:lnTo>
                      <a:pt x="1087" y="27"/>
                    </a:lnTo>
                    <a:lnTo>
                      <a:pt x="1087" y="27"/>
                    </a:lnTo>
                    <a:lnTo>
                      <a:pt x="1089" y="29"/>
                    </a:lnTo>
                    <a:lnTo>
                      <a:pt x="1089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29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7" y="30"/>
                    </a:lnTo>
                    <a:lnTo>
                      <a:pt x="1086" y="30"/>
                    </a:lnTo>
                    <a:lnTo>
                      <a:pt x="1086" y="30"/>
                    </a:lnTo>
                    <a:lnTo>
                      <a:pt x="1087" y="30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2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4"/>
                    </a:lnTo>
                    <a:lnTo>
                      <a:pt x="1084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2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4"/>
                    </a:lnTo>
                    <a:lnTo>
                      <a:pt x="1086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7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6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9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7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6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4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8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39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2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1"/>
                    </a:lnTo>
                    <a:lnTo>
                      <a:pt x="1084" y="43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4" y="45"/>
                    </a:lnTo>
                    <a:lnTo>
                      <a:pt x="1086" y="45"/>
                    </a:lnTo>
                    <a:lnTo>
                      <a:pt x="1087" y="45"/>
                    </a:lnTo>
                    <a:lnTo>
                      <a:pt x="1087" y="45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7" y="47"/>
                    </a:lnTo>
                    <a:lnTo>
                      <a:pt x="1086" y="47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4" y="48"/>
                    </a:lnTo>
                    <a:lnTo>
                      <a:pt x="1082" y="48"/>
                    </a:lnTo>
                    <a:lnTo>
                      <a:pt x="1082" y="48"/>
                    </a:lnTo>
                    <a:lnTo>
                      <a:pt x="1082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8"/>
                    </a:lnTo>
                    <a:lnTo>
                      <a:pt x="1078" y="48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6" y="50"/>
                    </a:lnTo>
                    <a:lnTo>
                      <a:pt x="1078" y="50"/>
                    </a:lnTo>
                    <a:lnTo>
                      <a:pt x="1078" y="52"/>
                    </a:lnTo>
                    <a:lnTo>
                      <a:pt x="1078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0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2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4" y="52"/>
                    </a:lnTo>
                    <a:lnTo>
                      <a:pt x="1087" y="52"/>
                    </a:lnTo>
                    <a:lnTo>
                      <a:pt x="1087" y="52"/>
                    </a:lnTo>
                    <a:lnTo>
                      <a:pt x="1089" y="52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1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3" y="50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2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4"/>
                    </a:lnTo>
                    <a:lnTo>
                      <a:pt x="1095" y="56"/>
                    </a:lnTo>
                    <a:lnTo>
                      <a:pt x="1095" y="56"/>
                    </a:lnTo>
                    <a:lnTo>
                      <a:pt x="1093" y="56"/>
                    </a:lnTo>
                    <a:lnTo>
                      <a:pt x="1093" y="57"/>
                    </a:lnTo>
                    <a:lnTo>
                      <a:pt x="1093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7"/>
                    </a:lnTo>
                    <a:lnTo>
                      <a:pt x="1091" y="59"/>
                    </a:lnTo>
                    <a:lnTo>
                      <a:pt x="1091" y="61"/>
                    </a:lnTo>
                    <a:lnTo>
                      <a:pt x="1091" y="61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1" y="63"/>
                    </a:lnTo>
                    <a:lnTo>
                      <a:pt x="1093" y="63"/>
                    </a:lnTo>
                    <a:lnTo>
                      <a:pt x="1093" y="63"/>
                    </a:lnTo>
                    <a:lnTo>
                      <a:pt x="1093" y="65"/>
                    </a:lnTo>
                    <a:lnTo>
                      <a:pt x="1093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5" y="65"/>
                    </a:lnTo>
                    <a:lnTo>
                      <a:pt x="1096" y="65"/>
                    </a:lnTo>
                    <a:lnTo>
                      <a:pt x="1096" y="65"/>
                    </a:lnTo>
                    <a:lnTo>
                      <a:pt x="1098" y="65"/>
                    </a:lnTo>
                    <a:lnTo>
                      <a:pt x="1098" y="65"/>
                    </a:lnTo>
                    <a:lnTo>
                      <a:pt x="1100" y="65"/>
                    </a:lnTo>
                    <a:lnTo>
                      <a:pt x="1100" y="67"/>
                    </a:lnTo>
                    <a:lnTo>
                      <a:pt x="1100" y="67"/>
                    </a:lnTo>
                    <a:lnTo>
                      <a:pt x="1100" y="68"/>
                    </a:lnTo>
                    <a:lnTo>
                      <a:pt x="1100" y="70"/>
                    </a:lnTo>
                    <a:lnTo>
                      <a:pt x="1100" y="72"/>
                    </a:lnTo>
                    <a:lnTo>
                      <a:pt x="1100" y="74"/>
                    </a:lnTo>
                    <a:lnTo>
                      <a:pt x="1098" y="74"/>
                    </a:lnTo>
                    <a:lnTo>
                      <a:pt x="1098" y="74"/>
                    </a:lnTo>
                    <a:lnTo>
                      <a:pt x="1096" y="74"/>
                    </a:lnTo>
                    <a:lnTo>
                      <a:pt x="1096" y="74"/>
                    </a:lnTo>
                    <a:lnTo>
                      <a:pt x="1095" y="74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3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6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7"/>
                    </a:lnTo>
                    <a:lnTo>
                      <a:pt x="1091" y="79"/>
                    </a:lnTo>
                    <a:lnTo>
                      <a:pt x="1091" y="79"/>
                    </a:lnTo>
                    <a:lnTo>
                      <a:pt x="1093" y="81"/>
                    </a:lnTo>
                    <a:lnTo>
                      <a:pt x="1095" y="81"/>
                    </a:lnTo>
                    <a:lnTo>
                      <a:pt x="1096" y="83"/>
                    </a:lnTo>
                    <a:lnTo>
                      <a:pt x="1096" y="83"/>
                    </a:lnTo>
                    <a:lnTo>
                      <a:pt x="1098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0" y="83"/>
                    </a:lnTo>
                    <a:lnTo>
                      <a:pt x="1102" y="83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2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4" y="81"/>
                    </a:lnTo>
                    <a:lnTo>
                      <a:pt x="1105" y="79"/>
                    </a:lnTo>
                    <a:lnTo>
                      <a:pt x="1105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79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1"/>
                    </a:lnTo>
                    <a:lnTo>
                      <a:pt x="1107" y="83"/>
                    </a:lnTo>
                    <a:lnTo>
                      <a:pt x="1105" y="83"/>
                    </a:lnTo>
                    <a:lnTo>
                      <a:pt x="1105" y="85"/>
                    </a:lnTo>
                    <a:lnTo>
                      <a:pt x="1105" y="85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5" y="86"/>
                    </a:lnTo>
                    <a:lnTo>
                      <a:pt x="1104" y="86"/>
                    </a:lnTo>
                    <a:lnTo>
                      <a:pt x="1104" y="86"/>
                    </a:lnTo>
                    <a:lnTo>
                      <a:pt x="1102" y="86"/>
                    </a:lnTo>
                    <a:lnTo>
                      <a:pt x="1102" y="86"/>
                    </a:lnTo>
                    <a:lnTo>
                      <a:pt x="1102" y="88"/>
                    </a:lnTo>
                    <a:lnTo>
                      <a:pt x="1102" y="88"/>
                    </a:lnTo>
                    <a:lnTo>
                      <a:pt x="1102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4" y="90"/>
                    </a:lnTo>
                    <a:lnTo>
                      <a:pt x="1105" y="90"/>
                    </a:lnTo>
                    <a:lnTo>
                      <a:pt x="1107" y="90"/>
                    </a:lnTo>
                    <a:lnTo>
                      <a:pt x="1107" y="90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7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2"/>
                    </a:lnTo>
                    <a:lnTo>
                      <a:pt x="1109" y="94"/>
                    </a:lnTo>
                    <a:lnTo>
                      <a:pt x="1109" y="94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7" y="95"/>
                    </a:lnTo>
                    <a:lnTo>
                      <a:pt x="1105" y="95"/>
                    </a:lnTo>
                    <a:lnTo>
                      <a:pt x="1105" y="95"/>
                    </a:lnTo>
                    <a:lnTo>
                      <a:pt x="1105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7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4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2" y="95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100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8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7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99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1"/>
                    </a:lnTo>
                    <a:lnTo>
                      <a:pt x="1096" y="103"/>
                    </a:lnTo>
                    <a:lnTo>
                      <a:pt x="1095" y="103"/>
                    </a:lnTo>
                    <a:lnTo>
                      <a:pt x="1095" y="105"/>
                    </a:lnTo>
                    <a:lnTo>
                      <a:pt x="1095" y="105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3" y="106"/>
                    </a:lnTo>
                    <a:lnTo>
                      <a:pt x="1095" y="106"/>
                    </a:lnTo>
                    <a:lnTo>
                      <a:pt x="1095" y="106"/>
                    </a:lnTo>
                    <a:lnTo>
                      <a:pt x="1095" y="108"/>
                    </a:lnTo>
                    <a:lnTo>
                      <a:pt x="1096" y="108"/>
                    </a:lnTo>
                    <a:lnTo>
                      <a:pt x="1096" y="108"/>
                    </a:lnTo>
                    <a:lnTo>
                      <a:pt x="1098" y="108"/>
                    </a:lnTo>
                    <a:lnTo>
                      <a:pt x="1098" y="108"/>
                    </a:lnTo>
                    <a:lnTo>
                      <a:pt x="1100" y="110"/>
                    </a:lnTo>
                    <a:lnTo>
                      <a:pt x="1102" y="110"/>
                    </a:lnTo>
                    <a:lnTo>
                      <a:pt x="1102" y="110"/>
                    </a:lnTo>
                    <a:lnTo>
                      <a:pt x="1104" y="110"/>
                    </a:lnTo>
                    <a:lnTo>
                      <a:pt x="1104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5" y="110"/>
                    </a:lnTo>
                    <a:lnTo>
                      <a:pt x="1107" y="110"/>
                    </a:lnTo>
                    <a:lnTo>
                      <a:pt x="1107" y="108"/>
                    </a:lnTo>
                    <a:lnTo>
                      <a:pt x="1107" y="108"/>
                    </a:lnTo>
                    <a:lnTo>
                      <a:pt x="1109" y="110"/>
                    </a:lnTo>
                    <a:lnTo>
                      <a:pt x="1109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11" y="110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9" y="112"/>
                    </a:lnTo>
                    <a:lnTo>
                      <a:pt x="1107" y="112"/>
                    </a:lnTo>
                    <a:lnTo>
                      <a:pt x="1105" y="114"/>
                    </a:lnTo>
                    <a:lnTo>
                      <a:pt x="1104" y="114"/>
                    </a:lnTo>
                    <a:lnTo>
                      <a:pt x="1104" y="114"/>
                    </a:lnTo>
                    <a:lnTo>
                      <a:pt x="1102" y="114"/>
                    </a:lnTo>
                    <a:lnTo>
                      <a:pt x="1102" y="114"/>
                    </a:lnTo>
                    <a:lnTo>
                      <a:pt x="1100" y="114"/>
                    </a:lnTo>
                    <a:lnTo>
                      <a:pt x="1100" y="112"/>
                    </a:lnTo>
                    <a:lnTo>
                      <a:pt x="1098" y="112"/>
                    </a:lnTo>
                    <a:lnTo>
                      <a:pt x="1096" y="112"/>
                    </a:lnTo>
                    <a:lnTo>
                      <a:pt x="1095" y="112"/>
                    </a:lnTo>
                    <a:lnTo>
                      <a:pt x="1095" y="112"/>
                    </a:lnTo>
                    <a:lnTo>
                      <a:pt x="1095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5"/>
                    </a:lnTo>
                    <a:lnTo>
                      <a:pt x="1093" y="115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3" y="117"/>
                    </a:lnTo>
                    <a:lnTo>
                      <a:pt x="1095" y="117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5" y="119"/>
                    </a:lnTo>
                    <a:lnTo>
                      <a:pt x="1096" y="119"/>
                    </a:lnTo>
                    <a:lnTo>
                      <a:pt x="1096" y="119"/>
                    </a:lnTo>
                    <a:lnTo>
                      <a:pt x="1096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098" y="121"/>
                    </a:lnTo>
                    <a:lnTo>
                      <a:pt x="1100" y="121"/>
                    </a:lnTo>
                    <a:lnTo>
                      <a:pt x="1100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2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4" y="121"/>
                    </a:lnTo>
                    <a:lnTo>
                      <a:pt x="1105" y="121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5" y="123"/>
                    </a:lnTo>
                    <a:lnTo>
                      <a:pt x="1107" y="123"/>
                    </a:lnTo>
                    <a:lnTo>
                      <a:pt x="1107" y="123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4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6"/>
                    </a:lnTo>
                    <a:lnTo>
                      <a:pt x="1107" y="128"/>
                    </a:lnTo>
                    <a:lnTo>
                      <a:pt x="1107" y="128"/>
                    </a:lnTo>
                    <a:lnTo>
                      <a:pt x="1107" y="130"/>
                    </a:lnTo>
                    <a:lnTo>
                      <a:pt x="1107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09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30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1" y="128"/>
                    </a:lnTo>
                    <a:lnTo>
                      <a:pt x="1113" y="128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3" y="126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28"/>
                    </a:lnTo>
                    <a:lnTo>
                      <a:pt x="1114" y="130"/>
                    </a:lnTo>
                    <a:lnTo>
                      <a:pt x="1114" y="130"/>
                    </a:lnTo>
                    <a:lnTo>
                      <a:pt x="1114" y="132"/>
                    </a:lnTo>
                    <a:lnTo>
                      <a:pt x="1114" y="133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5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7"/>
                    </a:lnTo>
                    <a:lnTo>
                      <a:pt x="1114" y="139"/>
                    </a:lnTo>
                    <a:lnTo>
                      <a:pt x="1113" y="141"/>
                    </a:lnTo>
                    <a:lnTo>
                      <a:pt x="1111" y="143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09" y="144"/>
                    </a:lnTo>
                    <a:lnTo>
                      <a:pt x="1111" y="144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6"/>
                    </a:lnTo>
                    <a:lnTo>
                      <a:pt x="1111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3" y="148"/>
                    </a:lnTo>
                    <a:lnTo>
                      <a:pt x="1114" y="148"/>
                    </a:lnTo>
                    <a:lnTo>
                      <a:pt x="1114" y="148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0"/>
                    </a:lnTo>
                    <a:lnTo>
                      <a:pt x="1114" y="152"/>
                    </a:lnTo>
                    <a:lnTo>
                      <a:pt x="1113" y="152"/>
                    </a:lnTo>
                    <a:lnTo>
                      <a:pt x="1114" y="152"/>
                    </a:lnTo>
                    <a:lnTo>
                      <a:pt x="1114" y="152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4" y="153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6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18" y="155"/>
                    </a:lnTo>
                    <a:lnTo>
                      <a:pt x="1120" y="155"/>
                    </a:lnTo>
                    <a:lnTo>
                      <a:pt x="1120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2" y="155"/>
                    </a:lnTo>
                    <a:lnTo>
                      <a:pt x="1124" y="155"/>
                    </a:lnTo>
                    <a:lnTo>
                      <a:pt x="1125" y="155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5" y="157"/>
                    </a:lnTo>
                    <a:lnTo>
                      <a:pt x="1127" y="157"/>
                    </a:lnTo>
                    <a:lnTo>
                      <a:pt x="1125" y="157"/>
                    </a:lnTo>
                    <a:lnTo>
                      <a:pt x="1125" y="159"/>
                    </a:lnTo>
                    <a:lnTo>
                      <a:pt x="1124" y="159"/>
                    </a:lnTo>
                    <a:lnTo>
                      <a:pt x="1124" y="159"/>
                    </a:lnTo>
                    <a:lnTo>
                      <a:pt x="1122" y="159"/>
                    </a:lnTo>
                    <a:lnTo>
                      <a:pt x="1122" y="159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1"/>
                    </a:lnTo>
                    <a:lnTo>
                      <a:pt x="1122" y="162"/>
                    </a:lnTo>
                    <a:lnTo>
                      <a:pt x="1122" y="162"/>
                    </a:lnTo>
                    <a:lnTo>
                      <a:pt x="1122" y="164"/>
                    </a:lnTo>
                    <a:lnTo>
                      <a:pt x="1120" y="164"/>
                    </a:lnTo>
                    <a:lnTo>
                      <a:pt x="1118" y="164"/>
                    </a:lnTo>
                    <a:lnTo>
                      <a:pt x="1118" y="164"/>
                    </a:lnTo>
                    <a:lnTo>
                      <a:pt x="1118" y="166"/>
                    </a:lnTo>
                    <a:lnTo>
                      <a:pt x="1116" y="166"/>
                    </a:lnTo>
                    <a:lnTo>
                      <a:pt x="1116" y="166"/>
                    </a:lnTo>
                    <a:lnTo>
                      <a:pt x="1116" y="168"/>
                    </a:lnTo>
                    <a:lnTo>
                      <a:pt x="1118" y="170"/>
                    </a:lnTo>
                    <a:lnTo>
                      <a:pt x="1118" y="170"/>
                    </a:lnTo>
                    <a:lnTo>
                      <a:pt x="1120" y="170"/>
                    </a:lnTo>
                    <a:lnTo>
                      <a:pt x="1120" y="170"/>
                    </a:lnTo>
                    <a:lnTo>
                      <a:pt x="1122" y="171"/>
                    </a:lnTo>
                    <a:lnTo>
                      <a:pt x="1124" y="171"/>
                    </a:lnTo>
                    <a:lnTo>
                      <a:pt x="1124" y="170"/>
                    </a:lnTo>
                    <a:lnTo>
                      <a:pt x="1124" y="170"/>
                    </a:lnTo>
                    <a:lnTo>
                      <a:pt x="1124" y="168"/>
                    </a:lnTo>
                    <a:lnTo>
                      <a:pt x="1124" y="168"/>
                    </a:lnTo>
                    <a:lnTo>
                      <a:pt x="1124" y="166"/>
                    </a:lnTo>
                    <a:lnTo>
                      <a:pt x="1125" y="166"/>
                    </a:lnTo>
                    <a:lnTo>
                      <a:pt x="1125" y="166"/>
                    </a:lnTo>
                    <a:lnTo>
                      <a:pt x="1127" y="166"/>
                    </a:lnTo>
                    <a:lnTo>
                      <a:pt x="1127" y="166"/>
                    </a:lnTo>
                    <a:lnTo>
                      <a:pt x="1129" y="166"/>
                    </a:lnTo>
                    <a:lnTo>
                      <a:pt x="1131" y="166"/>
                    </a:lnTo>
                    <a:lnTo>
                      <a:pt x="1133" y="166"/>
                    </a:lnTo>
                    <a:lnTo>
                      <a:pt x="1134" y="166"/>
                    </a:lnTo>
                    <a:lnTo>
                      <a:pt x="1136" y="166"/>
                    </a:lnTo>
                    <a:lnTo>
                      <a:pt x="1138" y="164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40" y="166"/>
                    </a:lnTo>
                    <a:lnTo>
                      <a:pt x="1138" y="168"/>
                    </a:lnTo>
                    <a:lnTo>
                      <a:pt x="1138" y="168"/>
                    </a:lnTo>
                    <a:lnTo>
                      <a:pt x="1136" y="168"/>
                    </a:lnTo>
                    <a:lnTo>
                      <a:pt x="1134" y="168"/>
                    </a:lnTo>
                    <a:lnTo>
                      <a:pt x="1134" y="168"/>
                    </a:lnTo>
                    <a:lnTo>
                      <a:pt x="1134" y="170"/>
                    </a:lnTo>
                    <a:lnTo>
                      <a:pt x="1134" y="170"/>
                    </a:lnTo>
                    <a:lnTo>
                      <a:pt x="1134" y="171"/>
                    </a:lnTo>
                    <a:lnTo>
                      <a:pt x="1134" y="171"/>
                    </a:lnTo>
                    <a:lnTo>
                      <a:pt x="1136" y="171"/>
                    </a:lnTo>
                    <a:lnTo>
                      <a:pt x="1136" y="171"/>
                    </a:lnTo>
                    <a:lnTo>
                      <a:pt x="1138" y="171"/>
                    </a:lnTo>
                    <a:lnTo>
                      <a:pt x="1140" y="171"/>
                    </a:lnTo>
                    <a:lnTo>
                      <a:pt x="1142" y="171"/>
                    </a:lnTo>
                    <a:lnTo>
                      <a:pt x="1142" y="171"/>
                    </a:lnTo>
                    <a:lnTo>
                      <a:pt x="1143" y="170"/>
                    </a:lnTo>
                    <a:lnTo>
                      <a:pt x="1143" y="170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8"/>
                    </a:lnTo>
                    <a:lnTo>
                      <a:pt x="1143" y="166"/>
                    </a:lnTo>
                    <a:lnTo>
                      <a:pt x="1143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5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6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4"/>
                    </a:lnTo>
                    <a:lnTo>
                      <a:pt x="1147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2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61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49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9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7"/>
                    </a:lnTo>
                    <a:lnTo>
                      <a:pt x="1151" y="155"/>
                    </a:lnTo>
                    <a:lnTo>
                      <a:pt x="1152" y="155"/>
                    </a:lnTo>
                    <a:lnTo>
                      <a:pt x="1152" y="153"/>
                    </a:lnTo>
                    <a:lnTo>
                      <a:pt x="1152" y="153"/>
                    </a:lnTo>
                    <a:lnTo>
                      <a:pt x="1152" y="152"/>
                    </a:lnTo>
                    <a:lnTo>
                      <a:pt x="1152" y="150"/>
                    </a:lnTo>
                    <a:lnTo>
                      <a:pt x="1156" y="148"/>
                    </a:lnTo>
                    <a:lnTo>
                      <a:pt x="1160" y="146"/>
                    </a:lnTo>
                    <a:lnTo>
                      <a:pt x="1163" y="144"/>
                    </a:lnTo>
                    <a:lnTo>
                      <a:pt x="1163" y="141"/>
                    </a:lnTo>
                    <a:lnTo>
                      <a:pt x="1165" y="139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5" y="137"/>
                    </a:lnTo>
                    <a:lnTo>
                      <a:pt x="1163" y="135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3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0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2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2" y="130"/>
                    </a:lnTo>
                    <a:lnTo>
                      <a:pt x="1163" y="130"/>
                    </a:lnTo>
                    <a:lnTo>
                      <a:pt x="1163" y="130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3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8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5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7" y="126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4"/>
                    </a:lnTo>
                    <a:lnTo>
                      <a:pt x="1169" y="123"/>
                    </a:lnTo>
                    <a:lnTo>
                      <a:pt x="1171" y="123"/>
                    </a:lnTo>
                    <a:lnTo>
                      <a:pt x="1171" y="121"/>
                    </a:lnTo>
                    <a:lnTo>
                      <a:pt x="1171" y="121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9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7"/>
                    </a:lnTo>
                    <a:lnTo>
                      <a:pt x="1171" y="115"/>
                    </a:lnTo>
                    <a:lnTo>
                      <a:pt x="1171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5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2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4" y="114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6" y="112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8" y="110"/>
                    </a:lnTo>
                    <a:lnTo>
                      <a:pt x="1176" y="110"/>
                    </a:lnTo>
                    <a:lnTo>
                      <a:pt x="1176" y="108"/>
                    </a:lnTo>
                    <a:lnTo>
                      <a:pt x="1176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8"/>
                    </a:lnTo>
                    <a:lnTo>
                      <a:pt x="1178" y="106"/>
                    </a:lnTo>
                    <a:lnTo>
                      <a:pt x="1178" y="106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78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0" y="105"/>
                    </a:lnTo>
                    <a:lnTo>
                      <a:pt x="1181" y="105"/>
                    </a:lnTo>
                    <a:lnTo>
                      <a:pt x="1181" y="105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1" y="103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3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5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7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89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0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101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2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4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6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8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9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199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1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3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5" y="97"/>
                    </a:lnTo>
                    <a:lnTo>
                      <a:pt x="1207" y="97"/>
                    </a:lnTo>
                    <a:lnTo>
                      <a:pt x="1207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09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7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0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5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2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4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6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4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8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19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1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3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2"/>
                    </a:lnTo>
                    <a:lnTo>
                      <a:pt x="1225" y="90"/>
                    </a:lnTo>
                    <a:lnTo>
                      <a:pt x="1225" y="90"/>
                    </a:lnTo>
                    <a:lnTo>
                      <a:pt x="1227" y="90"/>
                    </a:lnTo>
                    <a:lnTo>
                      <a:pt x="1227" y="88"/>
                    </a:lnTo>
                    <a:lnTo>
                      <a:pt x="1228" y="88"/>
                    </a:lnTo>
                    <a:lnTo>
                      <a:pt x="1228" y="88"/>
                    </a:lnTo>
                    <a:lnTo>
                      <a:pt x="1228" y="86"/>
                    </a:lnTo>
                    <a:lnTo>
                      <a:pt x="1230" y="86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30" y="85"/>
                    </a:lnTo>
                    <a:lnTo>
                      <a:pt x="1228" y="85"/>
                    </a:lnTo>
                    <a:lnTo>
                      <a:pt x="1228" y="85"/>
                    </a:lnTo>
                    <a:lnTo>
                      <a:pt x="1227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5" y="85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1"/>
                    </a:lnTo>
                    <a:lnTo>
                      <a:pt x="1223" y="79"/>
                    </a:lnTo>
                    <a:lnTo>
                      <a:pt x="1221" y="79"/>
                    </a:lnTo>
                    <a:lnTo>
                      <a:pt x="1221" y="77"/>
                    </a:lnTo>
                    <a:lnTo>
                      <a:pt x="1219" y="77"/>
                    </a:lnTo>
                    <a:lnTo>
                      <a:pt x="1219" y="76"/>
                    </a:lnTo>
                    <a:lnTo>
                      <a:pt x="1219" y="74"/>
                    </a:lnTo>
                    <a:lnTo>
                      <a:pt x="1219" y="74"/>
                    </a:lnTo>
                    <a:lnTo>
                      <a:pt x="1219" y="72"/>
                    </a:lnTo>
                    <a:lnTo>
                      <a:pt x="1219" y="72"/>
                    </a:lnTo>
                    <a:lnTo>
                      <a:pt x="1221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3" y="70"/>
                    </a:lnTo>
                    <a:lnTo>
                      <a:pt x="1225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7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28" y="70"/>
                    </a:lnTo>
                    <a:lnTo>
                      <a:pt x="1230" y="70"/>
                    </a:lnTo>
                    <a:lnTo>
                      <a:pt x="1230" y="70"/>
                    </a:lnTo>
                    <a:lnTo>
                      <a:pt x="1232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4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70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6" y="68"/>
                    </a:lnTo>
                    <a:lnTo>
                      <a:pt x="1234" y="68"/>
                    </a:lnTo>
                    <a:lnTo>
                      <a:pt x="1234" y="68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7"/>
                    </a:lnTo>
                    <a:lnTo>
                      <a:pt x="1234" y="65"/>
                    </a:lnTo>
                    <a:lnTo>
                      <a:pt x="1234" y="65"/>
                    </a:lnTo>
                    <a:lnTo>
                      <a:pt x="1236" y="65"/>
                    </a:lnTo>
                    <a:lnTo>
                      <a:pt x="1236" y="65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6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7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39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1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3" y="63"/>
                    </a:lnTo>
                    <a:lnTo>
                      <a:pt x="1245" y="63"/>
                    </a:lnTo>
                    <a:lnTo>
                      <a:pt x="1245" y="63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5" y="65"/>
                    </a:lnTo>
                    <a:lnTo>
                      <a:pt x="1247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48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0" y="65"/>
                    </a:lnTo>
                    <a:lnTo>
                      <a:pt x="1252" y="65"/>
                    </a:lnTo>
                    <a:lnTo>
                      <a:pt x="1252" y="65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2" y="67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4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5"/>
                    </a:lnTo>
                    <a:lnTo>
                      <a:pt x="1256" y="63"/>
                    </a:lnTo>
                    <a:lnTo>
                      <a:pt x="1256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7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59" y="63"/>
                    </a:lnTo>
                    <a:lnTo>
                      <a:pt x="1261" y="63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5"/>
                    </a:lnTo>
                    <a:lnTo>
                      <a:pt x="1261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3" y="63"/>
                    </a:lnTo>
                    <a:lnTo>
                      <a:pt x="1265" y="63"/>
                    </a:lnTo>
                    <a:lnTo>
                      <a:pt x="1265" y="63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5" y="61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6" y="59"/>
                    </a:lnTo>
                    <a:lnTo>
                      <a:pt x="1268" y="59"/>
                    </a:lnTo>
                    <a:lnTo>
                      <a:pt x="1268" y="59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7"/>
                    </a:lnTo>
                    <a:lnTo>
                      <a:pt x="1268" y="59"/>
                    </a:lnTo>
                    <a:lnTo>
                      <a:pt x="1270" y="59"/>
                    </a:lnTo>
                    <a:lnTo>
                      <a:pt x="1270" y="59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7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0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2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4" y="56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5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7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79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1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3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4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6" y="54"/>
                    </a:lnTo>
                    <a:lnTo>
                      <a:pt x="1288" y="52"/>
                    </a:lnTo>
                    <a:lnTo>
                      <a:pt x="1288" y="52"/>
                    </a:lnTo>
                    <a:lnTo>
                      <a:pt x="1288" y="50"/>
                    </a:lnTo>
                    <a:lnTo>
                      <a:pt x="1288" y="50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88" y="48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90" y="47"/>
                    </a:lnTo>
                    <a:lnTo>
                      <a:pt x="1288" y="47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5"/>
                    </a:lnTo>
                    <a:lnTo>
                      <a:pt x="1288" y="43"/>
                    </a:lnTo>
                    <a:lnTo>
                      <a:pt x="1288" y="43"/>
                    </a:lnTo>
                    <a:lnTo>
                      <a:pt x="1288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0" y="41"/>
                    </a:lnTo>
                    <a:lnTo>
                      <a:pt x="1292" y="41"/>
                    </a:lnTo>
                    <a:lnTo>
                      <a:pt x="1290" y="39"/>
                    </a:lnTo>
                    <a:lnTo>
                      <a:pt x="1290" y="39"/>
                    </a:lnTo>
                    <a:lnTo>
                      <a:pt x="1290" y="38"/>
                    </a:lnTo>
                    <a:lnTo>
                      <a:pt x="1290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8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6"/>
                    </a:lnTo>
                    <a:lnTo>
                      <a:pt x="1288" y="34"/>
                    </a:lnTo>
                    <a:lnTo>
                      <a:pt x="1288" y="34"/>
                    </a:lnTo>
                    <a:lnTo>
                      <a:pt x="1286" y="34"/>
                    </a:lnTo>
                    <a:lnTo>
                      <a:pt x="1286" y="34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2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6" y="30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9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8" y="27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5"/>
                    </a:lnTo>
                    <a:lnTo>
                      <a:pt x="1286" y="23"/>
                    </a:lnTo>
                    <a:lnTo>
                      <a:pt x="1286" y="23"/>
                    </a:lnTo>
                    <a:lnTo>
                      <a:pt x="1284" y="23"/>
                    </a:lnTo>
                    <a:lnTo>
                      <a:pt x="1284" y="23"/>
                    </a:lnTo>
                    <a:lnTo>
                      <a:pt x="1284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6" y="21"/>
                    </a:lnTo>
                    <a:lnTo>
                      <a:pt x="1288" y="19"/>
                    </a:lnTo>
                    <a:lnTo>
                      <a:pt x="1288" y="19"/>
                    </a:lnTo>
                    <a:lnTo>
                      <a:pt x="1290" y="19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8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0" y="16"/>
                    </a:lnTo>
                    <a:lnTo>
                      <a:pt x="1292" y="16"/>
                    </a:lnTo>
                    <a:lnTo>
                      <a:pt x="1292" y="16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2" y="14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2"/>
                    </a:lnTo>
                    <a:lnTo>
                      <a:pt x="1294" y="10"/>
                    </a:lnTo>
                    <a:lnTo>
                      <a:pt x="1294" y="9"/>
                    </a:lnTo>
                    <a:lnTo>
                      <a:pt x="1294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5" y="9"/>
                    </a:lnTo>
                    <a:lnTo>
                      <a:pt x="1297" y="9"/>
                    </a:lnTo>
                    <a:lnTo>
                      <a:pt x="1297" y="9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1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3" y="10"/>
                    </a:lnTo>
                    <a:lnTo>
                      <a:pt x="1304" y="10"/>
                    </a:lnTo>
                    <a:lnTo>
                      <a:pt x="1304" y="10"/>
                    </a:lnTo>
                    <a:lnTo>
                      <a:pt x="1304" y="12"/>
                    </a:lnTo>
                    <a:lnTo>
                      <a:pt x="1304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6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08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2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4"/>
                    </a:lnTo>
                    <a:lnTo>
                      <a:pt x="1310" y="16"/>
                    </a:lnTo>
                    <a:lnTo>
                      <a:pt x="1310" y="16"/>
                    </a:lnTo>
                    <a:lnTo>
                      <a:pt x="1312" y="18"/>
                    </a:lnTo>
                    <a:lnTo>
                      <a:pt x="1312" y="18"/>
                    </a:lnTo>
                    <a:lnTo>
                      <a:pt x="1312" y="19"/>
                    </a:lnTo>
                    <a:lnTo>
                      <a:pt x="1312" y="19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2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3" y="21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3"/>
                    </a:lnTo>
                    <a:lnTo>
                      <a:pt x="1315" y="25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7"/>
                    </a:lnTo>
                    <a:lnTo>
                      <a:pt x="1315" y="29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0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2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4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6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5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8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39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7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19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1" y="41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2" y="43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5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4" y="47"/>
                    </a:lnTo>
                    <a:lnTo>
                      <a:pt x="1326" y="47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6" y="48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0"/>
                    </a:lnTo>
                    <a:lnTo>
                      <a:pt x="1328" y="52"/>
                    </a:lnTo>
                    <a:lnTo>
                      <a:pt x="1328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2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0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2" y="54"/>
                    </a:lnTo>
                    <a:lnTo>
                      <a:pt x="1333" y="54"/>
                    </a:lnTo>
                    <a:lnTo>
                      <a:pt x="1333" y="54"/>
                    </a:lnTo>
                    <a:lnTo>
                      <a:pt x="1333" y="52"/>
                    </a:lnTo>
                    <a:lnTo>
                      <a:pt x="1335" y="52"/>
                    </a:lnTo>
                    <a:lnTo>
                      <a:pt x="1335" y="52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5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7" y="54"/>
                    </a:lnTo>
                    <a:lnTo>
                      <a:pt x="1339" y="54"/>
                    </a:lnTo>
                    <a:lnTo>
                      <a:pt x="1339" y="54"/>
                    </a:lnTo>
                    <a:lnTo>
                      <a:pt x="1339" y="56"/>
                    </a:lnTo>
                    <a:lnTo>
                      <a:pt x="1339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41" y="56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39" y="57"/>
                    </a:lnTo>
                    <a:lnTo>
                      <a:pt x="1341" y="57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59"/>
                    </a:lnTo>
                    <a:lnTo>
                      <a:pt x="1341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2" y="61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3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4" y="65"/>
                    </a:lnTo>
                    <a:lnTo>
                      <a:pt x="1346" y="65"/>
                    </a:lnTo>
                    <a:lnTo>
                      <a:pt x="1346" y="65"/>
                    </a:lnTo>
                    <a:lnTo>
                      <a:pt x="1346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7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68"/>
                    </a:lnTo>
                    <a:lnTo>
                      <a:pt x="1348" y="70"/>
                    </a:lnTo>
                    <a:lnTo>
                      <a:pt x="1348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70"/>
                    </a:lnTo>
                    <a:lnTo>
                      <a:pt x="1350" y="68"/>
                    </a:lnTo>
                    <a:lnTo>
                      <a:pt x="1350" y="68"/>
                    </a:lnTo>
                    <a:lnTo>
                      <a:pt x="1351" y="68"/>
                    </a:lnTo>
                    <a:lnTo>
                      <a:pt x="1351" y="68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0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1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3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2"/>
                    </a:lnTo>
                    <a:lnTo>
                      <a:pt x="1355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7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4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59" y="76"/>
                    </a:lnTo>
                    <a:lnTo>
                      <a:pt x="1360" y="76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7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0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79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2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1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0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3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6"/>
                    </a:lnTo>
                    <a:lnTo>
                      <a:pt x="1362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4" y="86"/>
                    </a:lnTo>
                    <a:lnTo>
                      <a:pt x="1366" y="86"/>
                    </a:lnTo>
                    <a:lnTo>
                      <a:pt x="1368" y="85"/>
                    </a:lnTo>
                    <a:lnTo>
                      <a:pt x="1368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9" y="86"/>
                    </a:lnTo>
                    <a:lnTo>
                      <a:pt x="1371" y="86"/>
                    </a:lnTo>
                    <a:lnTo>
                      <a:pt x="1371" y="88"/>
                    </a:lnTo>
                    <a:lnTo>
                      <a:pt x="1371" y="88"/>
                    </a:lnTo>
                    <a:lnTo>
                      <a:pt x="1371" y="90"/>
                    </a:lnTo>
                    <a:lnTo>
                      <a:pt x="1369" y="90"/>
                    </a:lnTo>
                    <a:lnTo>
                      <a:pt x="1369" y="90"/>
                    </a:lnTo>
                    <a:lnTo>
                      <a:pt x="1368" y="90"/>
                    </a:lnTo>
                    <a:lnTo>
                      <a:pt x="1366" y="92"/>
                    </a:lnTo>
                    <a:lnTo>
                      <a:pt x="1366" y="90"/>
                    </a:lnTo>
                    <a:lnTo>
                      <a:pt x="1364" y="90"/>
                    </a:lnTo>
                    <a:lnTo>
                      <a:pt x="1364" y="90"/>
                    </a:lnTo>
                    <a:lnTo>
                      <a:pt x="1362" y="90"/>
                    </a:lnTo>
                    <a:lnTo>
                      <a:pt x="1360" y="88"/>
                    </a:lnTo>
                    <a:lnTo>
                      <a:pt x="1359" y="88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0"/>
                    </a:lnTo>
                    <a:lnTo>
                      <a:pt x="1357" y="92"/>
                    </a:lnTo>
                    <a:lnTo>
                      <a:pt x="1357" y="94"/>
                    </a:lnTo>
                    <a:lnTo>
                      <a:pt x="1357" y="94"/>
                    </a:lnTo>
                    <a:lnTo>
                      <a:pt x="1359" y="95"/>
                    </a:lnTo>
                    <a:lnTo>
                      <a:pt x="1359" y="95"/>
                    </a:lnTo>
                    <a:lnTo>
                      <a:pt x="1360" y="97"/>
                    </a:lnTo>
                    <a:lnTo>
                      <a:pt x="1360" y="97"/>
                    </a:lnTo>
                    <a:lnTo>
                      <a:pt x="1362" y="97"/>
                    </a:lnTo>
                    <a:lnTo>
                      <a:pt x="1362" y="97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4" y="99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6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2" y="105"/>
                    </a:lnTo>
                    <a:lnTo>
                      <a:pt x="1360" y="105"/>
                    </a:lnTo>
                    <a:lnTo>
                      <a:pt x="1360" y="106"/>
                    </a:lnTo>
                    <a:lnTo>
                      <a:pt x="1359" y="108"/>
                    </a:lnTo>
                    <a:lnTo>
                      <a:pt x="1357" y="108"/>
                    </a:lnTo>
                    <a:lnTo>
                      <a:pt x="1357" y="108"/>
                    </a:lnTo>
                    <a:lnTo>
                      <a:pt x="1355" y="110"/>
                    </a:lnTo>
                    <a:lnTo>
                      <a:pt x="1353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1" y="110"/>
                    </a:lnTo>
                    <a:lnTo>
                      <a:pt x="1350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8" y="110"/>
                    </a:lnTo>
                    <a:lnTo>
                      <a:pt x="1346" y="112"/>
                    </a:lnTo>
                    <a:lnTo>
                      <a:pt x="1346" y="112"/>
                    </a:lnTo>
                    <a:lnTo>
                      <a:pt x="1346" y="114"/>
                    </a:lnTo>
                    <a:lnTo>
                      <a:pt x="1344" y="115"/>
                    </a:lnTo>
                    <a:lnTo>
                      <a:pt x="1344" y="117"/>
                    </a:lnTo>
                    <a:lnTo>
                      <a:pt x="1342" y="117"/>
                    </a:lnTo>
                    <a:lnTo>
                      <a:pt x="1342" y="117"/>
                    </a:lnTo>
                    <a:lnTo>
                      <a:pt x="1342" y="119"/>
                    </a:lnTo>
                    <a:lnTo>
                      <a:pt x="1341" y="119"/>
                    </a:lnTo>
                    <a:lnTo>
                      <a:pt x="1341" y="117"/>
                    </a:lnTo>
                    <a:lnTo>
                      <a:pt x="1339" y="117"/>
                    </a:lnTo>
                    <a:lnTo>
                      <a:pt x="1339" y="117"/>
                    </a:lnTo>
                    <a:lnTo>
                      <a:pt x="1339" y="115"/>
                    </a:lnTo>
                    <a:lnTo>
                      <a:pt x="1339" y="114"/>
                    </a:lnTo>
                    <a:lnTo>
                      <a:pt x="1339" y="114"/>
                    </a:lnTo>
                    <a:lnTo>
                      <a:pt x="1337" y="112"/>
                    </a:lnTo>
                    <a:lnTo>
                      <a:pt x="1337" y="112"/>
                    </a:lnTo>
                    <a:lnTo>
                      <a:pt x="1335" y="112"/>
                    </a:lnTo>
                    <a:lnTo>
                      <a:pt x="1335" y="112"/>
                    </a:lnTo>
                    <a:lnTo>
                      <a:pt x="1333" y="112"/>
                    </a:lnTo>
                    <a:lnTo>
                      <a:pt x="1332" y="112"/>
                    </a:lnTo>
                    <a:lnTo>
                      <a:pt x="1332" y="114"/>
                    </a:lnTo>
                    <a:lnTo>
                      <a:pt x="1332" y="114"/>
                    </a:lnTo>
                    <a:lnTo>
                      <a:pt x="1332" y="115"/>
                    </a:lnTo>
                    <a:lnTo>
                      <a:pt x="1332" y="115"/>
                    </a:lnTo>
                    <a:lnTo>
                      <a:pt x="1332" y="117"/>
                    </a:lnTo>
                    <a:lnTo>
                      <a:pt x="1332" y="119"/>
                    </a:lnTo>
                    <a:lnTo>
                      <a:pt x="1333" y="119"/>
                    </a:lnTo>
                    <a:lnTo>
                      <a:pt x="1333" y="119"/>
                    </a:lnTo>
                    <a:lnTo>
                      <a:pt x="1335" y="121"/>
                    </a:lnTo>
                    <a:lnTo>
                      <a:pt x="1337" y="121"/>
                    </a:lnTo>
                    <a:lnTo>
                      <a:pt x="1337" y="121"/>
                    </a:lnTo>
                    <a:lnTo>
                      <a:pt x="1339" y="121"/>
                    </a:lnTo>
                    <a:lnTo>
                      <a:pt x="1341" y="121"/>
                    </a:lnTo>
                    <a:lnTo>
                      <a:pt x="1342" y="121"/>
                    </a:lnTo>
                    <a:lnTo>
                      <a:pt x="1342" y="121"/>
                    </a:lnTo>
                    <a:lnTo>
                      <a:pt x="1344" y="121"/>
                    </a:lnTo>
                    <a:lnTo>
                      <a:pt x="1346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48" y="119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50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1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48" y="123"/>
                    </a:lnTo>
                    <a:lnTo>
                      <a:pt x="1350" y="123"/>
                    </a:lnTo>
                    <a:lnTo>
                      <a:pt x="1350" y="123"/>
                    </a:lnTo>
                    <a:lnTo>
                      <a:pt x="1348" y="124"/>
                    </a:lnTo>
                    <a:lnTo>
                      <a:pt x="1348" y="126"/>
                    </a:lnTo>
                    <a:lnTo>
                      <a:pt x="1348" y="126"/>
                    </a:lnTo>
                    <a:lnTo>
                      <a:pt x="1348" y="128"/>
                    </a:lnTo>
                    <a:lnTo>
                      <a:pt x="1348" y="130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6" y="132"/>
                    </a:lnTo>
                    <a:lnTo>
                      <a:pt x="1344" y="132"/>
                    </a:lnTo>
                    <a:lnTo>
                      <a:pt x="1342" y="132"/>
                    </a:lnTo>
                    <a:lnTo>
                      <a:pt x="1342" y="132"/>
                    </a:lnTo>
                    <a:lnTo>
                      <a:pt x="1341" y="130"/>
                    </a:lnTo>
                    <a:lnTo>
                      <a:pt x="1339" y="130"/>
                    </a:lnTo>
                    <a:lnTo>
                      <a:pt x="1335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2" y="126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30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8" y="124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6" y="126"/>
                    </a:lnTo>
                    <a:lnTo>
                      <a:pt x="1328" y="128"/>
                    </a:lnTo>
                    <a:lnTo>
                      <a:pt x="1328" y="130"/>
                    </a:lnTo>
                    <a:lnTo>
                      <a:pt x="1328" y="130"/>
                    </a:lnTo>
                    <a:lnTo>
                      <a:pt x="1328" y="132"/>
                    </a:lnTo>
                    <a:lnTo>
                      <a:pt x="1328" y="133"/>
                    </a:lnTo>
                    <a:lnTo>
                      <a:pt x="1328" y="133"/>
                    </a:lnTo>
                    <a:lnTo>
                      <a:pt x="1328" y="135"/>
                    </a:lnTo>
                    <a:lnTo>
                      <a:pt x="1330" y="135"/>
                    </a:lnTo>
                    <a:lnTo>
                      <a:pt x="1332" y="137"/>
                    </a:lnTo>
                    <a:lnTo>
                      <a:pt x="1332" y="137"/>
                    </a:lnTo>
                    <a:lnTo>
                      <a:pt x="1333" y="139"/>
                    </a:lnTo>
                    <a:lnTo>
                      <a:pt x="1335" y="139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1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5" y="143"/>
                    </a:lnTo>
                    <a:lnTo>
                      <a:pt x="1333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4"/>
                    </a:lnTo>
                    <a:lnTo>
                      <a:pt x="1332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30" y="143"/>
                    </a:lnTo>
                    <a:lnTo>
                      <a:pt x="1328" y="143"/>
                    </a:lnTo>
                    <a:lnTo>
                      <a:pt x="1328" y="143"/>
                    </a:lnTo>
                    <a:lnTo>
                      <a:pt x="1326" y="143"/>
                    </a:lnTo>
                    <a:lnTo>
                      <a:pt x="1321" y="143"/>
                    </a:lnTo>
                    <a:lnTo>
                      <a:pt x="1321" y="143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41"/>
                    </a:lnTo>
                    <a:lnTo>
                      <a:pt x="1321" y="139"/>
                    </a:lnTo>
                    <a:lnTo>
                      <a:pt x="1321" y="139"/>
                    </a:lnTo>
                    <a:lnTo>
                      <a:pt x="1322" y="137"/>
                    </a:lnTo>
                    <a:lnTo>
                      <a:pt x="1322" y="137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2" y="135"/>
                    </a:lnTo>
                    <a:lnTo>
                      <a:pt x="1321" y="133"/>
                    </a:lnTo>
                    <a:lnTo>
                      <a:pt x="1321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9" y="133"/>
                    </a:lnTo>
                    <a:lnTo>
                      <a:pt x="1317" y="133"/>
                    </a:lnTo>
                    <a:lnTo>
                      <a:pt x="1317" y="133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5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5"/>
                    </a:lnTo>
                    <a:lnTo>
                      <a:pt x="1313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7"/>
                    </a:lnTo>
                    <a:lnTo>
                      <a:pt x="1312" y="139"/>
                    </a:lnTo>
                    <a:lnTo>
                      <a:pt x="1312" y="139"/>
                    </a:lnTo>
                    <a:lnTo>
                      <a:pt x="1310" y="141"/>
                    </a:lnTo>
                    <a:lnTo>
                      <a:pt x="1310" y="143"/>
                    </a:lnTo>
                    <a:lnTo>
                      <a:pt x="1310" y="144"/>
                    </a:lnTo>
                    <a:lnTo>
                      <a:pt x="1310" y="144"/>
                    </a:lnTo>
                    <a:lnTo>
                      <a:pt x="1308" y="144"/>
                    </a:lnTo>
                    <a:lnTo>
                      <a:pt x="1308" y="146"/>
                    </a:lnTo>
                    <a:lnTo>
                      <a:pt x="1306" y="146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4" y="148"/>
                    </a:lnTo>
                    <a:lnTo>
                      <a:pt x="1303" y="148"/>
                    </a:lnTo>
                    <a:lnTo>
                      <a:pt x="1303" y="150"/>
                    </a:lnTo>
                    <a:lnTo>
                      <a:pt x="1303" y="152"/>
                    </a:lnTo>
                    <a:lnTo>
                      <a:pt x="1303" y="153"/>
                    </a:lnTo>
                    <a:lnTo>
                      <a:pt x="1303" y="153"/>
                    </a:lnTo>
                    <a:lnTo>
                      <a:pt x="1303" y="155"/>
                    </a:lnTo>
                    <a:lnTo>
                      <a:pt x="1303" y="155"/>
                    </a:lnTo>
                    <a:lnTo>
                      <a:pt x="1304" y="155"/>
                    </a:lnTo>
                    <a:lnTo>
                      <a:pt x="1304" y="157"/>
                    </a:lnTo>
                    <a:lnTo>
                      <a:pt x="1306" y="157"/>
                    </a:lnTo>
                    <a:lnTo>
                      <a:pt x="1306" y="159"/>
                    </a:lnTo>
                    <a:lnTo>
                      <a:pt x="1306" y="159"/>
                    </a:lnTo>
                    <a:lnTo>
                      <a:pt x="1306" y="161"/>
                    </a:lnTo>
                    <a:lnTo>
                      <a:pt x="1304" y="161"/>
                    </a:lnTo>
                    <a:lnTo>
                      <a:pt x="1304" y="161"/>
                    </a:lnTo>
                    <a:lnTo>
                      <a:pt x="1303" y="162"/>
                    </a:lnTo>
                    <a:lnTo>
                      <a:pt x="1303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301" y="161"/>
                    </a:lnTo>
                    <a:lnTo>
                      <a:pt x="1299" y="161"/>
                    </a:lnTo>
                    <a:lnTo>
                      <a:pt x="1299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7" y="161"/>
                    </a:lnTo>
                    <a:lnTo>
                      <a:pt x="1295" y="159"/>
                    </a:lnTo>
                    <a:lnTo>
                      <a:pt x="1295" y="159"/>
                    </a:lnTo>
                    <a:lnTo>
                      <a:pt x="1294" y="159"/>
                    </a:lnTo>
                    <a:lnTo>
                      <a:pt x="1294" y="159"/>
                    </a:lnTo>
                    <a:lnTo>
                      <a:pt x="1292" y="157"/>
                    </a:lnTo>
                    <a:lnTo>
                      <a:pt x="1292" y="157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90" y="155"/>
                    </a:lnTo>
                    <a:lnTo>
                      <a:pt x="1288" y="155"/>
                    </a:lnTo>
                    <a:lnTo>
                      <a:pt x="1288" y="157"/>
                    </a:lnTo>
                    <a:lnTo>
                      <a:pt x="1288" y="157"/>
                    </a:lnTo>
                    <a:lnTo>
                      <a:pt x="1288" y="159"/>
                    </a:lnTo>
                    <a:lnTo>
                      <a:pt x="1288" y="159"/>
                    </a:lnTo>
                    <a:lnTo>
                      <a:pt x="1288" y="161"/>
                    </a:lnTo>
                    <a:lnTo>
                      <a:pt x="1288" y="161"/>
                    </a:lnTo>
                    <a:lnTo>
                      <a:pt x="1288" y="162"/>
                    </a:lnTo>
                    <a:lnTo>
                      <a:pt x="1288" y="164"/>
                    </a:lnTo>
                    <a:lnTo>
                      <a:pt x="1290" y="164"/>
                    </a:lnTo>
                    <a:lnTo>
                      <a:pt x="1290" y="166"/>
                    </a:lnTo>
                    <a:lnTo>
                      <a:pt x="1292" y="168"/>
                    </a:lnTo>
                    <a:lnTo>
                      <a:pt x="1294" y="168"/>
                    </a:lnTo>
                    <a:lnTo>
                      <a:pt x="1294" y="170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1"/>
                    </a:lnTo>
                    <a:lnTo>
                      <a:pt x="1294" y="173"/>
                    </a:lnTo>
                    <a:lnTo>
                      <a:pt x="1294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2" y="173"/>
                    </a:lnTo>
                    <a:lnTo>
                      <a:pt x="1290" y="173"/>
                    </a:lnTo>
                    <a:lnTo>
                      <a:pt x="1290" y="175"/>
                    </a:lnTo>
                    <a:lnTo>
                      <a:pt x="1286" y="175"/>
                    </a:lnTo>
                    <a:lnTo>
                      <a:pt x="1283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9" y="175"/>
                    </a:lnTo>
                    <a:lnTo>
                      <a:pt x="1277" y="175"/>
                    </a:lnTo>
                    <a:lnTo>
                      <a:pt x="1275" y="175"/>
                    </a:lnTo>
                    <a:lnTo>
                      <a:pt x="1275" y="173"/>
                    </a:lnTo>
                    <a:lnTo>
                      <a:pt x="1274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2" y="173"/>
                    </a:lnTo>
                    <a:lnTo>
                      <a:pt x="1270" y="173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5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7"/>
                    </a:lnTo>
                    <a:lnTo>
                      <a:pt x="1270" y="179"/>
                    </a:lnTo>
                    <a:lnTo>
                      <a:pt x="1270" y="179"/>
                    </a:lnTo>
                    <a:lnTo>
                      <a:pt x="1272" y="179"/>
                    </a:lnTo>
                    <a:lnTo>
                      <a:pt x="1272" y="181"/>
                    </a:lnTo>
                    <a:lnTo>
                      <a:pt x="1274" y="182"/>
                    </a:lnTo>
                    <a:lnTo>
                      <a:pt x="1274" y="184"/>
                    </a:lnTo>
                    <a:lnTo>
                      <a:pt x="1274" y="186"/>
                    </a:lnTo>
                    <a:lnTo>
                      <a:pt x="1270" y="188"/>
                    </a:lnTo>
                    <a:lnTo>
                      <a:pt x="1266" y="188"/>
                    </a:lnTo>
                    <a:lnTo>
                      <a:pt x="1265" y="188"/>
                    </a:lnTo>
                    <a:lnTo>
                      <a:pt x="1265" y="188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61" y="188"/>
                    </a:lnTo>
                    <a:lnTo>
                      <a:pt x="1259" y="188"/>
                    </a:lnTo>
                    <a:lnTo>
                      <a:pt x="1259" y="190"/>
                    </a:lnTo>
                    <a:lnTo>
                      <a:pt x="1257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6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4" y="191"/>
                    </a:lnTo>
                    <a:lnTo>
                      <a:pt x="1252" y="191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90"/>
                    </a:lnTo>
                    <a:lnTo>
                      <a:pt x="1252" y="188"/>
                    </a:lnTo>
                    <a:lnTo>
                      <a:pt x="1252" y="186"/>
                    </a:lnTo>
                    <a:lnTo>
                      <a:pt x="1252" y="186"/>
                    </a:lnTo>
                    <a:lnTo>
                      <a:pt x="1252" y="184"/>
                    </a:lnTo>
                    <a:lnTo>
                      <a:pt x="1252" y="184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2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81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4" y="179"/>
                    </a:lnTo>
                    <a:lnTo>
                      <a:pt x="1252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50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8" y="179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7" y="181"/>
                    </a:lnTo>
                    <a:lnTo>
                      <a:pt x="1245" y="181"/>
                    </a:lnTo>
                    <a:lnTo>
                      <a:pt x="1245" y="181"/>
                    </a:lnTo>
                    <a:lnTo>
                      <a:pt x="1245" y="182"/>
                    </a:lnTo>
                    <a:lnTo>
                      <a:pt x="1245" y="182"/>
                    </a:lnTo>
                    <a:lnTo>
                      <a:pt x="1243" y="182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3" y="184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41" y="186"/>
                    </a:lnTo>
                    <a:lnTo>
                      <a:pt x="1239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6" y="186"/>
                    </a:lnTo>
                    <a:lnTo>
                      <a:pt x="1234" y="186"/>
                    </a:lnTo>
                    <a:lnTo>
                      <a:pt x="1234" y="186"/>
                    </a:lnTo>
                    <a:lnTo>
                      <a:pt x="1234" y="184"/>
                    </a:lnTo>
                    <a:lnTo>
                      <a:pt x="1234" y="184"/>
                    </a:lnTo>
                    <a:lnTo>
                      <a:pt x="1232" y="184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30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8" y="181"/>
                    </a:lnTo>
                    <a:lnTo>
                      <a:pt x="1227" y="181"/>
                    </a:lnTo>
                    <a:lnTo>
                      <a:pt x="1225" y="181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2"/>
                    </a:lnTo>
                    <a:lnTo>
                      <a:pt x="1225" y="184"/>
                    </a:lnTo>
                    <a:lnTo>
                      <a:pt x="1225" y="184"/>
                    </a:lnTo>
                    <a:lnTo>
                      <a:pt x="1227" y="186"/>
                    </a:lnTo>
                    <a:lnTo>
                      <a:pt x="1227" y="188"/>
                    </a:lnTo>
                    <a:lnTo>
                      <a:pt x="1227" y="190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5" y="191"/>
                    </a:lnTo>
                    <a:lnTo>
                      <a:pt x="1221" y="191"/>
                    </a:lnTo>
                    <a:lnTo>
                      <a:pt x="1221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9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8" y="191"/>
                    </a:lnTo>
                    <a:lnTo>
                      <a:pt x="1216" y="191"/>
                    </a:lnTo>
                    <a:lnTo>
                      <a:pt x="1216" y="191"/>
                    </a:lnTo>
                    <a:lnTo>
                      <a:pt x="1214" y="191"/>
                    </a:lnTo>
                    <a:lnTo>
                      <a:pt x="1214" y="191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3"/>
                    </a:lnTo>
                    <a:lnTo>
                      <a:pt x="1214" y="195"/>
                    </a:lnTo>
                    <a:lnTo>
                      <a:pt x="1214" y="195"/>
                    </a:lnTo>
                    <a:lnTo>
                      <a:pt x="1216" y="195"/>
                    </a:lnTo>
                    <a:lnTo>
                      <a:pt x="1216" y="195"/>
                    </a:lnTo>
                    <a:lnTo>
                      <a:pt x="1218" y="199"/>
                    </a:lnTo>
                    <a:lnTo>
                      <a:pt x="1218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0"/>
                    </a:lnTo>
                    <a:lnTo>
                      <a:pt x="1219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2"/>
                    </a:lnTo>
                    <a:lnTo>
                      <a:pt x="1221" y="204"/>
                    </a:lnTo>
                    <a:lnTo>
                      <a:pt x="1221" y="204"/>
                    </a:lnTo>
                    <a:lnTo>
                      <a:pt x="1223" y="204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6"/>
                    </a:lnTo>
                    <a:lnTo>
                      <a:pt x="1223" y="208"/>
                    </a:lnTo>
                    <a:lnTo>
                      <a:pt x="1223" y="208"/>
                    </a:lnTo>
                    <a:lnTo>
                      <a:pt x="1221" y="208"/>
                    </a:lnTo>
                    <a:lnTo>
                      <a:pt x="1221" y="208"/>
                    </a:lnTo>
                    <a:lnTo>
                      <a:pt x="1219" y="208"/>
                    </a:lnTo>
                    <a:lnTo>
                      <a:pt x="1218" y="208"/>
                    </a:lnTo>
                    <a:lnTo>
                      <a:pt x="1216" y="208"/>
                    </a:lnTo>
                    <a:lnTo>
                      <a:pt x="1216" y="208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09"/>
                    </a:lnTo>
                    <a:lnTo>
                      <a:pt x="1214" y="211"/>
                    </a:lnTo>
                    <a:lnTo>
                      <a:pt x="1214" y="211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6" y="213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5"/>
                    </a:lnTo>
                    <a:lnTo>
                      <a:pt x="1218" y="217"/>
                    </a:lnTo>
                    <a:lnTo>
                      <a:pt x="1218" y="218"/>
                    </a:lnTo>
                    <a:lnTo>
                      <a:pt x="1218" y="218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0"/>
                    </a:lnTo>
                    <a:lnTo>
                      <a:pt x="1216" y="222"/>
                    </a:lnTo>
                    <a:lnTo>
                      <a:pt x="1214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0" y="224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9" y="226"/>
                    </a:lnTo>
                    <a:lnTo>
                      <a:pt x="1207" y="226"/>
                    </a:lnTo>
                    <a:lnTo>
                      <a:pt x="1207" y="226"/>
                    </a:lnTo>
                    <a:lnTo>
                      <a:pt x="1205" y="228"/>
                    </a:lnTo>
                    <a:lnTo>
                      <a:pt x="1203" y="228"/>
                    </a:lnTo>
                    <a:lnTo>
                      <a:pt x="1203" y="228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29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201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1"/>
                    </a:lnTo>
                    <a:lnTo>
                      <a:pt x="1199" y="233"/>
                    </a:lnTo>
                    <a:lnTo>
                      <a:pt x="1199" y="233"/>
                    </a:lnTo>
                    <a:lnTo>
                      <a:pt x="1199" y="235"/>
                    </a:lnTo>
                    <a:lnTo>
                      <a:pt x="1199" y="237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0"/>
                    </a:lnTo>
                    <a:lnTo>
                      <a:pt x="1199" y="242"/>
                    </a:lnTo>
                    <a:lnTo>
                      <a:pt x="1199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8" y="242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6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7"/>
                    </a:lnTo>
                    <a:lnTo>
                      <a:pt x="1196" y="249"/>
                    </a:lnTo>
                    <a:lnTo>
                      <a:pt x="1196" y="249"/>
                    </a:lnTo>
                    <a:lnTo>
                      <a:pt x="1198" y="249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8" y="251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6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8" y="258"/>
                    </a:lnTo>
                    <a:lnTo>
                      <a:pt x="1196" y="258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0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2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8" y="266"/>
                    </a:lnTo>
                    <a:lnTo>
                      <a:pt x="1198" y="266"/>
                    </a:lnTo>
                    <a:lnTo>
                      <a:pt x="1199" y="266"/>
                    </a:lnTo>
                    <a:lnTo>
                      <a:pt x="1203" y="267"/>
                    </a:lnTo>
                    <a:lnTo>
                      <a:pt x="1207" y="267"/>
                    </a:lnTo>
                    <a:lnTo>
                      <a:pt x="1209" y="267"/>
                    </a:lnTo>
                    <a:lnTo>
                      <a:pt x="1210" y="267"/>
                    </a:lnTo>
                    <a:lnTo>
                      <a:pt x="1212" y="266"/>
                    </a:lnTo>
                    <a:lnTo>
                      <a:pt x="1214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18" y="266"/>
                    </a:lnTo>
                    <a:lnTo>
                      <a:pt x="1221" y="266"/>
                    </a:lnTo>
                    <a:lnTo>
                      <a:pt x="1223" y="266"/>
                    </a:lnTo>
                    <a:lnTo>
                      <a:pt x="1223" y="267"/>
                    </a:lnTo>
                    <a:lnTo>
                      <a:pt x="1225" y="267"/>
                    </a:lnTo>
                    <a:lnTo>
                      <a:pt x="1225" y="269"/>
                    </a:lnTo>
                    <a:lnTo>
                      <a:pt x="1225" y="269"/>
                    </a:lnTo>
                    <a:lnTo>
                      <a:pt x="1225" y="271"/>
                    </a:lnTo>
                    <a:lnTo>
                      <a:pt x="1223" y="273"/>
                    </a:lnTo>
                    <a:lnTo>
                      <a:pt x="1223" y="275"/>
                    </a:lnTo>
                    <a:lnTo>
                      <a:pt x="1221" y="276"/>
                    </a:lnTo>
                    <a:lnTo>
                      <a:pt x="1219" y="278"/>
                    </a:lnTo>
                    <a:lnTo>
                      <a:pt x="1218" y="278"/>
                    </a:lnTo>
                    <a:lnTo>
                      <a:pt x="1216" y="280"/>
                    </a:lnTo>
                    <a:lnTo>
                      <a:pt x="1214" y="280"/>
                    </a:lnTo>
                    <a:lnTo>
                      <a:pt x="1212" y="280"/>
                    </a:lnTo>
                    <a:lnTo>
                      <a:pt x="1210" y="280"/>
                    </a:lnTo>
                    <a:lnTo>
                      <a:pt x="1209" y="278"/>
                    </a:lnTo>
                    <a:lnTo>
                      <a:pt x="1207" y="278"/>
                    </a:lnTo>
                    <a:lnTo>
                      <a:pt x="1205" y="278"/>
                    </a:lnTo>
                    <a:lnTo>
                      <a:pt x="1205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3" y="278"/>
                    </a:lnTo>
                    <a:lnTo>
                      <a:pt x="1201" y="280"/>
                    </a:lnTo>
                    <a:lnTo>
                      <a:pt x="1201" y="280"/>
                    </a:lnTo>
                    <a:lnTo>
                      <a:pt x="1199" y="280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2"/>
                    </a:lnTo>
                    <a:lnTo>
                      <a:pt x="1199" y="284"/>
                    </a:lnTo>
                    <a:lnTo>
                      <a:pt x="1199" y="284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5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199" y="287"/>
                    </a:lnTo>
                    <a:lnTo>
                      <a:pt x="1201" y="287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89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1" y="291"/>
                    </a:lnTo>
                    <a:lnTo>
                      <a:pt x="1203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5" y="291"/>
                    </a:lnTo>
                    <a:lnTo>
                      <a:pt x="1207" y="291"/>
                    </a:lnTo>
                    <a:lnTo>
                      <a:pt x="1207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09" y="291"/>
                    </a:lnTo>
                    <a:lnTo>
                      <a:pt x="1210" y="291"/>
                    </a:lnTo>
                    <a:lnTo>
                      <a:pt x="1210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2" y="291"/>
                    </a:lnTo>
                    <a:lnTo>
                      <a:pt x="1214" y="291"/>
                    </a:lnTo>
                    <a:lnTo>
                      <a:pt x="1214" y="291"/>
                    </a:lnTo>
                    <a:lnTo>
                      <a:pt x="1216" y="291"/>
                    </a:lnTo>
                    <a:lnTo>
                      <a:pt x="1216" y="291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8" y="289"/>
                    </a:lnTo>
                    <a:lnTo>
                      <a:pt x="1219" y="289"/>
                    </a:lnTo>
                    <a:lnTo>
                      <a:pt x="1219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1" y="289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3" y="287"/>
                    </a:lnTo>
                    <a:lnTo>
                      <a:pt x="1225" y="287"/>
                    </a:lnTo>
                    <a:lnTo>
                      <a:pt x="1225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7" y="287"/>
                    </a:lnTo>
                    <a:lnTo>
                      <a:pt x="1228" y="287"/>
                    </a:lnTo>
                    <a:lnTo>
                      <a:pt x="1228" y="287"/>
                    </a:lnTo>
                    <a:lnTo>
                      <a:pt x="1228" y="285"/>
                    </a:lnTo>
                    <a:lnTo>
                      <a:pt x="1228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0" y="285"/>
                    </a:lnTo>
                    <a:lnTo>
                      <a:pt x="1232" y="287"/>
                    </a:lnTo>
                    <a:lnTo>
                      <a:pt x="1234" y="287"/>
                    </a:lnTo>
                    <a:lnTo>
                      <a:pt x="1236" y="287"/>
                    </a:lnTo>
                    <a:lnTo>
                      <a:pt x="1236" y="289"/>
                    </a:lnTo>
                    <a:lnTo>
                      <a:pt x="1236" y="291"/>
                    </a:lnTo>
                    <a:lnTo>
                      <a:pt x="1237" y="291"/>
                    </a:lnTo>
                    <a:lnTo>
                      <a:pt x="1237" y="293"/>
                    </a:lnTo>
                    <a:lnTo>
                      <a:pt x="1236" y="294"/>
                    </a:lnTo>
                    <a:lnTo>
                      <a:pt x="1236" y="296"/>
                    </a:lnTo>
                    <a:lnTo>
                      <a:pt x="1236" y="298"/>
                    </a:lnTo>
                    <a:lnTo>
                      <a:pt x="1234" y="300"/>
                    </a:lnTo>
                    <a:lnTo>
                      <a:pt x="1232" y="302"/>
                    </a:lnTo>
                    <a:lnTo>
                      <a:pt x="1230" y="302"/>
                    </a:lnTo>
                    <a:lnTo>
                      <a:pt x="1230" y="302"/>
                    </a:lnTo>
                    <a:lnTo>
                      <a:pt x="1230" y="304"/>
                    </a:lnTo>
                    <a:lnTo>
                      <a:pt x="1228" y="302"/>
                    </a:lnTo>
                    <a:lnTo>
                      <a:pt x="1228" y="302"/>
                    </a:lnTo>
                    <a:lnTo>
                      <a:pt x="1227" y="302"/>
                    </a:lnTo>
                    <a:lnTo>
                      <a:pt x="1225" y="302"/>
                    </a:lnTo>
                    <a:lnTo>
                      <a:pt x="1223" y="300"/>
                    </a:lnTo>
                    <a:lnTo>
                      <a:pt x="1223" y="300"/>
                    </a:lnTo>
                    <a:lnTo>
                      <a:pt x="1221" y="300"/>
                    </a:lnTo>
                    <a:lnTo>
                      <a:pt x="1219" y="300"/>
                    </a:lnTo>
                    <a:lnTo>
                      <a:pt x="1218" y="300"/>
                    </a:lnTo>
                    <a:lnTo>
                      <a:pt x="1216" y="300"/>
                    </a:lnTo>
                    <a:lnTo>
                      <a:pt x="1214" y="300"/>
                    </a:lnTo>
                    <a:lnTo>
                      <a:pt x="1214" y="300"/>
                    </a:lnTo>
                    <a:lnTo>
                      <a:pt x="1212" y="300"/>
                    </a:lnTo>
                    <a:lnTo>
                      <a:pt x="1210" y="300"/>
                    </a:lnTo>
                    <a:lnTo>
                      <a:pt x="1209" y="300"/>
                    </a:lnTo>
                    <a:lnTo>
                      <a:pt x="1209" y="300"/>
                    </a:lnTo>
                    <a:lnTo>
                      <a:pt x="1207" y="300"/>
                    </a:lnTo>
                    <a:lnTo>
                      <a:pt x="1205" y="300"/>
                    </a:lnTo>
                    <a:lnTo>
                      <a:pt x="1205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3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0"/>
                    </a:lnTo>
                    <a:lnTo>
                      <a:pt x="1201" y="302"/>
                    </a:lnTo>
                    <a:lnTo>
                      <a:pt x="1199" y="302"/>
                    </a:lnTo>
                    <a:lnTo>
                      <a:pt x="1199" y="302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4"/>
                    </a:lnTo>
                    <a:lnTo>
                      <a:pt x="1199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5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1" y="307"/>
                    </a:lnTo>
                    <a:lnTo>
                      <a:pt x="1203" y="307"/>
                    </a:lnTo>
                    <a:lnTo>
                      <a:pt x="1203" y="307"/>
                    </a:lnTo>
                    <a:lnTo>
                      <a:pt x="1203" y="309"/>
                    </a:lnTo>
                    <a:lnTo>
                      <a:pt x="1203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5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7" y="309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09" y="311"/>
                    </a:lnTo>
                    <a:lnTo>
                      <a:pt x="1210" y="311"/>
                    </a:lnTo>
                    <a:lnTo>
                      <a:pt x="1210" y="311"/>
                    </a:lnTo>
                    <a:lnTo>
                      <a:pt x="1212" y="311"/>
                    </a:lnTo>
                    <a:lnTo>
                      <a:pt x="1212" y="311"/>
                    </a:lnTo>
                    <a:lnTo>
                      <a:pt x="1214" y="311"/>
                    </a:lnTo>
                    <a:lnTo>
                      <a:pt x="1216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8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19" y="311"/>
                    </a:lnTo>
                    <a:lnTo>
                      <a:pt x="1221" y="311"/>
                    </a:lnTo>
                    <a:lnTo>
                      <a:pt x="1223" y="311"/>
                    </a:lnTo>
                    <a:lnTo>
                      <a:pt x="1223" y="311"/>
                    </a:lnTo>
                    <a:lnTo>
                      <a:pt x="1225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7" y="311"/>
                    </a:lnTo>
                    <a:lnTo>
                      <a:pt x="1228" y="311"/>
                    </a:lnTo>
                    <a:lnTo>
                      <a:pt x="1228" y="313"/>
                    </a:lnTo>
                    <a:lnTo>
                      <a:pt x="1228" y="313"/>
                    </a:lnTo>
                    <a:lnTo>
                      <a:pt x="1230" y="314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8" y="316"/>
                    </a:lnTo>
                    <a:lnTo>
                      <a:pt x="1227" y="316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7" y="318"/>
                    </a:lnTo>
                    <a:lnTo>
                      <a:pt x="1225" y="318"/>
                    </a:lnTo>
                    <a:lnTo>
                      <a:pt x="1225" y="320"/>
                    </a:lnTo>
                    <a:lnTo>
                      <a:pt x="1225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0"/>
                    </a:lnTo>
                    <a:lnTo>
                      <a:pt x="1223" y="322"/>
                    </a:lnTo>
                    <a:lnTo>
                      <a:pt x="1221" y="322"/>
                    </a:lnTo>
                    <a:lnTo>
                      <a:pt x="1221" y="323"/>
                    </a:lnTo>
                    <a:lnTo>
                      <a:pt x="1221" y="323"/>
                    </a:lnTo>
                    <a:lnTo>
                      <a:pt x="1221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5"/>
                    </a:lnTo>
                    <a:lnTo>
                      <a:pt x="1223" y="327"/>
                    </a:lnTo>
                    <a:lnTo>
                      <a:pt x="1223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7"/>
                    </a:lnTo>
                    <a:lnTo>
                      <a:pt x="1225" y="329"/>
                    </a:lnTo>
                    <a:lnTo>
                      <a:pt x="1225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7" y="329"/>
                    </a:lnTo>
                    <a:lnTo>
                      <a:pt x="1228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0" y="329"/>
                    </a:lnTo>
                    <a:lnTo>
                      <a:pt x="1232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4" y="327"/>
                    </a:lnTo>
                    <a:lnTo>
                      <a:pt x="1236" y="327"/>
                    </a:lnTo>
                    <a:lnTo>
                      <a:pt x="1236" y="327"/>
                    </a:lnTo>
                    <a:lnTo>
                      <a:pt x="1237" y="325"/>
                    </a:lnTo>
                    <a:lnTo>
                      <a:pt x="1241" y="325"/>
                    </a:lnTo>
                    <a:lnTo>
                      <a:pt x="1241" y="325"/>
                    </a:lnTo>
                    <a:lnTo>
                      <a:pt x="1241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3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5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7" y="327"/>
                    </a:lnTo>
                    <a:lnTo>
                      <a:pt x="1248" y="327"/>
                    </a:lnTo>
                    <a:lnTo>
                      <a:pt x="1247" y="325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7" y="323"/>
                    </a:lnTo>
                    <a:lnTo>
                      <a:pt x="1245" y="323"/>
                    </a:lnTo>
                    <a:lnTo>
                      <a:pt x="1245" y="322"/>
                    </a:lnTo>
                    <a:lnTo>
                      <a:pt x="1243" y="320"/>
                    </a:lnTo>
                    <a:lnTo>
                      <a:pt x="1245" y="320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5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48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18"/>
                    </a:lnTo>
                    <a:lnTo>
                      <a:pt x="1250" y="320"/>
                    </a:lnTo>
                    <a:lnTo>
                      <a:pt x="1250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0"/>
                    </a:lnTo>
                    <a:lnTo>
                      <a:pt x="1252" y="322"/>
                    </a:lnTo>
                    <a:lnTo>
                      <a:pt x="1252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2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4" y="323"/>
                    </a:lnTo>
                    <a:lnTo>
                      <a:pt x="1256" y="325"/>
                    </a:lnTo>
                    <a:lnTo>
                      <a:pt x="1256" y="325"/>
                    </a:lnTo>
                    <a:lnTo>
                      <a:pt x="1257" y="327"/>
                    </a:lnTo>
                    <a:lnTo>
                      <a:pt x="1257" y="329"/>
                    </a:lnTo>
                    <a:lnTo>
                      <a:pt x="1257" y="331"/>
                    </a:lnTo>
                    <a:lnTo>
                      <a:pt x="1259" y="331"/>
                    </a:lnTo>
                    <a:lnTo>
                      <a:pt x="1259" y="331"/>
                    </a:lnTo>
                    <a:lnTo>
                      <a:pt x="1259" y="332"/>
                    </a:lnTo>
                    <a:lnTo>
                      <a:pt x="1259" y="332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9" y="334"/>
                    </a:lnTo>
                    <a:lnTo>
                      <a:pt x="1257" y="338"/>
                    </a:lnTo>
                    <a:lnTo>
                      <a:pt x="1257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38"/>
                    </a:lnTo>
                    <a:lnTo>
                      <a:pt x="1256" y="340"/>
                    </a:lnTo>
                    <a:lnTo>
                      <a:pt x="1256" y="340"/>
                    </a:lnTo>
                    <a:lnTo>
                      <a:pt x="1254" y="340"/>
                    </a:lnTo>
                    <a:lnTo>
                      <a:pt x="1254" y="340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2"/>
                    </a:lnTo>
                    <a:lnTo>
                      <a:pt x="1254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2" y="343"/>
                    </a:lnTo>
                    <a:lnTo>
                      <a:pt x="1250" y="345"/>
                    </a:lnTo>
                    <a:lnTo>
                      <a:pt x="1250" y="347"/>
                    </a:lnTo>
                    <a:lnTo>
                      <a:pt x="1250" y="347"/>
                    </a:lnTo>
                    <a:lnTo>
                      <a:pt x="1248" y="349"/>
                    </a:lnTo>
                    <a:lnTo>
                      <a:pt x="1248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49"/>
                    </a:lnTo>
                    <a:lnTo>
                      <a:pt x="1247" y="351"/>
                    </a:lnTo>
                    <a:lnTo>
                      <a:pt x="1245" y="352"/>
                    </a:lnTo>
                    <a:lnTo>
                      <a:pt x="1245" y="352"/>
                    </a:lnTo>
                    <a:lnTo>
                      <a:pt x="1245" y="354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7" y="356"/>
                    </a:lnTo>
                    <a:lnTo>
                      <a:pt x="1248" y="356"/>
                    </a:lnTo>
                    <a:lnTo>
                      <a:pt x="1248" y="356"/>
                    </a:lnTo>
                    <a:lnTo>
                      <a:pt x="1250" y="356"/>
                    </a:lnTo>
                    <a:lnTo>
                      <a:pt x="1252" y="356"/>
                    </a:lnTo>
                    <a:lnTo>
                      <a:pt x="1252" y="356"/>
                    </a:lnTo>
                    <a:lnTo>
                      <a:pt x="1254" y="356"/>
                    </a:lnTo>
                    <a:lnTo>
                      <a:pt x="1257" y="356"/>
                    </a:lnTo>
                    <a:lnTo>
                      <a:pt x="1259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4"/>
                    </a:lnTo>
                    <a:lnTo>
                      <a:pt x="1261" y="352"/>
                    </a:lnTo>
                    <a:lnTo>
                      <a:pt x="1263" y="352"/>
                    </a:lnTo>
                    <a:lnTo>
                      <a:pt x="1265" y="351"/>
                    </a:lnTo>
                    <a:lnTo>
                      <a:pt x="1268" y="351"/>
                    </a:lnTo>
                    <a:lnTo>
                      <a:pt x="1270" y="351"/>
                    </a:lnTo>
                    <a:lnTo>
                      <a:pt x="1270" y="351"/>
                    </a:lnTo>
                    <a:lnTo>
                      <a:pt x="1272" y="349"/>
                    </a:lnTo>
                    <a:lnTo>
                      <a:pt x="1274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5" y="349"/>
                    </a:lnTo>
                    <a:lnTo>
                      <a:pt x="1277" y="349"/>
                    </a:lnTo>
                    <a:lnTo>
                      <a:pt x="1277" y="349"/>
                    </a:lnTo>
                    <a:lnTo>
                      <a:pt x="1279" y="349"/>
                    </a:lnTo>
                    <a:lnTo>
                      <a:pt x="1281" y="349"/>
                    </a:lnTo>
                    <a:lnTo>
                      <a:pt x="1283" y="349"/>
                    </a:lnTo>
                    <a:lnTo>
                      <a:pt x="1284" y="351"/>
                    </a:lnTo>
                    <a:lnTo>
                      <a:pt x="1286" y="351"/>
                    </a:lnTo>
                    <a:lnTo>
                      <a:pt x="1286" y="352"/>
                    </a:lnTo>
                    <a:lnTo>
                      <a:pt x="1286" y="352"/>
                    </a:lnTo>
                    <a:lnTo>
                      <a:pt x="1286" y="354"/>
                    </a:lnTo>
                    <a:lnTo>
                      <a:pt x="1286" y="356"/>
                    </a:lnTo>
                    <a:lnTo>
                      <a:pt x="1284" y="356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3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81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9" y="358"/>
                    </a:lnTo>
                    <a:lnTo>
                      <a:pt x="1277" y="358"/>
                    </a:lnTo>
                    <a:lnTo>
                      <a:pt x="1277" y="358"/>
                    </a:lnTo>
                    <a:lnTo>
                      <a:pt x="1275" y="358"/>
                    </a:lnTo>
                    <a:lnTo>
                      <a:pt x="1274" y="360"/>
                    </a:lnTo>
                    <a:lnTo>
                      <a:pt x="1274" y="360"/>
                    </a:lnTo>
                    <a:lnTo>
                      <a:pt x="1272" y="360"/>
                    </a:lnTo>
                    <a:lnTo>
                      <a:pt x="1272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1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3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5"/>
                    </a:lnTo>
                    <a:lnTo>
                      <a:pt x="1270" y="367"/>
                    </a:lnTo>
                    <a:lnTo>
                      <a:pt x="1270" y="369"/>
                    </a:lnTo>
                    <a:lnTo>
                      <a:pt x="1270" y="369"/>
                    </a:lnTo>
                    <a:lnTo>
                      <a:pt x="1270" y="370"/>
                    </a:lnTo>
                    <a:lnTo>
                      <a:pt x="1270" y="370"/>
                    </a:lnTo>
                    <a:lnTo>
                      <a:pt x="1272" y="372"/>
                    </a:lnTo>
                    <a:lnTo>
                      <a:pt x="1272" y="374"/>
                    </a:lnTo>
                    <a:lnTo>
                      <a:pt x="1272" y="374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6"/>
                    </a:lnTo>
                    <a:lnTo>
                      <a:pt x="1274" y="378"/>
                    </a:lnTo>
                    <a:lnTo>
                      <a:pt x="1274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5" y="378"/>
                    </a:lnTo>
                    <a:lnTo>
                      <a:pt x="1277" y="379"/>
                    </a:lnTo>
                    <a:lnTo>
                      <a:pt x="1277" y="379"/>
                    </a:lnTo>
                    <a:lnTo>
                      <a:pt x="1279" y="379"/>
                    </a:lnTo>
                    <a:lnTo>
                      <a:pt x="1279" y="381"/>
                    </a:lnTo>
                    <a:lnTo>
                      <a:pt x="1281" y="381"/>
                    </a:lnTo>
                    <a:lnTo>
                      <a:pt x="1281" y="381"/>
                    </a:lnTo>
                    <a:lnTo>
                      <a:pt x="1283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4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6" y="381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88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3"/>
                    </a:lnTo>
                    <a:lnTo>
                      <a:pt x="1290" y="385"/>
                    </a:lnTo>
                    <a:lnTo>
                      <a:pt x="1290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5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7"/>
                    </a:lnTo>
                    <a:lnTo>
                      <a:pt x="1292" y="389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4" y="390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2"/>
                    </a:lnTo>
                    <a:lnTo>
                      <a:pt x="1292" y="394"/>
                    </a:lnTo>
                    <a:lnTo>
                      <a:pt x="1292" y="394"/>
                    </a:lnTo>
                    <a:lnTo>
                      <a:pt x="1292" y="396"/>
                    </a:lnTo>
                    <a:lnTo>
                      <a:pt x="1292" y="396"/>
                    </a:lnTo>
                    <a:lnTo>
                      <a:pt x="1292" y="398"/>
                    </a:lnTo>
                    <a:lnTo>
                      <a:pt x="1290" y="398"/>
                    </a:lnTo>
                    <a:lnTo>
                      <a:pt x="1290" y="399"/>
                    </a:lnTo>
                    <a:lnTo>
                      <a:pt x="1288" y="401"/>
                    </a:lnTo>
                    <a:lnTo>
                      <a:pt x="1286" y="401"/>
                    </a:lnTo>
                    <a:lnTo>
                      <a:pt x="1284" y="403"/>
                    </a:lnTo>
                    <a:lnTo>
                      <a:pt x="1283" y="405"/>
                    </a:lnTo>
                    <a:lnTo>
                      <a:pt x="1283" y="405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81" y="407"/>
                    </a:lnTo>
                    <a:lnTo>
                      <a:pt x="1279" y="408"/>
                    </a:lnTo>
                    <a:lnTo>
                      <a:pt x="1279" y="408"/>
                    </a:lnTo>
                    <a:lnTo>
                      <a:pt x="1277" y="410"/>
                    </a:lnTo>
                    <a:lnTo>
                      <a:pt x="1277" y="410"/>
                    </a:lnTo>
                    <a:lnTo>
                      <a:pt x="1277" y="412"/>
                    </a:lnTo>
                    <a:lnTo>
                      <a:pt x="1277" y="414"/>
                    </a:lnTo>
                    <a:lnTo>
                      <a:pt x="1277" y="416"/>
                    </a:lnTo>
                    <a:lnTo>
                      <a:pt x="1279" y="416"/>
                    </a:lnTo>
                    <a:lnTo>
                      <a:pt x="1279" y="416"/>
                    </a:lnTo>
                    <a:lnTo>
                      <a:pt x="1281" y="417"/>
                    </a:lnTo>
                    <a:lnTo>
                      <a:pt x="1283" y="417"/>
                    </a:lnTo>
                    <a:lnTo>
                      <a:pt x="1286" y="417"/>
                    </a:lnTo>
                    <a:lnTo>
                      <a:pt x="1286" y="417"/>
                    </a:lnTo>
                    <a:lnTo>
                      <a:pt x="1288" y="417"/>
                    </a:lnTo>
                    <a:lnTo>
                      <a:pt x="1290" y="419"/>
                    </a:lnTo>
                    <a:lnTo>
                      <a:pt x="1292" y="419"/>
                    </a:lnTo>
                    <a:lnTo>
                      <a:pt x="1292" y="419"/>
                    </a:lnTo>
                    <a:lnTo>
                      <a:pt x="1294" y="421"/>
                    </a:lnTo>
                    <a:lnTo>
                      <a:pt x="1295" y="423"/>
                    </a:lnTo>
                    <a:lnTo>
                      <a:pt x="1295" y="423"/>
                    </a:lnTo>
                    <a:lnTo>
                      <a:pt x="1295" y="425"/>
                    </a:lnTo>
                    <a:lnTo>
                      <a:pt x="1297" y="425"/>
                    </a:lnTo>
                    <a:lnTo>
                      <a:pt x="1297" y="427"/>
                    </a:lnTo>
                    <a:lnTo>
                      <a:pt x="1299" y="428"/>
                    </a:lnTo>
                    <a:lnTo>
                      <a:pt x="1299" y="430"/>
                    </a:lnTo>
                    <a:lnTo>
                      <a:pt x="1301" y="430"/>
                    </a:lnTo>
                    <a:lnTo>
                      <a:pt x="1303" y="432"/>
                    </a:lnTo>
                    <a:lnTo>
                      <a:pt x="1304" y="434"/>
                    </a:lnTo>
                    <a:lnTo>
                      <a:pt x="1306" y="434"/>
                    </a:lnTo>
                    <a:lnTo>
                      <a:pt x="1306" y="434"/>
                    </a:lnTo>
                    <a:lnTo>
                      <a:pt x="1308" y="436"/>
                    </a:lnTo>
                    <a:lnTo>
                      <a:pt x="1308" y="437"/>
                    </a:lnTo>
                    <a:lnTo>
                      <a:pt x="1308" y="437"/>
                    </a:lnTo>
                    <a:lnTo>
                      <a:pt x="1308" y="439"/>
                    </a:lnTo>
                    <a:lnTo>
                      <a:pt x="1308" y="441"/>
                    </a:lnTo>
                    <a:lnTo>
                      <a:pt x="1306" y="441"/>
                    </a:lnTo>
                    <a:lnTo>
                      <a:pt x="1306" y="443"/>
                    </a:lnTo>
                    <a:lnTo>
                      <a:pt x="1304" y="443"/>
                    </a:lnTo>
                    <a:lnTo>
                      <a:pt x="1304" y="443"/>
                    </a:lnTo>
                    <a:lnTo>
                      <a:pt x="1304" y="445"/>
                    </a:lnTo>
                    <a:lnTo>
                      <a:pt x="1303" y="445"/>
                    </a:lnTo>
                    <a:lnTo>
                      <a:pt x="1303" y="445"/>
                    </a:lnTo>
                    <a:lnTo>
                      <a:pt x="1301" y="446"/>
                    </a:lnTo>
                    <a:lnTo>
                      <a:pt x="1301" y="446"/>
                    </a:lnTo>
                    <a:lnTo>
                      <a:pt x="1299" y="446"/>
                    </a:lnTo>
                    <a:lnTo>
                      <a:pt x="1297" y="446"/>
                    </a:lnTo>
                    <a:lnTo>
                      <a:pt x="1295" y="446"/>
                    </a:lnTo>
                    <a:lnTo>
                      <a:pt x="1294" y="448"/>
                    </a:lnTo>
                    <a:lnTo>
                      <a:pt x="1294" y="448"/>
                    </a:lnTo>
                    <a:lnTo>
                      <a:pt x="1292" y="450"/>
                    </a:lnTo>
                    <a:lnTo>
                      <a:pt x="1292" y="450"/>
                    </a:lnTo>
                    <a:lnTo>
                      <a:pt x="1292" y="452"/>
                    </a:lnTo>
                    <a:lnTo>
                      <a:pt x="1292" y="454"/>
                    </a:lnTo>
                    <a:lnTo>
                      <a:pt x="1294" y="455"/>
                    </a:lnTo>
                    <a:lnTo>
                      <a:pt x="1294" y="457"/>
                    </a:lnTo>
                    <a:lnTo>
                      <a:pt x="1294" y="459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5" y="461"/>
                    </a:lnTo>
                    <a:lnTo>
                      <a:pt x="1297" y="463"/>
                    </a:lnTo>
                    <a:lnTo>
                      <a:pt x="1299" y="463"/>
                    </a:lnTo>
                    <a:lnTo>
                      <a:pt x="1301" y="465"/>
                    </a:lnTo>
                    <a:lnTo>
                      <a:pt x="1301" y="465"/>
                    </a:lnTo>
                    <a:lnTo>
                      <a:pt x="1301" y="466"/>
                    </a:lnTo>
                    <a:lnTo>
                      <a:pt x="1301" y="466"/>
                    </a:lnTo>
                    <a:lnTo>
                      <a:pt x="1301" y="468"/>
                    </a:lnTo>
                    <a:lnTo>
                      <a:pt x="1299" y="468"/>
                    </a:lnTo>
                    <a:lnTo>
                      <a:pt x="1299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7" y="468"/>
                    </a:lnTo>
                    <a:lnTo>
                      <a:pt x="1295" y="468"/>
                    </a:lnTo>
                    <a:lnTo>
                      <a:pt x="1295" y="468"/>
                    </a:lnTo>
                    <a:lnTo>
                      <a:pt x="1294" y="468"/>
                    </a:lnTo>
                    <a:lnTo>
                      <a:pt x="1294" y="468"/>
                    </a:lnTo>
                    <a:lnTo>
                      <a:pt x="1294" y="466"/>
                    </a:lnTo>
                    <a:lnTo>
                      <a:pt x="1292" y="466"/>
                    </a:lnTo>
                    <a:lnTo>
                      <a:pt x="1292" y="465"/>
                    </a:lnTo>
                    <a:lnTo>
                      <a:pt x="1292" y="465"/>
                    </a:lnTo>
                    <a:lnTo>
                      <a:pt x="1290" y="465"/>
                    </a:lnTo>
                    <a:lnTo>
                      <a:pt x="1290" y="463"/>
                    </a:lnTo>
                    <a:lnTo>
                      <a:pt x="1290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8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6" y="463"/>
                    </a:lnTo>
                    <a:lnTo>
                      <a:pt x="1284" y="463"/>
                    </a:lnTo>
                    <a:lnTo>
                      <a:pt x="1284" y="465"/>
                    </a:lnTo>
                    <a:lnTo>
                      <a:pt x="1284" y="465"/>
                    </a:lnTo>
                    <a:lnTo>
                      <a:pt x="1286" y="465"/>
                    </a:lnTo>
                    <a:lnTo>
                      <a:pt x="1286" y="465"/>
                    </a:lnTo>
                    <a:lnTo>
                      <a:pt x="1286" y="466"/>
                    </a:lnTo>
                    <a:lnTo>
                      <a:pt x="1286" y="468"/>
                    </a:lnTo>
                    <a:lnTo>
                      <a:pt x="1288" y="468"/>
                    </a:lnTo>
                    <a:lnTo>
                      <a:pt x="1288" y="468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0"/>
                    </a:lnTo>
                    <a:lnTo>
                      <a:pt x="1290" y="472"/>
                    </a:lnTo>
                    <a:lnTo>
                      <a:pt x="1290" y="472"/>
                    </a:lnTo>
                    <a:lnTo>
                      <a:pt x="1292" y="475"/>
                    </a:lnTo>
                    <a:lnTo>
                      <a:pt x="1292" y="475"/>
                    </a:lnTo>
                    <a:lnTo>
                      <a:pt x="1292" y="477"/>
                    </a:lnTo>
                    <a:lnTo>
                      <a:pt x="1292" y="477"/>
                    </a:lnTo>
                    <a:lnTo>
                      <a:pt x="1294" y="477"/>
                    </a:lnTo>
                    <a:lnTo>
                      <a:pt x="1294" y="477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4" y="479"/>
                    </a:lnTo>
                    <a:lnTo>
                      <a:pt x="1295" y="479"/>
                    </a:lnTo>
                    <a:lnTo>
                      <a:pt x="1295" y="479"/>
                    </a:lnTo>
                    <a:lnTo>
                      <a:pt x="1295" y="481"/>
                    </a:lnTo>
                    <a:lnTo>
                      <a:pt x="1297" y="481"/>
                    </a:lnTo>
                    <a:lnTo>
                      <a:pt x="1299" y="479"/>
                    </a:lnTo>
                    <a:lnTo>
                      <a:pt x="1299" y="479"/>
                    </a:lnTo>
                    <a:lnTo>
                      <a:pt x="1301" y="479"/>
                    </a:lnTo>
                    <a:lnTo>
                      <a:pt x="1301" y="479"/>
                    </a:lnTo>
                    <a:lnTo>
                      <a:pt x="1301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3" y="477"/>
                    </a:lnTo>
                    <a:lnTo>
                      <a:pt x="1304" y="477"/>
                    </a:lnTo>
                    <a:lnTo>
                      <a:pt x="1304" y="477"/>
                    </a:lnTo>
                    <a:lnTo>
                      <a:pt x="1304" y="479"/>
                    </a:lnTo>
                    <a:lnTo>
                      <a:pt x="1306" y="479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1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6" y="483"/>
                    </a:lnTo>
                    <a:lnTo>
                      <a:pt x="1304" y="483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4" y="484"/>
                    </a:lnTo>
                    <a:lnTo>
                      <a:pt x="1303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301" y="486"/>
                    </a:lnTo>
                    <a:lnTo>
                      <a:pt x="1299" y="488"/>
                    </a:lnTo>
                    <a:lnTo>
                      <a:pt x="1297" y="488"/>
                    </a:lnTo>
                    <a:lnTo>
                      <a:pt x="1295" y="488"/>
                    </a:lnTo>
                    <a:lnTo>
                      <a:pt x="1295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4" y="490"/>
                    </a:lnTo>
                    <a:lnTo>
                      <a:pt x="1292" y="492"/>
                    </a:lnTo>
                    <a:lnTo>
                      <a:pt x="1290" y="493"/>
                    </a:lnTo>
                    <a:lnTo>
                      <a:pt x="1290" y="493"/>
                    </a:lnTo>
                    <a:lnTo>
                      <a:pt x="1290" y="495"/>
                    </a:lnTo>
                    <a:lnTo>
                      <a:pt x="1288" y="495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7"/>
                    </a:lnTo>
                    <a:lnTo>
                      <a:pt x="1288" y="499"/>
                    </a:lnTo>
                    <a:lnTo>
                      <a:pt x="1288" y="501"/>
                    </a:lnTo>
                    <a:lnTo>
                      <a:pt x="1290" y="501"/>
                    </a:lnTo>
                    <a:lnTo>
                      <a:pt x="1290" y="503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4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0" y="506"/>
                    </a:lnTo>
                    <a:lnTo>
                      <a:pt x="1292" y="508"/>
                    </a:lnTo>
                    <a:lnTo>
                      <a:pt x="1292" y="508"/>
                    </a:lnTo>
                    <a:lnTo>
                      <a:pt x="1292" y="510"/>
                    </a:lnTo>
                    <a:lnTo>
                      <a:pt x="1294" y="510"/>
                    </a:lnTo>
                    <a:lnTo>
                      <a:pt x="1294" y="512"/>
                    </a:lnTo>
                    <a:lnTo>
                      <a:pt x="1295" y="512"/>
                    </a:lnTo>
                    <a:lnTo>
                      <a:pt x="1297" y="512"/>
                    </a:lnTo>
                    <a:lnTo>
                      <a:pt x="1297" y="512"/>
                    </a:lnTo>
                    <a:lnTo>
                      <a:pt x="1299" y="512"/>
                    </a:lnTo>
                    <a:lnTo>
                      <a:pt x="1301" y="512"/>
                    </a:lnTo>
                    <a:lnTo>
                      <a:pt x="1303" y="512"/>
                    </a:lnTo>
                    <a:lnTo>
                      <a:pt x="1303" y="512"/>
                    </a:lnTo>
                    <a:lnTo>
                      <a:pt x="1303" y="510"/>
                    </a:lnTo>
                    <a:lnTo>
                      <a:pt x="1306" y="510"/>
                    </a:lnTo>
                    <a:lnTo>
                      <a:pt x="1308" y="510"/>
                    </a:lnTo>
                    <a:lnTo>
                      <a:pt x="1308" y="512"/>
                    </a:lnTo>
                    <a:lnTo>
                      <a:pt x="1310" y="512"/>
                    </a:lnTo>
                    <a:lnTo>
                      <a:pt x="1312" y="512"/>
                    </a:lnTo>
                    <a:lnTo>
                      <a:pt x="1312" y="512"/>
                    </a:lnTo>
                    <a:lnTo>
                      <a:pt x="1313" y="513"/>
                    </a:lnTo>
                    <a:lnTo>
                      <a:pt x="1313" y="513"/>
                    </a:lnTo>
                    <a:lnTo>
                      <a:pt x="1315" y="515"/>
                    </a:lnTo>
                    <a:lnTo>
                      <a:pt x="1315" y="515"/>
                    </a:lnTo>
                    <a:lnTo>
                      <a:pt x="1315" y="517"/>
                    </a:lnTo>
                    <a:lnTo>
                      <a:pt x="1315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3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2" y="519"/>
                    </a:lnTo>
                    <a:lnTo>
                      <a:pt x="1310" y="519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10" y="521"/>
                    </a:lnTo>
                    <a:lnTo>
                      <a:pt x="1308" y="521"/>
                    </a:lnTo>
                    <a:lnTo>
                      <a:pt x="1306" y="522"/>
                    </a:lnTo>
                    <a:lnTo>
                      <a:pt x="1304" y="522"/>
                    </a:lnTo>
                    <a:lnTo>
                      <a:pt x="1304" y="524"/>
                    </a:lnTo>
                    <a:lnTo>
                      <a:pt x="1304" y="524"/>
                    </a:lnTo>
                    <a:lnTo>
                      <a:pt x="1303" y="526"/>
                    </a:lnTo>
                    <a:lnTo>
                      <a:pt x="1303" y="528"/>
                    </a:lnTo>
                    <a:lnTo>
                      <a:pt x="1304" y="528"/>
                    </a:lnTo>
                    <a:lnTo>
                      <a:pt x="1304" y="530"/>
                    </a:lnTo>
                    <a:lnTo>
                      <a:pt x="1306" y="531"/>
                    </a:lnTo>
                    <a:lnTo>
                      <a:pt x="1306" y="531"/>
                    </a:lnTo>
                    <a:lnTo>
                      <a:pt x="1306" y="533"/>
                    </a:lnTo>
                    <a:lnTo>
                      <a:pt x="1308" y="535"/>
                    </a:lnTo>
                    <a:lnTo>
                      <a:pt x="1308" y="537"/>
                    </a:lnTo>
                    <a:lnTo>
                      <a:pt x="1306" y="539"/>
                    </a:lnTo>
                    <a:lnTo>
                      <a:pt x="1306" y="539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1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2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4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6" y="546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48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4" y="550"/>
                    </a:lnTo>
                    <a:lnTo>
                      <a:pt x="1303" y="550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1"/>
                    </a:lnTo>
                    <a:lnTo>
                      <a:pt x="1303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3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301" y="555"/>
                    </a:lnTo>
                    <a:lnTo>
                      <a:pt x="1299" y="555"/>
                    </a:lnTo>
                    <a:lnTo>
                      <a:pt x="1299" y="557"/>
                    </a:lnTo>
                    <a:lnTo>
                      <a:pt x="1299" y="557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59"/>
                    </a:lnTo>
                    <a:lnTo>
                      <a:pt x="1299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1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3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60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4" y="559"/>
                    </a:lnTo>
                    <a:lnTo>
                      <a:pt x="1306" y="559"/>
                    </a:lnTo>
                    <a:lnTo>
                      <a:pt x="1306" y="557"/>
                    </a:lnTo>
                    <a:lnTo>
                      <a:pt x="1308" y="557"/>
                    </a:lnTo>
                    <a:lnTo>
                      <a:pt x="1310" y="555"/>
                    </a:lnTo>
                    <a:lnTo>
                      <a:pt x="1312" y="553"/>
                    </a:lnTo>
                    <a:lnTo>
                      <a:pt x="1312" y="553"/>
                    </a:lnTo>
                    <a:lnTo>
                      <a:pt x="1313" y="553"/>
                    </a:lnTo>
                    <a:lnTo>
                      <a:pt x="1315" y="553"/>
                    </a:lnTo>
                    <a:lnTo>
                      <a:pt x="1317" y="553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5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7" y="557"/>
                    </a:lnTo>
                    <a:lnTo>
                      <a:pt x="1319" y="557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59"/>
                    </a:lnTo>
                    <a:lnTo>
                      <a:pt x="1319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1" y="560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2" y="562"/>
                    </a:lnTo>
                    <a:lnTo>
                      <a:pt x="1326" y="564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6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6"/>
                    </a:lnTo>
                    <a:lnTo>
                      <a:pt x="1328" y="568"/>
                    </a:lnTo>
                    <a:lnTo>
                      <a:pt x="1330" y="568"/>
                    </a:lnTo>
                    <a:lnTo>
                      <a:pt x="1332" y="568"/>
                    </a:lnTo>
                    <a:lnTo>
                      <a:pt x="1333" y="569"/>
                    </a:lnTo>
                    <a:lnTo>
                      <a:pt x="1335" y="571"/>
                    </a:lnTo>
                    <a:lnTo>
                      <a:pt x="1335" y="571"/>
                    </a:lnTo>
                    <a:lnTo>
                      <a:pt x="1335" y="573"/>
                    </a:lnTo>
                    <a:lnTo>
                      <a:pt x="1337" y="573"/>
                    </a:lnTo>
                    <a:lnTo>
                      <a:pt x="1337" y="575"/>
                    </a:lnTo>
                    <a:lnTo>
                      <a:pt x="1337" y="577"/>
                    </a:lnTo>
                    <a:lnTo>
                      <a:pt x="1337" y="577"/>
                    </a:lnTo>
                    <a:lnTo>
                      <a:pt x="1335" y="578"/>
                    </a:lnTo>
                    <a:lnTo>
                      <a:pt x="1335" y="578"/>
                    </a:lnTo>
                    <a:lnTo>
                      <a:pt x="1335" y="580"/>
                    </a:lnTo>
                    <a:lnTo>
                      <a:pt x="1333" y="582"/>
                    </a:lnTo>
                    <a:lnTo>
                      <a:pt x="1332" y="584"/>
                    </a:lnTo>
                    <a:lnTo>
                      <a:pt x="1332" y="584"/>
                    </a:lnTo>
                    <a:lnTo>
                      <a:pt x="1330" y="584"/>
                    </a:lnTo>
                    <a:lnTo>
                      <a:pt x="1330" y="584"/>
                    </a:lnTo>
                    <a:lnTo>
                      <a:pt x="1330" y="582"/>
                    </a:lnTo>
                    <a:lnTo>
                      <a:pt x="1328" y="582"/>
                    </a:lnTo>
                    <a:lnTo>
                      <a:pt x="1326" y="582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80"/>
                    </a:lnTo>
                    <a:lnTo>
                      <a:pt x="1326" y="578"/>
                    </a:lnTo>
                    <a:lnTo>
                      <a:pt x="1324" y="578"/>
                    </a:lnTo>
                    <a:lnTo>
                      <a:pt x="1324" y="578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7"/>
                    </a:lnTo>
                    <a:lnTo>
                      <a:pt x="1324" y="575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3"/>
                    </a:lnTo>
                    <a:lnTo>
                      <a:pt x="1322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21" y="571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9" y="573"/>
                    </a:lnTo>
                    <a:lnTo>
                      <a:pt x="1317" y="573"/>
                    </a:lnTo>
                    <a:lnTo>
                      <a:pt x="1317" y="575"/>
                    </a:lnTo>
                    <a:lnTo>
                      <a:pt x="1317" y="577"/>
                    </a:lnTo>
                    <a:lnTo>
                      <a:pt x="1315" y="577"/>
                    </a:lnTo>
                    <a:lnTo>
                      <a:pt x="1313" y="578"/>
                    </a:lnTo>
                    <a:lnTo>
                      <a:pt x="1313" y="580"/>
                    </a:lnTo>
                    <a:lnTo>
                      <a:pt x="1312" y="582"/>
                    </a:lnTo>
                    <a:lnTo>
                      <a:pt x="1312" y="582"/>
                    </a:lnTo>
                    <a:lnTo>
                      <a:pt x="1310" y="584"/>
                    </a:lnTo>
                    <a:lnTo>
                      <a:pt x="1306" y="584"/>
                    </a:lnTo>
                    <a:lnTo>
                      <a:pt x="1306" y="582"/>
                    </a:lnTo>
                    <a:lnTo>
                      <a:pt x="1304" y="582"/>
                    </a:lnTo>
                    <a:lnTo>
                      <a:pt x="1303" y="582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301" y="580"/>
                    </a:lnTo>
                    <a:lnTo>
                      <a:pt x="1299" y="580"/>
                    </a:lnTo>
                    <a:lnTo>
                      <a:pt x="1299" y="580"/>
                    </a:lnTo>
                    <a:lnTo>
                      <a:pt x="1299" y="582"/>
                    </a:lnTo>
                    <a:lnTo>
                      <a:pt x="1299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2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4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6"/>
                    </a:lnTo>
                    <a:lnTo>
                      <a:pt x="1299" y="588"/>
                    </a:lnTo>
                    <a:lnTo>
                      <a:pt x="1299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1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3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4" y="588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6" y="586"/>
                    </a:lnTo>
                    <a:lnTo>
                      <a:pt x="1308" y="586"/>
                    </a:lnTo>
                    <a:lnTo>
                      <a:pt x="1308" y="586"/>
                    </a:lnTo>
                    <a:lnTo>
                      <a:pt x="1310" y="586"/>
                    </a:lnTo>
                    <a:lnTo>
                      <a:pt x="1312" y="586"/>
                    </a:lnTo>
                    <a:lnTo>
                      <a:pt x="1313" y="586"/>
                    </a:lnTo>
                    <a:lnTo>
                      <a:pt x="1315" y="588"/>
                    </a:lnTo>
                    <a:lnTo>
                      <a:pt x="1317" y="588"/>
                    </a:lnTo>
                    <a:lnTo>
                      <a:pt x="1319" y="588"/>
                    </a:lnTo>
                    <a:lnTo>
                      <a:pt x="1321" y="588"/>
                    </a:lnTo>
                    <a:lnTo>
                      <a:pt x="1322" y="589"/>
                    </a:lnTo>
                    <a:lnTo>
                      <a:pt x="1324" y="589"/>
                    </a:lnTo>
                    <a:lnTo>
                      <a:pt x="1326" y="589"/>
                    </a:lnTo>
                    <a:lnTo>
                      <a:pt x="1328" y="589"/>
                    </a:lnTo>
                    <a:lnTo>
                      <a:pt x="1330" y="589"/>
                    </a:lnTo>
                    <a:lnTo>
                      <a:pt x="1332" y="588"/>
                    </a:lnTo>
                    <a:lnTo>
                      <a:pt x="1332" y="588"/>
                    </a:lnTo>
                    <a:lnTo>
                      <a:pt x="1333" y="586"/>
                    </a:lnTo>
                    <a:lnTo>
                      <a:pt x="1335" y="586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7" y="584"/>
                    </a:lnTo>
                    <a:lnTo>
                      <a:pt x="1339" y="584"/>
                    </a:lnTo>
                    <a:lnTo>
                      <a:pt x="1339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1" y="584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6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8"/>
                    </a:lnTo>
                    <a:lnTo>
                      <a:pt x="1342" y="589"/>
                    </a:lnTo>
                    <a:lnTo>
                      <a:pt x="1342" y="589"/>
                    </a:lnTo>
                    <a:lnTo>
                      <a:pt x="1342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1"/>
                    </a:lnTo>
                    <a:lnTo>
                      <a:pt x="1341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9" y="593"/>
                    </a:lnTo>
                    <a:lnTo>
                      <a:pt x="1337" y="593"/>
                    </a:lnTo>
                    <a:lnTo>
                      <a:pt x="1337" y="593"/>
                    </a:lnTo>
                    <a:lnTo>
                      <a:pt x="1335" y="595"/>
                    </a:lnTo>
                    <a:lnTo>
                      <a:pt x="1335" y="595"/>
                    </a:lnTo>
                    <a:lnTo>
                      <a:pt x="1332" y="597"/>
                    </a:lnTo>
                    <a:lnTo>
                      <a:pt x="1330" y="597"/>
                    </a:lnTo>
                    <a:lnTo>
                      <a:pt x="1326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4" y="598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2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21" y="600"/>
                    </a:lnTo>
                    <a:lnTo>
                      <a:pt x="1319" y="602"/>
                    </a:lnTo>
                    <a:lnTo>
                      <a:pt x="1319" y="602"/>
                    </a:lnTo>
                    <a:lnTo>
                      <a:pt x="1319" y="604"/>
                    </a:lnTo>
                    <a:lnTo>
                      <a:pt x="1319" y="604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6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19" y="607"/>
                    </a:lnTo>
                    <a:lnTo>
                      <a:pt x="1321" y="607"/>
                    </a:lnTo>
                    <a:lnTo>
                      <a:pt x="1321" y="607"/>
                    </a:lnTo>
                    <a:lnTo>
                      <a:pt x="1321" y="609"/>
                    </a:lnTo>
                    <a:lnTo>
                      <a:pt x="1321" y="609"/>
                    </a:lnTo>
                    <a:lnTo>
                      <a:pt x="1321" y="611"/>
                    </a:lnTo>
                    <a:lnTo>
                      <a:pt x="1321" y="611"/>
                    </a:lnTo>
                    <a:lnTo>
                      <a:pt x="1322" y="613"/>
                    </a:lnTo>
                    <a:lnTo>
                      <a:pt x="1322" y="613"/>
                    </a:lnTo>
                    <a:lnTo>
                      <a:pt x="1322" y="616"/>
                    </a:lnTo>
                    <a:lnTo>
                      <a:pt x="1322" y="618"/>
                    </a:lnTo>
                    <a:lnTo>
                      <a:pt x="1324" y="618"/>
                    </a:lnTo>
                    <a:lnTo>
                      <a:pt x="1326" y="620"/>
                    </a:lnTo>
                    <a:lnTo>
                      <a:pt x="1326" y="622"/>
                    </a:lnTo>
                    <a:lnTo>
                      <a:pt x="1326" y="622"/>
                    </a:lnTo>
                    <a:lnTo>
                      <a:pt x="1328" y="624"/>
                    </a:lnTo>
                    <a:lnTo>
                      <a:pt x="1328" y="624"/>
                    </a:lnTo>
                    <a:lnTo>
                      <a:pt x="1328" y="626"/>
                    </a:lnTo>
                    <a:lnTo>
                      <a:pt x="1328" y="626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8" y="627"/>
                    </a:lnTo>
                    <a:lnTo>
                      <a:pt x="1326" y="629"/>
                    </a:lnTo>
                    <a:lnTo>
                      <a:pt x="1326" y="631"/>
                    </a:lnTo>
                    <a:lnTo>
                      <a:pt x="1326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1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3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4" y="635"/>
                    </a:lnTo>
                    <a:lnTo>
                      <a:pt x="1326" y="636"/>
                    </a:lnTo>
                    <a:lnTo>
                      <a:pt x="1326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28" y="636"/>
                    </a:lnTo>
                    <a:lnTo>
                      <a:pt x="1330" y="636"/>
                    </a:lnTo>
                    <a:lnTo>
                      <a:pt x="1330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2" y="636"/>
                    </a:lnTo>
                    <a:lnTo>
                      <a:pt x="1333" y="636"/>
                    </a:lnTo>
                    <a:lnTo>
                      <a:pt x="1333" y="636"/>
                    </a:lnTo>
                    <a:lnTo>
                      <a:pt x="1335" y="635"/>
                    </a:lnTo>
                    <a:lnTo>
                      <a:pt x="1335" y="635"/>
                    </a:lnTo>
                    <a:lnTo>
                      <a:pt x="1335" y="633"/>
                    </a:lnTo>
                    <a:lnTo>
                      <a:pt x="1337" y="633"/>
                    </a:lnTo>
                    <a:lnTo>
                      <a:pt x="1339" y="633"/>
                    </a:lnTo>
                    <a:lnTo>
                      <a:pt x="1339" y="633"/>
                    </a:lnTo>
                    <a:lnTo>
                      <a:pt x="1341" y="633"/>
                    </a:lnTo>
                    <a:lnTo>
                      <a:pt x="1341" y="633"/>
                    </a:lnTo>
                    <a:lnTo>
                      <a:pt x="1342" y="633"/>
                    </a:lnTo>
                    <a:lnTo>
                      <a:pt x="1342" y="635"/>
                    </a:lnTo>
                    <a:lnTo>
                      <a:pt x="1342" y="636"/>
                    </a:lnTo>
                    <a:lnTo>
                      <a:pt x="1342" y="636"/>
                    </a:lnTo>
                    <a:lnTo>
                      <a:pt x="1342" y="638"/>
                    </a:lnTo>
                    <a:lnTo>
                      <a:pt x="1341" y="638"/>
                    </a:lnTo>
                    <a:lnTo>
                      <a:pt x="1341" y="640"/>
                    </a:lnTo>
                    <a:lnTo>
                      <a:pt x="1341" y="640"/>
                    </a:lnTo>
                    <a:lnTo>
                      <a:pt x="1339" y="640"/>
                    </a:lnTo>
                    <a:lnTo>
                      <a:pt x="1339" y="640"/>
                    </a:lnTo>
                    <a:lnTo>
                      <a:pt x="1339" y="642"/>
                    </a:lnTo>
                    <a:lnTo>
                      <a:pt x="1335" y="644"/>
                    </a:lnTo>
                    <a:lnTo>
                      <a:pt x="1333" y="644"/>
                    </a:lnTo>
                    <a:lnTo>
                      <a:pt x="1332" y="645"/>
                    </a:lnTo>
                    <a:lnTo>
                      <a:pt x="1330" y="645"/>
                    </a:lnTo>
                    <a:lnTo>
                      <a:pt x="1330" y="647"/>
                    </a:lnTo>
                    <a:lnTo>
                      <a:pt x="1330" y="647"/>
                    </a:lnTo>
                    <a:lnTo>
                      <a:pt x="1330" y="649"/>
                    </a:lnTo>
                    <a:lnTo>
                      <a:pt x="1330" y="651"/>
                    </a:lnTo>
                    <a:lnTo>
                      <a:pt x="1330" y="651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2" y="653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4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3" y="656"/>
                    </a:lnTo>
                    <a:lnTo>
                      <a:pt x="1335" y="658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0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3" y="662"/>
                    </a:lnTo>
                    <a:lnTo>
                      <a:pt x="1332" y="662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30" y="664"/>
                    </a:lnTo>
                    <a:lnTo>
                      <a:pt x="1328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6" y="664"/>
                    </a:lnTo>
                    <a:lnTo>
                      <a:pt x="1324" y="664"/>
                    </a:lnTo>
                    <a:lnTo>
                      <a:pt x="1324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5"/>
                    </a:lnTo>
                    <a:lnTo>
                      <a:pt x="1322" y="667"/>
                    </a:lnTo>
                    <a:lnTo>
                      <a:pt x="1321" y="667"/>
                    </a:lnTo>
                    <a:lnTo>
                      <a:pt x="1321" y="667"/>
                    </a:lnTo>
                    <a:lnTo>
                      <a:pt x="1321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2" y="669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4" y="671"/>
                    </a:lnTo>
                    <a:lnTo>
                      <a:pt x="1326" y="673"/>
                    </a:lnTo>
                    <a:lnTo>
                      <a:pt x="1328" y="673"/>
                    </a:lnTo>
                    <a:lnTo>
                      <a:pt x="1328" y="674"/>
                    </a:lnTo>
                    <a:lnTo>
                      <a:pt x="1330" y="674"/>
                    </a:lnTo>
                    <a:lnTo>
                      <a:pt x="1330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4"/>
                    </a:lnTo>
                    <a:lnTo>
                      <a:pt x="1332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6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78"/>
                    </a:lnTo>
                    <a:lnTo>
                      <a:pt x="1333" y="680"/>
                    </a:lnTo>
                    <a:lnTo>
                      <a:pt x="1333" y="680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2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3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5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7"/>
                    </a:lnTo>
                    <a:lnTo>
                      <a:pt x="1332" y="689"/>
                    </a:lnTo>
                    <a:lnTo>
                      <a:pt x="1332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3" y="689"/>
                    </a:lnTo>
                    <a:lnTo>
                      <a:pt x="1335" y="689"/>
                    </a:lnTo>
                    <a:lnTo>
                      <a:pt x="1335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7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9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39" y="687"/>
                    </a:lnTo>
                    <a:lnTo>
                      <a:pt x="1341" y="687"/>
                    </a:lnTo>
                    <a:lnTo>
                      <a:pt x="1341" y="687"/>
                    </a:lnTo>
                    <a:lnTo>
                      <a:pt x="1342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4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6" y="685"/>
                    </a:lnTo>
                    <a:lnTo>
                      <a:pt x="1348" y="685"/>
                    </a:lnTo>
                    <a:lnTo>
                      <a:pt x="1348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5"/>
                    </a:lnTo>
                    <a:lnTo>
                      <a:pt x="1350" y="687"/>
                    </a:lnTo>
                    <a:lnTo>
                      <a:pt x="1350" y="687"/>
                    </a:lnTo>
                    <a:lnTo>
                      <a:pt x="1351" y="687"/>
                    </a:lnTo>
                    <a:lnTo>
                      <a:pt x="1351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3" y="687"/>
                    </a:lnTo>
                    <a:lnTo>
                      <a:pt x="1355" y="687"/>
                    </a:lnTo>
                    <a:lnTo>
                      <a:pt x="1357" y="687"/>
                    </a:lnTo>
                    <a:lnTo>
                      <a:pt x="1357" y="687"/>
                    </a:lnTo>
                    <a:lnTo>
                      <a:pt x="1359" y="689"/>
                    </a:lnTo>
                    <a:lnTo>
                      <a:pt x="1360" y="689"/>
                    </a:lnTo>
                    <a:lnTo>
                      <a:pt x="1362" y="689"/>
                    </a:lnTo>
                    <a:lnTo>
                      <a:pt x="1362" y="689"/>
                    </a:lnTo>
                    <a:lnTo>
                      <a:pt x="1364" y="689"/>
                    </a:lnTo>
                    <a:lnTo>
                      <a:pt x="1364" y="687"/>
                    </a:lnTo>
                    <a:lnTo>
                      <a:pt x="1364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7"/>
                    </a:lnTo>
                    <a:lnTo>
                      <a:pt x="1366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89"/>
                    </a:lnTo>
                    <a:lnTo>
                      <a:pt x="1368" y="691"/>
                    </a:lnTo>
                    <a:lnTo>
                      <a:pt x="1368" y="692"/>
                    </a:lnTo>
                    <a:lnTo>
                      <a:pt x="1368" y="692"/>
                    </a:lnTo>
                    <a:lnTo>
                      <a:pt x="1369" y="692"/>
                    </a:lnTo>
                    <a:lnTo>
                      <a:pt x="1369" y="694"/>
                    </a:lnTo>
                    <a:lnTo>
                      <a:pt x="1368" y="694"/>
                    </a:lnTo>
                    <a:lnTo>
                      <a:pt x="1369" y="694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6"/>
                    </a:lnTo>
                    <a:lnTo>
                      <a:pt x="1369" y="698"/>
                    </a:lnTo>
                    <a:lnTo>
                      <a:pt x="1371" y="698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0"/>
                    </a:lnTo>
                    <a:lnTo>
                      <a:pt x="1371" y="702"/>
                    </a:lnTo>
                    <a:lnTo>
                      <a:pt x="1371" y="702"/>
                    </a:lnTo>
                    <a:lnTo>
                      <a:pt x="1371" y="703"/>
                    </a:lnTo>
                    <a:lnTo>
                      <a:pt x="1371" y="703"/>
                    </a:lnTo>
                    <a:lnTo>
                      <a:pt x="1369" y="703"/>
                    </a:lnTo>
                    <a:lnTo>
                      <a:pt x="1369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8" y="705"/>
                    </a:lnTo>
                    <a:lnTo>
                      <a:pt x="1364" y="705"/>
                    </a:lnTo>
                    <a:lnTo>
                      <a:pt x="1362" y="705"/>
                    </a:lnTo>
                    <a:lnTo>
                      <a:pt x="1357" y="707"/>
                    </a:lnTo>
                    <a:lnTo>
                      <a:pt x="1355" y="707"/>
                    </a:lnTo>
                    <a:lnTo>
                      <a:pt x="1351" y="707"/>
                    </a:lnTo>
                    <a:lnTo>
                      <a:pt x="1351" y="707"/>
                    </a:lnTo>
                    <a:lnTo>
                      <a:pt x="1350" y="707"/>
                    </a:lnTo>
                    <a:lnTo>
                      <a:pt x="1350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8" y="709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6" y="711"/>
                    </a:lnTo>
                    <a:lnTo>
                      <a:pt x="1348" y="711"/>
                    </a:lnTo>
                    <a:lnTo>
                      <a:pt x="1348" y="712"/>
                    </a:lnTo>
                    <a:lnTo>
                      <a:pt x="1348" y="712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4"/>
                    </a:lnTo>
                    <a:lnTo>
                      <a:pt x="1348" y="716"/>
                    </a:lnTo>
                    <a:lnTo>
                      <a:pt x="1350" y="716"/>
                    </a:lnTo>
                    <a:lnTo>
                      <a:pt x="1351" y="716"/>
                    </a:lnTo>
                    <a:lnTo>
                      <a:pt x="1351" y="714"/>
                    </a:lnTo>
                    <a:lnTo>
                      <a:pt x="1355" y="714"/>
                    </a:lnTo>
                    <a:lnTo>
                      <a:pt x="1355" y="714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7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59" y="716"/>
                    </a:lnTo>
                    <a:lnTo>
                      <a:pt x="1360" y="716"/>
                    </a:lnTo>
                    <a:lnTo>
                      <a:pt x="1360" y="716"/>
                    </a:lnTo>
                    <a:lnTo>
                      <a:pt x="1360" y="718"/>
                    </a:lnTo>
                    <a:lnTo>
                      <a:pt x="1362" y="718"/>
                    </a:lnTo>
                    <a:lnTo>
                      <a:pt x="1362" y="720"/>
                    </a:lnTo>
                    <a:lnTo>
                      <a:pt x="1362" y="721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3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2" y="725"/>
                    </a:lnTo>
                    <a:lnTo>
                      <a:pt x="1364" y="725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7"/>
                    </a:lnTo>
                    <a:lnTo>
                      <a:pt x="1364" y="729"/>
                    </a:lnTo>
                    <a:lnTo>
                      <a:pt x="1364" y="730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2"/>
                    </a:lnTo>
                    <a:lnTo>
                      <a:pt x="1362" y="734"/>
                    </a:lnTo>
                    <a:lnTo>
                      <a:pt x="1364" y="734"/>
                    </a:lnTo>
                    <a:lnTo>
                      <a:pt x="1364" y="734"/>
                    </a:lnTo>
                    <a:lnTo>
                      <a:pt x="1364" y="736"/>
                    </a:lnTo>
                    <a:lnTo>
                      <a:pt x="1364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6" y="736"/>
                    </a:lnTo>
                    <a:lnTo>
                      <a:pt x="1369" y="736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69" y="734"/>
                    </a:lnTo>
                    <a:lnTo>
                      <a:pt x="1371" y="734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1" y="732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30"/>
                    </a:lnTo>
                    <a:lnTo>
                      <a:pt x="1373" y="729"/>
                    </a:lnTo>
                    <a:lnTo>
                      <a:pt x="1373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29"/>
                    </a:lnTo>
                    <a:lnTo>
                      <a:pt x="1375" y="730"/>
                    </a:lnTo>
                    <a:lnTo>
                      <a:pt x="1375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0"/>
                    </a:lnTo>
                    <a:lnTo>
                      <a:pt x="1377" y="732"/>
                    </a:lnTo>
                    <a:lnTo>
                      <a:pt x="1377" y="732"/>
                    </a:lnTo>
                    <a:lnTo>
                      <a:pt x="1379" y="734"/>
                    </a:lnTo>
                    <a:lnTo>
                      <a:pt x="1379" y="736"/>
                    </a:lnTo>
                    <a:lnTo>
                      <a:pt x="1380" y="738"/>
                    </a:lnTo>
                    <a:lnTo>
                      <a:pt x="1380" y="739"/>
                    </a:lnTo>
                    <a:lnTo>
                      <a:pt x="1380" y="741"/>
                    </a:lnTo>
                    <a:lnTo>
                      <a:pt x="1380" y="743"/>
                    </a:lnTo>
                    <a:lnTo>
                      <a:pt x="1380" y="743"/>
                    </a:lnTo>
                    <a:lnTo>
                      <a:pt x="1379" y="745"/>
                    </a:lnTo>
                    <a:lnTo>
                      <a:pt x="1379" y="745"/>
                    </a:lnTo>
                    <a:lnTo>
                      <a:pt x="1379" y="747"/>
                    </a:lnTo>
                    <a:lnTo>
                      <a:pt x="1379" y="747"/>
                    </a:lnTo>
                    <a:lnTo>
                      <a:pt x="1379" y="749"/>
                    </a:lnTo>
                    <a:lnTo>
                      <a:pt x="1379" y="750"/>
                    </a:lnTo>
                    <a:lnTo>
                      <a:pt x="1379" y="750"/>
                    </a:lnTo>
                    <a:lnTo>
                      <a:pt x="1379" y="752"/>
                    </a:lnTo>
                    <a:lnTo>
                      <a:pt x="1379" y="752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4"/>
                    </a:lnTo>
                    <a:lnTo>
                      <a:pt x="1379" y="756"/>
                    </a:lnTo>
                    <a:lnTo>
                      <a:pt x="1379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7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6"/>
                    </a:lnTo>
                    <a:lnTo>
                      <a:pt x="1375" y="758"/>
                    </a:lnTo>
                    <a:lnTo>
                      <a:pt x="1373" y="758"/>
                    </a:lnTo>
                    <a:lnTo>
                      <a:pt x="1373" y="758"/>
                    </a:lnTo>
                    <a:lnTo>
                      <a:pt x="1371" y="758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71" y="759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1"/>
                    </a:lnTo>
                    <a:lnTo>
                      <a:pt x="1369" y="763"/>
                    </a:lnTo>
                    <a:lnTo>
                      <a:pt x="1369" y="763"/>
                    </a:lnTo>
                    <a:lnTo>
                      <a:pt x="1368" y="763"/>
                    </a:lnTo>
                    <a:lnTo>
                      <a:pt x="1369" y="765"/>
                    </a:lnTo>
                    <a:lnTo>
                      <a:pt x="1369" y="765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69" y="767"/>
                    </a:lnTo>
                    <a:lnTo>
                      <a:pt x="1371" y="768"/>
                    </a:lnTo>
                    <a:lnTo>
                      <a:pt x="1371" y="768"/>
                    </a:lnTo>
                    <a:lnTo>
                      <a:pt x="1373" y="768"/>
                    </a:lnTo>
                    <a:lnTo>
                      <a:pt x="1373" y="768"/>
                    </a:lnTo>
                    <a:lnTo>
                      <a:pt x="1373" y="770"/>
                    </a:lnTo>
                    <a:lnTo>
                      <a:pt x="1375" y="770"/>
                    </a:lnTo>
                    <a:lnTo>
                      <a:pt x="1377" y="770"/>
                    </a:lnTo>
                    <a:lnTo>
                      <a:pt x="1379" y="770"/>
                    </a:lnTo>
                    <a:lnTo>
                      <a:pt x="1380" y="770"/>
                    </a:lnTo>
                    <a:lnTo>
                      <a:pt x="1382" y="770"/>
                    </a:lnTo>
                    <a:lnTo>
                      <a:pt x="1384" y="770"/>
                    </a:lnTo>
                    <a:lnTo>
                      <a:pt x="1384" y="770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4" y="772"/>
                    </a:lnTo>
                    <a:lnTo>
                      <a:pt x="1386" y="772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4"/>
                    </a:lnTo>
                    <a:lnTo>
                      <a:pt x="1386" y="776"/>
                    </a:lnTo>
                    <a:lnTo>
                      <a:pt x="1386" y="776"/>
                    </a:lnTo>
                    <a:lnTo>
                      <a:pt x="1388" y="776"/>
                    </a:lnTo>
                    <a:lnTo>
                      <a:pt x="1388" y="777"/>
                    </a:lnTo>
                    <a:lnTo>
                      <a:pt x="1388" y="777"/>
                    </a:lnTo>
                    <a:lnTo>
                      <a:pt x="1389" y="777"/>
                    </a:lnTo>
                    <a:lnTo>
                      <a:pt x="1389" y="777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89" y="779"/>
                    </a:lnTo>
                    <a:lnTo>
                      <a:pt x="1391" y="779"/>
                    </a:lnTo>
                    <a:lnTo>
                      <a:pt x="1391" y="781"/>
                    </a:lnTo>
                    <a:lnTo>
                      <a:pt x="1391" y="781"/>
                    </a:lnTo>
                    <a:lnTo>
                      <a:pt x="1393" y="781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3" y="783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5"/>
                    </a:lnTo>
                    <a:lnTo>
                      <a:pt x="1395" y="787"/>
                    </a:lnTo>
                    <a:lnTo>
                      <a:pt x="1395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7"/>
                    </a:lnTo>
                    <a:lnTo>
                      <a:pt x="1397" y="788"/>
                    </a:lnTo>
                    <a:lnTo>
                      <a:pt x="1398" y="788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0"/>
                    </a:lnTo>
                    <a:lnTo>
                      <a:pt x="1398" y="792"/>
                    </a:lnTo>
                    <a:lnTo>
                      <a:pt x="1398" y="792"/>
                    </a:lnTo>
                    <a:lnTo>
                      <a:pt x="1397" y="792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7" y="794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5" y="796"/>
                    </a:lnTo>
                    <a:lnTo>
                      <a:pt x="1393" y="797"/>
                    </a:lnTo>
                    <a:lnTo>
                      <a:pt x="1393" y="797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3" y="799"/>
                    </a:lnTo>
                    <a:lnTo>
                      <a:pt x="1395" y="801"/>
                    </a:lnTo>
                    <a:lnTo>
                      <a:pt x="1395" y="805"/>
                    </a:lnTo>
                    <a:lnTo>
                      <a:pt x="1395" y="805"/>
                    </a:lnTo>
                    <a:lnTo>
                      <a:pt x="1397" y="806"/>
                    </a:lnTo>
                    <a:lnTo>
                      <a:pt x="1397" y="806"/>
                    </a:lnTo>
                    <a:lnTo>
                      <a:pt x="1397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08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0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2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4"/>
                    </a:lnTo>
                    <a:lnTo>
                      <a:pt x="1398" y="815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7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19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400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8" y="821"/>
                    </a:lnTo>
                    <a:lnTo>
                      <a:pt x="1397" y="821"/>
                    </a:lnTo>
                    <a:lnTo>
                      <a:pt x="1397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5" y="821"/>
                    </a:lnTo>
                    <a:lnTo>
                      <a:pt x="1393" y="821"/>
                    </a:lnTo>
                    <a:lnTo>
                      <a:pt x="1393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1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91" y="823"/>
                    </a:lnTo>
                    <a:lnTo>
                      <a:pt x="1389" y="823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89" y="825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1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3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5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7" y="826"/>
                    </a:lnTo>
                    <a:lnTo>
                      <a:pt x="1398" y="825"/>
                    </a:lnTo>
                    <a:lnTo>
                      <a:pt x="1398" y="825"/>
                    </a:lnTo>
                    <a:lnTo>
                      <a:pt x="1400" y="825"/>
                    </a:lnTo>
                    <a:lnTo>
                      <a:pt x="1400" y="825"/>
                    </a:lnTo>
                    <a:lnTo>
                      <a:pt x="1400" y="823"/>
                    </a:lnTo>
                    <a:lnTo>
                      <a:pt x="1402" y="823"/>
                    </a:lnTo>
                    <a:lnTo>
                      <a:pt x="1404" y="823"/>
                    </a:lnTo>
                    <a:lnTo>
                      <a:pt x="1404" y="823"/>
                    </a:lnTo>
                    <a:lnTo>
                      <a:pt x="1404" y="825"/>
                    </a:lnTo>
                    <a:lnTo>
                      <a:pt x="1406" y="825"/>
                    </a:lnTo>
                    <a:lnTo>
                      <a:pt x="1406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5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6"/>
                    </a:lnTo>
                    <a:lnTo>
                      <a:pt x="1407" y="828"/>
                    </a:lnTo>
                    <a:lnTo>
                      <a:pt x="1407" y="828"/>
                    </a:lnTo>
                    <a:lnTo>
                      <a:pt x="1406" y="828"/>
                    </a:lnTo>
                    <a:lnTo>
                      <a:pt x="1406" y="828"/>
                    </a:lnTo>
                    <a:lnTo>
                      <a:pt x="1406" y="830"/>
                    </a:lnTo>
                    <a:lnTo>
                      <a:pt x="1406" y="830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2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4"/>
                    </a:lnTo>
                    <a:lnTo>
                      <a:pt x="1406" y="835"/>
                    </a:lnTo>
                    <a:lnTo>
                      <a:pt x="1406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5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4" y="837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2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400" y="839"/>
                    </a:lnTo>
                    <a:lnTo>
                      <a:pt x="1398" y="841"/>
                    </a:lnTo>
                    <a:lnTo>
                      <a:pt x="1398" y="841"/>
                    </a:lnTo>
                    <a:lnTo>
                      <a:pt x="1398" y="843"/>
                    </a:lnTo>
                    <a:lnTo>
                      <a:pt x="1398" y="844"/>
                    </a:lnTo>
                    <a:lnTo>
                      <a:pt x="1398" y="844"/>
                    </a:lnTo>
                    <a:lnTo>
                      <a:pt x="1397" y="846"/>
                    </a:lnTo>
                    <a:lnTo>
                      <a:pt x="1397" y="846"/>
                    </a:lnTo>
                    <a:lnTo>
                      <a:pt x="1395" y="848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0"/>
                    </a:lnTo>
                    <a:lnTo>
                      <a:pt x="1395" y="852"/>
                    </a:lnTo>
                    <a:lnTo>
                      <a:pt x="1395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2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3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5" y="853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5"/>
                    </a:lnTo>
                    <a:lnTo>
                      <a:pt x="1397" y="857"/>
                    </a:lnTo>
                    <a:lnTo>
                      <a:pt x="1397" y="857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7" y="859"/>
                    </a:lnTo>
                    <a:lnTo>
                      <a:pt x="1395" y="859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1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5" y="863"/>
                    </a:lnTo>
                    <a:lnTo>
                      <a:pt x="1393" y="864"/>
                    </a:lnTo>
                    <a:lnTo>
                      <a:pt x="1393" y="864"/>
                    </a:lnTo>
                    <a:lnTo>
                      <a:pt x="1393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5" y="866"/>
                    </a:lnTo>
                    <a:lnTo>
                      <a:pt x="1397" y="866"/>
                    </a:lnTo>
                    <a:lnTo>
                      <a:pt x="1397" y="866"/>
                    </a:lnTo>
                    <a:lnTo>
                      <a:pt x="1397" y="868"/>
                    </a:lnTo>
                    <a:lnTo>
                      <a:pt x="1397" y="868"/>
                    </a:lnTo>
                    <a:lnTo>
                      <a:pt x="1398" y="868"/>
                    </a:lnTo>
                    <a:lnTo>
                      <a:pt x="1398" y="868"/>
                    </a:lnTo>
                    <a:lnTo>
                      <a:pt x="1400" y="868"/>
                    </a:lnTo>
                    <a:lnTo>
                      <a:pt x="1400" y="868"/>
                    </a:lnTo>
                    <a:lnTo>
                      <a:pt x="1402" y="868"/>
                    </a:lnTo>
                    <a:lnTo>
                      <a:pt x="1402" y="870"/>
                    </a:lnTo>
                    <a:lnTo>
                      <a:pt x="1406" y="870"/>
                    </a:lnTo>
                    <a:lnTo>
                      <a:pt x="1406" y="870"/>
                    </a:lnTo>
                    <a:lnTo>
                      <a:pt x="1407" y="870"/>
                    </a:lnTo>
                    <a:lnTo>
                      <a:pt x="1407" y="868"/>
                    </a:lnTo>
                    <a:lnTo>
                      <a:pt x="1407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8"/>
                    </a:lnTo>
                    <a:lnTo>
                      <a:pt x="1409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6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7" y="864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3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61"/>
                    </a:lnTo>
                    <a:lnTo>
                      <a:pt x="1406" y="859"/>
                    </a:lnTo>
                    <a:lnTo>
                      <a:pt x="1404" y="859"/>
                    </a:lnTo>
                    <a:lnTo>
                      <a:pt x="1404" y="857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4" y="855"/>
                    </a:lnTo>
                    <a:lnTo>
                      <a:pt x="1402" y="853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2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50"/>
                    </a:lnTo>
                    <a:lnTo>
                      <a:pt x="1404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6" y="848"/>
                    </a:lnTo>
                    <a:lnTo>
                      <a:pt x="1407" y="848"/>
                    </a:lnTo>
                    <a:lnTo>
                      <a:pt x="1407" y="848"/>
                    </a:lnTo>
                    <a:lnTo>
                      <a:pt x="1409" y="848"/>
                    </a:lnTo>
                    <a:lnTo>
                      <a:pt x="1409" y="848"/>
                    </a:lnTo>
                    <a:lnTo>
                      <a:pt x="1409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0"/>
                    </a:lnTo>
                    <a:lnTo>
                      <a:pt x="1411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2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3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5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3" y="857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59"/>
                    </a:lnTo>
                    <a:lnTo>
                      <a:pt x="1415" y="861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3"/>
                    </a:lnTo>
                    <a:lnTo>
                      <a:pt x="1415" y="864"/>
                    </a:lnTo>
                    <a:lnTo>
                      <a:pt x="1415" y="864"/>
                    </a:lnTo>
                    <a:lnTo>
                      <a:pt x="1417" y="864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6"/>
                    </a:lnTo>
                    <a:lnTo>
                      <a:pt x="1417" y="868"/>
                    </a:lnTo>
                    <a:lnTo>
                      <a:pt x="1415" y="868"/>
                    </a:lnTo>
                    <a:lnTo>
                      <a:pt x="1415" y="868"/>
                    </a:lnTo>
                    <a:lnTo>
                      <a:pt x="1417" y="868"/>
                    </a:lnTo>
                    <a:lnTo>
                      <a:pt x="1417" y="868"/>
                    </a:lnTo>
                    <a:lnTo>
                      <a:pt x="1417" y="870"/>
                    </a:lnTo>
                    <a:lnTo>
                      <a:pt x="1417" y="870"/>
                    </a:lnTo>
                    <a:lnTo>
                      <a:pt x="1418" y="870"/>
                    </a:lnTo>
                    <a:lnTo>
                      <a:pt x="1418" y="870"/>
                    </a:lnTo>
                    <a:lnTo>
                      <a:pt x="1420" y="870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0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8"/>
                    </a:lnTo>
                    <a:lnTo>
                      <a:pt x="1422" y="866"/>
                    </a:lnTo>
                    <a:lnTo>
                      <a:pt x="1424" y="866"/>
                    </a:lnTo>
                    <a:lnTo>
                      <a:pt x="1424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6" y="866"/>
                    </a:lnTo>
                    <a:lnTo>
                      <a:pt x="1427" y="866"/>
                    </a:lnTo>
                    <a:lnTo>
                      <a:pt x="1427" y="866"/>
                    </a:lnTo>
                    <a:lnTo>
                      <a:pt x="1429" y="866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29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1" y="864"/>
                    </a:lnTo>
                    <a:lnTo>
                      <a:pt x="1433" y="864"/>
                    </a:lnTo>
                    <a:lnTo>
                      <a:pt x="1433" y="864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6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3" y="868"/>
                    </a:lnTo>
                    <a:lnTo>
                      <a:pt x="1431" y="868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31" y="870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9" y="872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7" y="870"/>
                    </a:lnTo>
                    <a:lnTo>
                      <a:pt x="1426" y="870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6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2"/>
                    </a:lnTo>
                    <a:lnTo>
                      <a:pt x="1424" y="873"/>
                    </a:lnTo>
                    <a:lnTo>
                      <a:pt x="1424" y="873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5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7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79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1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4" y="882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4"/>
                    </a:lnTo>
                    <a:lnTo>
                      <a:pt x="1422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6"/>
                    </a:lnTo>
                    <a:lnTo>
                      <a:pt x="1420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8" y="888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7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0"/>
                    </a:lnTo>
                    <a:lnTo>
                      <a:pt x="1415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1"/>
                    </a:lnTo>
                    <a:lnTo>
                      <a:pt x="1413" y="893"/>
                    </a:lnTo>
                    <a:lnTo>
                      <a:pt x="1413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5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6" y="899"/>
                    </a:lnTo>
                    <a:lnTo>
                      <a:pt x="1404" y="899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4" y="901"/>
                    </a:lnTo>
                    <a:lnTo>
                      <a:pt x="1402" y="901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2"/>
                    </a:lnTo>
                    <a:lnTo>
                      <a:pt x="1402" y="904"/>
                    </a:lnTo>
                    <a:lnTo>
                      <a:pt x="1402" y="904"/>
                    </a:lnTo>
                    <a:lnTo>
                      <a:pt x="1402" y="906"/>
                    </a:lnTo>
                    <a:lnTo>
                      <a:pt x="1402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400" y="906"/>
                    </a:lnTo>
                    <a:lnTo>
                      <a:pt x="1398" y="906"/>
                    </a:lnTo>
                    <a:lnTo>
                      <a:pt x="1398" y="908"/>
                    </a:lnTo>
                    <a:lnTo>
                      <a:pt x="1398" y="908"/>
                    </a:lnTo>
                    <a:lnTo>
                      <a:pt x="1397" y="908"/>
                    </a:lnTo>
                    <a:lnTo>
                      <a:pt x="1397" y="908"/>
                    </a:lnTo>
                    <a:lnTo>
                      <a:pt x="1397" y="910"/>
                    </a:lnTo>
                    <a:lnTo>
                      <a:pt x="1397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5" y="910"/>
                    </a:lnTo>
                    <a:lnTo>
                      <a:pt x="1393" y="910"/>
                    </a:lnTo>
                    <a:lnTo>
                      <a:pt x="1393" y="910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3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3"/>
                    </a:lnTo>
                    <a:lnTo>
                      <a:pt x="1389" y="915"/>
                    </a:lnTo>
                    <a:lnTo>
                      <a:pt x="1389" y="915"/>
                    </a:lnTo>
                    <a:lnTo>
                      <a:pt x="1388" y="915"/>
                    </a:lnTo>
                    <a:lnTo>
                      <a:pt x="1388" y="915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8" y="917"/>
                    </a:lnTo>
                    <a:lnTo>
                      <a:pt x="1386" y="917"/>
                    </a:lnTo>
                    <a:lnTo>
                      <a:pt x="1386" y="917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6" y="919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0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4" y="922"/>
                    </a:lnTo>
                    <a:lnTo>
                      <a:pt x="1382" y="922"/>
                    </a:lnTo>
                    <a:lnTo>
                      <a:pt x="1382" y="922"/>
                    </a:lnTo>
                    <a:lnTo>
                      <a:pt x="1380" y="924"/>
                    </a:lnTo>
                    <a:lnTo>
                      <a:pt x="1380" y="924"/>
                    </a:lnTo>
                    <a:lnTo>
                      <a:pt x="1379" y="924"/>
                    </a:lnTo>
                    <a:lnTo>
                      <a:pt x="1379" y="924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7" y="922"/>
                    </a:lnTo>
                    <a:lnTo>
                      <a:pt x="1375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3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71" y="922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20"/>
                    </a:lnTo>
                    <a:lnTo>
                      <a:pt x="1369" y="919"/>
                    </a:lnTo>
                    <a:lnTo>
                      <a:pt x="1368" y="919"/>
                    </a:lnTo>
                    <a:lnTo>
                      <a:pt x="1368" y="920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8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6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9"/>
                    </a:lnTo>
                    <a:lnTo>
                      <a:pt x="1364" y="917"/>
                    </a:lnTo>
                    <a:lnTo>
                      <a:pt x="1364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2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60" y="917"/>
                    </a:lnTo>
                    <a:lnTo>
                      <a:pt x="1359" y="917"/>
                    </a:lnTo>
                    <a:lnTo>
                      <a:pt x="1359" y="915"/>
                    </a:lnTo>
                    <a:lnTo>
                      <a:pt x="1359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7" y="917"/>
                    </a:lnTo>
                    <a:lnTo>
                      <a:pt x="1355" y="917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3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19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1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3" y="920"/>
                    </a:lnTo>
                    <a:lnTo>
                      <a:pt x="1355" y="920"/>
                    </a:lnTo>
                    <a:lnTo>
                      <a:pt x="1355" y="920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2"/>
                    </a:lnTo>
                    <a:lnTo>
                      <a:pt x="1355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4"/>
                    </a:lnTo>
                    <a:lnTo>
                      <a:pt x="1353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1" y="926"/>
                    </a:lnTo>
                    <a:lnTo>
                      <a:pt x="1350" y="926"/>
                    </a:lnTo>
                    <a:lnTo>
                      <a:pt x="1350" y="928"/>
                    </a:lnTo>
                    <a:lnTo>
                      <a:pt x="1350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8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4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8"/>
                    </a:lnTo>
                    <a:lnTo>
                      <a:pt x="1342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29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1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3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5"/>
                    </a:lnTo>
                    <a:lnTo>
                      <a:pt x="1341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7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38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9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7" y="940"/>
                    </a:lnTo>
                    <a:lnTo>
                      <a:pt x="1335" y="940"/>
                    </a:lnTo>
                    <a:lnTo>
                      <a:pt x="1335" y="940"/>
                    </a:lnTo>
                    <a:lnTo>
                      <a:pt x="1335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3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2" y="938"/>
                    </a:lnTo>
                    <a:lnTo>
                      <a:pt x="1330" y="938"/>
                    </a:lnTo>
                    <a:lnTo>
                      <a:pt x="1330" y="938"/>
                    </a:lnTo>
                    <a:lnTo>
                      <a:pt x="1328" y="938"/>
                    </a:lnTo>
                    <a:lnTo>
                      <a:pt x="1326" y="938"/>
                    </a:lnTo>
                    <a:lnTo>
                      <a:pt x="1326" y="938"/>
                    </a:lnTo>
                    <a:lnTo>
                      <a:pt x="1324" y="938"/>
                    </a:lnTo>
                    <a:lnTo>
                      <a:pt x="1324" y="938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2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21" y="937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38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9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0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7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5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3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2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2"/>
                    </a:lnTo>
                    <a:lnTo>
                      <a:pt x="1310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8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6" y="944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4" y="942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40"/>
                    </a:lnTo>
                    <a:lnTo>
                      <a:pt x="1303" y="938"/>
                    </a:lnTo>
                    <a:lnTo>
                      <a:pt x="1301" y="938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7"/>
                    </a:lnTo>
                    <a:lnTo>
                      <a:pt x="1301" y="935"/>
                    </a:lnTo>
                    <a:lnTo>
                      <a:pt x="1301" y="935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301" y="933"/>
                    </a:lnTo>
                    <a:lnTo>
                      <a:pt x="1299" y="931"/>
                    </a:lnTo>
                    <a:lnTo>
                      <a:pt x="1299" y="931"/>
                    </a:lnTo>
                    <a:lnTo>
                      <a:pt x="1297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5" y="931"/>
                    </a:lnTo>
                    <a:lnTo>
                      <a:pt x="1294" y="931"/>
                    </a:lnTo>
                    <a:lnTo>
                      <a:pt x="1294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1"/>
                    </a:lnTo>
                    <a:lnTo>
                      <a:pt x="1292" y="933"/>
                    </a:lnTo>
                    <a:lnTo>
                      <a:pt x="1292" y="933"/>
                    </a:lnTo>
                    <a:lnTo>
                      <a:pt x="1290" y="933"/>
                    </a:lnTo>
                    <a:lnTo>
                      <a:pt x="1290" y="931"/>
                    </a:lnTo>
                    <a:lnTo>
                      <a:pt x="1290" y="931"/>
                    </a:lnTo>
                    <a:lnTo>
                      <a:pt x="1288" y="933"/>
                    </a:lnTo>
                    <a:lnTo>
                      <a:pt x="1288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6" y="933"/>
                    </a:lnTo>
                    <a:lnTo>
                      <a:pt x="1284" y="933"/>
                    </a:lnTo>
                    <a:lnTo>
                      <a:pt x="1284" y="933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5"/>
                    </a:lnTo>
                    <a:lnTo>
                      <a:pt x="1284" y="937"/>
                    </a:lnTo>
                    <a:lnTo>
                      <a:pt x="1284" y="937"/>
                    </a:lnTo>
                    <a:lnTo>
                      <a:pt x="1283" y="937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3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81" y="938"/>
                    </a:lnTo>
                    <a:lnTo>
                      <a:pt x="1279" y="938"/>
                    </a:lnTo>
                    <a:lnTo>
                      <a:pt x="1279" y="938"/>
                    </a:lnTo>
                    <a:lnTo>
                      <a:pt x="1277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5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4" y="938"/>
                    </a:lnTo>
                    <a:lnTo>
                      <a:pt x="1272" y="938"/>
                    </a:lnTo>
                    <a:lnTo>
                      <a:pt x="1272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70" y="938"/>
                    </a:lnTo>
                    <a:lnTo>
                      <a:pt x="1268" y="938"/>
                    </a:lnTo>
                    <a:lnTo>
                      <a:pt x="1268" y="938"/>
                    </a:lnTo>
                    <a:lnTo>
                      <a:pt x="1268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6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5" y="940"/>
                    </a:lnTo>
                    <a:lnTo>
                      <a:pt x="1263" y="940"/>
                    </a:lnTo>
                    <a:lnTo>
                      <a:pt x="1261" y="940"/>
                    </a:lnTo>
                    <a:lnTo>
                      <a:pt x="1261" y="940"/>
                    </a:lnTo>
                    <a:lnTo>
                      <a:pt x="1259" y="940"/>
                    </a:lnTo>
                    <a:lnTo>
                      <a:pt x="1257" y="940"/>
                    </a:lnTo>
                    <a:lnTo>
                      <a:pt x="1257" y="940"/>
                    </a:lnTo>
                    <a:lnTo>
                      <a:pt x="1256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4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0"/>
                    </a:lnTo>
                    <a:lnTo>
                      <a:pt x="1252" y="942"/>
                    </a:lnTo>
                    <a:lnTo>
                      <a:pt x="1252" y="942"/>
                    </a:lnTo>
                    <a:lnTo>
                      <a:pt x="1250" y="942"/>
                    </a:lnTo>
                    <a:lnTo>
                      <a:pt x="1250" y="942"/>
                    </a:lnTo>
                    <a:lnTo>
                      <a:pt x="1248" y="942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7" y="944"/>
                    </a:lnTo>
                    <a:lnTo>
                      <a:pt x="1245" y="944"/>
                    </a:lnTo>
                    <a:lnTo>
                      <a:pt x="1245" y="944"/>
                    </a:lnTo>
                    <a:lnTo>
                      <a:pt x="1245" y="946"/>
                    </a:lnTo>
                    <a:lnTo>
                      <a:pt x="1245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3" y="946"/>
                    </a:lnTo>
                    <a:lnTo>
                      <a:pt x="1241" y="946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9" y="948"/>
                    </a:lnTo>
                    <a:lnTo>
                      <a:pt x="1237" y="949"/>
                    </a:lnTo>
                    <a:lnTo>
                      <a:pt x="1237" y="949"/>
                    </a:lnTo>
                    <a:lnTo>
                      <a:pt x="1237" y="951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3"/>
                    </a:lnTo>
                    <a:lnTo>
                      <a:pt x="1237" y="955"/>
                    </a:lnTo>
                    <a:lnTo>
                      <a:pt x="1236" y="955"/>
                    </a:lnTo>
                    <a:lnTo>
                      <a:pt x="1236" y="955"/>
                    </a:lnTo>
                    <a:lnTo>
                      <a:pt x="1236" y="957"/>
                    </a:lnTo>
                    <a:lnTo>
                      <a:pt x="1236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4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2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30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8" y="957"/>
                    </a:lnTo>
                    <a:lnTo>
                      <a:pt x="1227" y="958"/>
                    </a:lnTo>
                    <a:lnTo>
                      <a:pt x="1225" y="960"/>
                    </a:lnTo>
                    <a:lnTo>
                      <a:pt x="1225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3" y="960"/>
                    </a:lnTo>
                    <a:lnTo>
                      <a:pt x="1221" y="962"/>
                    </a:lnTo>
                    <a:lnTo>
                      <a:pt x="1219" y="962"/>
                    </a:lnTo>
                    <a:lnTo>
                      <a:pt x="1219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8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6" y="962"/>
                    </a:lnTo>
                    <a:lnTo>
                      <a:pt x="1214" y="962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4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2" y="964"/>
                    </a:lnTo>
                    <a:lnTo>
                      <a:pt x="1210" y="964"/>
                    </a:lnTo>
                    <a:lnTo>
                      <a:pt x="1209" y="964"/>
                    </a:lnTo>
                    <a:lnTo>
                      <a:pt x="1209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7" y="964"/>
                    </a:lnTo>
                    <a:lnTo>
                      <a:pt x="1205" y="964"/>
                    </a:lnTo>
                    <a:lnTo>
                      <a:pt x="1203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201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9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4"/>
                    </a:lnTo>
                    <a:lnTo>
                      <a:pt x="1198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6" y="966"/>
                    </a:lnTo>
                    <a:lnTo>
                      <a:pt x="1194" y="966"/>
                    </a:lnTo>
                    <a:lnTo>
                      <a:pt x="1192" y="966"/>
                    </a:lnTo>
                    <a:lnTo>
                      <a:pt x="1192" y="966"/>
                    </a:lnTo>
                    <a:lnTo>
                      <a:pt x="1190" y="966"/>
                    </a:lnTo>
                    <a:lnTo>
                      <a:pt x="1190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6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7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69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89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1"/>
                    </a:lnTo>
                    <a:lnTo>
                      <a:pt x="1190" y="973"/>
                    </a:lnTo>
                    <a:lnTo>
                      <a:pt x="1192" y="973"/>
                    </a:lnTo>
                    <a:lnTo>
                      <a:pt x="1192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3"/>
                    </a:lnTo>
                    <a:lnTo>
                      <a:pt x="1190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5"/>
                    </a:lnTo>
                    <a:lnTo>
                      <a:pt x="1189" y="976"/>
                    </a:lnTo>
                    <a:lnTo>
                      <a:pt x="1189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7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5" y="976"/>
                    </a:lnTo>
                    <a:lnTo>
                      <a:pt x="1183" y="976"/>
                    </a:lnTo>
                    <a:lnTo>
                      <a:pt x="1183" y="976"/>
                    </a:lnTo>
                    <a:lnTo>
                      <a:pt x="1183" y="975"/>
                    </a:lnTo>
                    <a:lnTo>
                      <a:pt x="1183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6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1" y="975"/>
                    </a:lnTo>
                    <a:lnTo>
                      <a:pt x="1180" y="975"/>
                    </a:lnTo>
                    <a:lnTo>
                      <a:pt x="1180" y="976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80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8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6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5"/>
                    </a:lnTo>
                    <a:lnTo>
                      <a:pt x="1174" y="976"/>
                    </a:lnTo>
                    <a:lnTo>
                      <a:pt x="1172" y="976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2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71" y="975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9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7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6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5" y="975"/>
                    </a:lnTo>
                    <a:lnTo>
                      <a:pt x="1163" y="975"/>
                    </a:lnTo>
                    <a:lnTo>
                      <a:pt x="1163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2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60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5"/>
                    </a:lnTo>
                    <a:lnTo>
                      <a:pt x="1158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3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6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4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2" y="975"/>
                    </a:lnTo>
                    <a:lnTo>
                      <a:pt x="1151" y="973"/>
                    </a:lnTo>
                    <a:lnTo>
                      <a:pt x="1151" y="973"/>
                    </a:lnTo>
                    <a:lnTo>
                      <a:pt x="1151" y="975"/>
                    </a:lnTo>
                    <a:lnTo>
                      <a:pt x="1151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9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7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5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3" y="975"/>
                    </a:lnTo>
                    <a:lnTo>
                      <a:pt x="1142" y="975"/>
                    </a:lnTo>
                    <a:lnTo>
                      <a:pt x="1142" y="975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2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40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6"/>
                    </a:lnTo>
                    <a:lnTo>
                      <a:pt x="1138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78"/>
                    </a:lnTo>
                    <a:lnTo>
                      <a:pt x="1136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4" y="980"/>
                    </a:lnTo>
                    <a:lnTo>
                      <a:pt x="1133" y="980"/>
                    </a:lnTo>
                    <a:lnTo>
                      <a:pt x="1133" y="980"/>
                    </a:lnTo>
                    <a:lnTo>
                      <a:pt x="1131" y="98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3">
                <a:extLst>
                  <a:ext uri="{FF2B5EF4-FFF2-40B4-BE49-F238E27FC236}">
                    <a16:creationId xmlns:a16="http://schemas.microsoft.com/office/drawing/2014/main" id="{53DE26B8-30F3-E3EB-38F3-729E88B30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4">
                <a:extLst>
                  <a:ext uri="{FF2B5EF4-FFF2-40B4-BE49-F238E27FC236}">
                    <a16:creationId xmlns:a16="http://schemas.microsoft.com/office/drawing/2014/main" id="{A1EE950A-30D3-CA6C-41B5-CE2500601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">
                <a:extLst>
                  <a:ext uri="{FF2B5EF4-FFF2-40B4-BE49-F238E27FC236}">
                    <a16:creationId xmlns:a16="http://schemas.microsoft.com/office/drawing/2014/main" id="{C7B8B5DC-96F4-878E-5D82-90E8D040B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419"/>
                <a:ext cx="2141" cy="951"/>
              </a:xfrm>
              <a:custGeom>
                <a:avLst/>
                <a:gdLst>
                  <a:gd name="T0" fmla="*/ 400 w 2141"/>
                  <a:gd name="T1" fmla="*/ 810 h 951"/>
                  <a:gd name="T2" fmla="*/ 313 w 2141"/>
                  <a:gd name="T3" fmla="*/ 752 h 951"/>
                  <a:gd name="T4" fmla="*/ 317 w 2141"/>
                  <a:gd name="T5" fmla="*/ 604 h 951"/>
                  <a:gd name="T6" fmla="*/ 242 w 2141"/>
                  <a:gd name="T7" fmla="*/ 548 h 951"/>
                  <a:gd name="T8" fmla="*/ 134 w 2141"/>
                  <a:gd name="T9" fmla="*/ 376 h 951"/>
                  <a:gd name="T10" fmla="*/ 49 w 2141"/>
                  <a:gd name="T11" fmla="*/ 173 h 951"/>
                  <a:gd name="T12" fmla="*/ 127 w 2141"/>
                  <a:gd name="T13" fmla="*/ 182 h 951"/>
                  <a:gd name="T14" fmla="*/ 176 w 2141"/>
                  <a:gd name="T15" fmla="*/ 179 h 951"/>
                  <a:gd name="T16" fmla="*/ 237 w 2141"/>
                  <a:gd name="T17" fmla="*/ 161 h 951"/>
                  <a:gd name="T18" fmla="*/ 257 w 2141"/>
                  <a:gd name="T19" fmla="*/ 103 h 951"/>
                  <a:gd name="T20" fmla="*/ 299 w 2141"/>
                  <a:gd name="T21" fmla="*/ 119 h 951"/>
                  <a:gd name="T22" fmla="*/ 302 w 2141"/>
                  <a:gd name="T23" fmla="*/ 170 h 951"/>
                  <a:gd name="T24" fmla="*/ 286 w 2141"/>
                  <a:gd name="T25" fmla="*/ 204 h 951"/>
                  <a:gd name="T26" fmla="*/ 271 w 2141"/>
                  <a:gd name="T27" fmla="*/ 246 h 951"/>
                  <a:gd name="T28" fmla="*/ 280 w 2141"/>
                  <a:gd name="T29" fmla="*/ 291 h 951"/>
                  <a:gd name="T30" fmla="*/ 309 w 2141"/>
                  <a:gd name="T31" fmla="*/ 331 h 951"/>
                  <a:gd name="T32" fmla="*/ 344 w 2141"/>
                  <a:gd name="T33" fmla="*/ 380 h 951"/>
                  <a:gd name="T34" fmla="*/ 403 w 2141"/>
                  <a:gd name="T35" fmla="*/ 400 h 951"/>
                  <a:gd name="T36" fmla="*/ 445 w 2141"/>
                  <a:gd name="T37" fmla="*/ 358 h 951"/>
                  <a:gd name="T38" fmla="*/ 476 w 2141"/>
                  <a:gd name="T39" fmla="*/ 307 h 951"/>
                  <a:gd name="T40" fmla="*/ 519 w 2141"/>
                  <a:gd name="T41" fmla="*/ 248 h 951"/>
                  <a:gd name="T42" fmla="*/ 604 w 2141"/>
                  <a:gd name="T43" fmla="*/ 230 h 951"/>
                  <a:gd name="T44" fmla="*/ 649 w 2141"/>
                  <a:gd name="T45" fmla="*/ 271 h 951"/>
                  <a:gd name="T46" fmla="*/ 695 w 2141"/>
                  <a:gd name="T47" fmla="*/ 249 h 951"/>
                  <a:gd name="T48" fmla="*/ 785 w 2141"/>
                  <a:gd name="T49" fmla="*/ 296 h 951"/>
                  <a:gd name="T50" fmla="*/ 866 w 2141"/>
                  <a:gd name="T51" fmla="*/ 239 h 951"/>
                  <a:gd name="T52" fmla="*/ 865 w 2141"/>
                  <a:gd name="T53" fmla="*/ 179 h 951"/>
                  <a:gd name="T54" fmla="*/ 921 w 2141"/>
                  <a:gd name="T55" fmla="*/ 125 h 951"/>
                  <a:gd name="T56" fmla="*/ 968 w 2141"/>
                  <a:gd name="T57" fmla="*/ 90 h 951"/>
                  <a:gd name="T58" fmla="*/ 995 w 2141"/>
                  <a:gd name="T59" fmla="*/ 43 h 951"/>
                  <a:gd name="T60" fmla="*/ 1085 w 2141"/>
                  <a:gd name="T61" fmla="*/ 47 h 951"/>
                  <a:gd name="T62" fmla="*/ 1179 w 2141"/>
                  <a:gd name="T63" fmla="*/ 72 h 951"/>
                  <a:gd name="T64" fmla="*/ 1228 w 2141"/>
                  <a:gd name="T65" fmla="*/ 116 h 951"/>
                  <a:gd name="T66" fmla="*/ 1201 w 2141"/>
                  <a:gd name="T67" fmla="*/ 182 h 951"/>
                  <a:gd name="T68" fmla="*/ 1255 w 2141"/>
                  <a:gd name="T69" fmla="*/ 220 h 951"/>
                  <a:gd name="T70" fmla="*/ 1340 w 2141"/>
                  <a:gd name="T71" fmla="*/ 219 h 951"/>
                  <a:gd name="T72" fmla="*/ 1382 w 2141"/>
                  <a:gd name="T73" fmla="*/ 210 h 951"/>
                  <a:gd name="T74" fmla="*/ 1476 w 2141"/>
                  <a:gd name="T75" fmla="*/ 175 h 951"/>
                  <a:gd name="T76" fmla="*/ 1532 w 2141"/>
                  <a:gd name="T77" fmla="*/ 172 h 951"/>
                  <a:gd name="T78" fmla="*/ 1588 w 2141"/>
                  <a:gd name="T79" fmla="*/ 146 h 951"/>
                  <a:gd name="T80" fmla="*/ 1653 w 2141"/>
                  <a:gd name="T81" fmla="*/ 135 h 951"/>
                  <a:gd name="T82" fmla="*/ 1731 w 2141"/>
                  <a:gd name="T83" fmla="*/ 145 h 951"/>
                  <a:gd name="T84" fmla="*/ 1823 w 2141"/>
                  <a:gd name="T85" fmla="*/ 99 h 951"/>
                  <a:gd name="T86" fmla="*/ 1899 w 2141"/>
                  <a:gd name="T87" fmla="*/ 63 h 951"/>
                  <a:gd name="T88" fmla="*/ 1997 w 2141"/>
                  <a:gd name="T89" fmla="*/ 38 h 951"/>
                  <a:gd name="T90" fmla="*/ 2067 w 2141"/>
                  <a:gd name="T91" fmla="*/ 5 h 951"/>
                  <a:gd name="T92" fmla="*/ 2132 w 2141"/>
                  <a:gd name="T93" fmla="*/ 41 h 951"/>
                  <a:gd name="T94" fmla="*/ 2100 w 2141"/>
                  <a:gd name="T95" fmla="*/ 123 h 951"/>
                  <a:gd name="T96" fmla="*/ 2118 w 2141"/>
                  <a:gd name="T97" fmla="*/ 211 h 951"/>
                  <a:gd name="T98" fmla="*/ 2038 w 2141"/>
                  <a:gd name="T99" fmla="*/ 246 h 951"/>
                  <a:gd name="T100" fmla="*/ 1971 w 2141"/>
                  <a:gd name="T101" fmla="*/ 300 h 951"/>
                  <a:gd name="T102" fmla="*/ 1901 w 2141"/>
                  <a:gd name="T103" fmla="*/ 347 h 951"/>
                  <a:gd name="T104" fmla="*/ 1858 w 2141"/>
                  <a:gd name="T105" fmla="*/ 410 h 951"/>
                  <a:gd name="T106" fmla="*/ 1800 w 2141"/>
                  <a:gd name="T107" fmla="*/ 371 h 951"/>
                  <a:gd name="T108" fmla="*/ 1702 w 2141"/>
                  <a:gd name="T109" fmla="*/ 325 h 951"/>
                  <a:gd name="T110" fmla="*/ 1528 w 2141"/>
                  <a:gd name="T111" fmla="*/ 394 h 951"/>
                  <a:gd name="T112" fmla="*/ 1349 w 2141"/>
                  <a:gd name="T113" fmla="*/ 443 h 951"/>
                  <a:gd name="T114" fmla="*/ 1194 w 2141"/>
                  <a:gd name="T115" fmla="*/ 486 h 951"/>
                  <a:gd name="T116" fmla="*/ 1092 w 2141"/>
                  <a:gd name="T117" fmla="*/ 515 h 951"/>
                  <a:gd name="T118" fmla="*/ 1062 w 2141"/>
                  <a:gd name="T119" fmla="*/ 642 h 951"/>
                  <a:gd name="T120" fmla="*/ 875 w 2141"/>
                  <a:gd name="T121" fmla="*/ 756 h 951"/>
                  <a:gd name="T122" fmla="*/ 809 w 2141"/>
                  <a:gd name="T123" fmla="*/ 875 h 951"/>
                  <a:gd name="T124" fmla="*/ 662 w 2141"/>
                  <a:gd name="T125" fmla="*/ 87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41" h="951">
                    <a:moveTo>
                      <a:pt x="592" y="951"/>
                    </a:moveTo>
                    <a:lnTo>
                      <a:pt x="586" y="950"/>
                    </a:lnTo>
                    <a:lnTo>
                      <a:pt x="584" y="950"/>
                    </a:lnTo>
                    <a:lnTo>
                      <a:pt x="581" y="946"/>
                    </a:lnTo>
                    <a:lnTo>
                      <a:pt x="579" y="942"/>
                    </a:lnTo>
                    <a:lnTo>
                      <a:pt x="573" y="939"/>
                    </a:lnTo>
                    <a:lnTo>
                      <a:pt x="568" y="933"/>
                    </a:lnTo>
                    <a:lnTo>
                      <a:pt x="568" y="931"/>
                    </a:lnTo>
                    <a:lnTo>
                      <a:pt x="566" y="930"/>
                    </a:lnTo>
                    <a:lnTo>
                      <a:pt x="564" y="928"/>
                    </a:lnTo>
                    <a:lnTo>
                      <a:pt x="561" y="926"/>
                    </a:lnTo>
                    <a:lnTo>
                      <a:pt x="557" y="924"/>
                    </a:lnTo>
                    <a:lnTo>
                      <a:pt x="554" y="921"/>
                    </a:lnTo>
                    <a:lnTo>
                      <a:pt x="548" y="919"/>
                    </a:lnTo>
                    <a:lnTo>
                      <a:pt x="546" y="917"/>
                    </a:lnTo>
                    <a:lnTo>
                      <a:pt x="544" y="915"/>
                    </a:lnTo>
                    <a:lnTo>
                      <a:pt x="543" y="910"/>
                    </a:lnTo>
                    <a:lnTo>
                      <a:pt x="539" y="906"/>
                    </a:lnTo>
                    <a:lnTo>
                      <a:pt x="537" y="904"/>
                    </a:lnTo>
                    <a:lnTo>
                      <a:pt x="534" y="904"/>
                    </a:lnTo>
                    <a:lnTo>
                      <a:pt x="530" y="902"/>
                    </a:lnTo>
                    <a:lnTo>
                      <a:pt x="530" y="902"/>
                    </a:lnTo>
                    <a:lnTo>
                      <a:pt x="528" y="902"/>
                    </a:lnTo>
                    <a:lnTo>
                      <a:pt x="526" y="902"/>
                    </a:lnTo>
                    <a:lnTo>
                      <a:pt x="526" y="902"/>
                    </a:lnTo>
                    <a:lnTo>
                      <a:pt x="525" y="902"/>
                    </a:lnTo>
                    <a:lnTo>
                      <a:pt x="523" y="902"/>
                    </a:lnTo>
                    <a:lnTo>
                      <a:pt x="517" y="904"/>
                    </a:lnTo>
                    <a:lnTo>
                      <a:pt x="514" y="906"/>
                    </a:lnTo>
                    <a:lnTo>
                      <a:pt x="510" y="908"/>
                    </a:lnTo>
                    <a:lnTo>
                      <a:pt x="508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6" y="908"/>
                    </a:lnTo>
                    <a:lnTo>
                      <a:pt x="505" y="910"/>
                    </a:lnTo>
                    <a:lnTo>
                      <a:pt x="503" y="910"/>
                    </a:lnTo>
                    <a:lnTo>
                      <a:pt x="501" y="910"/>
                    </a:lnTo>
                    <a:lnTo>
                      <a:pt x="501" y="910"/>
                    </a:lnTo>
                    <a:lnTo>
                      <a:pt x="499" y="910"/>
                    </a:lnTo>
                    <a:lnTo>
                      <a:pt x="499" y="910"/>
                    </a:lnTo>
                    <a:lnTo>
                      <a:pt x="497" y="910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7" y="908"/>
                    </a:lnTo>
                    <a:lnTo>
                      <a:pt x="496" y="908"/>
                    </a:lnTo>
                    <a:lnTo>
                      <a:pt x="496" y="908"/>
                    </a:lnTo>
                    <a:lnTo>
                      <a:pt x="496" y="906"/>
                    </a:lnTo>
                    <a:lnTo>
                      <a:pt x="494" y="906"/>
                    </a:lnTo>
                    <a:lnTo>
                      <a:pt x="494" y="906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4" y="904"/>
                    </a:lnTo>
                    <a:lnTo>
                      <a:pt x="492" y="902"/>
                    </a:lnTo>
                    <a:lnTo>
                      <a:pt x="492" y="902"/>
                    </a:lnTo>
                    <a:lnTo>
                      <a:pt x="488" y="895"/>
                    </a:lnTo>
                    <a:lnTo>
                      <a:pt x="490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90"/>
                    </a:lnTo>
                    <a:lnTo>
                      <a:pt x="490" y="888"/>
                    </a:lnTo>
                    <a:lnTo>
                      <a:pt x="490" y="888"/>
                    </a:lnTo>
                    <a:lnTo>
                      <a:pt x="490" y="886"/>
                    </a:lnTo>
                    <a:lnTo>
                      <a:pt x="490" y="886"/>
                    </a:lnTo>
                    <a:lnTo>
                      <a:pt x="488" y="886"/>
                    </a:lnTo>
                    <a:lnTo>
                      <a:pt x="488" y="886"/>
                    </a:lnTo>
                    <a:lnTo>
                      <a:pt x="487" y="886"/>
                    </a:lnTo>
                    <a:lnTo>
                      <a:pt x="487" y="886"/>
                    </a:lnTo>
                    <a:lnTo>
                      <a:pt x="483" y="888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8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6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84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2" y="879"/>
                    </a:lnTo>
                    <a:lnTo>
                      <a:pt x="470" y="875"/>
                    </a:lnTo>
                    <a:lnTo>
                      <a:pt x="469" y="872"/>
                    </a:lnTo>
                    <a:lnTo>
                      <a:pt x="467" y="872"/>
                    </a:lnTo>
                    <a:lnTo>
                      <a:pt x="465" y="872"/>
                    </a:lnTo>
                    <a:lnTo>
                      <a:pt x="465" y="872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3" y="870"/>
                    </a:lnTo>
                    <a:lnTo>
                      <a:pt x="461" y="868"/>
                    </a:lnTo>
                    <a:lnTo>
                      <a:pt x="461" y="868"/>
                    </a:lnTo>
                    <a:lnTo>
                      <a:pt x="459" y="868"/>
                    </a:lnTo>
                    <a:lnTo>
                      <a:pt x="458" y="868"/>
                    </a:lnTo>
                    <a:lnTo>
                      <a:pt x="458" y="866"/>
                    </a:lnTo>
                    <a:lnTo>
                      <a:pt x="456" y="866"/>
                    </a:lnTo>
                    <a:lnTo>
                      <a:pt x="456" y="866"/>
                    </a:lnTo>
                    <a:lnTo>
                      <a:pt x="452" y="863"/>
                    </a:lnTo>
                    <a:lnTo>
                      <a:pt x="450" y="863"/>
                    </a:lnTo>
                    <a:lnTo>
                      <a:pt x="450" y="863"/>
                    </a:lnTo>
                    <a:lnTo>
                      <a:pt x="449" y="861"/>
                    </a:lnTo>
                    <a:lnTo>
                      <a:pt x="449" y="861"/>
                    </a:lnTo>
                    <a:lnTo>
                      <a:pt x="449" y="859"/>
                    </a:lnTo>
                    <a:lnTo>
                      <a:pt x="449" y="857"/>
                    </a:lnTo>
                    <a:lnTo>
                      <a:pt x="449" y="857"/>
                    </a:lnTo>
                    <a:lnTo>
                      <a:pt x="449" y="855"/>
                    </a:lnTo>
                    <a:lnTo>
                      <a:pt x="450" y="855"/>
                    </a:lnTo>
                    <a:lnTo>
                      <a:pt x="450" y="854"/>
                    </a:lnTo>
                    <a:lnTo>
                      <a:pt x="450" y="854"/>
                    </a:lnTo>
                    <a:lnTo>
                      <a:pt x="452" y="850"/>
                    </a:lnTo>
                    <a:lnTo>
                      <a:pt x="452" y="846"/>
                    </a:lnTo>
                    <a:lnTo>
                      <a:pt x="450" y="843"/>
                    </a:lnTo>
                    <a:lnTo>
                      <a:pt x="450" y="837"/>
                    </a:lnTo>
                    <a:lnTo>
                      <a:pt x="450" y="834"/>
                    </a:lnTo>
                    <a:lnTo>
                      <a:pt x="450" y="832"/>
                    </a:lnTo>
                    <a:lnTo>
                      <a:pt x="449" y="828"/>
                    </a:lnTo>
                    <a:lnTo>
                      <a:pt x="449" y="823"/>
                    </a:lnTo>
                    <a:lnTo>
                      <a:pt x="450" y="819"/>
                    </a:lnTo>
                    <a:lnTo>
                      <a:pt x="450" y="814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2"/>
                    </a:lnTo>
                    <a:lnTo>
                      <a:pt x="450" y="810"/>
                    </a:lnTo>
                    <a:lnTo>
                      <a:pt x="449" y="810"/>
                    </a:lnTo>
                    <a:lnTo>
                      <a:pt x="441" y="803"/>
                    </a:lnTo>
                    <a:lnTo>
                      <a:pt x="438" y="801"/>
                    </a:lnTo>
                    <a:lnTo>
                      <a:pt x="434" y="799"/>
                    </a:lnTo>
                    <a:lnTo>
                      <a:pt x="432" y="799"/>
                    </a:lnTo>
                    <a:lnTo>
                      <a:pt x="429" y="798"/>
                    </a:lnTo>
                    <a:lnTo>
                      <a:pt x="423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20" y="798"/>
                    </a:lnTo>
                    <a:lnTo>
                      <a:pt x="414" y="799"/>
                    </a:lnTo>
                    <a:lnTo>
                      <a:pt x="409" y="803"/>
                    </a:lnTo>
                    <a:lnTo>
                      <a:pt x="409" y="803"/>
                    </a:lnTo>
                    <a:lnTo>
                      <a:pt x="405" y="805"/>
                    </a:lnTo>
                    <a:lnTo>
                      <a:pt x="402" y="808"/>
                    </a:lnTo>
                    <a:lnTo>
                      <a:pt x="400" y="810"/>
                    </a:lnTo>
                    <a:lnTo>
                      <a:pt x="394" y="812"/>
                    </a:lnTo>
                    <a:lnTo>
                      <a:pt x="389" y="814"/>
                    </a:lnTo>
                    <a:lnTo>
                      <a:pt x="382" y="814"/>
                    </a:lnTo>
                    <a:lnTo>
                      <a:pt x="376" y="814"/>
                    </a:lnTo>
                    <a:lnTo>
                      <a:pt x="373" y="814"/>
                    </a:lnTo>
                    <a:lnTo>
                      <a:pt x="371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9" y="814"/>
                    </a:lnTo>
                    <a:lnTo>
                      <a:pt x="367" y="814"/>
                    </a:lnTo>
                    <a:lnTo>
                      <a:pt x="367" y="814"/>
                    </a:lnTo>
                    <a:lnTo>
                      <a:pt x="365" y="816"/>
                    </a:lnTo>
                    <a:lnTo>
                      <a:pt x="364" y="817"/>
                    </a:lnTo>
                    <a:lnTo>
                      <a:pt x="358" y="821"/>
                    </a:lnTo>
                    <a:lnTo>
                      <a:pt x="355" y="825"/>
                    </a:lnTo>
                    <a:lnTo>
                      <a:pt x="347" y="828"/>
                    </a:lnTo>
                    <a:lnTo>
                      <a:pt x="336" y="832"/>
                    </a:lnTo>
                    <a:lnTo>
                      <a:pt x="333" y="836"/>
                    </a:lnTo>
                    <a:lnTo>
                      <a:pt x="327" y="837"/>
                    </a:lnTo>
                    <a:lnTo>
                      <a:pt x="324" y="837"/>
                    </a:lnTo>
                    <a:lnTo>
                      <a:pt x="318" y="837"/>
                    </a:lnTo>
                    <a:lnTo>
                      <a:pt x="315" y="836"/>
                    </a:lnTo>
                    <a:lnTo>
                      <a:pt x="309" y="832"/>
                    </a:lnTo>
                    <a:lnTo>
                      <a:pt x="308" y="827"/>
                    </a:lnTo>
                    <a:lnTo>
                      <a:pt x="308" y="823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8" y="821"/>
                    </a:lnTo>
                    <a:lnTo>
                      <a:pt x="304" y="819"/>
                    </a:lnTo>
                    <a:lnTo>
                      <a:pt x="302" y="817"/>
                    </a:lnTo>
                    <a:lnTo>
                      <a:pt x="300" y="816"/>
                    </a:lnTo>
                    <a:lnTo>
                      <a:pt x="304" y="814"/>
                    </a:lnTo>
                    <a:lnTo>
                      <a:pt x="308" y="812"/>
                    </a:lnTo>
                    <a:lnTo>
                      <a:pt x="309" y="810"/>
                    </a:lnTo>
                    <a:lnTo>
                      <a:pt x="311" y="808"/>
                    </a:lnTo>
                    <a:lnTo>
                      <a:pt x="311" y="808"/>
                    </a:lnTo>
                    <a:lnTo>
                      <a:pt x="313" y="808"/>
                    </a:lnTo>
                    <a:lnTo>
                      <a:pt x="313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08"/>
                    </a:lnTo>
                    <a:lnTo>
                      <a:pt x="315" y="810"/>
                    </a:lnTo>
                    <a:lnTo>
                      <a:pt x="315" y="810"/>
                    </a:lnTo>
                    <a:lnTo>
                      <a:pt x="315" y="812"/>
                    </a:lnTo>
                    <a:lnTo>
                      <a:pt x="315" y="812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7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18" y="814"/>
                    </a:lnTo>
                    <a:lnTo>
                      <a:pt x="320" y="814"/>
                    </a:lnTo>
                    <a:lnTo>
                      <a:pt x="322" y="812"/>
                    </a:lnTo>
                    <a:lnTo>
                      <a:pt x="324" y="808"/>
                    </a:lnTo>
                    <a:lnTo>
                      <a:pt x="326" y="808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4" y="807"/>
                    </a:lnTo>
                    <a:lnTo>
                      <a:pt x="322" y="803"/>
                    </a:lnTo>
                    <a:lnTo>
                      <a:pt x="318" y="799"/>
                    </a:lnTo>
                    <a:lnTo>
                      <a:pt x="317" y="798"/>
                    </a:lnTo>
                    <a:lnTo>
                      <a:pt x="315" y="796"/>
                    </a:lnTo>
                    <a:lnTo>
                      <a:pt x="315" y="796"/>
                    </a:lnTo>
                    <a:lnTo>
                      <a:pt x="315" y="794"/>
                    </a:lnTo>
                    <a:lnTo>
                      <a:pt x="315" y="794"/>
                    </a:lnTo>
                    <a:lnTo>
                      <a:pt x="317" y="792"/>
                    </a:lnTo>
                    <a:lnTo>
                      <a:pt x="317" y="790"/>
                    </a:lnTo>
                    <a:lnTo>
                      <a:pt x="318" y="790"/>
                    </a:lnTo>
                    <a:lnTo>
                      <a:pt x="320" y="790"/>
                    </a:lnTo>
                    <a:lnTo>
                      <a:pt x="320" y="790"/>
                    </a:lnTo>
                    <a:lnTo>
                      <a:pt x="322" y="790"/>
                    </a:lnTo>
                    <a:lnTo>
                      <a:pt x="322" y="792"/>
                    </a:lnTo>
                    <a:lnTo>
                      <a:pt x="326" y="792"/>
                    </a:lnTo>
                    <a:lnTo>
                      <a:pt x="326" y="794"/>
                    </a:lnTo>
                    <a:lnTo>
                      <a:pt x="326" y="794"/>
                    </a:lnTo>
                    <a:lnTo>
                      <a:pt x="327" y="794"/>
                    </a:lnTo>
                    <a:lnTo>
                      <a:pt x="327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92"/>
                    </a:lnTo>
                    <a:lnTo>
                      <a:pt x="329" y="787"/>
                    </a:lnTo>
                    <a:lnTo>
                      <a:pt x="327" y="785"/>
                    </a:lnTo>
                    <a:lnTo>
                      <a:pt x="327" y="783"/>
                    </a:lnTo>
                    <a:lnTo>
                      <a:pt x="326" y="783"/>
                    </a:lnTo>
                    <a:lnTo>
                      <a:pt x="326" y="783"/>
                    </a:lnTo>
                    <a:lnTo>
                      <a:pt x="322" y="783"/>
                    </a:lnTo>
                    <a:lnTo>
                      <a:pt x="318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5" y="783"/>
                    </a:lnTo>
                    <a:lnTo>
                      <a:pt x="313" y="783"/>
                    </a:lnTo>
                    <a:lnTo>
                      <a:pt x="313" y="785"/>
                    </a:lnTo>
                    <a:lnTo>
                      <a:pt x="311" y="785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11" y="783"/>
                    </a:lnTo>
                    <a:lnTo>
                      <a:pt x="309" y="781"/>
                    </a:lnTo>
                    <a:lnTo>
                      <a:pt x="309" y="779"/>
                    </a:lnTo>
                    <a:lnTo>
                      <a:pt x="309" y="779"/>
                    </a:lnTo>
                    <a:lnTo>
                      <a:pt x="308" y="779"/>
                    </a:lnTo>
                    <a:lnTo>
                      <a:pt x="308" y="779"/>
                    </a:lnTo>
                    <a:lnTo>
                      <a:pt x="308" y="778"/>
                    </a:lnTo>
                    <a:lnTo>
                      <a:pt x="308" y="778"/>
                    </a:lnTo>
                    <a:lnTo>
                      <a:pt x="308" y="776"/>
                    </a:lnTo>
                    <a:lnTo>
                      <a:pt x="308" y="776"/>
                    </a:lnTo>
                    <a:lnTo>
                      <a:pt x="311" y="774"/>
                    </a:lnTo>
                    <a:lnTo>
                      <a:pt x="313" y="772"/>
                    </a:lnTo>
                    <a:lnTo>
                      <a:pt x="315" y="772"/>
                    </a:lnTo>
                    <a:lnTo>
                      <a:pt x="317" y="770"/>
                    </a:lnTo>
                    <a:lnTo>
                      <a:pt x="320" y="769"/>
                    </a:lnTo>
                    <a:lnTo>
                      <a:pt x="320" y="76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20" y="765"/>
                    </a:lnTo>
                    <a:lnTo>
                      <a:pt x="318" y="765"/>
                    </a:lnTo>
                    <a:lnTo>
                      <a:pt x="317" y="765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3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1"/>
                    </a:lnTo>
                    <a:lnTo>
                      <a:pt x="315" y="760"/>
                    </a:lnTo>
                    <a:lnTo>
                      <a:pt x="318" y="758"/>
                    </a:lnTo>
                    <a:lnTo>
                      <a:pt x="320" y="756"/>
                    </a:lnTo>
                    <a:lnTo>
                      <a:pt x="320" y="756"/>
                    </a:lnTo>
                    <a:lnTo>
                      <a:pt x="322" y="756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2" y="754"/>
                    </a:lnTo>
                    <a:lnTo>
                      <a:pt x="320" y="752"/>
                    </a:lnTo>
                    <a:lnTo>
                      <a:pt x="320" y="752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8" y="751"/>
                    </a:lnTo>
                    <a:lnTo>
                      <a:pt x="317" y="751"/>
                    </a:lnTo>
                    <a:lnTo>
                      <a:pt x="317" y="751"/>
                    </a:lnTo>
                    <a:lnTo>
                      <a:pt x="315" y="751"/>
                    </a:lnTo>
                    <a:lnTo>
                      <a:pt x="313" y="752"/>
                    </a:lnTo>
                    <a:lnTo>
                      <a:pt x="313" y="752"/>
                    </a:lnTo>
                    <a:lnTo>
                      <a:pt x="311" y="752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11" y="751"/>
                    </a:lnTo>
                    <a:lnTo>
                      <a:pt x="309" y="749"/>
                    </a:lnTo>
                    <a:lnTo>
                      <a:pt x="309" y="747"/>
                    </a:lnTo>
                    <a:lnTo>
                      <a:pt x="309" y="745"/>
                    </a:lnTo>
                    <a:lnTo>
                      <a:pt x="309" y="743"/>
                    </a:lnTo>
                    <a:lnTo>
                      <a:pt x="309" y="743"/>
                    </a:lnTo>
                    <a:lnTo>
                      <a:pt x="308" y="741"/>
                    </a:lnTo>
                    <a:lnTo>
                      <a:pt x="308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6" y="740"/>
                    </a:lnTo>
                    <a:lnTo>
                      <a:pt x="304" y="740"/>
                    </a:lnTo>
                    <a:lnTo>
                      <a:pt x="302" y="741"/>
                    </a:lnTo>
                    <a:lnTo>
                      <a:pt x="302" y="743"/>
                    </a:lnTo>
                    <a:lnTo>
                      <a:pt x="302" y="745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2" y="747"/>
                    </a:lnTo>
                    <a:lnTo>
                      <a:pt x="300" y="749"/>
                    </a:lnTo>
                    <a:lnTo>
                      <a:pt x="299" y="749"/>
                    </a:lnTo>
                    <a:lnTo>
                      <a:pt x="299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7" y="749"/>
                    </a:lnTo>
                    <a:lnTo>
                      <a:pt x="295" y="749"/>
                    </a:lnTo>
                    <a:lnTo>
                      <a:pt x="295" y="747"/>
                    </a:lnTo>
                    <a:lnTo>
                      <a:pt x="293" y="747"/>
                    </a:lnTo>
                    <a:lnTo>
                      <a:pt x="293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91" y="747"/>
                    </a:lnTo>
                    <a:lnTo>
                      <a:pt x="289" y="743"/>
                    </a:lnTo>
                    <a:lnTo>
                      <a:pt x="289" y="741"/>
                    </a:lnTo>
                    <a:lnTo>
                      <a:pt x="288" y="740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8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8" y="736"/>
                    </a:lnTo>
                    <a:lnTo>
                      <a:pt x="289" y="734"/>
                    </a:lnTo>
                    <a:lnTo>
                      <a:pt x="291" y="734"/>
                    </a:lnTo>
                    <a:lnTo>
                      <a:pt x="291" y="732"/>
                    </a:lnTo>
                    <a:lnTo>
                      <a:pt x="293" y="729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3" y="727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91" y="725"/>
                    </a:lnTo>
                    <a:lnTo>
                      <a:pt x="289" y="725"/>
                    </a:lnTo>
                    <a:lnTo>
                      <a:pt x="289" y="723"/>
                    </a:lnTo>
                    <a:lnTo>
                      <a:pt x="289" y="723"/>
                    </a:lnTo>
                    <a:lnTo>
                      <a:pt x="288" y="723"/>
                    </a:lnTo>
                    <a:lnTo>
                      <a:pt x="286" y="718"/>
                    </a:lnTo>
                    <a:lnTo>
                      <a:pt x="286" y="718"/>
                    </a:lnTo>
                    <a:lnTo>
                      <a:pt x="286" y="716"/>
                    </a:lnTo>
                    <a:lnTo>
                      <a:pt x="286" y="714"/>
                    </a:lnTo>
                    <a:lnTo>
                      <a:pt x="286" y="713"/>
                    </a:lnTo>
                    <a:lnTo>
                      <a:pt x="288" y="711"/>
                    </a:lnTo>
                    <a:lnTo>
                      <a:pt x="288" y="709"/>
                    </a:lnTo>
                    <a:lnTo>
                      <a:pt x="289" y="707"/>
                    </a:lnTo>
                    <a:lnTo>
                      <a:pt x="291" y="705"/>
                    </a:lnTo>
                    <a:lnTo>
                      <a:pt x="291" y="703"/>
                    </a:lnTo>
                    <a:lnTo>
                      <a:pt x="293" y="702"/>
                    </a:lnTo>
                    <a:lnTo>
                      <a:pt x="293" y="700"/>
                    </a:lnTo>
                    <a:lnTo>
                      <a:pt x="291" y="698"/>
                    </a:lnTo>
                    <a:lnTo>
                      <a:pt x="291" y="696"/>
                    </a:lnTo>
                    <a:lnTo>
                      <a:pt x="291" y="694"/>
                    </a:lnTo>
                    <a:lnTo>
                      <a:pt x="289" y="693"/>
                    </a:lnTo>
                    <a:lnTo>
                      <a:pt x="289" y="689"/>
                    </a:lnTo>
                    <a:lnTo>
                      <a:pt x="289" y="687"/>
                    </a:lnTo>
                    <a:lnTo>
                      <a:pt x="289" y="685"/>
                    </a:lnTo>
                    <a:lnTo>
                      <a:pt x="289" y="685"/>
                    </a:lnTo>
                    <a:lnTo>
                      <a:pt x="288" y="685"/>
                    </a:lnTo>
                    <a:lnTo>
                      <a:pt x="288" y="685"/>
                    </a:lnTo>
                    <a:lnTo>
                      <a:pt x="288" y="684"/>
                    </a:lnTo>
                    <a:lnTo>
                      <a:pt x="286" y="682"/>
                    </a:lnTo>
                    <a:lnTo>
                      <a:pt x="288" y="682"/>
                    </a:lnTo>
                    <a:lnTo>
                      <a:pt x="288" y="680"/>
                    </a:lnTo>
                    <a:lnTo>
                      <a:pt x="289" y="676"/>
                    </a:lnTo>
                    <a:lnTo>
                      <a:pt x="291" y="675"/>
                    </a:lnTo>
                    <a:lnTo>
                      <a:pt x="291" y="669"/>
                    </a:lnTo>
                    <a:lnTo>
                      <a:pt x="291" y="667"/>
                    </a:lnTo>
                    <a:lnTo>
                      <a:pt x="291" y="666"/>
                    </a:lnTo>
                    <a:lnTo>
                      <a:pt x="291" y="664"/>
                    </a:lnTo>
                    <a:lnTo>
                      <a:pt x="289" y="662"/>
                    </a:lnTo>
                    <a:lnTo>
                      <a:pt x="289" y="660"/>
                    </a:lnTo>
                    <a:lnTo>
                      <a:pt x="288" y="658"/>
                    </a:lnTo>
                    <a:lnTo>
                      <a:pt x="286" y="656"/>
                    </a:lnTo>
                    <a:lnTo>
                      <a:pt x="286" y="655"/>
                    </a:lnTo>
                    <a:lnTo>
                      <a:pt x="286" y="655"/>
                    </a:lnTo>
                    <a:lnTo>
                      <a:pt x="286" y="653"/>
                    </a:lnTo>
                    <a:lnTo>
                      <a:pt x="286" y="651"/>
                    </a:lnTo>
                    <a:lnTo>
                      <a:pt x="288" y="649"/>
                    </a:lnTo>
                    <a:lnTo>
                      <a:pt x="288" y="647"/>
                    </a:lnTo>
                    <a:lnTo>
                      <a:pt x="291" y="644"/>
                    </a:lnTo>
                    <a:lnTo>
                      <a:pt x="295" y="642"/>
                    </a:lnTo>
                    <a:lnTo>
                      <a:pt x="297" y="640"/>
                    </a:lnTo>
                    <a:lnTo>
                      <a:pt x="299" y="637"/>
                    </a:lnTo>
                    <a:lnTo>
                      <a:pt x="299" y="635"/>
                    </a:lnTo>
                    <a:lnTo>
                      <a:pt x="299" y="633"/>
                    </a:lnTo>
                    <a:lnTo>
                      <a:pt x="299" y="631"/>
                    </a:lnTo>
                    <a:lnTo>
                      <a:pt x="299" y="629"/>
                    </a:lnTo>
                    <a:lnTo>
                      <a:pt x="299" y="628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6"/>
                    </a:lnTo>
                    <a:lnTo>
                      <a:pt x="300" y="624"/>
                    </a:lnTo>
                    <a:lnTo>
                      <a:pt x="299" y="624"/>
                    </a:lnTo>
                    <a:lnTo>
                      <a:pt x="299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7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5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4"/>
                    </a:lnTo>
                    <a:lnTo>
                      <a:pt x="293" y="622"/>
                    </a:lnTo>
                    <a:lnTo>
                      <a:pt x="293" y="622"/>
                    </a:lnTo>
                    <a:lnTo>
                      <a:pt x="291" y="622"/>
                    </a:lnTo>
                    <a:lnTo>
                      <a:pt x="289" y="618"/>
                    </a:lnTo>
                    <a:lnTo>
                      <a:pt x="289" y="617"/>
                    </a:lnTo>
                    <a:lnTo>
                      <a:pt x="289" y="615"/>
                    </a:lnTo>
                    <a:lnTo>
                      <a:pt x="289" y="613"/>
                    </a:lnTo>
                    <a:lnTo>
                      <a:pt x="291" y="611"/>
                    </a:lnTo>
                    <a:lnTo>
                      <a:pt x="295" y="611"/>
                    </a:lnTo>
                    <a:lnTo>
                      <a:pt x="297" y="613"/>
                    </a:lnTo>
                    <a:lnTo>
                      <a:pt x="299" y="615"/>
                    </a:lnTo>
                    <a:lnTo>
                      <a:pt x="304" y="617"/>
                    </a:lnTo>
                    <a:lnTo>
                      <a:pt x="309" y="618"/>
                    </a:lnTo>
                    <a:lnTo>
                      <a:pt x="311" y="618"/>
                    </a:lnTo>
                    <a:lnTo>
                      <a:pt x="313" y="618"/>
                    </a:lnTo>
                    <a:lnTo>
                      <a:pt x="315" y="618"/>
                    </a:lnTo>
                    <a:lnTo>
                      <a:pt x="317" y="617"/>
                    </a:lnTo>
                    <a:lnTo>
                      <a:pt x="317" y="615"/>
                    </a:lnTo>
                    <a:lnTo>
                      <a:pt x="317" y="613"/>
                    </a:lnTo>
                    <a:lnTo>
                      <a:pt x="317" y="613"/>
                    </a:lnTo>
                    <a:lnTo>
                      <a:pt x="317" y="604"/>
                    </a:lnTo>
                    <a:lnTo>
                      <a:pt x="317" y="602"/>
                    </a:lnTo>
                    <a:lnTo>
                      <a:pt x="315" y="600"/>
                    </a:lnTo>
                    <a:lnTo>
                      <a:pt x="315" y="600"/>
                    </a:lnTo>
                    <a:lnTo>
                      <a:pt x="311" y="599"/>
                    </a:lnTo>
                    <a:lnTo>
                      <a:pt x="309" y="599"/>
                    </a:lnTo>
                    <a:lnTo>
                      <a:pt x="308" y="599"/>
                    </a:lnTo>
                    <a:lnTo>
                      <a:pt x="308" y="597"/>
                    </a:lnTo>
                    <a:lnTo>
                      <a:pt x="308" y="595"/>
                    </a:lnTo>
                    <a:lnTo>
                      <a:pt x="308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09" y="593"/>
                    </a:lnTo>
                    <a:lnTo>
                      <a:pt x="311" y="593"/>
                    </a:lnTo>
                    <a:lnTo>
                      <a:pt x="315" y="593"/>
                    </a:lnTo>
                    <a:lnTo>
                      <a:pt x="318" y="595"/>
                    </a:lnTo>
                    <a:lnTo>
                      <a:pt x="318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0" y="595"/>
                    </a:lnTo>
                    <a:lnTo>
                      <a:pt x="322" y="593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1"/>
                    </a:lnTo>
                    <a:lnTo>
                      <a:pt x="324" y="590"/>
                    </a:lnTo>
                    <a:lnTo>
                      <a:pt x="324" y="590"/>
                    </a:lnTo>
                    <a:lnTo>
                      <a:pt x="326" y="588"/>
                    </a:lnTo>
                    <a:lnTo>
                      <a:pt x="326" y="586"/>
                    </a:lnTo>
                    <a:lnTo>
                      <a:pt x="326" y="584"/>
                    </a:lnTo>
                    <a:lnTo>
                      <a:pt x="324" y="580"/>
                    </a:lnTo>
                    <a:lnTo>
                      <a:pt x="324" y="579"/>
                    </a:lnTo>
                    <a:lnTo>
                      <a:pt x="326" y="577"/>
                    </a:lnTo>
                    <a:lnTo>
                      <a:pt x="327" y="577"/>
                    </a:lnTo>
                    <a:lnTo>
                      <a:pt x="329" y="575"/>
                    </a:lnTo>
                    <a:lnTo>
                      <a:pt x="335" y="573"/>
                    </a:lnTo>
                    <a:lnTo>
                      <a:pt x="336" y="573"/>
                    </a:lnTo>
                    <a:lnTo>
                      <a:pt x="336" y="573"/>
                    </a:lnTo>
                    <a:lnTo>
                      <a:pt x="338" y="573"/>
                    </a:lnTo>
                    <a:lnTo>
                      <a:pt x="338" y="573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1"/>
                    </a:lnTo>
                    <a:lnTo>
                      <a:pt x="340" y="570"/>
                    </a:lnTo>
                    <a:lnTo>
                      <a:pt x="340" y="570"/>
                    </a:lnTo>
                    <a:lnTo>
                      <a:pt x="338" y="568"/>
                    </a:lnTo>
                    <a:lnTo>
                      <a:pt x="338" y="566"/>
                    </a:lnTo>
                    <a:lnTo>
                      <a:pt x="338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4"/>
                    </a:lnTo>
                    <a:lnTo>
                      <a:pt x="340" y="562"/>
                    </a:lnTo>
                    <a:lnTo>
                      <a:pt x="342" y="562"/>
                    </a:lnTo>
                    <a:lnTo>
                      <a:pt x="346" y="562"/>
                    </a:lnTo>
                    <a:lnTo>
                      <a:pt x="349" y="562"/>
                    </a:lnTo>
                    <a:lnTo>
                      <a:pt x="349" y="561"/>
                    </a:lnTo>
                    <a:lnTo>
                      <a:pt x="351" y="559"/>
                    </a:lnTo>
                    <a:lnTo>
                      <a:pt x="353" y="557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3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51" y="555"/>
                    </a:lnTo>
                    <a:lnTo>
                      <a:pt x="349" y="553"/>
                    </a:lnTo>
                    <a:lnTo>
                      <a:pt x="349" y="553"/>
                    </a:lnTo>
                    <a:lnTo>
                      <a:pt x="347" y="553"/>
                    </a:lnTo>
                    <a:lnTo>
                      <a:pt x="346" y="553"/>
                    </a:lnTo>
                    <a:lnTo>
                      <a:pt x="346" y="553"/>
                    </a:lnTo>
                    <a:lnTo>
                      <a:pt x="344" y="552"/>
                    </a:lnTo>
                    <a:lnTo>
                      <a:pt x="344" y="552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4" y="550"/>
                    </a:lnTo>
                    <a:lnTo>
                      <a:pt x="346" y="550"/>
                    </a:lnTo>
                    <a:lnTo>
                      <a:pt x="347" y="546"/>
                    </a:lnTo>
                    <a:lnTo>
                      <a:pt x="347" y="544"/>
                    </a:lnTo>
                    <a:lnTo>
                      <a:pt x="347" y="544"/>
                    </a:lnTo>
                    <a:lnTo>
                      <a:pt x="347" y="542"/>
                    </a:lnTo>
                    <a:lnTo>
                      <a:pt x="346" y="542"/>
                    </a:lnTo>
                    <a:lnTo>
                      <a:pt x="344" y="541"/>
                    </a:lnTo>
                    <a:lnTo>
                      <a:pt x="342" y="539"/>
                    </a:lnTo>
                    <a:lnTo>
                      <a:pt x="342" y="537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40" y="535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8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6" y="537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5" y="539"/>
                    </a:lnTo>
                    <a:lnTo>
                      <a:pt x="333" y="539"/>
                    </a:lnTo>
                    <a:lnTo>
                      <a:pt x="333" y="539"/>
                    </a:lnTo>
                    <a:lnTo>
                      <a:pt x="331" y="539"/>
                    </a:lnTo>
                    <a:lnTo>
                      <a:pt x="329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7" y="541"/>
                    </a:lnTo>
                    <a:lnTo>
                      <a:pt x="326" y="541"/>
                    </a:lnTo>
                    <a:lnTo>
                      <a:pt x="326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1"/>
                    </a:lnTo>
                    <a:lnTo>
                      <a:pt x="324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22" y="542"/>
                    </a:lnTo>
                    <a:lnTo>
                      <a:pt x="318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7" y="542"/>
                    </a:lnTo>
                    <a:lnTo>
                      <a:pt x="315" y="542"/>
                    </a:lnTo>
                    <a:lnTo>
                      <a:pt x="313" y="542"/>
                    </a:lnTo>
                    <a:lnTo>
                      <a:pt x="313" y="542"/>
                    </a:lnTo>
                    <a:lnTo>
                      <a:pt x="311" y="542"/>
                    </a:lnTo>
                    <a:lnTo>
                      <a:pt x="309" y="542"/>
                    </a:lnTo>
                    <a:lnTo>
                      <a:pt x="309" y="542"/>
                    </a:lnTo>
                    <a:lnTo>
                      <a:pt x="308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302" y="542"/>
                    </a:lnTo>
                    <a:lnTo>
                      <a:pt x="299" y="542"/>
                    </a:lnTo>
                    <a:lnTo>
                      <a:pt x="289" y="542"/>
                    </a:lnTo>
                    <a:lnTo>
                      <a:pt x="286" y="542"/>
                    </a:lnTo>
                    <a:lnTo>
                      <a:pt x="284" y="544"/>
                    </a:lnTo>
                    <a:lnTo>
                      <a:pt x="275" y="544"/>
                    </a:lnTo>
                    <a:lnTo>
                      <a:pt x="271" y="544"/>
                    </a:lnTo>
                    <a:lnTo>
                      <a:pt x="268" y="546"/>
                    </a:lnTo>
                    <a:lnTo>
                      <a:pt x="262" y="546"/>
                    </a:lnTo>
                    <a:lnTo>
                      <a:pt x="253" y="546"/>
                    </a:lnTo>
                    <a:lnTo>
                      <a:pt x="250" y="546"/>
                    </a:lnTo>
                    <a:lnTo>
                      <a:pt x="248" y="546"/>
                    </a:lnTo>
                    <a:lnTo>
                      <a:pt x="248" y="546"/>
                    </a:lnTo>
                    <a:lnTo>
                      <a:pt x="246" y="546"/>
                    </a:lnTo>
                    <a:lnTo>
                      <a:pt x="246" y="546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4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2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41" y="548"/>
                    </a:lnTo>
                    <a:lnTo>
                      <a:pt x="239" y="548"/>
                    </a:lnTo>
                    <a:lnTo>
                      <a:pt x="239" y="548"/>
                    </a:lnTo>
                    <a:lnTo>
                      <a:pt x="235" y="548"/>
                    </a:lnTo>
                    <a:lnTo>
                      <a:pt x="233" y="548"/>
                    </a:lnTo>
                    <a:lnTo>
                      <a:pt x="233" y="548"/>
                    </a:lnTo>
                    <a:lnTo>
                      <a:pt x="232" y="550"/>
                    </a:lnTo>
                    <a:lnTo>
                      <a:pt x="230" y="550"/>
                    </a:lnTo>
                    <a:lnTo>
                      <a:pt x="230" y="550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3" y="541"/>
                    </a:lnTo>
                    <a:lnTo>
                      <a:pt x="221" y="533"/>
                    </a:lnTo>
                    <a:lnTo>
                      <a:pt x="219" y="532"/>
                    </a:lnTo>
                    <a:lnTo>
                      <a:pt x="219" y="530"/>
                    </a:lnTo>
                    <a:lnTo>
                      <a:pt x="217" y="528"/>
                    </a:lnTo>
                    <a:lnTo>
                      <a:pt x="217" y="524"/>
                    </a:lnTo>
                    <a:lnTo>
                      <a:pt x="217" y="523"/>
                    </a:lnTo>
                    <a:lnTo>
                      <a:pt x="215" y="521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9"/>
                    </a:lnTo>
                    <a:lnTo>
                      <a:pt x="215" y="517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10"/>
                    </a:lnTo>
                    <a:lnTo>
                      <a:pt x="212" y="508"/>
                    </a:lnTo>
                    <a:lnTo>
                      <a:pt x="212" y="506"/>
                    </a:lnTo>
                    <a:lnTo>
                      <a:pt x="208" y="497"/>
                    </a:lnTo>
                    <a:lnTo>
                      <a:pt x="208" y="497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5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4" y="494"/>
                    </a:lnTo>
                    <a:lnTo>
                      <a:pt x="206" y="494"/>
                    </a:lnTo>
                    <a:lnTo>
                      <a:pt x="206" y="494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2"/>
                    </a:lnTo>
                    <a:lnTo>
                      <a:pt x="206" y="490"/>
                    </a:lnTo>
                    <a:lnTo>
                      <a:pt x="206" y="488"/>
                    </a:lnTo>
                    <a:lnTo>
                      <a:pt x="206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8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6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5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3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4" y="483"/>
                    </a:lnTo>
                    <a:lnTo>
                      <a:pt x="203" y="483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81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9"/>
                    </a:lnTo>
                    <a:lnTo>
                      <a:pt x="203" y="477"/>
                    </a:lnTo>
                    <a:lnTo>
                      <a:pt x="203" y="477"/>
                    </a:lnTo>
                    <a:lnTo>
                      <a:pt x="201" y="476"/>
                    </a:lnTo>
                    <a:lnTo>
                      <a:pt x="201" y="474"/>
                    </a:lnTo>
                    <a:lnTo>
                      <a:pt x="199" y="465"/>
                    </a:lnTo>
                    <a:lnTo>
                      <a:pt x="197" y="463"/>
                    </a:lnTo>
                    <a:lnTo>
                      <a:pt x="197" y="459"/>
                    </a:lnTo>
                    <a:lnTo>
                      <a:pt x="190" y="439"/>
                    </a:lnTo>
                    <a:lnTo>
                      <a:pt x="190" y="438"/>
                    </a:lnTo>
                    <a:lnTo>
                      <a:pt x="188" y="432"/>
                    </a:lnTo>
                    <a:lnTo>
                      <a:pt x="186" y="430"/>
                    </a:lnTo>
                    <a:lnTo>
                      <a:pt x="185" y="421"/>
                    </a:lnTo>
                    <a:lnTo>
                      <a:pt x="181" y="410"/>
                    </a:lnTo>
                    <a:lnTo>
                      <a:pt x="176" y="405"/>
                    </a:lnTo>
                    <a:lnTo>
                      <a:pt x="174" y="403"/>
                    </a:lnTo>
                    <a:lnTo>
                      <a:pt x="172" y="401"/>
                    </a:lnTo>
                    <a:lnTo>
                      <a:pt x="170" y="401"/>
                    </a:lnTo>
                    <a:lnTo>
                      <a:pt x="168" y="401"/>
                    </a:lnTo>
                    <a:lnTo>
                      <a:pt x="165" y="398"/>
                    </a:lnTo>
                    <a:lnTo>
                      <a:pt x="161" y="398"/>
                    </a:lnTo>
                    <a:lnTo>
                      <a:pt x="161" y="398"/>
                    </a:lnTo>
                    <a:lnTo>
                      <a:pt x="159" y="398"/>
                    </a:lnTo>
                    <a:lnTo>
                      <a:pt x="159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7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6" y="396"/>
                    </a:lnTo>
                    <a:lnTo>
                      <a:pt x="154" y="396"/>
                    </a:lnTo>
                    <a:lnTo>
                      <a:pt x="154" y="396"/>
                    </a:lnTo>
                    <a:lnTo>
                      <a:pt x="152" y="396"/>
                    </a:lnTo>
                    <a:lnTo>
                      <a:pt x="152" y="396"/>
                    </a:lnTo>
                    <a:lnTo>
                      <a:pt x="150" y="396"/>
                    </a:lnTo>
                    <a:lnTo>
                      <a:pt x="150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8" y="394"/>
                    </a:lnTo>
                    <a:lnTo>
                      <a:pt x="147" y="394"/>
                    </a:lnTo>
                    <a:lnTo>
                      <a:pt x="147" y="394"/>
                    </a:lnTo>
                    <a:lnTo>
                      <a:pt x="145" y="394"/>
                    </a:lnTo>
                    <a:lnTo>
                      <a:pt x="145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41" y="392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9" y="391"/>
                    </a:lnTo>
                    <a:lnTo>
                      <a:pt x="136" y="383"/>
                    </a:lnTo>
                    <a:lnTo>
                      <a:pt x="134" y="376"/>
                    </a:lnTo>
                    <a:lnTo>
                      <a:pt x="139" y="365"/>
                    </a:lnTo>
                    <a:lnTo>
                      <a:pt x="127" y="365"/>
                    </a:lnTo>
                    <a:lnTo>
                      <a:pt x="121" y="365"/>
                    </a:lnTo>
                    <a:lnTo>
                      <a:pt x="118" y="365"/>
                    </a:lnTo>
                    <a:lnTo>
                      <a:pt x="112" y="360"/>
                    </a:lnTo>
                    <a:lnTo>
                      <a:pt x="105" y="354"/>
                    </a:lnTo>
                    <a:lnTo>
                      <a:pt x="100" y="349"/>
                    </a:lnTo>
                    <a:lnTo>
                      <a:pt x="96" y="345"/>
                    </a:lnTo>
                    <a:lnTo>
                      <a:pt x="89" y="338"/>
                    </a:lnTo>
                    <a:lnTo>
                      <a:pt x="65" y="342"/>
                    </a:lnTo>
                    <a:lnTo>
                      <a:pt x="65" y="340"/>
                    </a:lnTo>
                    <a:lnTo>
                      <a:pt x="71" y="336"/>
                    </a:lnTo>
                    <a:lnTo>
                      <a:pt x="72" y="334"/>
                    </a:lnTo>
                    <a:lnTo>
                      <a:pt x="71" y="329"/>
                    </a:lnTo>
                    <a:lnTo>
                      <a:pt x="71" y="327"/>
                    </a:lnTo>
                    <a:lnTo>
                      <a:pt x="71" y="325"/>
                    </a:lnTo>
                    <a:lnTo>
                      <a:pt x="71" y="325"/>
                    </a:lnTo>
                    <a:lnTo>
                      <a:pt x="71" y="322"/>
                    </a:lnTo>
                    <a:lnTo>
                      <a:pt x="69" y="320"/>
                    </a:lnTo>
                    <a:lnTo>
                      <a:pt x="69" y="320"/>
                    </a:lnTo>
                    <a:lnTo>
                      <a:pt x="65" y="311"/>
                    </a:lnTo>
                    <a:lnTo>
                      <a:pt x="58" y="295"/>
                    </a:lnTo>
                    <a:lnTo>
                      <a:pt x="56" y="293"/>
                    </a:lnTo>
                    <a:lnTo>
                      <a:pt x="43" y="266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3" y="244"/>
                    </a:lnTo>
                    <a:lnTo>
                      <a:pt x="24" y="224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6" y="208"/>
                    </a:lnTo>
                    <a:lnTo>
                      <a:pt x="15" y="202"/>
                    </a:lnTo>
                    <a:lnTo>
                      <a:pt x="13" y="202"/>
                    </a:lnTo>
                    <a:lnTo>
                      <a:pt x="4" y="182"/>
                    </a:lnTo>
                    <a:lnTo>
                      <a:pt x="2" y="177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4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6" y="172"/>
                    </a:lnTo>
                    <a:lnTo>
                      <a:pt x="7" y="172"/>
                    </a:lnTo>
                    <a:lnTo>
                      <a:pt x="7" y="172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9" y="173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5" y="173"/>
                    </a:lnTo>
                    <a:lnTo>
                      <a:pt x="16" y="173"/>
                    </a:lnTo>
                    <a:lnTo>
                      <a:pt x="16" y="173"/>
                    </a:lnTo>
                    <a:lnTo>
                      <a:pt x="16" y="175"/>
                    </a:lnTo>
                    <a:lnTo>
                      <a:pt x="18" y="175"/>
                    </a:lnTo>
                    <a:lnTo>
                      <a:pt x="18" y="177"/>
                    </a:lnTo>
                    <a:lnTo>
                      <a:pt x="20" y="177"/>
                    </a:lnTo>
                    <a:lnTo>
                      <a:pt x="20" y="177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2" y="181"/>
                    </a:lnTo>
                    <a:lnTo>
                      <a:pt x="22" y="181"/>
                    </a:lnTo>
                    <a:lnTo>
                      <a:pt x="24" y="181"/>
                    </a:lnTo>
                    <a:lnTo>
                      <a:pt x="24" y="181"/>
                    </a:lnTo>
                    <a:lnTo>
                      <a:pt x="24" y="179"/>
                    </a:lnTo>
                    <a:lnTo>
                      <a:pt x="24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5" y="179"/>
                    </a:lnTo>
                    <a:lnTo>
                      <a:pt x="27" y="179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7"/>
                    </a:lnTo>
                    <a:lnTo>
                      <a:pt x="27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29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1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3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4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6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38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0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5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2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3" y="173"/>
                    </a:lnTo>
                    <a:lnTo>
                      <a:pt x="45" y="173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5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5"/>
                    </a:lnTo>
                    <a:lnTo>
                      <a:pt x="47" y="173"/>
                    </a:lnTo>
                    <a:lnTo>
                      <a:pt x="47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49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1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3" y="173"/>
                    </a:lnTo>
                    <a:lnTo>
                      <a:pt x="54" y="173"/>
                    </a:lnTo>
                    <a:lnTo>
                      <a:pt x="54" y="173"/>
                    </a:lnTo>
                    <a:lnTo>
                      <a:pt x="54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6" y="172"/>
                    </a:lnTo>
                    <a:lnTo>
                      <a:pt x="58" y="172"/>
                    </a:lnTo>
                    <a:lnTo>
                      <a:pt x="58" y="172"/>
                    </a:lnTo>
                    <a:lnTo>
                      <a:pt x="60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2" y="173"/>
                    </a:lnTo>
                    <a:lnTo>
                      <a:pt x="63" y="175"/>
                    </a:lnTo>
                    <a:lnTo>
                      <a:pt x="63" y="175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5" y="177"/>
                    </a:lnTo>
                    <a:lnTo>
                      <a:pt x="67" y="179"/>
                    </a:lnTo>
                    <a:lnTo>
                      <a:pt x="69" y="181"/>
                    </a:lnTo>
                    <a:lnTo>
                      <a:pt x="69" y="181"/>
                    </a:lnTo>
                    <a:lnTo>
                      <a:pt x="71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2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4" y="181"/>
                    </a:lnTo>
                    <a:lnTo>
                      <a:pt x="76" y="181"/>
                    </a:lnTo>
                    <a:lnTo>
                      <a:pt x="76" y="182"/>
                    </a:lnTo>
                    <a:lnTo>
                      <a:pt x="76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78" y="182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0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1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3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1"/>
                    </a:lnTo>
                    <a:lnTo>
                      <a:pt x="85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7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89" y="182"/>
                    </a:lnTo>
                    <a:lnTo>
                      <a:pt x="91" y="182"/>
                    </a:lnTo>
                    <a:lnTo>
                      <a:pt x="91" y="182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1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2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6"/>
                    </a:lnTo>
                    <a:lnTo>
                      <a:pt x="98" y="186"/>
                    </a:lnTo>
                    <a:lnTo>
                      <a:pt x="98" y="186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98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0" y="184"/>
                    </a:lnTo>
                    <a:lnTo>
                      <a:pt x="101" y="184"/>
                    </a:lnTo>
                    <a:lnTo>
                      <a:pt x="101" y="184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1" y="186"/>
                    </a:lnTo>
                    <a:lnTo>
                      <a:pt x="103" y="186"/>
                    </a:lnTo>
                    <a:lnTo>
                      <a:pt x="103" y="186"/>
                    </a:lnTo>
                    <a:lnTo>
                      <a:pt x="105" y="186"/>
                    </a:lnTo>
                    <a:lnTo>
                      <a:pt x="105" y="188"/>
                    </a:lnTo>
                    <a:lnTo>
                      <a:pt x="105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7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09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0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2" y="188"/>
                    </a:lnTo>
                    <a:lnTo>
                      <a:pt x="114" y="188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4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6" y="186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8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19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4"/>
                    </a:lnTo>
                    <a:lnTo>
                      <a:pt x="121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3" y="182"/>
                    </a:lnTo>
                    <a:lnTo>
                      <a:pt x="125" y="182"/>
                    </a:lnTo>
                    <a:lnTo>
                      <a:pt x="125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7" y="182"/>
                    </a:lnTo>
                    <a:lnTo>
                      <a:pt x="129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4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6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88"/>
                    </a:lnTo>
                    <a:lnTo>
                      <a:pt x="129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0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2" y="190"/>
                    </a:lnTo>
                    <a:lnTo>
                      <a:pt x="134" y="188"/>
                    </a:lnTo>
                    <a:lnTo>
                      <a:pt x="134" y="190"/>
                    </a:lnTo>
                    <a:lnTo>
                      <a:pt x="134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6" y="190"/>
                    </a:lnTo>
                    <a:lnTo>
                      <a:pt x="138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39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1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88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3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5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90"/>
                    </a:lnTo>
                    <a:lnTo>
                      <a:pt x="147" y="188"/>
                    </a:lnTo>
                    <a:lnTo>
                      <a:pt x="147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48" y="188"/>
                    </a:lnTo>
                    <a:lnTo>
                      <a:pt x="150" y="188"/>
                    </a:lnTo>
                    <a:lnTo>
                      <a:pt x="150" y="188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0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2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4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6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7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59" y="186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1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3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5" y="184"/>
                    </a:lnTo>
                    <a:lnTo>
                      <a:pt x="166" y="184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6" y="182"/>
                    </a:lnTo>
                    <a:lnTo>
                      <a:pt x="168" y="182"/>
                    </a:lnTo>
                    <a:lnTo>
                      <a:pt x="168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0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2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2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4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81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6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7" y="179"/>
                    </a:lnTo>
                    <a:lnTo>
                      <a:pt x="179" y="179"/>
                    </a:lnTo>
                    <a:lnTo>
                      <a:pt x="179" y="179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79" y="181"/>
                    </a:lnTo>
                    <a:lnTo>
                      <a:pt x="181" y="181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1" y="182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3" y="184"/>
                    </a:lnTo>
                    <a:lnTo>
                      <a:pt x="185" y="184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5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6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2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88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0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2" y="181"/>
                    </a:lnTo>
                    <a:lnTo>
                      <a:pt x="194" y="181"/>
                    </a:lnTo>
                    <a:lnTo>
                      <a:pt x="194" y="181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4" y="179"/>
                    </a:lnTo>
                    <a:lnTo>
                      <a:pt x="195" y="179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5" y="177"/>
                    </a:lnTo>
                    <a:lnTo>
                      <a:pt x="197" y="177"/>
                    </a:lnTo>
                    <a:lnTo>
                      <a:pt x="197" y="175"/>
                    </a:lnTo>
                    <a:lnTo>
                      <a:pt x="197" y="175"/>
                    </a:lnTo>
                    <a:lnTo>
                      <a:pt x="197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3"/>
                    </a:lnTo>
                    <a:lnTo>
                      <a:pt x="199" y="172"/>
                    </a:lnTo>
                    <a:lnTo>
                      <a:pt x="199" y="172"/>
                    </a:lnTo>
                    <a:lnTo>
                      <a:pt x="201" y="172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1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3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70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0" y="168"/>
                    </a:lnTo>
                    <a:lnTo>
                      <a:pt x="212" y="168"/>
                    </a:lnTo>
                    <a:lnTo>
                      <a:pt x="212" y="168"/>
                    </a:lnTo>
                    <a:lnTo>
                      <a:pt x="212" y="166"/>
                    </a:lnTo>
                    <a:lnTo>
                      <a:pt x="212" y="166"/>
                    </a:lnTo>
                    <a:lnTo>
                      <a:pt x="212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4" y="164"/>
                    </a:lnTo>
                    <a:lnTo>
                      <a:pt x="215" y="164"/>
                    </a:lnTo>
                    <a:lnTo>
                      <a:pt x="215" y="164"/>
                    </a:lnTo>
                    <a:lnTo>
                      <a:pt x="217" y="164"/>
                    </a:lnTo>
                    <a:lnTo>
                      <a:pt x="217" y="164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19" y="166"/>
                    </a:lnTo>
                    <a:lnTo>
                      <a:pt x="221" y="166"/>
                    </a:lnTo>
                    <a:lnTo>
                      <a:pt x="221" y="168"/>
                    </a:lnTo>
                    <a:lnTo>
                      <a:pt x="221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3" y="170"/>
                    </a:lnTo>
                    <a:lnTo>
                      <a:pt x="224" y="170"/>
                    </a:lnTo>
                    <a:lnTo>
                      <a:pt x="224" y="170"/>
                    </a:lnTo>
                    <a:lnTo>
                      <a:pt x="224" y="168"/>
                    </a:lnTo>
                    <a:lnTo>
                      <a:pt x="226" y="166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28" y="164"/>
                    </a:lnTo>
                    <a:lnTo>
                      <a:pt x="228" y="163"/>
                    </a:lnTo>
                    <a:lnTo>
                      <a:pt x="230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2" y="163"/>
                    </a:lnTo>
                    <a:lnTo>
                      <a:pt x="233" y="163"/>
                    </a:lnTo>
                    <a:lnTo>
                      <a:pt x="233" y="161"/>
                    </a:lnTo>
                    <a:lnTo>
                      <a:pt x="235" y="161"/>
                    </a:lnTo>
                    <a:lnTo>
                      <a:pt x="235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7" y="161"/>
                    </a:lnTo>
                    <a:lnTo>
                      <a:pt x="239" y="161"/>
                    </a:lnTo>
                    <a:lnTo>
                      <a:pt x="239" y="161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9"/>
                    </a:lnTo>
                    <a:lnTo>
                      <a:pt x="239" y="157"/>
                    </a:lnTo>
                    <a:lnTo>
                      <a:pt x="239" y="157"/>
                    </a:lnTo>
                    <a:lnTo>
                      <a:pt x="239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5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1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4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50"/>
                    </a:lnTo>
                    <a:lnTo>
                      <a:pt x="244" y="148"/>
                    </a:lnTo>
                    <a:lnTo>
                      <a:pt x="244" y="148"/>
                    </a:lnTo>
                    <a:lnTo>
                      <a:pt x="246" y="148"/>
                    </a:lnTo>
                    <a:lnTo>
                      <a:pt x="246" y="148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6"/>
                    </a:lnTo>
                    <a:lnTo>
                      <a:pt x="246" y="145"/>
                    </a:lnTo>
                    <a:lnTo>
                      <a:pt x="246" y="145"/>
                    </a:lnTo>
                    <a:lnTo>
                      <a:pt x="244" y="145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3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41"/>
                    </a:lnTo>
                    <a:lnTo>
                      <a:pt x="244" y="139"/>
                    </a:lnTo>
                    <a:lnTo>
                      <a:pt x="244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9"/>
                    </a:lnTo>
                    <a:lnTo>
                      <a:pt x="242" y="137"/>
                    </a:lnTo>
                    <a:lnTo>
                      <a:pt x="242" y="137"/>
                    </a:lnTo>
                    <a:lnTo>
                      <a:pt x="241" y="137"/>
                    </a:lnTo>
                    <a:lnTo>
                      <a:pt x="241" y="135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41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4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2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30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39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8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6"/>
                    </a:lnTo>
                    <a:lnTo>
                      <a:pt x="241" y="125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1" y="123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2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6" y="119"/>
                    </a:lnTo>
                    <a:lnTo>
                      <a:pt x="246" y="119"/>
                    </a:lnTo>
                    <a:lnTo>
                      <a:pt x="246" y="117"/>
                    </a:lnTo>
                    <a:lnTo>
                      <a:pt x="246" y="117"/>
                    </a:lnTo>
                    <a:lnTo>
                      <a:pt x="248" y="117"/>
                    </a:lnTo>
                    <a:lnTo>
                      <a:pt x="248" y="116"/>
                    </a:lnTo>
                    <a:lnTo>
                      <a:pt x="248" y="116"/>
                    </a:lnTo>
                    <a:lnTo>
                      <a:pt x="250" y="116"/>
                    </a:lnTo>
                    <a:lnTo>
                      <a:pt x="250" y="116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2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10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3" y="108"/>
                    </a:lnTo>
                    <a:lnTo>
                      <a:pt x="255" y="108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7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5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3"/>
                    </a:lnTo>
                    <a:lnTo>
                      <a:pt x="255" y="101"/>
                    </a:lnTo>
                    <a:lnTo>
                      <a:pt x="257" y="101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7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3"/>
                    </a:lnTo>
                    <a:lnTo>
                      <a:pt x="259" y="105"/>
                    </a:lnTo>
                    <a:lnTo>
                      <a:pt x="259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1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2" y="105"/>
                    </a:lnTo>
                    <a:lnTo>
                      <a:pt x="264" y="105"/>
                    </a:lnTo>
                    <a:lnTo>
                      <a:pt x="264" y="103"/>
                    </a:lnTo>
                    <a:lnTo>
                      <a:pt x="266" y="103"/>
                    </a:lnTo>
                    <a:lnTo>
                      <a:pt x="266" y="103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6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68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0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1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3" y="105"/>
                    </a:lnTo>
                    <a:lnTo>
                      <a:pt x="275" y="105"/>
                    </a:lnTo>
                    <a:lnTo>
                      <a:pt x="275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7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5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79" y="107"/>
                    </a:lnTo>
                    <a:lnTo>
                      <a:pt x="280" y="107"/>
                    </a:lnTo>
                    <a:lnTo>
                      <a:pt x="280" y="107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5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0" y="103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1"/>
                    </a:lnTo>
                    <a:lnTo>
                      <a:pt x="282" y="103"/>
                    </a:lnTo>
                    <a:lnTo>
                      <a:pt x="282" y="103"/>
                    </a:lnTo>
                    <a:lnTo>
                      <a:pt x="284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6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8" y="103"/>
                    </a:lnTo>
                    <a:lnTo>
                      <a:pt x="289" y="103"/>
                    </a:lnTo>
                    <a:lnTo>
                      <a:pt x="289" y="103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101"/>
                    </a:lnTo>
                    <a:lnTo>
                      <a:pt x="289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99"/>
                    </a:lnTo>
                    <a:lnTo>
                      <a:pt x="291" y="101"/>
                    </a:lnTo>
                    <a:lnTo>
                      <a:pt x="291" y="101"/>
                    </a:lnTo>
                    <a:lnTo>
                      <a:pt x="291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3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3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5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5"/>
                    </a:lnTo>
                    <a:lnTo>
                      <a:pt x="297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7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08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0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9" y="112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4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7" y="116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9" y="117"/>
                    </a:lnTo>
                    <a:lnTo>
                      <a:pt x="297" y="117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299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0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2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19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4" y="121"/>
                    </a:lnTo>
                    <a:lnTo>
                      <a:pt x="306" y="121"/>
                    </a:lnTo>
                    <a:lnTo>
                      <a:pt x="306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1"/>
                    </a:lnTo>
                    <a:lnTo>
                      <a:pt x="308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3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5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6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6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28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0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2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4" y="134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5"/>
                    </a:lnTo>
                    <a:lnTo>
                      <a:pt x="302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7"/>
                    </a:lnTo>
                    <a:lnTo>
                      <a:pt x="300" y="139"/>
                    </a:lnTo>
                    <a:lnTo>
                      <a:pt x="300" y="139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0" y="141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2" y="143"/>
                    </a:lnTo>
                    <a:lnTo>
                      <a:pt x="304" y="143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5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48"/>
                    </a:lnTo>
                    <a:lnTo>
                      <a:pt x="306" y="150"/>
                    </a:lnTo>
                    <a:lnTo>
                      <a:pt x="306" y="150"/>
                    </a:lnTo>
                    <a:lnTo>
                      <a:pt x="308" y="150"/>
                    </a:lnTo>
                    <a:lnTo>
                      <a:pt x="308" y="150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8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2"/>
                    </a:lnTo>
                    <a:lnTo>
                      <a:pt x="309" y="154"/>
                    </a:lnTo>
                    <a:lnTo>
                      <a:pt x="309" y="154"/>
                    </a:lnTo>
                    <a:lnTo>
                      <a:pt x="311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5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3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11" y="157"/>
                    </a:lnTo>
                    <a:lnTo>
                      <a:pt x="309" y="157"/>
                    </a:lnTo>
                    <a:lnTo>
                      <a:pt x="308" y="157"/>
                    </a:lnTo>
                    <a:lnTo>
                      <a:pt x="308" y="157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59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1"/>
                    </a:lnTo>
                    <a:lnTo>
                      <a:pt x="306" y="163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6" y="164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6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68"/>
                    </a:lnTo>
                    <a:lnTo>
                      <a:pt x="304" y="170"/>
                    </a:lnTo>
                    <a:lnTo>
                      <a:pt x="304" y="170"/>
                    </a:lnTo>
                    <a:lnTo>
                      <a:pt x="302" y="170"/>
                    </a:lnTo>
                    <a:lnTo>
                      <a:pt x="302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0"/>
                    </a:lnTo>
                    <a:lnTo>
                      <a:pt x="300" y="172"/>
                    </a:lnTo>
                    <a:lnTo>
                      <a:pt x="299" y="172"/>
                    </a:lnTo>
                    <a:lnTo>
                      <a:pt x="299" y="173"/>
                    </a:lnTo>
                    <a:lnTo>
                      <a:pt x="299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7" y="173"/>
                    </a:lnTo>
                    <a:lnTo>
                      <a:pt x="295" y="173"/>
                    </a:lnTo>
                    <a:lnTo>
                      <a:pt x="293" y="173"/>
                    </a:lnTo>
                    <a:lnTo>
                      <a:pt x="291" y="173"/>
                    </a:lnTo>
                    <a:lnTo>
                      <a:pt x="291" y="173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89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1" y="175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3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91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9" y="177"/>
                    </a:lnTo>
                    <a:lnTo>
                      <a:pt x="288" y="177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8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6" y="179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1"/>
                    </a:lnTo>
                    <a:lnTo>
                      <a:pt x="284" y="182"/>
                    </a:lnTo>
                    <a:lnTo>
                      <a:pt x="284" y="182"/>
                    </a:lnTo>
                    <a:lnTo>
                      <a:pt x="282" y="182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6"/>
                    </a:lnTo>
                    <a:lnTo>
                      <a:pt x="282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4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88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6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4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2" y="190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2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0" y="193"/>
                    </a:lnTo>
                    <a:lnTo>
                      <a:pt x="282" y="193"/>
                    </a:lnTo>
                    <a:lnTo>
                      <a:pt x="282" y="193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5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7"/>
                    </a:lnTo>
                    <a:lnTo>
                      <a:pt x="282" y="199"/>
                    </a:lnTo>
                    <a:lnTo>
                      <a:pt x="282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4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8" y="199"/>
                    </a:lnTo>
                    <a:lnTo>
                      <a:pt x="288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199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1"/>
                    </a:lnTo>
                    <a:lnTo>
                      <a:pt x="286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2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8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6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4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82" y="206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08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2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80" y="210"/>
                    </a:lnTo>
                    <a:lnTo>
                      <a:pt x="279" y="210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1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3"/>
                    </a:lnTo>
                    <a:lnTo>
                      <a:pt x="279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7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5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3" y="217"/>
                    </a:lnTo>
                    <a:lnTo>
                      <a:pt x="273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7"/>
                    </a:lnTo>
                    <a:lnTo>
                      <a:pt x="275" y="219"/>
                    </a:lnTo>
                    <a:lnTo>
                      <a:pt x="275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7" y="219"/>
                    </a:lnTo>
                    <a:lnTo>
                      <a:pt x="275" y="220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5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2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3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5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7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79" y="224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0" y="228"/>
                    </a:lnTo>
                    <a:lnTo>
                      <a:pt x="282" y="228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0"/>
                    </a:lnTo>
                    <a:lnTo>
                      <a:pt x="282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3"/>
                    </a:lnTo>
                    <a:lnTo>
                      <a:pt x="280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9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5" y="233"/>
                    </a:lnTo>
                    <a:lnTo>
                      <a:pt x="275" y="233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5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3" y="239"/>
                    </a:lnTo>
                    <a:lnTo>
                      <a:pt x="271" y="239"/>
                    </a:lnTo>
                    <a:lnTo>
                      <a:pt x="271" y="239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2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1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4"/>
                    </a:lnTo>
                    <a:lnTo>
                      <a:pt x="270" y="246"/>
                    </a:lnTo>
                    <a:lnTo>
                      <a:pt x="270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6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1" y="248"/>
                    </a:lnTo>
                    <a:lnTo>
                      <a:pt x="273" y="248"/>
                    </a:lnTo>
                    <a:lnTo>
                      <a:pt x="273" y="248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49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3" y="251"/>
                    </a:lnTo>
                    <a:lnTo>
                      <a:pt x="275" y="251"/>
                    </a:lnTo>
                    <a:lnTo>
                      <a:pt x="275" y="251"/>
                    </a:lnTo>
                    <a:lnTo>
                      <a:pt x="275" y="253"/>
                    </a:lnTo>
                    <a:lnTo>
                      <a:pt x="277" y="253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7" y="255"/>
                    </a:lnTo>
                    <a:lnTo>
                      <a:pt x="279" y="255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79" y="257"/>
                    </a:lnTo>
                    <a:lnTo>
                      <a:pt x="280" y="257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80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58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79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0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0"/>
                    </a:lnTo>
                    <a:lnTo>
                      <a:pt x="282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2"/>
                    </a:lnTo>
                    <a:lnTo>
                      <a:pt x="280" y="264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6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8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9" y="271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3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5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7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78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2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7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79" y="284"/>
                    </a:lnTo>
                    <a:lnTo>
                      <a:pt x="280" y="284"/>
                    </a:lnTo>
                    <a:lnTo>
                      <a:pt x="280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4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2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4" y="286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89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0" y="291"/>
                    </a:lnTo>
                    <a:lnTo>
                      <a:pt x="282" y="291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2" y="293"/>
                    </a:lnTo>
                    <a:lnTo>
                      <a:pt x="284" y="293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5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4" y="296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6" y="298"/>
                    </a:lnTo>
                    <a:lnTo>
                      <a:pt x="288" y="298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8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0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9" y="302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4"/>
                    </a:lnTo>
                    <a:lnTo>
                      <a:pt x="288" y="306"/>
                    </a:lnTo>
                    <a:lnTo>
                      <a:pt x="288" y="306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8" y="307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09"/>
                    </a:lnTo>
                    <a:lnTo>
                      <a:pt x="289" y="311"/>
                    </a:lnTo>
                    <a:lnTo>
                      <a:pt x="291" y="311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1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3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3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5" y="309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1"/>
                    </a:lnTo>
                    <a:lnTo>
                      <a:pt x="297" y="313"/>
                    </a:lnTo>
                    <a:lnTo>
                      <a:pt x="297" y="313"/>
                    </a:lnTo>
                    <a:lnTo>
                      <a:pt x="297" y="315"/>
                    </a:lnTo>
                    <a:lnTo>
                      <a:pt x="295" y="315"/>
                    </a:lnTo>
                    <a:lnTo>
                      <a:pt x="295" y="315"/>
                    </a:lnTo>
                    <a:lnTo>
                      <a:pt x="295" y="316"/>
                    </a:lnTo>
                    <a:lnTo>
                      <a:pt x="295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3" y="316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91" y="315"/>
                    </a:lnTo>
                    <a:lnTo>
                      <a:pt x="289" y="316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18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89" y="320"/>
                    </a:lnTo>
                    <a:lnTo>
                      <a:pt x="291" y="320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1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2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3" y="324"/>
                    </a:lnTo>
                    <a:lnTo>
                      <a:pt x="295" y="324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5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5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7"/>
                    </a:lnTo>
                    <a:lnTo>
                      <a:pt x="293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5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7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299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0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2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4" y="329"/>
                    </a:lnTo>
                    <a:lnTo>
                      <a:pt x="306" y="329"/>
                    </a:lnTo>
                    <a:lnTo>
                      <a:pt x="306" y="329"/>
                    </a:lnTo>
                    <a:lnTo>
                      <a:pt x="308" y="329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1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3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4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09" y="336"/>
                    </a:lnTo>
                    <a:lnTo>
                      <a:pt x="311" y="336"/>
                    </a:lnTo>
                    <a:lnTo>
                      <a:pt x="311" y="336"/>
                    </a:lnTo>
                    <a:lnTo>
                      <a:pt x="313" y="336"/>
                    </a:lnTo>
                    <a:lnTo>
                      <a:pt x="313" y="336"/>
                    </a:lnTo>
                    <a:lnTo>
                      <a:pt x="313" y="338"/>
                    </a:lnTo>
                    <a:lnTo>
                      <a:pt x="313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38"/>
                    </a:lnTo>
                    <a:lnTo>
                      <a:pt x="315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0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2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3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5"/>
                    </a:lnTo>
                    <a:lnTo>
                      <a:pt x="317" y="347"/>
                    </a:lnTo>
                    <a:lnTo>
                      <a:pt x="317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7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49"/>
                    </a:lnTo>
                    <a:lnTo>
                      <a:pt x="318" y="351"/>
                    </a:lnTo>
                    <a:lnTo>
                      <a:pt x="320" y="351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0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3"/>
                    </a:lnTo>
                    <a:lnTo>
                      <a:pt x="322" y="351"/>
                    </a:lnTo>
                    <a:lnTo>
                      <a:pt x="324" y="351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4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3"/>
                    </a:lnTo>
                    <a:lnTo>
                      <a:pt x="326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7" y="354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6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58"/>
                    </a:lnTo>
                    <a:lnTo>
                      <a:pt x="329" y="360"/>
                    </a:lnTo>
                    <a:lnTo>
                      <a:pt x="329" y="360"/>
                    </a:lnTo>
                    <a:lnTo>
                      <a:pt x="329" y="362"/>
                    </a:lnTo>
                    <a:lnTo>
                      <a:pt x="327" y="362"/>
                    </a:lnTo>
                    <a:lnTo>
                      <a:pt x="327" y="362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7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29" y="363"/>
                    </a:lnTo>
                    <a:lnTo>
                      <a:pt x="331" y="363"/>
                    </a:lnTo>
                    <a:lnTo>
                      <a:pt x="331" y="363"/>
                    </a:lnTo>
                    <a:lnTo>
                      <a:pt x="333" y="363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3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5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6" y="365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38" y="367"/>
                    </a:lnTo>
                    <a:lnTo>
                      <a:pt x="340" y="367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0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2" y="369"/>
                    </a:lnTo>
                    <a:lnTo>
                      <a:pt x="344" y="369"/>
                    </a:lnTo>
                    <a:lnTo>
                      <a:pt x="344" y="371"/>
                    </a:lnTo>
                    <a:lnTo>
                      <a:pt x="344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1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2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4"/>
                    </a:lnTo>
                    <a:lnTo>
                      <a:pt x="346" y="376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78"/>
                    </a:lnTo>
                    <a:lnTo>
                      <a:pt x="344" y="380"/>
                    </a:lnTo>
                    <a:lnTo>
                      <a:pt x="344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6" y="380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7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49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78"/>
                    </a:lnTo>
                    <a:lnTo>
                      <a:pt x="351" y="380"/>
                    </a:lnTo>
                    <a:lnTo>
                      <a:pt x="351" y="380"/>
                    </a:lnTo>
                    <a:lnTo>
                      <a:pt x="349" y="380"/>
                    </a:lnTo>
                    <a:lnTo>
                      <a:pt x="349" y="380"/>
                    </a:lnTo>
                    <a:lnTo>
                      <a:pt x="349" y="381"/>
                    </a:lnTo>
                    <a:lnTo>
                      <a:pt x="349" y="383"/>
                    </a:lnTo>
                    <a:lnTo>
                      <a:pt x="349" y="385"/>
                    </a:lnTo>
                    <a:lnTo>
                      <a:pt x="349" y="387"/>
                    </a:lnTo>
                    <a:lnTo>
                      <a:pt x="349" y="389"/>
                    </a:lnTo>
                    <a:lnTo>
                      <a:pt x="351" y="391"/>
                    </a:lnTo>
                    <a:lnTo>
                      <a:pt x="353" y="391"/>
                    </a:lnTo>
                    <a:lnTo>
                      <a:pt x="355" y="392"/>
                    </a:lnTo>
                    <a:lnTo>
                      <a:pt x="355" y="394"/>
                    </a:lnTo>
                    <a:lnTo>
                      <a:pt x="355" y="394"/>
                    </a:lnTo>
                    <a:lnTo>
                      <a:pt x="355" y="396"/>
                    </a:lnTo>
                    <a:lnTo>
                      <a:pt x="355" y="396"/>
                    </a:lnTo>
                    <a:lnTo>
                      <a:pt x="353" y="396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3" y="398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5" y="400"/>
                    </a:lnTo>
                    <a:lnTo>
                      <a:pt x="356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0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1"/>
                    </a:lnTo>
                    <a:lnTo>
                      <a:pt x="358" y="403"/>
                    </a:lnTo>
                    <a:lnTo>
                      <a:pt x="358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6" y="403"/>
                    </a:lnTo>
                    <a:lnTo>
                      <a:pt x="358" y="405"/>
                    </a:lnTo>
                    <a:lnTo>
                      <a:pt x="358" y="405"/>
                    </a:lnTo>
                    <a:lnTo>
                      <a:pt x="360" y="405"/>
                    </a:lnTo>
                    <a:lnTo>
                      <a:pt x="360" y="405"/>
                    </a:lnTo>
                    <a:lnTo>
                      <a:pt x="362" y="407"/>
                    </a:lnTo>
                    <a:lnTo>
                      <a:pt x="362" y="407"/>
                    </a:lnTo>
                    <a:lnTo>
                      <a:pt x="364" y="407"/>
                    </a:lnTo>
                    <a:lnTo>
                      <a:pt x="364" y="409"/>
                    </a:lnTo>
                    <a:lnTo>
                      <a:pt x="365" y="410"/>
                    </a:lnTo>
                    <a:lnTo>
                      <a:pt x="367" y="412"/>
                    </a:lnTo>
                    <a:lnTo>
                      <a:pt x="367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1" y="412"/>
                    </a:lnTo>
                    <a:lnTo>
                      <a:pt x="371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3" y="412"/>
                    </a:lnTo>
                    <a:lnTo>
                      <a:pt x="374" y="412"/>
                    </a:lnTo>
                    <a:lnTo>
                      <a:pt x="374" y="412"/>
                    </a:lnTo>
                    <a:lnTo>
                      <a:pt x="378" y="412"/>
                    </a:lnTo>
                    <a:lnTo>
                      <a:pt x="378" y="412"/>
                    </a:lnTo>
                    <a:lnTo>
                      <a:pt x="380" y="412"/>
                    </a:lnTo>
                    <a:lnTo>
                      <a:pt x="380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2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84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10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5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7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89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09"/>
                    </a:lnTo>
                    <a:lnTo>
                      <a:pt x="391" y="410"/>
                    </a:lnTo>
                    <a:lnTo>
                      <a:pt x="391" y="410"/>
                    </a:lnTo>
                    <a:lnTo>
                      <a:pt x="393" y="410"/>
                    </a:lnTo>
                    <a:lnTo>
                      <a:pt x="393" y="410"/>
                    </a:lnTo>
                    <a:lnTo>
                      <a:pt x="393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4" y="409"/>
                    </a:lnTo>
                    <a:lnTo>
                      <a:pt x="396" y="407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6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0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5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3"/>
                    </a:lnTo>
                    <a:lnTo>
                      <a:pt x="402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1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400"/>
                    </a:lnTo>
                    <a:lnTo>
                      <a:pt x="403" y="398"/>
                    </a:lnTo>
                    <a:lnTo>
                      <a:pt x="402" y="398"/>
                    </a:lnTo>
                    <a:lnTo>
                      <a:pt x="400" y="398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6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2" y="394"/>
                    </a:lnTo>
                    <a:lnTo>
                      <a:pt x="403" y="394"/>
                    </a:lnTo>
                    <a:lnTo>
                      <a:pt x="403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5" y="394"/>
                    </a:lnTo>
                    <a:lnTo>
                      <a:pt x="407" y="394"/>
                    </a:lnTo>
                    <a:lnTo>
                      <a:pt x="409" y="392"/>
                    </a:lnTo>
                    <a:lnTo>
                      <a:pt x="411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2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4" y="389"/>
                    </a:lnTo>
                    <a:lnTo>
                      <a:pt x="416" y="391"/>
                    </a:lnTo>
                    <a:lnTo>
                      <a:pt x="416" y="391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18" y="392"/>
                    </a:lnTo>
                    <a:lnTo>
                      <a:pt x="420" y="392"/>
                    </a:lnTo>
                    <a:lnTo>
                      <a:pt x="420" y="392"/>
                    </a:lnTo>
                    <a:lnTo>
                      <a:pt x="421" y="392"/>
                    </a:lnTo>
                    <a:lnTo>
                      <a:pt x="423" y="392"/>
                    </a:lnTo>
                    <a:lnTo>
                      <a:pt x="425" y="392"/>
                    </a:lnTo>
                    <a:lnTo>
                      <a:pt x="425" y="392"/>
                    </a:lnTo>
                    <a:lnTo>
                      <a:pt x="431" y="392"/>
                    </a:lnTo>
                    <a:lnTo>
                      <a:pt x="434" y="392"/>
                    </a:lnTo>
                    <a:lnTo>
                      <a:pt x="434" y="392"/>
                    </a:lnTo>
                    <a:lnTo>
                      <a:pt x="438" y="391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0" y="389"/>
                    </a:lnTo>
                    <a:lnTo>
                      <a:pt x="441" y="387"/>
                    </a:lnTo>
                    <a:lnTo>
                      <a:pt x="441" y="387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3" y="385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5" y="383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1"/>
                    </a:lnTo>
                    <a:lnTo>
                      <a:pt x="447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5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3" y="380"/>
                    </a:lnTo>
                    <a:lnTo>
                      <a:pt x="441" y="380"/>
                    </a:lnTo>
                    <a:lnTo>
                      <a:pt x="441" y="380"/>
                    </a:lnTo>
                    <a:lnTo>
                      <a:pt x="441" y="381"/>
                    </a:lnTo>
                    <a:lnTo>
                      <a:pt x="441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40" y="381"/>
                    </a:lnTo>
                    <a:lnTo>
                      <a:pt x="438" y="380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8"/>
                    </a:lnTo>
                    <a:lnTo>
                      <a:pt x="436" y="376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6" y="374"/>
                    </a:lnTo>
                    <a:lnTo>
                      <a:pt x="438" y="374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38" y="372"/>
                    </a:lnTo>
                    <a:lnTo>
                      <a:pt x="440" y="372"/>
                    </a:lnTo>
                    <a:lnTo>
                      <a:pt x="440" y="374"/>
                    </a:lnTo>
                    <a:lnTo>
                      <a:pt x="440" y="374"/>
                    </a:lnTo>
                    <a:lnTo>
                      <a:pt x="443" y="374"/>
                    </a:lnTo>
                    <a:lnTo>
                      <a:pt x="445" y="374"/>
                    </a:lnTo>
                    <a:lnTo>
                      <a:pt x="445" y="376"/>
                    </a:lnTo>
                    <a:lnTo>
                      <a:pt x="447" y="376"/>
                    </a:lnTo>
                    <a:lnTo>
                      <a:pt x="449" y="376"/>
                    </a:lnTo>
                    <a:lnTo>
                      <a:pt x="449" y="376"/>
                    </a:lnTo>
                    <a:lnTo>
                      <a:pt x="450" y="376"/>
                    </a:lnTo>
                    <a:lnTo>
                      <a:pt x="450" y="376"/>
                    </a:lnTo>
                    <a:lnTo>
                      <a:pt x="452" y="376"/>
                    </a:lnTo>
                    <a:lnTo>
                      <a:pt x="452" y="376"/>
                    </a:lnTo>
                    <a:lnTo>
                      <a:pt x="454" y="376"/>
                    </a:lnTo>
                    <a:lnTo>
                      <a:pt x="454" y="374"/>
                    </a:lnTo>
                    <a:lnTo>
                      <a:pt x="456" y="374"/>
                    </a:lnTo>
                    <a:lnTo>
                      <a:pt x="456" y="374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6" y="372"/>
                    </a:lnTo>
                    <a:lnTo>
                      <a:pt x="454" y="372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4" y="371"/>
                    </a:lnTo>
                    <a:lnTo>
                      <a:pt x="452" y="371"/>
                    </a:lnTo>
                    <a:lnTo>
                      <a:pt x="452" y="371"/>
                    </a:lnTo>
                    <a:lnTo>
                      <a:pt x="452" y="369"/>
                    </a:lnTo>
                    <a:lnTo>
                      <a:pt x="452" y="369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50" y="367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9" y="365"/>
                    </a:lnTo>
                    <a:lnTo>
                      <a:pt x="447" y="365"/>
                    </a:lnTo>
                    <a:lnTo>
                      <a:pt x="447" y="363"/>
                    </a:lnTo>
                    <a:lnTo>
                      <a:pt x="447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5" y="363"/>
                    </a:lnTo>
                    <a:lnTo>
                      <a:pt x="443" y="362"/>
                    </a:lnTo>
                    <a:lnTo>
                      <a:pt x="443" y="362"/>
                    </a:lnTo>
                    <a:lnTo>
                      <a:pt x="443" y="360"/>
                    </a:lnTo>
                    <a:lnTo>
                      <a:pt x="443" y="360"/>
                    </a:lnTo>
                    <a:lnTo>
                      <a:pt x="445" y="360"/>
                    </a:lnTo>
                    <a:lnTo>
                      <a:pt x="445" y="360"/>
                    </a:lnTo>
                    <a:lnTo>
                      <a:pt x="445" y="358"/>
                    </a:lnTo>
                    <a:lnTo>
                      <a:pt x="449" y="356"/>
                    </a:lnTo>
                    <a:lnTo>
                      <a:pt x="449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0" y="354"/>
                    </a:lnTo>
                    <a:lnTo>
                      <a:pt x="452" y="354"/>
                    </a:lnTo>
                    <a:lnTo>
                      <a:pt x="454" y="356"/>
                    </a:lnTo>
                    <a:lnTo>
                      <a:pt x="454" y="356"/>
                    </a:lnTo>
                    <a:lnTo>
                      <a:pt x="456" y="356"/>
                    </a:lnTo>
                    <a:lnTo>
                      <a:pt x="458" y="356"/>
                    </a:lnTo>
                    <a:lnTo>
                      <a:pt x="459" y="356"/>
                    </a:lnTo>
                    <a:lnTo>
                      <a:pt x="459" y="356"/>
                    </a:lnTo>
                    <a:lnTo>
                      <a:pt x="461" y="356"/>
                    </a:lnTo>
                    <a:lnTo>
                      <a:pt x="461" y="354"/>
                    </a:lnTo>
                    <a:lnTo>
                      <a:pt x="463" y="354"/>
                    </a:lnTo>
                    <a:lnTo>
                      <a:pt x="463" y="354"/>
                    </a:lnTo>
                    <a:lnTo>
                      <a:pt x="463" y="353"/>
                    </a:lnTo>
                    <a:lnTo>
                      <a:pt x="463" y="353"/>
                    </a:lnTo>
                    <a:lnTo>
                      <a:pt x="465" y="351"/>
                    </a:lnTo>
                    <a:lnTo>
                      <a:pt x="465" y="347"/>
                    </a:lnTo>
                    <a:lnTo>
                      <a:pt x="465" y="345"/>
                    </a:lnTo>
                    <a:lnTo>
                      <a:pt x="465" y="343"/>
                    </a:lnTo>
                    <a:lnTo>
                      <a:pt x="467" y="342"/>
                    </a:lnTo>
                    <a:lnTo>
                      <a:pt x="467" y="342"/>
                    </a:lnTo>
                    <a:lnTo>
                      <a:pt x="465" y="340"/>
                    </a:lnTo>
                    <a:lnTo>
                      <a:pt x="465" y="338"/>
                    </a:lnTo>
                    <a:lnTo>
                      <a:pt x="465" y="338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6"/>
                    </a:lnTo>
                    <a:lnTo>
                      <a:pt x="465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7" y="334"/>
                    </a:lnTo>
                    <a:lnTo>
                      <a:pt x="469" y="334"/>
                    </a:lnTo>
                    <a:lnTo>
                      <a:pt x="470" y="334"/>
                    </a:lnTo>
                    <a:lnTo>
                      <a:pt x="470" y="336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2" y="334"/>
                    </a:lnTo>
                    <a:lnTo>
                      <a:pt x="474" y="334"/>
                    </a:lnTo>
                    <a:lnTo>
                      <a:pt x="474" y="334"/>
                    </a:lnTo>
                    <a:lnTo>
                      <a:pt x="474" y="333"/>
                    </a:lnTo>
                    <a:lnTo>
                      <a:pt x="476" y="333"/>
                    </a:lnTo>
                    <a:lnTo>
                      <a:pt x="476" y="333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8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79" y="331"/>
                    </a:lnTo>
                    <a:lnTo>
                      <a:pt x="481" y="331"/>
                    </a:lnTo>
                    <a:lnTo>
                      <a:pt x="481" y="331"/>
                    </a:lnTo>
                    <a:lnTo>
                      <a:pt x="483" y="331"/>
                    </a:lnTo>
                    <a:lnTo>
                      <a:pt x="483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5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7" y="333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88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0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4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3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31"/>
                    </a:lnTo>
                    <a:lnTo>
                      <a:pt x="492" y="329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2" y="327"/>
                    </a:lnTo>
                    <a:lnTo>
                      <a:pt x="490" y="324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8" y="322"/>
                    </a:lnTo>
                    <a:lnTo>
                      <a:pt x="487" y="322"/>
                    </a:lnTo>
                    <a:lnTo>
                      <a:pt x="487" y="322"/>
                    </a:lnTo>
                    <a:lnTo>
                      <a:pt x="485" y="322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20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8"/>
                    </a:lnTo>
                    <a:lnTo>
                      <a:pt x="485" y="316"/>
                    </a:lnTo>
                    <a:lnTo>
                      <a:pt x="485" y="316"/>
                    </a:lnTo>
                    <a:lnTo>
                      <a:pt x="483" y="316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81" y="315"/>
                    </a:lnTo>
                    <a:lnTo>
                      <a:pt x="478" y="315"/>
                    </a:lnTo>
                    <a:lnTo>
                      <a:pt x="478" y="315"/>
                    </a:lnTo>
                    <a:lnTo>
                      <a:pt x="476" y="315"/>
                    </a:lnTo>
                    <a:lnTo>
                      <a:pt x="476" y="315"/>
                    </a:lnTo>
                    <a:lnTo>
                      <a:pt x="474" y="315"/>
                    </a:lnTo>
                    <a:lnTo>
                      <a:pt x="474" y="315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2" y="316"/>
                    </a:lnTo>
                    <a:lnTo>
                      <a:pt x="470" y="315"/>
                    </a:lnTo>
                    <a:lnTo>
                      <a:pt x="469" y="315"/>
                    </a:lnTo>
                    <a:lnTo>
                      <a:pt x="469" y="315"/>
                    </a:lnTo>
                    <a:lnTo>
                      <a:pt x="467" y="313"/>
                    </a:lnTo>
                    <a:lnTo>
                      <a:pt x="467" y="313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11"/>
                    </a:lnTo>
                    <a:lnTo>
                      <a:pt x="465" y="309"/>
                    </a:lnTo>
                    <a:lnTo>
                      <a:pt x="467" y="307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7" y="306"/>
                    </a:lnTo>
                    <a:lnTo>
                      <a:pt x="469" y="306"/>
                    </a:lnTo>
                    <a:lnTo>
                      <a:pt x="469" y="306"/>
                    </a:lnTo>
                    <a:lnTo>
                      <a:pt x="470" y="306"/>
                    </a:lnTo>
                    <a:lnTo>
                      <a:pt x="472" y="306"/>
                    </a:lnTo>
                    <a:lnTo>
                      <a:pt x="472" y="306"/>
                    </a:lnTo>
                    <a:lnTo>
                      <a:pt x="474" y="307"/>
                    </a:lnTo>
                    <a:lnTo>
                      <a:pt x="476" y="307"/>
                    </a:lnTo>
                    <a:lnTo>
                      <a:pt x="476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8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79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1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3" y="307"/>
                    </a:lnTo>
                    <a:lnTo>
                      <a:pt x="485" y="307"/>
                    </a:lnTo>
                    <a:lnTo>
                      <a:pt x="485" y="307"/>
                    </a:lnTo>
                    <a:lnTo>
                      <a:pt x="485" y="306"/>
                    </a:lnTo>
                    <a:lnTo>
                      <a:pt x="485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7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88" y="306"/>
                    </a:lnTo>
                    <a:lnTo>
                      <a:pt x="490" y="306"/>
                    </a:lnTo>
                    <a:lnTo>
                      <a:pt x="490" y="306"/>
                    </a:lnTo>
                    <a:lnTo>
                      <a:pt x="492" y="306"/>
                    </a:lnTo>
                    <a:lnTo>
                      <a:pt x="492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6"/>
                    </a:lnTo>
                    <a:lnTo>
                      <a:pt x="494" y="304"/>
                    </a:lnTo>
                    <a:lnTo>
                      <a:pt x="494" y="304"/>
                    </a:lnTo>
                    <a:lnTo>
                      <a:pt x="496" y="302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6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501" y="300"/>
                    </a:lnTo>
                    <a:lnTo>
                      <a:pt x="501" y="300"/>
                    </a:lnTo>
                    <a:lnTo>
                      <a:pt x="503" y="300"/>
                    </a:lnTo>
                    <a:lnTo>
                      <a:pt x="503" y="298"/>
                    </a:lnTo>
                    <a:lnTo>
                      <a:pt x="505" y="298"/>
                    </a:lnTo>
                    <a:lnTo>
                      <a:pt x="505" y="296"/>
                    </a:lnTo>
                    <a:lnTo>
                      <a:pt x="506" y="293"/>
                    </a:lnTo>
                    <a:lnTo>
                      <a:pt x="508" y="291"/>
                    </a:lnTo>
                    <a:lnTo>
                      <a:pt x="508" y="291"/>
                    </a:lnTo>
                    <a:lnTo>
                      <a:pt x="510" y="289"/>
                    </a:lnTo>
                    <a:lnTo>
                      <a:pt x="510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2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4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6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7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9"/>
                    </a:lnTo>
                    <a:lnTo>
                      <a:pt x="519" y="287"/>
                    </a:lnTo>
                    <a:lnTo>
                      <a:pt x="519" y="287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9" y="286"/>
                    </a:lnTo>
                    <a:lnTo>
                      <a:pt x="517" y="284"/>
                    </a:lnTo>
                    <a:lnTo>
                      <a:pt x="517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2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6" y="280"/>
                    </a:lnTo>
                    <a:lnTo>
                      <a:pt x="514" y="280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4" y="278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7"/>
                    </a:lnTo>
                    <a:lnTo>
                      <a:pt x="516" y="275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7" y="273"/>
                    </a:lnTo>
                    <a:lnTo>
                      <a:pt x="519" y="273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19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1"/>
                    </a:lnTo>
                    <a:lnTo>
                      <a:pt x="521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3" y="273"/>
                    </a:lnTo>
                    <a:lnTo>
                      <a:pt x="525" y="273"/>
                    </a:lnTo>
                    <a:lnTo>
                      <a:pt x="525" y="275"/>
                    </a:lnTo>
                    <a:lnTo>
                      <a:pt x="525" y="275"/>
                    </a:lnTo>
                    <a:lnTo>
                      <a:pt x="526" y="275"/>
                    </a:lnTo>
                    <a:lnTo>
                      <a:pt x="526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5"/>
                    </a:lnTo>
                    <a:lnTo>
                      <a:pt x="528" y="273"/>
                    </a:lnTo>
                    <a:lnTo>
                      <a:pt x="528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8" y="268"/>
                    </a:lnTo>
                    <a:lnTo>
                      <a:pt x="528" y="264"/>
                    </a:lnTo>
                    <a:lnTo>
                      <a:pt x="528" y="262"/>
                    </a:lnTo>
                    <a:lnTo>
                      <a:pt x="528" y="260"/>
                    </a:lnTo>
                    <a:lnTo>
                      <a:pt x="528" y="258"/>
                    </a:lnTo>
                    <a:lnTo>
                      <a:pt x="528" y="257"/>
                    </a:lnTo>
                    <a:lnTo>
                      <a:pt x="530" y="255"/>
                    </a:lnTo>
                    <a:lnTo>
                      <a:pt x="530" y="253"/>
                    </a:lnTo>
                    <a:lnTo>
                      <a:pt x="528" y="253"/>
                    </a:lnTo>
                    <a:lnTo>
                      <a:pt x="528" y="251"/>
                    </a:lnTo>
                    <a:lnTo>
                      <a:pt x="526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5" y="251"/>
                    </a:lnTo>
                    <a:lnTo>
                      <a:pt x="523" y="251"/>
                    </a:lnTo>
                    <a:lnTo>
                      <a:pt x="523" y="251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21" y="249"/>
                    </a:lnTo>
                    <a:lnTo>
                      <a:pt x="519" y="248"/>
                    </a:lnTo>
                    <a:lnTo>
                      <a:pt x="519" y="248"/>
                    </a:lnTo>
                    <a:lnTo>
                      <a:pt x="521" y="246"/>
                    </a:lnTo>
                    <a:lnTo>
                      <a:pt x="521" y="244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2"/>
                    </a:lnTo>
                    <a:lnTo>
                      <a:pt x="521" y="240"/>
                    </a:lnTo>
                    <a:lnTo>
                      <a:pt x="521" y="240"/>
                    </a:lnTo>
                    <a:lnTo>
                      <a:pt x="521" y="239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1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3" y="237"/>
                    </a:lnTo>
                    <a:lnTo>
                      <a:pt x="525" y="237"/>
                    </a:lnTo>
                    <a:lnTo>
                      <a:pt x="525" y="237"/>
                    </a:lnTo>
                    <a:lnTo>
                      <a:pt x="526" y="237"/>
                    </a:lnTo>
                    <a:lnTo>
                      <a:pt x="526" y="237"/>
                    </a:lnTo>
                    <a:lnTo>
                      <a:pt x="528" y="237"/>
                    </a:lnTo>
                    <a:lnTo>
                      <a:pt x="530" y="237"/>
                    </a:lnTo>
                    <a:lnTo>
                      <a:pt x="530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2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4" y="237"/>
                    </a:lnTo>
                    <a:lnTo>
                      <a:pt x="535" y="237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5" y="235"/>
                    </a:lnTo>
                    <a:lnTo>
                      <a:pt x="537" y="233"/>
                    </a:lnTo>
                    <a:lnTo>
                      <a:pt x="537" y="231"/>
                    </a:lnTo>
                    <a:lnTo>
                      <a:pt x="539" y="230"/>
                    </a:lnTo>
                    <a:lnTo>
                      <a:pt x="539" y="228"/>
                    </a:lnTo>
                    <a:lnTo>
                      <a:pt x="539" y="226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39" y="224"/>
                    </a:lnTo>
                    <a:lnTo>
                      <a:pt x="541" y="224"/>
                    </a:lnTo>
                    <a:lnTo>
                      <a:pt x="541" y="222"/>
                    </a:lnTo>
                    <a:lnTo>
                      <a:pt x="541" y="222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3" y="224"/>
                    </a:lnTo>
                    <a:lnTo>
                      <a:pt x="544" y="226"/>
                    </a:lnTo>
                    <a:lnTo>
                      <a:pt x="546" y="228"/>
                    </a:lnTo>
                    <a:lnTo>
                      <a:pt x="546" y="230"/>
                    </a:lnTo>
                    <a:lnTo>
                      <a:pt x="548" y="230"/>
                    </a:lnTo>
                    <a:lnTo>
                      <a:pt x="548" y="231"/>
                    </a:lnTo>
                    <a:lnTo>
                      <a:pt x="550" y="231"/>
                    </a:lnTo>
                    <a:lnTo>
                      <a:pt x="550" y="230"/>
                    </a:lnTo>
                    <a:lnTo>
                      <a:pt x="552" y="230"/>
                    </a:lnTo>
                    <a:lnTo>
                      <a:pt x="552" y="228"/>
                    </a:lnTo>
                    <a:lnTo>
                      <a:pt x="552" y="226"/>
                    </a:lnTo>
                    <a:lnTo>
                      <a:pt x="554" y="226"/>
                    </a:lnTo>
                    <a:lnTo>
                      <a:pt x="554" y="224"/>
                    </a:lnTo>
                    <a:lnTo>
                      <a:pt x="555" y="224"/>
                    </a:lnTo>
                    <a:lnTo>
                      <a:pt x="557" y="222"/>
                    </a:lnTo>
                    <a:lnTo>
                      <a:pt x="559" y="222"/>
                    </a:lnTo>
                    <a:lnTo>
                      <a:pt x="561" y="222"/>
                    </a:lnTo>
                    <a:lnTo>
                      <a:pt x="561" y="222"/>
                    </a:lnTo>
                    <a:lnTo>
                      <a:pt x="563" y="222"/>
                    </a:lnTo>
                    <a:lnTo>
                      <a:pt x="563" y="220"/>
                    </a:lnTo>
                    <a:lnTo>
                      <a:pt x="564" y="219"/>
                    </a:lnTo>
                    <a:lnTo>
                      <a:pt x="566" y="217"/>
                    </a:lnTo>
                    <a:lnTo>
                      <a:pt x="568" y="217"/>
                    </a:lnTo>
                    <a:lnTo>
                      <a:pt x="568" y="215"/>
                    </a:lnTo>
                    <a:lnTo>
                      <a:pt x="570" y="215"/>
                    </a:lnTo>
                    <a:lnTo>
                      <a:pt x="572" y="215"/>
                    </a:lnTo>
                    <a:lnTo>
                      <a:pt x="572" y="215"/>
                    </a:lnTo>
                    <a:lnTo>
                      <a:pt x="573" y="217"/>
                    </a:lnTo>
                    <a:lnTo>
                      <a:pt x="575" y="217"/>
                    </a:lnTo>
                    <a:lnTo>
                      <a:pt x="575" y="219"/>
                    </a:lnTo>
                    <a:lnTo>
                      <a:pt x="577" y="219"/>
                    </a:lnTo>
                    <a:lnTo>
                      <a:pt x="577" y="220"/>
                    </a:lnTo>
                    <a:lnTo>
                      <a:pt x="579" y="220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79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1" y="222"/>
                    </a:lnTo>
                    <a:lnTo>
                      <a:pt x="582" y="220"/>
                    </a:lnTo>
                    <a:lnTo>
                      <a:pt x="582" y="219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4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6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88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90" y="217"/>
                    </a:lnTo>
                    <a:lnTo>
                      <a:pt x="588" y="217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88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0" y="219"/>
                    </a:lnTo>
                    <a:lnTo>
                      <a:pt x="592" y="219"/>
                    </a:lnTo>
                    <a:lnTo>
                      <a:pt x="592" y="219"/>
                    </a:lnTo>
                    <a:lnTo>
                      <a:pt x="593" y="219"/>
                    </a:lnTo>
                    <a:lnTo>
                      <a:pt x="593" y="219"/>
                    </a:lnTo>
                    <a:lnTo>
                      <a:pt x="593" y="220"/>
                    </a:lnTo>
                    <a:lnTo>
                      <a:pt x="595" y="220"/>
                    </a:lnTo>
                    <a:lnTo>
                      <a:pt x="595" y="220"/>
                    </a:lnTo>
                    <a:lnTo>
                      <a:pt x="595" y="222"/>
                    </a:lnTo>
                    <a:lnTo>
                      <a:pt x="595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7" y="222"/>
                    </a:lnTo>
                    <a:lnTo>
                      <a:pt x="599" y="222"/>
                    </a:lnTo>
                    <a:lnTo>
                      <a:pt x="599" y="222"/>
                    </a:lnTo>
                    <a:lnTo>
                      <a:pt x="599" y="224"/>
                    </a:lnTo>
                    <a:lnTo>
                      <a:pt x="599" y="224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6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28"/>
                    </a:lnTo>
                    <a:lnTo>
                      <a:pt x="601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2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0"/>
                    </a:lnTo>
                    <a:lnTo>
                      <a:pt x="604" y="231"/>
                    </a:lnTo>
                    <a:lnTo>
                      <a:pt x="604" y="231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3"/>
                    </a:lnTo>
                    <a:lnTo>
                      <a:pt x="606" y="235"/>
                    </a:lnTo>
                    <a:lnTo>
                      <a:pt x="608" y="235"/>
                    </a:lnTo>
                    <a:lnTo>
                      <a:pt x="608" y="237"/>
                    </a:lnTo>
                    <a:lnTo>
                      <a:pt x="610" y="237"/>
                    </a:lnTo>
                    <a:lnTo>
                      <a:pt x="610" y="237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0" y="239"/>
                    </a:lnTo>
                    <a:lnTo>
                      <a:pt x="611" y="239"/>
                    </a:lnTo>
                    <a:lnTo>
                      <a:pt x="611" y="240"/>
                    </a:lnTo>
                    <a:lnTo>
                      <a:pt x="611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0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3" y="242"/>
                    </a:lnTo>
                    <a:lnTo>
                      <a:pt x="615" y="242"/>
                    </a:lnTo>
                    <a:lnTo>
                      <a:pt x="615" y="242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5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7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4"/>
                    </a:lnTo>
                    <a:lnTo>
                      <a:pt x="619" y="246"/>
                    </a:lnTo>
                    <a:lnTo>
                      <a:pt x="620" y="246"/>
                    </a:lnTo>
                    <a:lnTo>
                      <a:pt x="620" y="246"/>
                    </a:lnTo>
                    <a:lnTo>
                      <a:pt x="620" y="248"/>
                    </a:lnTo>
                    <a:lnTo>
                      <a:pt x="620" y="248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49"/>
                    </a:lnTo>
                    <a:lnTo>
                      <a:pt x="620" y="251"/>
                    </a:lnTo>
                    <a:lnTo>
                      <a:pt x="620" y="251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3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5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2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4" y="257"/>
                    </a:lnTo>
                    <a:lnTo>
                      <a:pt x="626" y="258"/>
                    </a:lnTo>
                    <a:lnTo>
                      <a:pt x="628" y="258"/>
                    </a:lnTo>
                    <a:lnTo>
                      <a:pt x="628" y="258"/>
                    </a:lnTo>
                    <a:lnTo>
                      <a:pt x="629" y="258"/>
                    </a:lnTo>
                    <a:lnTo>
                      <a:pt x="629" y="258"/>
                    </a:lnTo>
                    <a:lnTo>
                      <a:pt x="629" y="260"/>
                    </a:lnTo>
                    <a:lnTo>
                      <a:pt x="629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0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1" y="262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3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4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5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6"/>
                    </a:lnTo>
                    <a:lnTo>
                      <a:pt x="637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8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69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1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39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3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0" y="271"/>
                    </a:lnTo>
                    <a:lnTo>
                      <a:pt x="642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71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9"/>
                    </a:lnTo>
                    <a:lnTo>
                      <a:pt x="644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8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6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8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69"/>
                    </a:lnTo>
                    <a:lnTo>
                      <a:pt x="649" y="271"/>
                    </a:lnTo>
                    <a:lnTo>
                      <a:pt x="649" y="271"/>
                    </a:lnTo>
                    <a:lnTo>
                      <a:pt x="649" y="273"/>
                    </a:lnTo>
                    <a:lnTo>
                      <a:pt x="651" y="273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71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1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69"/>
                    </a:lnTo>
                    <a:lnTo>
                      <a:pt x="653" y="271"/>
                    </a:lnTo>
                    <a:lnTo>
                      <a:pt x="653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71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5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69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7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58" y="271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0" y="268"/>
                    </a:lnTo>
                    <a:lnTo>
                      <a:pt x="662" y="266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2" y="264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2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6" y="260"/>
                    </a:lnTo>
                    <a:lnTo>
                      <a:pt x="666" y="260"/>
                    </a:lnTo>
                    <a:lnTo>
                      <a:pt x="664" y="260"/>
                    </a:lnTo>
                    <a:lnTo>
                      <a:pt x="664" y="260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2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8"/>
                    </a:lnTo>
                    <a:lnTo>
                      <a:pt x="664" y="257"/>
                    </a:lnTo>
                    <a:lnTo>
                      <a:pt x="664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7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6" y="255"/>
                    </a:lnTo>
                    <a:lnTo>
                      <a:pt x="667" y="255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3"/>
                    </a:lnTo>
                    <a:lnTo>
                      <a:pt x="667" y="251"/>
                    </a:lnTo>
                    <a:lnTo>
                      <a:pt x="667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69" y="251"/>
                    </a:lnTo>
                    <a:lnTo>
                      <a:pt x="671" y="251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1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3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5" y="253"/>
                    </a:lnTo>
                    <a:lnTo>
                      <a:pt x="677" y="253"/>
                    </a:lnTo>
                    <a:lnTo>
                      <a:pt x="677" y="255"/>
                    </a:lnTo>
                    <a:lnTo>
                      <a:pt x="677" y="255"/>
                    </a:lnTo>
                    <a:lnTo>
                      <a:pt x="678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2" y="255"/>
                    </a:lnTo>
                    <a:lnTo>
                      <a:pt x="684" y="255"/>
                    </a:lnTo>
                    <a:lnTo>
                      <a:pt x="686" y="257"/>
                    </a:lnTo>
                    <a:lnTo>
                      <a:pt x="686" y="257"/>
                    </a:lnTo>
                    <a:lnTo>
                      <a:pt x="687" y="257"/>
                    </a:lnTo>
                    <a:lnTo>
                      <a:pt x="687" y="255"/>
                    </a:lnTo>
                    <a:lnTo>
                      <a:pt x="687" y="255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3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51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7" y="249"/>
                    </a:lnTo>
                    <a:lnTo>
                      <a:pt x="689" y="249"/>
                    </a:lnTo>
                    <a:lnTo>
                      <a:pt x="689" y="249"/>
                    </a:lnTo>
                    <a:lnTo>
                      <a:pt x="689" y="248"/>
                    </a:lnTo>
                    <a:lnTo>
                      <a:pt x="689" y="249"/>
                    </a:lnTo>
                    <a:lnTo>
                      <a:pt x="691" y="249"/>
                    </a:lnTo>
                    <a:lnTo>
                      <a:pt x="691" y="249"/>
                    </a:lnTo>
                    <a:lnTo>
                      <a:pt x="691" y="248"/>
                    </a:lnTo>
                    <a:lnTo>
                      <a:pt x="691" y="248"/>
                    </a:lnTo>
                    <a:lnTo>
                      <a:pt x="693" y="248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3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5" y="249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6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698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1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0" y="253"/>
                    </a:lnTo>
                    <a:lnTo>
                      <a:pt x="702" y="253"/>
                    </a:lnTo>
                    <a:lnTo>
                      <a:pt x="702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4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3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5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1"/>
                    </a:lnTo>
                    <a:lnTo>
                      <a:pt x="707" y="253"/>
                    </a:lnTo>
                    <a:lnTo>
                      <a:pt x="709" y="255"/>
                    </a:lnTo>
                    <a:lnTo>
                      <a:pt x="709" y="255"/>
                    </a:lnTo>
                    <a:lnTo>
                      <a:pt x="711" y="255"/>
                    </a:lnTo>
                    <a:lnTo>
                      <a:pt x="711" y="255"/>
                    </a:lnTo>
                    <a:lnTo>
                      <a:pt x="713" y="255"/>
                    </a:lnTo>
                    <a:lnTo>
                      <a:pt x="713" y="255"/>
                    </a:lnTo>
                    <a:lnTo>
                      <a:pt x="714" y="255"/>
                    </a:lnTo>
                    <a:lnTo>
                      <a:pt x="714" y="255"/>
                    </a:lnTo>
                    <a:lnTo>
                      <a:pt x="714" y="257"/>
                    </a:lnTo>
                    <a:lnTo>
                      <a:pt x="714" y="257"/>
                    </a:lnTo>
                    <a:lnTo>
                      <a:pt x="716" y="257"/>
                    </a:lnTo>
                    <a:lnTo>
                      <a:pt x="716" y="257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0"/>
                    </a:lnTo>
                    <a:lnTo>
                      <a:pt x="718" y="262"/>
                    </a:lnTo>
                    <a:lnTo>
                      <a:pt x="720" y="262"/>
                    </a:lnTo>
                    <a:lnTo>
                      <a:pt x="720" y="264"/>
                    </a:lnTo>
                    <a:lnTo>
                      <a:pt x="720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4"/>
                    </a:lnTo>
                    <a:lnTo>
                      <a:pt x="722" y="266"/>
                    </a:lnTo>
                    <a:lnTo>
                      <a:pt x="724" y="266"/>
                    </a:lnTo>
                    <a:lnTo>
                      <a:pt x="725" y="266"/>
                    </a:lnTo>
                    <a:lnTo>
                      <a:pt x="727" y="268"/>
                    </a:lnTo>
                    <a:lnTo>
                      <a:pt x="727" y="268"/>
                    </a:lnTo>
                    <a:lnTo>
                      <a:pt x="729" y="268"/>
                    </a:lnTo>
                    <a:lnTo>
                      <a:pt x="729" y="269"/>
                    </a:lnTo>
                    <a:lnTo>
                      <a:pt x="731" y="269"/>
                    </a:lnTo>
                    <a:lnTo>
                      <a:pt x="733" y="269"/>
                    </a:lnTo>
                    <a:lnTo>
                      <a:pt x="733" y="269"/>
                    </a:lnTo>
                    <a:lnTo>
                      <a:pt x="734" y="271"/>
                    </a:lnTo>
                    <a:lnTo>
                      <a:pt x="736" y="273"/>
                    </a:lnTo>
                    <a:lnTo>
                      <a:pt x="738" y="275"/>
                    </a:lnTo>
                    <a:lnTo>
                      <a:pt x="738" y="275"/>
                    </a:lnTo>
                    <a:lnTo>
                      <a:pt x="740" y="277"/>
                    </a:lnTo>
                    <a:lnTo>
                      <a:pt x="742" y="277"/>
                    </a:lnTo>
                    <a:lnTo>
                      <a:pt x="742" y="277"/>
                    </a:lnTo>
                    <a:lnTo>
                      <a:pt x="743" y="277"/>
                    </a:lnTo>
                    <a:lnTo>
                      <a:pt x="743" y="277"/>
                    </a:lnTo>
                    <a:lnTo>
                      <a:pt x="743" y="278"/>
                    </a:lnTo>
                    <a:lnTo>
                      <a:pt x="747" y="278"/>
                    </a:lnTo>
                    <a:lnTo>
                      <a:pt x="747" y="278"/>
                    </a:lnTo>
                    <a:lnTo>
                      <a:pt x="749" y="278"/>
                    </a:lnTo>
                    <a:lnTo>
                      <a:pt x="749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1" y="280"/>
                    </a:lnTo>
                    <a:lnTo>
                      <a:pt x="752" y="282"/>
                    </a:lnTo>
                    <a:lnTo>
                      <a:pt x="752" y="282"/>
                    </a:lnTo>
                    <a:lnTo>
                      <a:pt x="754" y="284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6"/>
                    </a:lnTo>
                    <a:lnTo>
                      <a:pt x="756" y="287"/>
                    </a:lnTo>
                    <a:lnTo>
                      <a:pt x="758" y="291"/>
                    </a:lnTo>
                    <a:lnTo>
                      <a:pt x="760" y="291"/>
                    </a:lnTo>
                    <a:lnTo>
                      <a:pt x="760" y="293"/>
                    </a:lnTo>
                    <a:lnTo>
                      <a:pt x="760" y="293"/>
                    </a:lnTo>
                    <a:lnTo>
                      <a:pt x="762" y="295"/>
                    </a:lnTo>
                    <a:lnTo>
                      <a:pt x="762" y="295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6"/>
                    </a:lnTo>
                    <a:lnTo>
                      <a:pt x="762" y="298"/>
                    </a:lnTo>
                    <a:lnTo>
                      <a:pt x="762" y="298"/>
                    </a:lnTo>
                    <a:lnTo>
                      <a:pt x="763" y="298"/>
                    </a:lnTo>
                    <a:lnTo>
                      <a:pt x="763" y="300"/>
                    </a:lnTo>
                    <a:lnTo>
                      <a:pt x="765" y="300"/>
                    </a:lnTo>
                    <a:lnTo>
                      <a:pt x="765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7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69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1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2" y="302"/>
                    </a:lnTo>
                    <a:lnTo>
                      <a:pt x="774" y="302"/>
                    </a:lnTo>
                    <a:lnTo>
                      <a:pt x="774" y="302"/>
                    </a:lnTo>
                    <a:lnTo>
                      <a:pt x="776" y="302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78" y="304"/>
                    </a:lnTo>
                    <a:lnTo>
                      <a:pt x="780" y="302"/>
                    </a:lnTo>
                    <a:lnTo>
                      <a:pt x="781" y="300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5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6"/>
                    </a:lnTo>
                    <a:lnTo>
                      <a:pt x="787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0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2" y="295"/>
                    </a:lnTo>
                    <a:lnTo>
                      <a:pt x="794" y="295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4" y="293"/>
                    </a:lnTo>
                    <a:lnTo>
                      <a:pt x="796" y="293"/>
                    </a:lnTo>
                    <a:lnTo>
                      <a:pt x="796" y="291"/>
                    </a:lnTo>
                    <a:lnTo>
                      <a:pt x="796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8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799" y="291"/>
                    </a:lnTo>
                    <a:lnTo>
                      <a:pt x="801" y="291"/>
                    </a:lnTo>
                    <a:lnTo>
                      <a:pt x="801" y="291"/>
                    </a:lnTo>
                    <a:lnTo>
                      <a:pt x="801" y="289"/>
                    </a:lnTo>
                    <a:lnTo>
                      <a:pt x="803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9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7" y="287"/>
                    </a:lnTo>
                    <a:lnTo>
                      <a:pt x="807" y="287"/>
                    </a:lnTo>
                    <a:lnTo>
                      <a:pt x="805" y="287"/>
                    </a:lnTo>
                    <a:lnTo>
                      <a:pt x="805" y="287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6"/>
                    </a:lnTo>
                    <a:lnTo>
                      <a:pt x="805" y="284"/>
                    </a:lnTo>
                    <a:lnTo>
                      <a:pt x="807" y="284"/>
                    </a:lnTo>
                    <a:lnTo>
                      <a:pt x="807" y="284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2"/>
                    </a:lnTo>
                    <a:lnTo>
                      <a:pt x="807" y="280"/>
                    </a:lnTo>
                    <a:lnTo>
                      <a:pt x="807" y="280"/>
                    </a:lnTo>
                    <a:lnTo>
                      <a:pt x="805" y="280"/>
                    </a:lnTo>
                    <a:lnTo>
                      <a:pt x="805" y="280"/>
                    </a:lnTo>
                    <a:lnTo>
                      <a:pt x="807" y="280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7" y="278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09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7"/>
                    </a:lnTo>
                    <a:lnTo>
                      <a:pt x="812" y="275"/>
                    </a:lnTo>
                    <a:lnTo>
                      <a:pt x="816" y="275"/>
                    </a:lnTo>
                    <a:lnTo>
                      <a:pt x="818" y="275"/>
                    </a:lnTo>
                    <a:lnTo>
                      <a:pt x="821" y="275"/>
                    </a:lnTo>
                    <a:lnTo>
                      <a:pt x="823" y="275"/>
                    </a:lnTo>
                    <a:lnTo>
                      <a:pt x="827" y="275"/>
                    </a:lnTo>
                    <a:lnTo>
                      <a:pt x="828" y="275"/>
                    </a:lnTo>
                    <a:lnTo>
                      <a:pt x="828" y="275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0" y="273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71"/>
                    </a:lnTo>
                    <a:lnTo>
                      <a:pt x="832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4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6" y="269"/>
                    </a:lnTo>
                    <a:lnTo>
                      <a:pt x="837" y="269"/>
                    </a:lnTo>
                    <a:lnTo>
                      <a:pt x="839" y="269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8"/>
                    </a:lnTo>
                    <a:lnTo>
                      <a:pt x="839" y="266"/>
                    </a:lnTo>
                    <a:lnTo>
                      <a:pt x="841" y="266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4"/>
                    </a:lnTo>
                    <a:lnTo>
                      <a:pt x="841" y="262"/>
                    </a:lnTo>
                    <a:lnTo>
                      <a:pt x="843" y="260"/>
                    </a:lnTo>
                    <a:lnTo>
                      <a:pt x="843" y="260"/>
                    </a:lnTo>
                    <a:lnTo>
                      <a:pt x="843" y="258"/>
                    </a:lnTo>
                    <a:lnTo>
                      <a:pt x="843" y="258"/>
                    </a:lnTo>
                    <a:lnTo>
                      <a:pt x="843" y="257"/>
                    </a:lnTo>
                    <a:lnTo>
                      <a:pt x="845" y="257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5" y="253"/>
                    </a:lnTo>
                    <a:lnTo>
                      <a:pt x="847" y="253"/>
                    </a:lnTo>
                    <a:lnTo>
                      <a:pt x="845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51"/>
                    </a:lnTo>
                    <a:lnTo>
                      <a:pt x="847" y="249"/>
                    </a:lnTo>
                    <a:lnTo>
                      <a:pt x="848" y="249"/>
                    </a:lnTo>
                    <a:lnTo>
                      <a:pt x="848" y="251"/>
                    </a:lnTo>
                    <a:lnTo>
                      <a:pt x="850" y="251"/>
                    </a:lnTo>
                    <a:lnTo>
                      <a:pt x="850" y="251"/>
                    </a:lnTo>
                    <a:lnTo>
                      <a:pt x="852" y="251"/>
                    </a:lnTo>
                    <a:lnTo>
                      <a:pt x="852" y="251"/>
                    </a:lnTo>
                    <a:lnTo>
                      <a:pt x="854" y="249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4" y="248"/>
                    </a:lnTo>
                    <a:lnTo>
                      <a:pt x="856" y="248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6" y="246"/>
                    </a:lnTo>
                    <a:lnTo>
                      <a:pt x="857" y="246"/>
                    </a:lnTo>
                    <a:lnTo>
                      <a:pt x="857" y="244"/>
                    </a:lnTo>
                    <a:lnTo>
                      <a:pt x="859" y="244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2"/>
                    </a:lnTo>
                    <a:lnTo>
                      <a:pt x="861" y="240"/>
                    </a:lnTo>
                    <a:lnTo>
                      <a:pt x="861" y="240"/>
                    </a:lnTo>
                    <a:lnTo>
                      <a:pt x="863" y="240"/>
                    </a:lnTo>
                    <a:lnTo>
                      <a:pt x="863" y="240"/>
                    </a:lnTo>
                    <a:lnTo>
                      <a:pt x="865" y="240"/>
                    </a:lnTo>
                    <a:lnTo>
                      <a:pt x="865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6" y="239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8" y="237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6" y="235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68" y="233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0" y="231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2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4" y="230"/>
                    </a:lnTo>
                    <a:lnTo>
                      <a:pt x="875" y="228"/>
                    </a:lnTo>
                    <a:lnTo>
                      <a:pt x="875" y="228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6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5" y="224"/>
                    </a:lnTo>
                    <a:lnTo>
                      <a:pt x="877" y="224"/>
                    </a:lnTo>
                    <a:lnTo>
                      <a:pt x="877" y="222"/>
                    </a:lnTo>
                    <a:lnTo>
                      <a:pt x="877" y="222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20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7" y="219"/>
                    </a:lnTo>
                    <a:lnTo>
                      <a:pt x="875" y="219"/>
                    </a:lnTo>
                    <a:lnTo>
                      <a:pt x="875" y="219"/>
                    </a:lnTo>
                    <a:lnTo>
                      <a:pt x="875" y="217"/>
                    </a:lnTo>
                    <a:lnTo>
                      <a:pt x="874" y="217"/>
                    </a:lnTo>
                    <a:lnTo>
                      <a:pt x="874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2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70" y="217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8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5"/>
                    </a:lnTo>
                    <a:lnTo>
                      <a:pt x="866" y="213"/>
                    </a:lnTo>
                    <a:lnTo>
                      <a:pt x="866" y="213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6" y="211"/>
                    </a:lnTo>
                    <a:lnTo>
                      <a:pt x="865" y="211"/>
                    </a:lnTo>
                    <a:lnTo>
                      <a:pt x="865" y="211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5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10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8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4"/>
                    </a:lnTo>
                    <a:lnTo>
                      <a:pt x="865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6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4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2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201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9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7"/>
                    </a:lnTo>
                    <a:lnTo>
                      <a:pt x="868" y="195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3"/>
                    </a:lnTo>
                    <a:lnTo>
                      <a:pt x="868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2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6" y="190"/>
                    </a:lnTo>
                    <a:lnTo>
                      <a:pt x="865" y="188"/>
                    </a:lnTo>
                    <a:lnTo>
                      <a:pt x="865" y="186"/>
                    </a:lnTo>
                    <a:lnTo>
                      <a:pt x="865" y="186"/>
                    </a:lnTo>
                    <a:lnTo>
                      <a:pt x="863" y="184"/>
                    </a:lnTo>
                    <a:lnTo>
                      <a:pt x="863" y="184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2"/>
                    </a:lnTo>
                    <a:lnTo>
                      <a:pt x="863" y="181"/>
                    </a:lnTo>
                    <a:lnTo>
                      <a:pt x="863" y="181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3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5" y="179"/>
                    </a:lnTo>
                    <a:lnTo>
                      <a:pt x="866" y="179"/>
                    </a:lnTo>
                    <a:lnTo>
                      <a:pt x="866" y="179"/>
                    </a:lnTo>
                    <a:lnTo>
                      <a:pt x="868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7"/>
                    </a:lnTo>
                    <a:lnTo>
                      <a:pt x="870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2" y="175"/>
                    </a:lnTo>
                    <a:lnTo>
                      <a:pt x="874" y="175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3"/>
                    </a:lnTo>
                    <a:lnTo>
                      <a:pt x="874" y="172"/>
                    </a:lnTo>
                    <a:lnTo>
                      <a:pt x="874" y="172"/>
                    </a:lnTo>
                    <a:lnTo>
                      <a:pt x="875" y="170"/>
                    </a:lnTo>
                    <a:lnTo>
                      <a:pt x="875" y="170"/>
                    </a:lnTo>
                    <a:lnTo>
                      <a:pt x="875" y="168"/>
                    </a:lnTo>
                    <a:lnTo>
                      <a:pt x="877" y="168"/>
                    </a:lnTo>
                    <a:lnTo>
                      <a:pt x="877" y="168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6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4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7" y="163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61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9"/>
                    </a:lnTo>
                    <a:lnTo>
                      <a:pt x="879" y="157"/>
                    </a:lnTo>
                    <a:lnTo>
                      <a:pt x="879" y="157"/>
                    </a:lnTo>
                    <a:lnTo>
                      <a:pt x="881" y="155"/>
                    </a:lnTo>
                    <a:lnTo>
                      <a:pt x="881" y="155"/>
                    </a:lnTo>
                    <a:lnTo>
                      <a:pt x="881" y="154"/>
                    </a:lnTo>
                    <a:lnTo>
                      <a:pt x="881" y="154"/>
                    </a:lnTo>
                    <a:lnTo>
                      <a:pt x="883" y="154"/>
                    </a:lnTo>
                    <a:lnTo>
                      <a:pt x="883" y="154"/>
                    </a:lnTo>
                    <a:lnTo>
                      <a:pt x="884" y="152"/>
                    </a:lnTo>
                    <a:lnTo>
                      <a:pt x="886" y="152"/>
                    </a:lnTo>
                    <a:lnTo>
                      <a:pt x="886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88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2"/>
                    </a:lnTo>
                    <a:lnTo>
                      <a:pt x="890" y="150"/>
                    </a:lnTo>
                    <a:lnTo>
                      <a:pt x="890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2" y="150"/>
                    </a:lnTo>
                    <a:lnTo>
                      <a:pt x="894" y="150"/>
                    </a:lnTo>
                    <a:lnTo>
                      <a:pt x="894" y="150"/>
                    </a:lnTo>
                    <a:lnTo>
                      <a:pt x="895" y="150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8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5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7" y="143"/>
                    </a:lnTo>
                    <a:lnTo>
                      <a:pt x="899" y="143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41"/>
                    </a:lnTo>
                    <a:lnTo>
                      <a:pt x="899" y="139"/>
                    </a:lnTo>
                    <a:lnTo>
                      <a:pt x="901" y="139"/>
                    </a:lnTo>
                    <a:lnTo>
                      <a:pt x="901" y="137"/>
                    </a:lnTo>
                    <a:lnTo>
                      <a:pt x="899" y="137"/>
                    </a:lnTo>
                    <a:lnTo>
                      <a:pt x="899" y="137"/>
                    </a:lnTo>
                    <a:lnTo>
                      <a:pt x="899" y="135"/>
                    </a:lnTo>
                    <a:lnTo>
                      <a:pt x="899" y="135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4"/>
                    </a:lnTo>
                    <a:lnTo>
                      <a:pt x="899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7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899" y="132"/>
                    </a:lnTo>
                    <a:lnTo>
                      <a:pt x="901" y="132"/>
                    </a:lnTo>
                    <a:lnTo>
                      <a:pt x="901" y="132"/>
                    </a:lnTo>
                    <a:lnTo>
                      <a:pt x="901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3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4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08" y="130"/>
                    </a:lnTo>
                    <a:lnTo>
                      <a:pt x="910" y="128"/>
                    </a:lnTo>
                    <a:lnTo>
                      <a:pt x="910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2" y="128"/>
                    </a:lnTo>
                    <a:lnTo>
                      <a:pt x="913" y="128"/>
                    </a:lnTo>
                    <a:lnTo>
                      <a:pt x="913" y="128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3" y="126"/>
                    </a:lnTo>
                    <a:lnTo>
                      <a:pt x="915" y="126"/>
                    </a:lnTo>
                    <a:lnTo>
                      <a:pt x="915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7" y="126"/>
                    </a:lnTo>
                    <a:lnTo>
                      <a:pt x="919" y="125"/>
                    </a:lnTo>
                    <a:lnTo>
                      <a:pt x="919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1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2" y="125"/>
                    </a:lnTo>
                    <a:lnTo>
                      <a:pt x="924" y="125"/>
                    </a:lnTo>
                    <a:lnTo>
                      <a:pt x="924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6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28" y="125"/>
                    </a:lnTo>
                    <a:lnTo>
                      <a:pt x="930" y="125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0" y="123"/>
                    </a:lnTo>
                    <a:lnTo>
                      <a:pt x="932" y="123"/>
                    </a:lnTo>
                    <a:lnTo>
                      <a:pt x="932" y="121"/>
                    </a:lnTo>
                    <a:lnTo>
                      <a:pt x="932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3" y="121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9"/>
                    </a:lnTo>
                    <a:lnTo>
                      <a:pt x="935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7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7" y="116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4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39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1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2"/>
                    </a:lnTo>
                    <a:lnTo>
                      <a:pt x="942" y="110"/>
                    </a:lnTo>
                    <a:lnTo>
                      <a:pt x="942" y="110"/>
                    </a:lnTo>
                    <a:lnTo>
                      <a:pt x="944" y="110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4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6" y="108"/>
                    </a:lnTo>
                    <a:lnTo>
                      <a:pt x="948" y="108"/>
                    </a:lnTo>
                    <a:lnTo>
                      <a:pt x="948" y="108"/>
                    </a:lnTo>
                    <a:lnTo>
                      <a:pt x="948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0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5"/>
                    </a:lnTo>
                    <a:lnTo>
                      <a:pt x="950" y="105"/>
                    </a:lnTo>
                    <a:lnTo>
                      <a:pt x="950" y="103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101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7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6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4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0" y="92"/>
                    </a:lnTo>
                    <a:lnTo>
                      <a:pt x="951" y="92"/>
                    </a:lnTo>
                    <a:lnTo>
                      <a:pt x="951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3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2"/>
                    </a:lnTo>
                    <a:lnTo>
                      <a:pt x="955" y="94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7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59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0" y="92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2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4" y="90"/>
                    </a:lnTo>
                    <a:lnTo>
                      <a:pt x="966" y="90"/>
                    </a:lnTo>
                    <a:lnTo>
                      <a:pt x="966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68" y="90"/>
                    </a:lnTo>
                    <a:lnTo>
                      <a:pt x="970" y="90"/>
                    </a:lnTo>
                    <a:lnTo>
                      <a:pt x="970" y="90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1" y="88"/>
                    </a:lnTo>
                    <a:lnTo>
                      <a:pt x="973" y="88"/>
                    </a:lnTo>
                    <a:lnTo>
                      <a:pt x="973" y="88"/>
                    </a:lnTo>
                    <a:lnTo>
                      <a:pt x="975" y="87"/>
                    </a:lnTo>
                    <a:lnTo>
                      <a:pt x="975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7"/>
                    </a:lnTo>
                    <a:lnTo>
                      <a:pt x="977" y="85"/>
                    </a:lnTo>
                    <a:lnTo>
                      <a:pt x="977" y="85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3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81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5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7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9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8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6"/>
                    </a:lnTo>
                    <a:lnTo>
                      <a:pt x="979" y="74"/>
                    </a:lnTo>
                    <a:lnTo>
                      <a:pt x="979" y="74"/>
                    </a:lnTo>
                    <a:lnTo>
                      <a:pt x="977" y="74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2"/>
                    </a:lnTo>
                    <a:lnTo>
                      <a:pt x="977" y="70"/>
                    </a:lnTo>
                    <a:lnTo>
                      <a:pt x="975" y="70"/>
                    </a:lnTo>
                    <a:lnTo>
                      <a:pt x="975" y="70"/>
                    </a:lnTo>
                    <a:lnTo>
                      <a:pt x="975" y="69"/>
                    </a:lnTo>
                    <a:lnTo>
                      <a:pt x="973" y="69"/>
                    </a:lnTo>
                    <a:lnTo>
                      <a:pt x="973" y="69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3" y="67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1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70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5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3"/>
                    </a:lnTo>
                    <a:lnTo>
                      <a:pt x="968" y="61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9"/>
                    </a:lnTo>
                    <a:lnTo>
                      <a:pt x="968" y="58"/>
                    </a:lnTo>
                    <a:lnTo>
                      <a:pt x="970" y="58"/>
                    </a:lnTo>
                    <a:lnTo>
                      <a:pt x="970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8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1" y="56"/>
                    </a:lnTo>
                    <a:lnTo>
                      <a:pt x="973" y="56"/>
                    </a:lnTo>
                    <a:lnTo>
                      <a:pt x="973" y="54"/>
                    </a:lnTo>
                    <a:lnTo>
                      <a:pt x="975" y="54"/>
                    </a:lnTo>
                    <a:lnTo>
                      <a:pt x="975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7" y="54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79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0" y="52"/>
                    </a:lnTo>
                    <a:lnTo>
                      <a:pt x="982" y="52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50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2" y="49"/>
                    </a:lnTo>
                    <a:lnTo>
                      <a:pt x="984" y="49"/>
                    </a:lnTo>
                    <a:lnTo>
                      <a:pt x="984" y="49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4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6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8" y="47"/>
                    </a:lnTo>
                    <a:lnTo>
                      <a:pt x="989" y="47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89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5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1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3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5" y="43"/>
                    </a:lnTo>
                    <a:lnTo>
                      <a:pt x="997" y="43"/>
                    </a:lnTo>
                    <a:lnTo>
                      <a:pt x="997" y="43"/>
                    </a:lnTo>
                    <a:lnTo>
                      <a:pt x="997" y="45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998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0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2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4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6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7" y="43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5"/>
                    </a:lnTo>
                    <a:lnTo>
                      <a:pt x="1009" y="47"/>
                    </a:lnTo>
                    <a:lnTo>
                      <a:pt x="1009" y="47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09" y="49"/>
                    </a:lnTo>
                    <a:lnTo>
                      <a:pt x="1011" y="49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0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1" y="52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3" y="54"/>
                    </a:lnTo>
                    <a:lnTo>
                      <a:pt x="1015" y="56"/>
                    </a:lnTo>
                    <a:lnTo>
                      <a:pt x="1015" y="56"/>
                    </a:lnTo>
                    <a:lnTo>
                      <a:pt x="1017" y="56"/>
                    </a:lnTo>
                    <a:lnTo>
                      <a:pt x="1017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6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18" y="58"/>
                    </a:lnTo>
                    <a:lnTo>
                      <a:pt x="1020" y="58"/>
                    </a:lnTo>
                    <a:lnTo>
                      <a:pt x="1022" y="58"/>
                    </a:lnTo>
                    <a:lnTo>
                      <a:pt x="1022" y="59"/>
                    </a:lnTo>
                    <a:lnTo>
                      <a:pt x="1022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59"/>
                    </a:lnTo>
                    <a:lnTo>
                      <a:pt x="1024" y="61"/>
                    </a:lnTo>
                    <a:lnTo>
                      <a:pt x="1024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1"/>
                    </a:lnTo>
                    <a:lnTo>
                      <a:pt x="1026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7" y="63"/>
                    </a:lnTo>
                    <a:lnTo>
                      <a:pt x="1029" y="63"/>
                    </a:lnTo>
                    <a:lnTo>
                      <a:pt x="1029" y="63"/>
                    </a:lnTo>
                    <a:lnTo>
                      <a:pt x="1031" y="63"/>
                    </a:lnTo>
                    <a:lnTo>
                      <a:pt x="1033" y="63"/>
                    </a:lnTo>
                    <a:lnTo>
                      <a:pt x="1033" y="63"/>
                    </a:lnTo>
                    <a:lnTo>
                      <a:pt x="1035" y="61"/>
                    </a:lnTo>
                    <a:lnTo>
                      <a:pt x="1035" y="61"/>
                    </a:lnTo>
                    <a:lnTo>
                      <a:pt x="1036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38" y="61"/>
                    </a:lnTo>
                    <a:lnTo>
                      <a:pt x="1040" y="61"/>
                    </a:lnTo>
                    <a:lnTo>
                      <a:pt x="1040" y="61"/>
                    </a:lnTo>
                    <a:lnTo>
                      <a:pt x="1044" y="61"/>
                    </a:lnTo>
                    <a:lnTo>
                      <a:pt x="1044" y="61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5" y="59"/>
                    </a:lnTo>
                    <a:lnTo>
                      <a:pt x="1047" y="59"/>
                    </a:lnTo>
                    <a:lnTo>
                      <a:pt x="1049" y="59"/>
                    </a:lnTo>
                    <a:lnTo>
                      <a:pt x="1049" y="59"/>
                    </a:lnTo>
                    <a:lnTo>
                      <a:pt x="1051" y="59"/>
                    </a:lnTo>
                    <a:lnTo>
                      <a:pt x="1051" y="61"/>
                    </a:lnTo>
                    <a:lnTo>
                      <a:pt x="1055" y="61"/>
                    </a:lnTo>
                    <a:lnTo>
                      <a:pt x="1056" y="61"/>
                    </a:lnTo>
                    <a:lnTo>
                      <a:pt x="1056" y="59"/>
                    </a:lnTo>
                    <a:lnTo>
                      <a:pt x="1058" y="59"/>
                    </a:lnTo>
                    <a:lnTo>
                      <a:pt x="1060" y="59"/>
                    </a:lnTo>
                    <a:lnTo>
                      <a:pt x="1060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2" y="59"/>
                    </a:lnTo>
                    <a:lnTo>
                      <a:pt x="1064" y="58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4" y="56"/>
                    </a:lnTo>
                    <a:lnTo>
                      <a:pt x="1065" y="54"/>
                    </a:lnTo>
                    <a:lnTo>
                      <a:pt x="1065" y="54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5" y="52"/>
                    </a:lnTo>
                    <a:lnTo>
                      <a:pt x="1067" y="52"/>
                    </a:lnTo>
                    <a:lnTo>
                      <a:pt x="1067" y="52"/>
                    </a:lnTo>
                    <a:lnTo>
                      <a:pt x="1067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1" y="50"/>
                    </a:lnTo>
                    <a:lnTo>
                      <a:pt x="1073" y="49"/>
                    </a:lnTo>
                    <a:lnTo>
                      <a:pt x="1074" y="49"/>
                    </a:lnTo>
                    <a:lnTo>
                      <a:pt x="1076" y="49"/>
                    </a:lnTo>
                    <a:lnTo>
                      <a:pt x="1076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78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0" y="47"/>
                    </a:lnTo>
                    <a:lnTo>
                      <a:pt x="1082" y="47"/>
                    </a:lnTo>
                    <a:lnTo>
                      <a:pt x="1082" y="47"/>
                    </a:lnTo>
                    <a:lnTo>
                      <a:pt x="1085" y="47"/>
                    </a:lnTo>
                    <a:lnTo>
                      <a:pt x="1087" y="47"/>
                    </a:lnTo>
                    <a:lnTo>
                      <a:pt x="1089" y="47"/>
                    </a:lnTo>
                    <a:lnTo>
                      <a:pt x="1089" y="49"/>
                    </a:lnTo>
                    <a:lnTo>
                      <a:pt x="1089" y="49"/>
                    </a:lnTo>
                    <a:lnTo>
                      <a:pt x="1091" y="49"/>
                    </a:lnTo>
                    <a:lnTo>
                      <a:pt x="1091" y="50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2"/>
                    </a:lnTo>
                    <a:lnTo>
                      <a:pt x="1092" y="54"/>
                    </a:lnTo>
                    <a:lnTo>
                      <a:pt x="1092" y="54"/>
                    </a:lnTo>
                    <a:lnTo>
                      <a:pt x="1094" y="54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4" y="56"/>
                    </a:lnTo>
                    <a:lnTo>
                      <a:pt x="1096" y="56"/>
                    </a:lnTo>
                    <a:lnTo>
                      <a:pt x="1096" y="56"/>
                    </a:lnTo>
                    <a:lnTo>
                      <a:pt x="1098" y="56"/>
                    </a:lnTo>
                    <a:lnTo>
                      <a:pt x="1100" y="56"/>
                    </a:lnTo>
                    <a:lnTo>
                      <a:pt x="1102" y="58"/>
                    </a:lnTo>
                    <a:lnTo>
                      <a:pt x="1102" y="58"/>
                    </a:lnTo>
                    <a:lnTo>
                      <a:pt x="1103" y="58"/>
                    </a:lnTo>
                    <a:lnTo>
                      <a:pt x="1103" y="59"/>
                    </a:lnTo>
                    <a:lnTo>
                      <a:pt x="1103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5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7" y="59"/>
                    </a:lnTo>
                    <a:lnTo>
                      <a:pt x="1109" y="59"/>
                    </a:lnTo>
                    <a:lnTo>
                      <a:pt x="1109" y="59"/>
                    </a:lnTo>
                    <a:lnTo>
                      <a:pt x="1111" y="59"/>
                    </a:lnTo>
                    <a:lnTo>
                      <a:pt x="1112" y="59"/>
                    </a:lnTo>
                    <a:lnTo>
                      <a:pt x="1112" y="59"/>
                    </a:lnTo>
                    <a:lnTo>
                      <a:pt x="1112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4" y="58"/>
                    </a:lnTo>
                    <a:lnTo>
                      <a:pt x="1116" y="58"/>
                    </a:lnTo>
                    <a:lnTo>
                      <a:pt x="1118" y="58"/>
                    </a:lnTo>
                    <a:lnTo>
                      <a:pt x="1118" y="58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0" y="59"/>
                    </a:lnTo>
                    <a:lnTo>
                      <a:pt x="1121" y="59"/>
                    </a:lnTo>
                    <a:lnTo>
                      <a:pt x="1121" y="59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3" y="61"/>
                    </a:lnTo>
                    <a:lnTo>
                      <a:pt x="1125" y="59"/>
                    </a:lnTo>
                    <a:lnTo>
                      <a:pt x="1125" y="59"/>
                    </a:lnTo>
                    <a:lnTo>
                      <a:pt x="1127" y="59"/>
                    </a:lnTo>
                    <a:lnTo>
                      <a:pt x="1127" y="59"/>
                    </a:lnTo>
                    <a:lnTo>
                      <a:pt x="1129" y="59"/>
                    </a:lnTo>
                    <a:lnTo>
                      <a:pt x="1129" y="59"/>
                    </a:lnTo>
                    <a:lnTo>
                      <a:pt x="1130" y="59"/>
                    </a:lnTo>
                    <a:lnTo>
                      <a:pt x="1132" y="59"/>
                    </a:lnTo>
                    <a:lnTo>
                      <a:pt x="1132" y="59"/>
                    </a:lnTo>
                    <a:lnTo>
                      <a:pt x="1134" y="59"/>
                    </a:lnTo>
                    <a:lnTo>
                      <a:pt x="1136" y="59"/>
                    </a:lnTo>
                    <a:lnTo>
                      <a:pt x="1136" y="59"/>
                    </a:lnTo>
                    <a:lnTo>
                      <a:pt x="1138" y="59"/>
                    </a:lnTo>
                    <a:lnTo>
                      <a:pt x="1138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0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7" y="61"/>
                    </a:lnTo>
                    <a:lnTo>
                      <a:pt x="1147" y="61"/>
                    </a:lnTo>
                    <a:lnTo>
                      <a:pt x="1147" y="59"/>
                    </a:lnTo>
                    <a:lnTo>
                      <a:pt x="1147" y="59"/>
                    </a:lnTo>
                    <a:lnTo>
                      <a:pt x="1149" y="59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49" y="58"/>
                    </a:lnTo>
                    <a:lnTo>
                      <a:pt x="1150" y="58"/>
                    </a:lnTo>
                    <a:lnTo>
                      <a:pt x="1150" y="56"/>
                    </a:lnTo>
                    <a:lnTo>
                      <a:pt x="1149" y="56"/>
                    </a:lnTo>
                    <a:lnTo>
                      <a:pt x="1149" y="56"/>
                    </a:lnTo>
                    <a:lnTo>
                      <a:pt x="1149" y="54"/>
                    </a:lnTo>
                    <a:lnTo>
                      <a:pt x="1149" y="52"/>
                    </a:lnTo>
                    <a:lnTo>
                      <a:pt x="1150" y="52"/>
                    </a:lnTo>
                    <a:lnTo>
                      <a:pt x="1150" y="50"/>
                    </a:lnTo>
                    <a:lnTo>
                      <a:pt x="1152" y="50"/>
                    </a:lnTo>
                    <a:lnTo>
                      <a:pt x="1154" y="50"/>
                    </a:lnTo>
                    <a:lnTo>
                      <a:pt x="1156" y="50"/>
                    </a:lnTo>
                    <a:lnTo>
                      <a:pt x="1158" y="50"/>
                    </a:lnTo>
                    <a:lnTo>
                      <a:pt x="1158" y="52"/>
                    </a:lnTo>
                    <a:lnTo>
                      <a:pt x="1159" y="52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59" y="54"/>
                    </a:lnTo>
                    <a:lnTo>
                      <a:pt x="1161" y="54"/>
                    </a:lnTo>
                    <a:lnTo>
                      <a:pt x="1161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3" y="56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5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7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68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2" y="58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4" y="59"/>
                    </a:lnTo>
                    <a:lnTo>
                      <a:pt x="1176" y="61"/>
                    </a:lnTo>
                    <a:lnTo>
                      <a:pt x="1176" y="61"/>
                    </a:lnTo>
                    <a:lnTo>
                      <a:pt x="1176" y="63"/>
                    </a:lnTo>
                    <a:lnTo>
                      <a:pt x="1176" y="63"/>
                    </a:lnTo>
                    <a:lnTo>
                      <a:pt x="1174" y="63"/>
                    </a:lnTo>
                    <a:lnTo>
                      <a:pt x="1174" y="63"/>
                    </a:lnTo>
                    <a:lnTo>
                      <a:pt x="1176" y="65"/>
                    </a:lnTo>
                    <a:lnTo>
                      <a:pt x="1176" y="65"/>
                    </a:lnTo>
                    <a:lnTo>
                      <a:pt x="1176" y="67"/>
                    </a:lnTo>
                    <a:lnTo>
                      <a:pt x="1176" y="67"/>
                    </a:lnTo>
                    <a:lnTo>
                      <a:pt x="1176" y="69"/>
                    </a:lnTo>
                    <a:lnTo>
                      <a:pt x="1176" y="69"/>
                    </a:lnTo>
                    <a:lnTo>
                      <a:pt x="1177" y="69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0"/>
                    </a:lnTo>
                    <a:lnTo>
                      <a:pt x="1177" y="72"/>
                    </a:lnTo>
                    <a:lnTo>
                      <a:pt x="1177" y="72"/>
                    </a:lnTo>
                    <a:lnTo>
                      <a:pt x="1179" y="72"/>
                    </a:lnTo>
                    <a:lnTo>
                      <a:pt x="1179" y="72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4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79" y="76"/>
                    </a:lnTo>
                    <a:lnTo>
                      <a:pt x="1181" y="76"/>
                    </a:lnTo>
                    <a:lnTo>
                      <a:pt x="1181" y="78"/>
                    </a:lnTo>
                    <a:lnTo>
                      <a:pt x="1181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3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5" y="78"/>
                    </a:lnTo>
                    <a:lnTo>
                      <a:pt x="1188" y="78"/>
                    </a:lnTo>
                    <a:lnTo>
                      <a:pt x="1188" y="78"/>
                    </a:lnTo>
                    <a:lnTo>
                      <a:pt x="1190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2" y="78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4" y="76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6" y="74"/>
                    </a:lnTo>
                    <a:lnTo>
                      <a:pt x="1197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199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4"/>
                    </a:lnTo>
                    <a:lnTo>
                      <a:pt x="1201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3" y="76"/>
                    </a:lnTo>
                    <a:lnTo>
                      <a:pt x="1205" y="76"/>
                    </a:lnTo>
                    <a:lnTo>
                      <a:pt x="1206" y="76"/>
                    </a:lnTo>
                    <a:lnTo>
                      <a:pt x="1208" y="76"/>
                    </a:lnTo>
                    <a:lnTo>
                      <a:pt x="1210" y="74"/>
                    </a:lnTo>
                    <a:lnTo>
                      <a:pt x="1210" y="76"/>
                    </a:lnTo>
                    <a:lnTo>
                      <a:pt x="1212" y="76"/>
                    </a:lnTo>
                    <a:lnTo>
                      <a:pt x="1212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4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5" y="76"/>
                    </a:lnTo>
                    <a:lnTo>
                      <a:pt x="1217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19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1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8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79"/>
                    </a:lnTo>
                    <a:lnTo>
                      <a:pt x="1223" y="81"/>
                    </a:lnTo>
                    <a:lnTo>
                      <a:pt x="1223" y="81"/>
                    </a:lnTo>
                    <a:lnTo>
                      <a:pt x="1223" y="83"/>
                    </a:lnTo>
                    <a:lnTo>
                      <a:pt x="1223" y="83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5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7"/>
                    </a:lnTo>
                    <a:lnTo>
                      <a:pt x="1223" y="88"/>
                    </a:lnTo>
                    <a:lnTo>
                      <a:pt x="1223" y="88"/>
                    </a:lnTo>
                    <a:lnTo>
                      <a:pt x="1225" y="88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0"/>
                    </a:lnTo>
                    <a:lnTo>
                      <a:pt x="1226" y="92"/>
                    </a:lnTo>
                    <a:lnTo>
                      <a:pt x="1226" y="92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4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6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7"/>
                    </a:lnTo>
                    <a:lnTo>
                      <a:pt x="1228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99"/>
                    </a:lnTo>
                    <a:lnTo>
                      <a:pt x="1226" y="101"/>
                    </a:lnTo>
                    <a:lnTo>
                      <a:pt x="1226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28" y="101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3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30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5"/>
                    </a:lnTo>
                    <a:lnTo>
                      <a:pt x="1228" y="107"/>
                    </a:lnTo>
                    <a:lnTo>
                      <a:pt x="1226" y="107"/>
                    </a:lnTo>
                    <a:lnTo>
                      <a:pt x="1226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7"/>
                    </a:lnTo>
                    <a:lnTo>
                      <a:pt x="1225" y="108"/>
                    </a:lnTo>
                    <a:lnTo>
                      <a:pt x="1223" y="108"/>
                    </a:lnTo>
                    <a:lnTo>
                      <a:pt x="1223" y="110"/>
                    </a:lnTo>
                    <a:lnTo>
                      <a:pt x="1223" y="110"/>
                    </a:lnTo>
                    <a:lnTo>
                      <a:pt x="1225" y="110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5" y="112"/>
                    </a:lnTo>
                    <a:lnTo>
                      <a:pt x="1226" y="114"/>
                    </a:lnTo>
                    <a:lnTo>
                      <a:pt x="1226" y="114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6"/>
                    </a:lnTo>
                    <a:lnTo>
                      <a:pt x="1228" y="117"/>
                    </a:lnTo>
                    <a:lnTo>
                      <a:pt x="1228" y="117"/>
                    </a:lnTo>
                    <a:lnTo>
                      <a:pt x="1228" y="119"/>
                    </a:lnTo>
                    <a:lnTo>
                      <a:pt x="1228" y="119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1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3"/>
                    </a:lnTo>
                    <a:lnTo>
                      <a:pt x="1228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5"/>
                    </a:lnTo>
                    <a:lnTo>
                      <a:pt x="1226" y="126"/>
                    </a:lnTo>
                    <a:lnTo>
                      <a:pt x="1225" y="126"/>
                    </a:lnTo>
                    <a:lnTo>
                      <a:pt x="1225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3" y="126"/>
                    </a:lnTo>
                    <a:lnTo>
                      <a:pt x="1221" y="126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28"/>
                    </a:lnTo>
                    <a:lnTo>
                      <a:pt x="1219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7" y="130"/>
                    </a:lnTo>
                    <a:lnTo>
                      <a:pt x="1215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2"/>
                    </a:lnTo>
                    <a:lnTo>
                      <a:pt x="1214" y="134"/>
                    </a:lnTo>
                    <a:lnTo>
                      <a:pt x="1214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2" y="134"/>
                    </a:lnTo>
                    <a:lnTo>
                      <a:pt x="1210" y="134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10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8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6" y="135"/>
                    </a:lnTo>
                    <a:lnTo>
                      <a:pt x="1205" y="135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5" y="137"/>
                    </a:lnTo>
                    <a:lnTo>
                      <a:pt x="1203" y="137"/>
                    </a:lnTo>
                    <a:lnTo>
                      <a:pt x="1203" y="137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3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39"/>
                    </a:lnTo>
                    <a:lnTo>
                      <a:pt x="1201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1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3"/>
                    </a:lnTo>
                    <a:lnTo>
                      <a:pt x="1199" y="145"/>
                    </a:lnTo>
                    <a:lnTo>
                      <a:pt x="1199" y="145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6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48"/>
                    </a:lnTo>
                    <a:lnTo>
                      <a:pt x="1199" y="150"/>
                    </a:lnTo>
                    <a:lnTo>
                      <a:pt x="1199" y="150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2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4"/>
                    </a:lnTo>
                    <a:lnTo>
                      <a:pt x="1201" y="155"/>
                    </a:lnTo>
                    <a:lnTo>
                      <a:pt x="1201" y="155"/>
                    </a:lnTo>
                    <a:lnTo>
                      <a:pt x="1201" y="157"/>
                    </a:lnTo>
                    <a:lnTo>
                      <a:pt x="1201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7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199" y="159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1"/>
                    </a:lnTo>
                    <a:lnTo>
                      <a:pt x="1201" y="163"/>
                    </a:lnTo>
                    <a:lnTo>
                      <a:pt x="1201" y="163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201" y="164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9" y="166"/>
                    </a:lnTo>
                    <a:lnTo>
                      <a:pt x="1197" y="166"/>
                    </a:lnTo>
                    <a:lnTo>
                      <a:pt x="1197" y="166"/>
                    </a:lnTo>
                    <a:lnTo>
                      <a:pt x="1197" y="168"/>
                    </a:lnTo>
                    <a:lnTo>
                      <a:pt x="1197" y="168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0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7" y="172"/>
                    </a:lnTo>
                    <a:lnTo>
                      <a:pt x="1199" y="173"/>
                    </a:lnTo>
                    <a:lnTo>
                      <a:pt x="1199" y="173"/>
                    </a:lnTo>
                    <a:lnTo>
                      <a:pt x="1199" y="175"/>
                    </a:lnTo>
                    <a:lnTo>
                      <a:pt x="1199" y="175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7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79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199" y="181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1" y="182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3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4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5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3" y="186"/>
                    </a:lnTo>
                    <a:lnTo>
                      <a:pt x="1205" y="186"/>
                    </a:lnTo>
                    <a:lnTo>
                      <a:pt x="1205" y="188"/>
                    </a:lnTo>
                    <a:lnTo>
                      <a:pt x="1206" y="188"/>
                    </a:lnTo>
                    <a:lnTo>
                      <a:pt x="1206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88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08" y="190"/>
                    </a:lnTo>
                    <a:lnTo>
                      <a:pt x="1210" y="190"/>
                    </a:lnTo>
                    <a:lnTo>
                      <a:pt x="1210" y="192"/>
                    </a:lnTo>
                    <a:lnTo>
                      <a:pt x="1210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2" y="192"/>
                    </a:lnTo>
                    <a:lnTo>
                      <a:pt x="1214" y="192"/>
                    </a:lnTo>
                    <a:lnTo>
                      <a:pt x="1214" y="192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5" y="193"/>
                    </a:lnTo>
                    <a:lnTo>
                      <a:pt x="1217" y="193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7" y="195"/>
                    </a:lnTo>
                    <a:lnTo>
                      <a:pt x="1215" y="195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5" y="197"/>
                    </a:lnTo>
                    <a:lnTo>
                      <a:pt x="1217" y="199"/>
                    </a:lnTo>
                    <a:lnTo>
                      <a:pt x="1219" y="199"/>
                    </a:lnTo>
                    <a:lnTo>
                      <a:pt x="1219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1" y="199"/>
                    </a:lnTo>
                    <a:lnTo>
                      <a:pt x="1223" y="199"/>
                    </a:lnTo>
                    <a:lnTo>
                      <a:pt x="1223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5" y="199"/>
                    </a:lnTo>
                    <a:lnTo>
                      <a:pt x="1228" y="201"/>
                    </a:lnTo>
                    <a:lnTo>
                      <a:pt x="1228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0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2" y="201"/>
                    </a:lnTo>
                    <a:lnTo>
                      <a:pt x="1234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7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39" y="201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1" y="202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3" y="204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6"/>
                    </a:lnTo>
                    <a:lnTo>
                      <a:pt x="1241" y="208"/>
                    </a:lnTo>
                    <a:lnTo>
                      <a:pt x="1241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9" y="208"/>
                    </a:lnTo>
                    <a:lnTo>
                      <a:pt x="1237" y="208"/>
                    </a:lnTo>
                    <a:lnTo>
                      <a:pt x="1237" y="208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0"/>
                    </a:lnTo>
                    <a:lnTo>
                      <a:pt x="1237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5" y="211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3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4" y="215"/>
                    </a:lnTo>
                    <a:lnTo>
                      <a:pt x="1235" y="215"/>
                    </a:lnTo>
                    <a:lnTo>
                      <a:pt x="1235" y="215"/>
                    </a:lnTo>
                    <a:lnTo>
                      <a:pt x="1237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39" y="215"/>
                    </a:lnTo>
                    <a:lnTo>
                      <a:pt x="1241" y="215"/>
                    </a:lnTo>
                    <a:lnTo>
                      <a:pt x="1241" y="215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1" y="217"/>
                    </a:lnTo>
                    <a:lnTo>
                      <a:pt x="1243" y="217"/>
                    </a:lnTo>
                    <a:lnTo>
                      <a:pt x="1243" y="219"/>
                    </a:lnTo>
                    <a:lnTo>
                      <a:pt x="1244" y="219"/>
                    </a:lnTo>
                    <a:lnTo>
                      <a:pt x="1246" y="219"/>
                    </a:lnTo>
                    <a:lnTo>
                      <a:pt x="1246" y="219"/>
                    </a:lnTo>
                    <a:lnTo>
                      <a:pt x="1248" y="219"/>
                    </a:lnTo>
                    <a:lnTo>
                      <a:pt x="1248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0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2" y="219"/>
                    </a:lnTo>
                    <a:lnTo>
                      <a:pt x="1253" y="220"/>
                    </a:lnTo>
                    <a:lnTo>
                      <a:pt x="1253" y="220"/>
                    </a:lnTo>
                    <a:lnTo>
                      <a:pt x="1255" y="220"/>
                    </a:lnTo>
                    <a:lnTo>
                      <a:pt x="1255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7" y="220"/>
                    </a:lnTo>
                    <a:lnTo>
                      <a:pt x="1259" y="219"/>
                    </a:lnTo>
                    <a:lnTo>
                      <a:pt x="1259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1" y="219"/>
                    </a:lnTo>
                    <a:lnTo>
                      <a:pt x="1262" y="219"/>
                    </a:lnTo>
                    <a:lnTo>
                      <a:pt x="1262" y="217"/>
                    </a:lnTo>
                    <a:lnTo>
                      <a:pt x="1262" y="217"/>
                    </a:lnTo>
                    <a:lnTo>
                      <a:pt x="1264" y="217"/>
                    </a:lnTo>
                    <a:lnTo>
                      <a:pt x="1264" y="217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6" y="215"/>
                    </a:lnTo>
                    <a:lnTo>
                      <a:pt x="1268" y="215"/>
                    </a:lnTo>
                    <a:lnTo>
                      <a:pt x="1268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0" y="215"/>
                    </a:lnTo>
                    <a:lnTo>
                      <a:pt x="1272" y="215"/>
                    </a:lnTo>
                    <a:lnTo>
                      <a:pt x="1272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5"/>
                    </a:lnTo>
                    <a:lnTo>
                      <a:pt x="1273" y="213"/>
                    </a:lnTo>
                    <a:lnTo>
                      <a:pt x="1275" y="213"/>
                    </a:lnTo>
                    <a:lnTo>
                      <a:pt x="1275" y="213"/>
                    </a:lnTo>
                    <a:lnTo>
                      <a:pt x="1277" y="213"/>
                    </a:lnTo>
                    <a:lnTo>
                      <a:pt x="1279" y="213"/>
                    </a:lnTo>
                    <a:lnTo>
                      <a:pt x="1279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1" y="213"/>
                    </a:lnTo>
                    <a:lnTo>
                      <a:pt x="1282" y="213"/>
                    </a:lnTo>
                    <a:lnTo>
                      <a:pt x="1282" y="213"/>
                    </a:lnTo>
                    <a:lnTo>
                      <a:pt x="1284" y="213"/>
                    </a:lnTo>
                    <a:lnTo>
                      <a:pt x="1284" y="213"/>
                    </a:lnTo>
                    <a:lnTo>
                      <a:pt x="1286" y="213"/>
                    </a:lnTo>
                    <a:lnTo>
                      <a:pt x="1286" y="213"/>
                    </a:lnTo>
                    <a:lnTo>
                      <a:pt x="1286" y="215"/>
                    </a:lnTo>
                    <a:lnTo>
                      <a:pt x="1286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3"/>
                    </a:lnTo>
                    <a:lnTo>
                      <a:pt x="1288" y="215"/>
                    </a:lnTo>
                    <a:lnTo>
                      <a:pt x="1288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0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93" y="215"/>
                    </a:lnTo>
                    <a:lnTo>
                      <a:pt x="1293" y="217"/>
                    </a:lnTo>
                    <a:lnTo>
                      <a:pt x="1293" y="217"/>
                    </a:lnTo>
                    <a:lnTo>
                      <a:pt x="1295" y="217"/>
                    </a:lnTo>
                    <a:lnTo>
                      <a:pt x="1295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7" y="217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19"/>
                    </a:lnTo>
                    <a:lnTo>
                      <a:pt x="1299" y="220"/>
                    </a:lnTo>
                    <a:lnTo>
                      <a:pt x="1300" y="220"/>
                    </a:lnTo>
                    <a:lnTo>
                      <a:pt x="1300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2" y="220"/>
                    </a:lnTo>
                    <a:lnTo>
                      <a:pt x="1304" y="222"/>
                    </a:lnTo>
                    <a:lnTo>
                      <a:pt x="1304" y="222"/>
                    </a:lnTo>
                    <a:lnTo>
                      <a:pt x="1306" y="222"/>
                    </a:lnTo>
                    <a:lnTo>
                      <a:pt x="1308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0" y="222"/>
                    </a:lnTo>
                    <a:lnTo>
                      <a:pt x="1311" y="222"/>
                    </a:lnTo>
                    <a:lnTo>
                      <a:pt x="1311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3" y="222"/>
                    </a:lnTo>
                    <a:lnTo>
                      <a:pt x="1315" y="222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5" y="224"/>
                    </a:lnTo>
                    <a:lnTo>
                      <a:pt x="1317" y="224"/>
                    </a:lnTo>
                    <a:lnTo>
                      <a:pt x="1317" y="224"/>
                    </a:lnTo>
                    <a:lnTo>
                      <a:pt x="1319" y="224"/>
                    </a:lnTo>
                    <a:lnTo>
                      <a:pt x="1319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0" y="224"/>
                    </a:lnTo>
                    <a:lnTo>
                      <a:pt x="1322" y="224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2" y="222"/>
                    </a:lnTo>
                    <a:lnTo>
                      <a:pt x="1324" y="222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4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6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20"/>
                    </a:lnTo>
                    <a:lnTo>
                      <a:pt x="1328" y="219"/>
                    </a:lnTo>
                    <a:lnTo>
                      <a:pt x="1328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29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1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3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5" y="219"/>
                    </a:lnTo>
                    <a:lnTo>
                      <a:pt x="1337" y="219"/>
                    </a:lnTo>
                    <a:lnTo>
                      <a:pt x="1337" y="219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9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6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8" y="219"/>
                    </a:lnTo>
                    <a:lnTo>
                      <a:pt x="1349" y="219"/>
                    </a:lnTo>
                    <a:lnTo>
                      <a:pt x="1349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19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7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19"/>
                    </a:lnTo>
                    <a:lnTo>
                      <a:pt x="1358" y="220"/>
                    </a:lnTo>
                    <a:lnTo>
                      <a:pt x="1360" y="220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0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2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4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19"/>
                    </a:lnTo>
                    <a:lnTo>
                      <a:pt x="1366" y="220"/>
                    </a:lnTo>
                    <a:lnTo>
                      <a:pt x="1366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20"/>
                    </a:lnTo>
                    <a:lnTo>
                      <a:pt x="1367" y="219"/>
                    </a:lnTo>
                    <a:lnTo>
                      <a:pt x="1367" y="219"/>
                    </a:lnTo>
                    <a:lnTo>
                      <a:pt x="1369" y="219"/>
                    </a:lnTo>
                    <a:lnTo>
                      <a:pt x="1369" y="219"/>
                    </a:lnTo>
                    <a:lnTo>
                      <a:pt x="1369" y="220"/>
                    </a:lnTo>
                    <a:lnTo>
                      <a:pt x="1369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1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3" y="220"/>
                    </a:lnTo>
                    <a:lnTo>
                      <a:pt x="1375" y="220"/>
                    </a:lnTo>
                    <a:lnTo>
                      <a:pt x="1375" y="220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5" y="219"/>
                    </a:lnTo>
                    <a:lnTo>
                      <a:pt x="1376" y="219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6" y="217"/>
                    </a:lnTo>
                    <a:lnTo>
                      <a:pt x="1378" y="217"/>
                    </a:lnTo>
                    <a:lnTo>
                      <a:pt x="1378" y="217"/>
                    </a:lnTo>
                    <a:lnTo>
                      <a:pt x="1376" y="217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6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5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3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1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5" y="210"/>
                    </a:lnTo>
                    <a:lnTo>
                      <a:pt x="1376" y="210"/>
                    </a:lnTo>
                    <a:lnTo>
                      <a:pt x="1376" y="210"/>
                    </a:lnTo>
                    <a:lnTo>
                      <a:pt x="1378" y="210"/>
                    </a:lnTo>
                    <a:lnTo>
                      <a:pt x="1378" y="210"/>
                    </a:lnTo>
                    <a:lnTo>
                      <a:pt x="1380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2" y="210"/>
                    </a:lnTo>
                    <a:lnTo>
                      <a:pt x="1384" y="210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4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5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7" y="208"/>
                    </a:lnTo>
                    <a:lnTo>
                      <a:pt x="1389" y="208"/>
                    </a:lnTo>
                    <a:lnTo>
                      <a:pt x="1391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3" y="208"/>
                    </a:lnTo>
                    <a:lnTo>
                      <a:pt x="1395" y="208"/>
                    </a:lnTo>
                    <a:lnTo>
                      <a:pt x="1395" y="208"/>
                    </a:lnTo>
                    <a:lnTo>
                      <a:pt x="1396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398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8"/>
                    </a:lnTo>
                    <a:lnTo>
                      <a:pt x="1400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2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4" y="206"/>
                    </a:lnTo>
                    <a:lnTo>
                      <a:pt x="1405" y="206"/>
                    </a:lnTo>
                    <a:lnTo>
                      <a:pt x="1405" y="206"/>
                    </a:lnTo>
                    <a:lnTo>
                      <a:pt x="1407" y="206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09" y="204"/>
                    </a:lnTo>
                    <a:lnTo>
                      <a:pt x="1411" y="204"/>
                    </a:lnTo>
                    <a:lnTo>
                      <a:pt x="1411" y="204"/>
                    </a:lnTo>
                    <a:lnTo>
                      <a:pt x="1413" y="202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4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6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18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0" y="201"/>
                    </a:lnTo>
                    <a:lnTo>
                      <a:pt x="1422" y="201"/>
                    </a:lnTo>
                    <a:lnTo>
                      <a:pt x="1422" y="201"/>
                    </a:lnTo>
                    <a:lnTo>
                      <a:pt x="1422" y="199"/>
                    </a:lnTo>
                    <a:lnTo>
                      <a:pt x="1422" y="199"/>
                    </a:lnTo>
                    <a:lnTo>
                      <a:pt x="1423" y="199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7"/>
                    </a:lnTo>
                    <a:lnTo>
                      <a:pt x="1423" y="195"/>
                    </a:lnTo>
                    <a:lnTo>
                      <a:pt x="1423" y="193"/>
                    </a:lnTo>
                    <a:lnTo>
                      <a:pt x="1423" y="193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5" y="192"/>
                    </a:lnTo>
                    <a:lnTo>
                      <a:pt x="1427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29" y="190"/>
                    </a:lnTo>
                    <a:lnTo>
                      <a:pt x="1431" y="190"/>
                    </a:lnTo>
                    <a:lnTo>
                      <a:pt x="1431" y="190"/>
                    </a:lnTo>
                    <a:lnTo>
                      <a:pt x="1431" y="188"/>
                    </a:lnTo>
                    <a:lnTo>
                      <a:pt x="1431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3" y="188"/>
                    </a:lnTo>
                    <a:lnTo>
                      <a:pt x="1434" y="186"/>
                    </a:lnTo>
                    <a:lnTo>
                      <a:pt x="1436" y="186"/>
                    </a:lnTo>
                    <a:lnTo>
                      <a:pt x="1436" y="186"/>
                    </a:lnTo>
                    <a:lnTo>
                      <a:pt x="1438" y="186"/>
                    </a:lnTo>
                    <a:lnTo>
                      <a:pt x="1438" y="186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38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0" y="184"/>
                    </a:lnTo>
                    <a:lnTo>
                      <a:pt x="1442" y="184"/>
                    </a:lnTo>
                    <a:lnTo>
                      <a:pt x="1443" y="184"/>
                    </a:lnTo>
                    <a:lnTo>
                      <a:pt x="1443" y="184"/>
                    </a:lnTo>
                    <a:lnTo>
                      <a:pt x="1445" y="184"/>
                    </a:lnTo>
                    <a:lnTo>
                      <a:pt x="1447" y="184"/>
                    </a:lnTo>
                    <a:lnTo>
                      <a:pt x="1447" y="184"/>
                    </a:lnTo>
                    <a:lnTo>
                      <a:pt x="1449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1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2" y="184"/>
                    </a:lnTo>
                    <a:lnTo>
                      <a:pt x="1454" y="184"/>
                    </a:lnTo>
                    <a:lnTo>
                      <a:pt x="1454" y="182"/>
                    </a:lnTo>
                    <a:lnTo>
                      <a:pt x="1454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6" y="182"/>
                    </a:lnTo>
                    <a:lnTo>
                      <a:pt x="1458" y="182"/>
                    </a:lnTo>
                    <a:lnTo>
                      <a:pt x="1458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0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1" y="182"/>
                    </a:lnTo>
                    <a:lnTo>
                      <a:pt x="1463" y="182"/>
                    </a:lnTo>
                    <a:lnTo>
                      <a:pt x="1465" y="182"/>
                    </a:lnTo>
                    <a:lnTo>
                      <a:pt x="1465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7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2"/>
                    </a:lnTo>
                    <a:lnTo>
                      <a:pt x="1469" y="181"/>
                    </a:lnTo>
                    <a:lnTo>
                      <a:pt x="1470" y="181"/>
                    </a:lnTo>
                    <a:lnTo>
                      <a:pt x="1470" y="181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9"/>
                    </a:lnTo>
                    <a:lnTo>
                      <a:pt x="1470" y="177"/>
                    </a:lnTo>
                    <a:lnTo>
                      <a:pt x="1470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2" y="177"/>
                    </a:lnTo>
                    <a:lnTo>
                      <a:pt x="1474" y="177"/>
                    </a:lnTo>
                    <a:lnTo>
                      <a:pt x="1474" y="177"/>
                    </a:lnTo>
                    <a:lnTo>
                      <a:pt x="1476" y="175"/>
                    </a:lnTo>
                    <a:lnTo>
                      <a:pt x="1476" y="175"/>
                    </a:lnTo>
                    <a:lnTo>
                      <a:pt x="1476" y="177"/>
                    </a:lnTo>
                    <a:lnTo>
                      <a:pt x="1478" y="177"/>
                    </a:lnTo>
                    <a:lnTo>
                      <a:pt x="1478" y="177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78" y="175"/>
                    </a:lnTo>
                    <a:lnTo>
                      <a:pt x="1480" y="175"/>
                    </a:lnTo>
                    <a:lnTo>
                      <a:pt x="1480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1" y="175"/>
                    </a:lnTo>
                    <a:lnTo>
                      <a:pt x="1483" y="175"/>
                    </a:lnTo>
                    <a:lnTo>
                      <a:pt x="1485" y="175"/>
                    </a:lnTo>
                    <a:lnTo>
                      <a:pt x="1485" y="175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7"/>
                    </a:lnTo>
                    <a:lnTo>
                      <a:pt x="1487" y="179"/>
                    </a:lnTo>
                    <a:lnTo>
                      <a:pt x="1487" y="179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1"/>
                    </a:lnTo>
                    <a:lnTo>
                      <a:pt x="1487" y="182"/>
                    </a:lnTo>
                    <a:lnTo>
                      <a:pt x="1489" y="182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89" y="184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0" y="186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2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4" y="188"/>
                    </a:lnTo>
                    <a:lnTo>
                      <a:pt x="1496" y="188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6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8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499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1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6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3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4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5" y="182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7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08" y="181"/>
                    </a:lnTo>
                    <a:lnTo>
                      <a:pt x="1510" y="182"/>
                    </a:lnTo>
                    <a:lnTo>
                      <a:pt x="1510" y="182"/>
                    </a:lnTo>
                    <a:lnTo>
                      <a:pt x="1512" y="182"/>
                    </a:lnTo>
                    <a:lnTo>
                      <a:pt x="1512" y="182"/>
                    </a:lnTo>
                    <a:lnTo>
                      <a:pt x="1514" y="182"/>
                    </a:lnTo>
                    <a:lnTo>
                      <a:pt x="1516" y="182"/>
                    </a:lnTo>
                    <a:lnTo>
                      <a:pt x="1516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8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19" y="182"/>
                    </a:lnTo>
                    <a:lnTo>
                      <a:pt x="1521" y="182"/>
                    </a:lnTo>
                    <a:lnTo>
                      <a:pt x="1521" y="184"/>
                    </a:lnTo>
                    <a:lnTo>
                      <a:pt x="1521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3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4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2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5" y="181"/>
                    </a:lnTo>
                    <a:lnTo>
                      <a:pt x="1527" y="181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9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7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5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7" y="173"/>
                    </a:lnTo>
                    <a:lnTo>
                      <a:pt x="1528" y="173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28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0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2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4" y="172"/>
                    </a:lnTo>
                    <a:lnTo>
                      <a:pt x="1536" y="172"/>
                    </a:lnTo>
                    <a:lnTo>
                      <a:pt x="1536" y="172"/>
                    </a:lnTo>
                    <a:lnTo>
                      <a:pt x="1536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7" y="170"/>
                    </a:lnTo>
                    <a:lnTo>
                      <a:pt x="1539" y="170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39" y="168"/>
                    </a:lnTo>
                    <a:lnTo>
                      <a:pt x="1541" y="168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6"/>
                    </a:lnTo>
                    <a:lnTo>
                      <a:pt x="1541" y="164"/>
                    </a:lnTo>
                    <a:lnTo>
                      <a:pt x="1541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9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4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7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39" y="163"/>
                    </a:lnTo>
                    <a:lnTo>
                      <a:pt x="1541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3" y="161"/>
                    </a:lnTo>
                    <a:lnTo>
                      <a:pt x="1545" y="161"/>
                    </a:lnTo>
                    <a:lnTo>
                      <a:pt x="1545" y="159"/>
                    </a:lnTo>
                    <a:lnTo>
                      <a:pt x="1545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6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48" y="161"/>
                    </a:lnTo>
                    <a:lnTo>
                      <a:pt x="1550" y="161"/>
                    </a:lnTo>
                    <a:lnTo>
                      <a:pt x="1550" y="161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0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2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3"/>
                    </a:lnTo>
                    <a:lnTo>
                      <a:pt x="1554" y="164"/>
                    </a:lnTo>
                    <a:lnTo>
                      <a:pt x="1554" y="163"/>
                    </a:lnTo>
                    <a:lnTo>
                      <a:pt x="1555" y="163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5" y="164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7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59" y="166"/>
                    </a:lnTo>
                    <a:lnTo>
                      <a:pt x="1561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3" y="166"/>
                    </a:lnTo>
                    <a:lnTo>
                      <a:pt x="1565" y="168"/>
                    </a:lnTo>
                    <a:lnTo>
                      <a:pt x="1565" y="168"/>
                    </a:lnTo>
                    <a:lnTo>
                      <a:pt x="1566" y="168"/>
                    </a:lnTo>
                    <a:lnTo>
                      <a:pt x="1566" y="168"/>
                    </a:lnTo>
                    <a:lnTo>
                      <a:pt x="1568" y="166"/>
                    </a:lnTo>
                    <a:lnTo>
                      <a:pt x="1568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6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0" y="164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3"/>
                    </a:lnTo>
                    <a:lnTo>
                      <a:pt x="1572" y="161"/>
                    </a:lnTo>
                    <a:lnTo>
                      <a:pt x="1572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61"/>
                    </a:lnTo>
                    <a:lnTo>
                      <a:pt x="1574" y="159"/>
                    </a:lnTo>
                    <a:lnTo>
                      <a:pt x="1574" y="159"/>
                    </a:lnTo>
                    <a:lnTo>
                      <a:pt x="1575" y="159"/>
                    </a:lnTo>
                    <a:lnTo>
                      <a:pt x="1575" y="159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5" y="157"/>
                    </a:lnTo>
                    <a:lnTo>
                      <a:pt x="1577" y="157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7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5"/>
                    </a:lnTo>
                    <a:lnTo>
                      <a:pt x="1579" y="154"/>
                    </a:lnTo>
                    <a:lnTo>
                      <a:pt x="1579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1" y="154"/>
                    </a:lnTo>
                    <a:lnTo>
                      <a:pt x="1583" y="154"/>
                    </a:lnTo>
                    <a:lnTo>
                      <a:pt x="1583" y="154"/>
                    </a:lnTo>
                    <a:lnTo>
                      <a:pt x="1583" y="152"/>
                    </a:lnTo>
                    <a:lnTo>
                      <a:pt x="1583" y="152"/>
                    </a:lnTo>
                    <a:lnTo>
                      <a:pt x="1584" y="152"/>
                    </a:lnTo>
                    <a:lnTo>
                      <a:pt x="1584" y="152"/>
                    </a:lnTo>
                    <a:lnTo>
                      <a:pt x="1584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6" y="150"/>
                    </a:lnTo>
                    <a:lnTo>
                      <a:pt x="1588" y="150"/>
                    </a:lnTo>
                    <a:lnTo>
                      <a:pt x="1588" y="150"/>
                    </a:lnTo>
                    <a:lnTo>
                      <a:pt x="1588" y="148"/>
                    </a:lnTo>
                    <a:lnTo>
                      <a:pt x="1588" y="148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6"/>
                    </a:lnTo>
                    <a:lnTo>
                      <a:pt x="1588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5"/>
                    </a:lnTo>
                    <a:lnTo>
                      <a:pt x="1590" y="143"/>
                    </a:lnTo>
                    <a:lnTo>
                      <a:pt x="1592" y="143"/>
                    </a:lnTo>
                    <a:lnTo>
                      <a:pt x="1593" y="143"/>
                    </a:lnTo>
                    <a:lnTo>
                      <a:pt x="1593" y="143"/>
                    </a:lnTo>
                    <a:lnTo>
                      <a:pt x="1595" y="141"/>
                    </a:lnTo>
                    <a:lnTo>
                      <a:pt x="1595" y="139"/>
                    </a:lnTo>
                    <a:lnTo>
                      <a:pt x="1597" y="139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7" y="137"/>
                    </a:lnTo>
                    <a:lnTo>
                      <a:pt x="1599" y="137"/>
                    </a:lnTo>
                    <a:lnTo>
                      <a:pt x="1599" y="137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599" y="135"/>
                    </a:lnTo>
                    <a:lnTo>
                      <a:pt x="1601" y="135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1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3" y="134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4" y="132"/>
                    </a:lnTo>
                    <a:lnTo>
                      <a:pt x="1606" y="132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6" y="130"/>
                    </a:lnTo>
                    <a:lnTo>
                      <a:pt x="1608" y="130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08" y="128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6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5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3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21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0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2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3" y="119"/>
                    </a:lnTo>
                    <a:lnTo>
                      <a:pt x="1615" y="119"/>
                    </a:lnTo>
                    <a:lnTo>
                      <a:pt x="1617" y="119"/>
                    </a:lnTo>
                    <a:lnTo>
                      <a:pt x="1619" y="119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19" y="121"/>
                    </a:lnTo>
                    <a:lnTo>
                      <a:pt x="1621" y="121"/>
                    </a:lnTo>
                    <a:lnTo>
                      <a:pt x="1621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2" y="121"/>
                    </a:lnTo>
                    <a:lnTo>
                      <a:pt x="1624" y="121"/>
                    </a:lnTo>
                    <a:lnTo>
                      <a:pt x="1624" y="121"/>
                    </a:lnTo>
                    <a:lnTo>
                      <a:pt x="1624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3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6" y="125"/>
                    </a:lnTo>
                    <a:lnTo>
                      <a:pt x="1628" y="125"/>
                    </a:lnTo>
                    <a:lnTo>
                      <a:pt x="1628" y="125"/>
                    </a:lnTo>
                    <a:lnTo>
                      <a:pt x="1630" y="125"/>
                    </a:lnTo>
                    <a:lnTo>
                      <a:pt x="1630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1" y="125"/>
                    </a:lnTo>
                    <a:lnTo>
                      <a:pt x="1633" y="125"/>
                    </a:lnTo>
                    <a:lnTo>
                      <a:pt x="1633" y="125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3" y="126"/>
                    </a:lnTo>
                    <a:lnTo>
                      <a:pt x="1635" y="126"/>
                    </a:lnTo>
                    <a:lnTo>
                      <a:pt x="1635" y="126"/>
                    </a:lnTo>
                    <a:lnTo>
                      <a:pt x="1637" y="126"/>
                    </a:lnTo>
                    <a:lnTo>
                      <a:pt x="1637" y="126"/>
                    </a:lnTo>
                    <a:lnTo>
                      <a:pt x="1639" y="126"/>
                    </a:lnTo>
                    <a:lnTo>
                      <a:pt x="1639" y="126"/>
                    </a:lnTo>
                    <a:lnTo>
                      <a:pt x="1639" y="128"/>
                    </a:lnTo>
                    <a:lnTo>
                      <a:pt x="1640" y="128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0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2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4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6" y="130"/>
                    </a:lnTo>
                    <a:lnTo>
                      <a:pt x="1648" y="130"/>
                    </a:lnTo>
                    <a:lnTo>
                      <a:pt x="1650" y="130"/>
                    </a:lnTo>
                    <a:lnTo>
                      <a:pt x="1651" y="130"/>
                    </a:lnTo>
                    <a:lnTo>
                      <a:pt x="1651" y="130"/>
                    </a:lnTo>
                    <a:lnTo>
                      <a:pt x="1653" y="130"/>
                    </a:lnTo>
                    <a:lnTo>
                      <a:pt x="1653" y="130"/>
                    </a:lnTo>
                    <a:lnTo>
                      <a:pt x="1653" y="132"/>
                    </a:lnTo>
                    <a:lnTo>
                      <a:pt x="1653" y="132"/>
                    </a:lnTo>
                    <a:lnTo>
                      <a:pt x="1653" y="134"/>
                    </a:lnTo>
                    <a:lnTo>
                      <a:pt x="1653" y="135"/>
                    </a:lnTo>
                    <a:lnTo>
                      <a:pt x="1653" y="135"/>
                    </a:lnTo>
                    <a:lnTo>
                      <a:pt x="1653" y="137"/>
                    </a:lnTo>
                    <a:lnTo>
                      <a:pt x="1651" y="139"/>
                    </a:lnTo>
                    <a:lnTo>
                      <a:pt x="1651" y="139"/>
                    </a:lnTo>
                    <a:lnTo>
                      <a:pt x="1651" y="141"/>
                    </a:lnTo>
                    <a:lnTo>
                      <a:pt x="1650" y="141"/>
                    </a:lnTo>
                    <a:lnTo>
                      <a:pt x="1650" y="143"/>
                    </a:lnTo>
                    <a:lnTo>
                      <a:pt x="1650" y="143"/>
                    </a:lnTo>
                    <a:lnTo>
                      <a:pt x="1646" y="145"/>
                    </a:lnTo>
                    <a:lnTo>
                      <a:pt x="1644" y="146"/>
                    </a:lnTo>
                    <a:lnTo>
                      <a:pt x="1642" y="146"/>
                    </a:lnTo>
                    <a:lnTo>
                      <a:pt x="1640" y="146"/>
                    </a:lnTo>
                    <a:lnTo>
                      <a:pt x="1640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39" y="148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0" y="150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48"/>
                    </a:lnTo>
                    <a:lnTo>
                      <a:pt x="1642" y="150"/>
                    </a:lnTo>
                    <a:lnTo>
                      <a:pt x="1642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4" y="150"/>
                    </a:lnTo>
                    <a:lnTo>
                      <a:pt x="1646" y="150"/>
                    </a:lnTo>
                    <a:lnTo>
                      <a:pt x="1646" y="150"/>
                    </a:lnTo>
                    <a:lnTo>
                      <a:pt x="1648" y="150"/>
                    </a:lnTo>
                    <a:lnTo>
                      <a:pt x="1648" y="152"/>
                    </a:lnTo>
                    <a:lnTo>
                      <a:pt x="1648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0" y="152"/>
                    </a:lnTo>
                    <a:lnTo>
                      <a:pt x="1653" y="152"/>
                    </a:lnTo>
                    <a:lnTo>
                      <a:pt x="1653" y="152"/>
                    </a:lnTo>
                    <a:lnTo>
                      <a:pt x="1655" y="152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5" y="154"/>
                    </a:lnTo>
                    <a:lnTo>
                      <a:pt x="1657" y="154"/>
                    </a:lnTo>
                    <a:lnTo>
                      <a:pt x="1657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59" y="154"/>
                    </a:lnTo>
                    <a:lnTo>
                      <a:pt x="1660" y="155"/>
                    </a:lnTo>
                    <a:lnTo>
                      <a:pt x="1660" y="155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0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7"/>
                    </a:lnTo>
                    <a:lnTo>
                      <a:pt x="1662" y="159"/>
                    </a:lnTo>
                    <a:lnTo>
                      <a:pt x="1662" y="159"/>
                    </a:lnTo>
                    <a:lnTo>
                      <a:pt x="1664" y="159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4" y="157"/>
                    </a:lnTo>
                    <a:lnTo>
                      <a:pt x="1666" y="157"/>
                    </a:lnTo>
                    <a:lnTo>
                      <a:pt x="1666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8" y="157"/>
                    </a:lnTo>
                    <a:lnTo>
                      <a:pt x="1669" y="157"/>
                    </a:lnTo>
                    <a:lnTo>
                      <a:pt x="1669" y="157"/>
                    </a:lnTo>
                    <a:lnTo>
                      <a:pt x="1671" y="157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3" y="159"/>
                    </a:lnTo>
                    <a:lnTo>
                      <a:pt x="1675" y="159"/>
                    </a:lnTo>
                    <a:lnTo>
                      <a:pt x="1675" y="157"/>
                    </a:lnTo>
                    <a:lnTo>
                      <a:pt x="1675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7" y="157"/>
                    </a:lnTo>
                    <a:lnTo>
                      <a:pt x="1678" y="157"/>
                    </a:lnTo>
                    <a:lnTo>
                      <a:pt x="1680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2" y="155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4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6" y="154"/>
                    </a:lnTo>
                    <a:lnTo>
                      <a:pt x="1688" y="154"/>
                    </a:lnTo>
                    <a:lnTo>
                      <a:pt x="1688" y="154"/>
                    </a:lnTo>
                    <a:lnTo>
                      <a:pt x="1689" y="154"/>
                    </a:lnTo>
                    <a:lnTo>
                      <a:pt x="1689" y="155"/>
                    </a:lnTo>
                    <a:lnTo>
                      <a:pt x="1689" y="155"/>
                    </a:lnTo>
                    <a:lnTo>
                      <a:pt x="1691" y="155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1" y="154"/>
                    </a:lnTo>
                    <a:lnTo>
                      <a:pt x="1693" y="154"/>
                    </a:lnTo>
                    <a:lnTo>
                      <a:pt x="1693" y="154"/>
                    </a:lnTo>
                    <a:lnTo>
                      <a:pt x="1693" y="152"/>
                    </a:lnTo>
                    <a:lnTo>
                      <a:pt x="1693" y="150"/>
                    </a:lnTo>
                    <a:lnTo>
                      <a:pt x="1695" y="150"/>
                    </a:lnTo>
                    <a:lnTo>
                      <a:pt x="1695" y="150"/>
                    </a:lnTo>
                    <a:lnTo>
                      <a:pt x="1697" y="150"/>
                    </a:lnTo>
                    <a:lnTo>
                      <a:pt x="1698" y="150"/>
                    </a:lnTo>
                    <a:lnTo>
                      <a:pt x="1698" y="150"/>
                    </a:lnTo>
                    <a:lnTo>
                      <a:pt x="1700" y="150"/>
                    </a:lnTo>
                    <a:lnTo>
                      <a:pt x="1700" y="150"/>
                    </a:lnTo>
                    <a:lnTo>
                      <a:pt x="1702" y="150"/>
                    </a:lnTo>
                    <a:lnTo>
                      <a:pt x="1706" y="150"/>
                    </a:lnTo>
                    <a:lnTo>
                      <a:pt x="1707" y="150"/>
                    </a:lnTo>
                    <a:lnTo>
                      <a:pt x="1707" y="150"/>
                    </a:lnTo>
                    <a:lnTo>
                      <a:pt x="1709" y="150"/>
                    </a:lnTo>
                    <a:lnTo>
                      <a:pt x="1711" y="150"/>
                    </a:lnTo>
                    <a:lnTo>
                      <a:pt x="1713" y="150"/>
                    </a:lnTo>
                    <a:lnTo>
                      <a:pt x="1715" y="148"/>
                    </a:lnTo>
                    <a:lnTo>
                      <a:pt x="1715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6" y="148"/>
                    </a:lnTo>
                    <a:lnTo>
                      <a:pt x="1718" y="148"/>
                    </a:lnTo>
                    <a:lnTo>
                      <a:pt x="1720" y="148"/>
                    </a:lnTo>
                    <a:lnTo>
                      <a:pt x="1720" y="148"/>
                    </a:lnTo>
                    <a:lnTo>
                      <a:pt x="1722" y="148"/>
                    </a:lnTo>
                    <a:lnTo>
                      <a:pt x="1722" y="146"/>
                    </a:lnTo>
                    <a:lnTo>
                      <a:pt x="1724" y="145"/>
                    </a:lnTo>
                    <a:lnTo>
                      <a:pt x="1724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6" y="145"/>
                    </a:lnTo>
                    <a:lnTo>
                      <a:pt x="1727" y="143"/>
                    </a:lnTo>
                    <a:lnTo>
                      <a:pt x="1727" y="143"/>
                    </a:lnTo>
                    <a:lnTo>
                      <a:pt x="1729" y="145"/>
                    </a:lnTo>
                    <a:lnTo>
                      <a:pt x="1731" y="145"/>
                    </a:lnTo>
                    <a:lnTo>
                      <a:pt x="1733" y="145"/>
                    </a:lnTo>
                    <a:lnTo>
                      <a:pt x="1735" y="145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5" y="143"/>
                    </a:lnTo>
                    <a:lnTo>
                      <a:pt x="1736" y="143"/>
                    </a:lnTo>
                    <a:lnTo>
                      <a:pt x="1736" y="143"/>
                    </a:lnTo>
                    <a:lnTo>
                      <a:pt x="1738" y="143"/>
                    </a:lnTo>
                    <a:lnTo>
                      <a:pt x="1738" y="143"/>
                    </a:lnTo>
                    <a:lnTo>
                      <a:pt x="1740" y="143"/>
                    </a:lnTo>
                    <a:lnTo>
                      <a:pt x="1742" y="141"/>
                    </a:lnTo>
                    <a:lnTo>
                      <a:pt x="1742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4" y="141"/>
                    </a:lnTo>
                    <a:lnTo>
                      <a:pt x="1745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49" y="141"/>
                    </a:lnTo>
                    <a:lnTo>
                      <a:pt x="1751" y="141"/>
                    </a:lnTo>
                    <a:lnTo>
                      <a:pt x="1751" y="139"/>
                    </a:lnTo>
                    <a:lnTo>
                      <a:pt x="1751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3" y="139"/>
                    </a:lnTo>
                    <a:lnTo>
                      <a:pt x="1754" y="139"/>
                    </a:lnTo>
                    <a:lnTo>
                      <a:pt x="1756" y="139"/>
                    </a:lnTo>
                    <a:lnTo>
                      <a:pt x="1756" y="137"/>
                    </a:lnTo>
                    <a:lnTo>
                      <a:pt x="1758" y="137"/>
                    </a:lnTo>
                    <a:lnTo>
                      <a:pt x="1758" y="139"/>
                    </a:lnTo>
                    <a:lnTo>
                      <a:pt x="1758" y="139"/>
                    </a:lnTo>
                    <a:lnTo>
                      <a:pt x="1760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2" y="139"/>
                    </a:lnTo>
                    <a:lnTo>
                      <a:pt x="1763" y="141"/>
                    </a:lnTo>
                    <a:lnTo>
                      <a:pt x="1765" y="139"/>
                    </a:lnTo>
                    <a:lnTo>
                      <a:pt x="1765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9"/>
                    </a:lnTo>
                    <a:lnTo>
                      <a:pt x="1767" y="137"/>
                    </a:lnTo>
                    <a:lnTo>
                      <a:pt x="1769" y="137"/>
                    </a:lnTo>
                    <a:lnTo>
                      <a:pt x="1771" y="135"/>
                    </a:lnTo>
                    <a:lnTo>
                      <a:pt x="1773" y="135"/>
                    </a:lnTo>
                    <a:lnTo>
                      <a:pt x="1773" y="135"/>
                    </a:lnTo>
                    <a:lnTo>
                      <a:pt x="1774" y="135"/>
                    </a:lnTo>
                    <a:lnTo>
                      <a:pt x="1774" y="135"/>
                    </a:lnTo>
                    <a:lnTo>
                      <a:pt x="1776" y="135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78" y="134"/>
                    </a:lnTo>
                    <a:lnTo>
                      <a:pt x="1780" y="134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2"/>
                    </a:lnTo>
                    <a:lnTo>
                      <a:pt x="1780" y="130"/>
                    </a:lnTo>
                    <a:lnTo>
                      <a:pt x="1780" y="130"/>
                    </a:lnTo>
                    <a:lnTo>
                      <a:pt x="1780" y="128"/>
                    </a:lnTo>
                    <a:lnTo>
                      <a:pt x="1782" y="128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2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6"/>
                    </a:lnTo>
                    <a:lnTo>
                      <a:pt x="1783" y="125"/>
                    </a:lnTo>
                    <a:lnTo>
                      <a:pt x="1783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5" y="125"/>
                    </a:lnTo>
                    <a:lnTo>
                      <a:pt x="1787" y="125"/>
                    </a:lnTo>
                    <a:lnTo>
                      <a:pt x="1787" y="125"/>
                    </a:lnTo>
                    <a:lnTo>
                      <a:pt x="1789" y="125"/>
                    </a:lnTo>
                    <a:lnTo>
                      <a:pt x="1789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1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2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4" y="123"/>
                    </a:lnTo>
                    <a:lnTo>
                      <a:pt x="1796" y="121"/>
                    </a:lnTo>
                    <a:lnTo>
                      <a:pt x="1798" y="121"/>
                    </a:lnTo>
                    <a:lnTo>
                      <a:pt x="1798" y="121"/>
                    </a:lnTo>
                    <a:lnTo>
                      <a:pt x="1800" y="121"/>
                    </a:lnTo>
                    <a:lnTo>
                      <a:pt x="1801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3" y="121"/>
                    </a:lnTo>
                    <a:lnTo>
                      <a:pt x="1805" y="121"/>
                    </a:lnTo>
                    <a:lnTo>
                      <a:pt x="1805" y="121"/>
                    </a:lnTo>
                    <a:lnTo>
                      <a:pt x="1805" y="123"/>
                    </a:lnTo>
                    <a:lnTo>
                      <a:pt x="1807" y="123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09" y="121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9"/>
                    </a:lnTo>
                    <a:lnTo>
                      <a:pt x="1811" y="117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1" y="116"/>
                    </a:lnTo>
                    <a:lnTo>
                      <a:pt x="1812" y="116"/>
                    </a:lnTo>
                    <a:lnTo>
                      <a:pt x="1812" y="114"/>
                    </a:lnTo>
                    <a:lnTo>
                      <a:pt x="1812" y="114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2" y="112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4" y="110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8"/>
                    </a:lnTo>
                    <a:lnTo>
                      <a:pt x="1816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7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5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3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18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0" y="101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1" y="99"/>
                    </a:lnTo>
                    <a:lnTo>
                      <a:pt x="1823" y="99"/>
                    </a:lnTo>
                    <a:lnTo>
                      <a:pt x="1823" y="99"/>
                    </a:lnTo>
                    <a:lnTo>
                      <a:pt x="1825" y="99"/>
                    </a:lnTo>
                    <a:lnTo>
                      <a:pt x="1825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7" y="99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29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0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2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1"/>
                    </a:lnTo>
                    <a:lnTo>
                      <a:pt x="1834" y="103"/>
                    </a:lnTo>
                    <a:lnTo>
                      <a:pt x="1836" y="103"/>
                    </a:lnTo>
                    <a:lnTo>
                      <a:pt x="1836" y="103"/>
                    </a:lnTo>
                    <a:lnTo>
                      <a:pt x="1836" y="105"/>
                    </a:lnTo>
                    <a:lnTo>
                      <a:pt x="1836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8" y="105"/>
                    </a:lnTo>
                    <a:lnTo>
                      <a:pt x="1839" y="105"/>
                    </a:lnTo>
                    <a:lnTo>
                      <a:pt x="1839" y="107"/>
                    </a:lnTo>
                    <a:lnTo>
                      <a:pt x="1839" y="107"/>
                    </a:lnTo>
                    <a:lnTo>
                      <a:pt x="1841" y="107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3" y="105"/>
                    </a:lnTo>
                    <a:lnTo>
                      <a:pt x="1845" y="103"/>
                    </a:lnTo>
                    <a:lnTo>
                      <a:pt x="1845" y="103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101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9"/>
                    </a:lnTo>
                    <a:lnTo>
                      <a:pt x="1843" y="97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6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4"/>
                    </a:lnTo>
                    <a:lnTo>
                      <a:pt x="1843" y="92"/>
                    </a:lnTo>
                    <a:lnTo>
                      <a:pt x="1841" y="92"/>
                    </a:lnTo>
                    <a:lnTo>
                      <a:pt x="1841" y="92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1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3" y="90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5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7" y="88"/>
                    </a:lnTo>
                    <a:lnTo>
                      <a:pt x="1848" y="88"/>
                    </a:lnTo>
                    <a:lnTo>
                      <a:pt x="1848" y="88"/>
                    </a:lnTo>
                    <a:lnTo>
                      <a:pt x="1848" y="90"/>
                    </a:lnTo>
                    <a:lnTo>
                      <a:pt x="1848" y="90"/>
                    </a:lnTo>
                    <a:lnTo>
                      <a:pt x="1850" y="90"/>
                    </a:lnTo>
                    <a:lnTo>
                      <a:pt x="1852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4" y="90"/>
                    </a:lnTo>
                    <a:lnTo>
                      <a:pt x="1856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8" y="90"/>
                    </a:lnTo>
                    <a:lnTo>
                      <a:pt x="1859" y="90"/>
                    </a:lnTo>
                    <a:lnTo>
                      <a:pt x="1859" y="88"/>
                    </a:lnTo>
                    <a:lnTo>
                      <a:pt x="1859" y="88"/>
                    </a:lnTo>
                    <a:lnTo>
                      <a:pt x="1861" y="88"/>
                    </a:lnTo>
                    <a:lnTo>
                      <a:pt x="1861" y="88"/>
                    </a:lnTo>
                    <a:lnTo>
                      <a:pt x="1861" y="87"/>
                    </a:lnTo>
                    <a:lnTo>
                      <a:pt x="1861" y="87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1" y="85"/>
                    </a:lnTo>
                    <a:lnTo>
                      <a:pt x="1863" y="81"/>
                    </a:lnTo>
                    <a:lnTo>
                      <a:pt x="1863" y="81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3" y="79"/>
                    </a:lnTo>
                    <a:lnTo>
                      <a:pt x="1865" y="78"/>
                    </a:lnTo>
                    <a:lnTo>
                      <a:pt x="1865" y="78"/>
                    </a:lnTo>
                    <a:lnTo>
                      <a:pt x="1865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7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68" y="76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4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0" y="72"/>
                    </a:lnTo>
                    <a:lnTo>
                      <a:pt x="1872" y="72"/>
                    </a:lnTo>
                    <a:lnTo>
                      <a:pt x="1872" y="70"/>
                    </a:lnTo>
                    <a:lnTo>
                      <a:pt x="1872" y="69"/>
                    </a:lnTo>
                    <a:lnTo>
                      <a:pt x="1874" y="67"/>
                    </a:lnTo>
                    <a:lnTo>
                      <a:pt x="1874" y="65"/>
                    </a:lnTo>
                    <a:lnTo>
                      <a:pt x="1876" y="65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3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6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7" y="61"/>
                    </a:lnTo>
                    <a:lnTo>
                      <a:pt x="1879" y="61"/>
                    </a:lnTo>
                    <a:lnTo>
                      <a:pt x="1879" y="63"/>
                    </a:lnTo>
                    <a:lnTo>
                      <a:pt x="1881" y="63"/>
                    </a:lnTo>
                    <a:lnTo>
                      <a:pt x="1881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3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5" y="63"/>
                    </a:lnTo>
                    <a:lnTo>
                      <a:pt x="1886" y="63"/>
                    </a:lnTo>
                    <a:lnTo>
                      <a:pt x="1886" y="63"/>
                    </a:lnTo>
                    <a:lnTo>
                      <a:pt x="1888" y="63"/>
                    </a:lnTo>
                    <a:lnTo>
                      <a:pt x="1892" y="63"/>
                    </a:lnTo>
                    <a:lnTo>
                      <a:pt x="1894" y="63"/>
                    </a:lnTo>
                    <a:lnTo>
                      <a:pt x="1897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899" y="63"/>
                    </a:lnTo>
                    <a:lnTo>
                      <a:pt x="1901" y="63"/>
                    </a:lnTo>
                    <a:lnTo>
                      <a:pt x="1901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3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61"/>
                    </a:lnTo>
                    <a:lnTo>
                      <a:pt x="1905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9"/>
                    </a:lnTo>
                    <a:lnTo>
                      <a:pt x="1906" y="58"/>
                    </a:lnTo>
                    <a:lnTo>
                      <a:pt x="1906" y="58"/>
                    </a:lnTo>
                    <a:lnTo>
                      <a:pt x="1908" y="58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08" y="56"/>
                    </a:lnTo>
                    <a:lnTo>
                      <a:pt x="1910" y="56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0" y="54"/>
                    </a:lnTo>
                    <a:lnTo>
                      <a:pt x="1912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2"/>
                    </a:lnTo>
                    <a:lnTo>
                      <a:pt x="1914" y="50"/>
                    </a:lnTo>
                    <a:lnTo>
                      <a:pt x="1914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5" y="50"/>
                    </a:lnTo>
                    <a:lnTo>
                      <a:pt x="1917" y="50"/>
                    </a:lnTo>
                    <a:lnTo>
                      <a:pt x="1917" y="50"/>
                    </a:lnTo>
                    <a:lnTo>
                      <a:pt x="1917" y="49"/>
                    </a:lnTo>
                    <a:lnTo>
                      <a:pt x="1919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1" y="49"/>
                    </a:lnTo>
                    <a:lnTo>
                      <a:pt x="1923" y="49"/>
                    </a:lnTo>
                    <a:lnTo>
                      <a:pt x="1923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4" y="49"/>
                    </a:lnTo>
                    <a:lnTo>
                      <a:pt x="1926" y="47"/>
                    </a:lnTo>
                    <a:lnTo>
                      <a:pt x="1926" y="47"/>
                    </a:lnTo>
                    <a:lnTo>
                      <a:pt x="1928" y="47"/>
                    </a:lnTo>
                    <a:lnTo>
                      <a:pt x="1928" y="47"/>
                    </a:lnTo>
                    <a:lnTo>
                      <a:pt x="1930" y="47"/>
                    </a:lnTo>
                    <a:lnTo>
                      <a:pt x="1932" y="45"/>
                    </a:lnTo>
                    <a:lnTo>
                      <a:pt x="1932" y="45"/>
                    </a:lnTo>
                    <a:lnTo>
                      <a:pt x="1935" y="41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7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39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40"/>
                    </a:lnTo>
                    <a:lnTo>
                      <a:pt x="1941" y="38"/>
                    </a:lnTo>
                    <a:lnTo>
                      <a:pt x="1941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3" y="38"/>
                    </a:lnTo>
                    <a:lnTo>
                      <a:pt x="1944" y="38"/>
                    </a:lnTo>
                    <a:lnTo>
                      <a:pt x="1944" y="38"/>
                    </a:lnTo>
                    <a:lnTo>
                      <a:pt x="1946" y="38"/>
                    </a:lnTo>
                    <a:lnTo>
                      <a:pt x="1946" y="38"/>
                    </a:lnTo>
                    <a:lnTo>
                      <a:pt x="1948" y="38"/>
                    </a:lnTo>
                    <a:lnTo>
                      <a:pt x="1948" y="36"/>
                    </a:lnTo>
                    <a:lnTo>
                      <a:pt x="1948" y="36"/>
                    </a:lnTo>
                    <a:lnTo>
                      <a:pt x="1950" y="36"/>
                    </a:lnTo>
                    <a:lnTo>
                      <a:pt x="1950" y="36"/>
                    </a:lnTo>
                    <a:lnTo>
                      <a:pt x="1952" y="36"/>
                    </a:lnTo>
                    <a:lnTo>
                      <a:pt x="1952" y="36"/>
                    </a:lnTo>
                    <a:lnTo>
                      <a:pt x="1952" y="34"/>
                    </a:lnTo>
                    <a:lnTo>
                      <a:pt x="1953" y="34"/>
                    </a:lnTo>
                    <a:lnTo>
                      <a:pt x="1953" y="34"/>
                    </a:lnTo>
                    <a:lnTo>
                      <a:pt x="1953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5" y="32"/>
                    </a:lnTo>
                    <a:lnTo>
                      <a:pt x="1957" y="32"/>
                    </a:lnTo>
                    <a:lnTo>
                      <a:pt x="1957" y="32"/>
                    </a:lnTo>
                    <a:lnTo>
                      <a:pt x="1959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1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2" y="32"/>
                    </a:lnTo>
                    <a:lnTo>
                      <a:pt x="1964" y="34"/>
                    </a:lnTo>
                    <a:lnTo>
                      <a:pt x="1964" y="34"/>
                    </a:lnTo>
                    <a:lnTo>
                      <a:pt x="1966" y="34"/>
                    </a:lnTo>
                    <a:lnTo>
                      <a:pt x="1966" y="34"/>
                    </a:lnTo>
                    <a:lnTo>
                      <a:pt x="1968" y="34"/>
                    </a:lnTo>
                    <a:lnTo>
                      <a:pt x="1968" y="34"/>
                    </a:lnTo>
                    <a:lnTo>
                      <a:pt x="1968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0" y="32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1" y="31"/>
                    </a:lnTo>
                    <a:lnTo>
                      <a:pt x="1973" y="31"/>
                    </a:lnTo>
                    <a:lnTo>
                      <a:pt x="1973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5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77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1" y="31"/>
                    </a:lnTo>
                    <a:lnTo>
                      <a:pt x="1982" y="31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2"/>
                    </a:lnTo>
                    <a:lnTo>
                      <a:pt x="1982" y="34"/>
                    </a:lnTo>
                    <a:lnTo>
                      <a:pt x="1982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4" y="34"/>
                    </a:lnTo>
                    <a:lnTo>
                      <a:pt x="1986" y="34"/>
                    </a:lnTo>
                    <a:lnTo>
                      <a:pt x="1986" y="34"/>
                    </a:lnTo>
                    <a:lnTo>
                      <a:pt x="1986" y="36"/>
                    </a:lnTo>
                    <a:lnTo>
                      <a:pt x="1986" y="36"/>
                    </a:lnTo>
                    <a:lnTo>
                      <a:pt x="1988" y="36"/>
                    </a:lnTo>
                    <a:lnTo>
                      <a:pt x="1988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0" y="36"/>
                    </a:lnTo>
                    <a:lnTo>
                      <a:pt x="1991" y="38"/>
                    </a:lnTo>
                    <a:lnTo>
                      <a:pt x="1991" y="38"/>
                    </a:lnTo>
                    <a:lnTo>
                      <a:pt x="1993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5" y="38"/>
                    </a:lnTo>
                    <a:lnTo>
                      <a:pt x="1997" y="38"/>
                    </a:lnTo>
                    <a:lnTo>
                      <a:pt x="1997" y="38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1999" y="36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0" y="34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2"/>
                    </a:lnTo>
                    <a:lnTo>
                      <a:pt x="2002" y="31"/>
                    </a:lnTo>
                    <a:lnTo>
                      <a:pt x="2002" y="31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4" y="29"/>
                    </a:lnTo>
                    <a:lnTo>
                      <a:pt x="2006" y="27"/>
                    </a:lnTo>
                    <a:lnTo>
                      <a:pt x="2006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7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8" y="25"/>
                    </a:lnTo>
                    <a:lnTo>
                      <a:pt x="2009" y="25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3"/>
                    </a:lnTo>
                    <a:lnTo>
                      <a:pt x="2009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1" y="21"/>
                    </a:lnTo>
                    <a:lnTo>
                      <a:pt x="2013" y="21"/>
                    </a:lnTo>
                    <a:lnTo>
                      <a:pt x="2013" y="20"/>
                    </a:lnTo>
                    <a:lnTo>
                      <a:pt x="2013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5" y="20"/>
                    </a:lnTo>
                    <a:lnTo>
                      <a:pt x="2017" y="20"/>
                    </a:lnTo>
                    <a:lnTo>
                      <a:pt x="2017" y="20"/>
                    </a:lnTo>
                    <a:lnTo>
                      <a:pt x="2018" y="18"/>
                    </a:lnTo>
                    <a:lnTo>
                      <a:pt x="2018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8"/>
                    </a:lnTo>
                    <a:lnTo>
                      <a:pt x="2020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6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2" y="14"/>
                    </a:lnTo>
                    <a:lnTo>
                      <a:pt x="2024" y="14"/>
                    </a:lnTo>
                    <a:lnTo>
                      <a:pt x="2024" y="12"/>
                    </a:lnTo>
                    <a:lnTo>
                      <a:pt x="2024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6" y="12"/>
                    </a:lnTo>
                    <a:lnTo>
                      <a:pt x="2028" y="12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8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11"/>
                    </a:lnTo>
                    <a:lnTo>
                      <a:pt x="2029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1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3" y="9"/>
                    </a:lnTo>
                    <a:lnTo>
                      <a:pt x="2035" y="9"/>
                    </a:lnTo>
                    <a:lnTo>
                      <a:pt x="2037" y="9"/>
                    </a:lnTo>
                    <a:lnTo>
                      <a:pt x="2037" y="9"/>
                    </a:lnTo>
                    <a:lnTo>
                      <a:pt x="2037" y="7"/>
                    </a:lnTo>
                    <a:lnTo>
                      <a:pt x="2038" y="7"/>
                    </a:lnTo>
                    <a:lnTo>
                      <a:pt x="2040" y="7"/>
                    </a:lnTo>
                    <a:lnTo>
                      <a:pt x="2040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2" y="7"/>
                    </a:lnTo>
                    <a:lnTo>
                      <a:pt x="2044" y="7"/>
                    </a:lnTo>
                    <a:lnTo>
                      <a:pt x="2044" y="7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6" y="9"/>
                    </a:lnTo>
                    <a:lnTo>
                      <a:pt x="2047" y="11"/>
                    </a:lnTo>
                    <a:lnTo>
                      <a:pt x="2047" y="12"/>
                    </a:lnTo>
                    <a:lnTo>
                      <a:pt x="2047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49" y="12"/>
                    </a:lnTo>
                    <a:lnTo>
                      <a:pt x="2051" y="14"/>
                    </a:lnTo>
                    <a:lnTo>
                      <a:pt x="2051" y="14"/>
                    </a:lnTo>
                    <a:lnTo>
                      <a:pt x="2051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2"/>
                    </a:lnTo>
                    <a:lnTo>
                      <a:pt x="2053" y="11"/>
                    </a:lnTo>
                    <a:lnTo>
                      <a:pt x="2055" y="11"/>
                    </a:lnTo>
                    <a:lnTo>
                      <a:pt x="2055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11"/>
                    </a:lnTo>
                    <a:lnTo>
                      <a:pt x="2056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58" y="9"/>
                    </a:lnTo>
                    <a:lnTo>
                      <a:pt x="2060" y="9"/>
                    </a:lnTo>
                    <a:lnTo>
                      <a:pt x="2060" y="9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0" y="7"/>
                    </a:lnTo>
                    <a:lnTo>
                      <a:pt x="2062" y="7"/>
                    </a:lnTo>
                    <a:lnTo>
                      <a:pt x="2062" y="7"/>
                    </a:lnTo>
                    <a:lnTo>
                      <a:pt x="2064" y="7"/>
                    </a:lnTo>
                    <a:lnTo>
                      <a:pt x="2064" y="7"/>
                    </a:lnTo>
                    <a:lnTo>
                      <a:pt x="2064" y="9"/>
                    </a:lnTo>
                    <a:lnTo>
                      <a:pt x="2066" y="9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7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6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7" y="5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69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3"/>
                    </a:lnTo>
                    <a:lnTo>
                      <a:pt x="2071" y="2"/>
                    </a:lnTo>
                    <a:lnTo>
                      <a:pt x="2071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3" y="2"/>
                    </a:lnTo>
                    <a:lnTo>
                      <a:pt x="2075" y="2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5" y="0"/>
                    </a:lnTo>
                    <a:lnTo>
                      <a:pt x="2076" y="0"/>
                    </a:lnTo>
                    <a:lnTo>
                      <a:pt x="2076" y="0"/>
                    </a:lnTo>
                    <a:lnTo>
                      <a:pt x="2078" y="0"/>
                    </a:lnTo>
                    <a:lnTo>
                      <a:pt x="2078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0" y="0"/>
                    </a:lnTo>
                    <a:lnTo>
                      <a:pt x="2082" y="0"/>
                    </a:lnTo>
                    <a:lnTo>
                      <a:pt x="2084" y="0"/>
                    </a:lnTo>
                    <a:lnTo>
                      <a:pt x="2084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2085" y="2"/>
                    </a:lnTo>
                    <a:lnTo>
                      <a:pt x="2085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7" y="2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3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5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7"/>
                    </a:lnTo>
                    <a:lnTo>
                      <a:pt x="2089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9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1" y="11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3" y="12"/>
                    </a:lnTo>
                    <a:lnTo>
                      <a:pt x="2094" y="12"/>
                    </a:lnTo>
                    <a:lnTo>
                      <a:pt x="2096" y="12"/>
                    </a:lnTo>
                    <a:lnTo>
                      <a:pt x="2096" y="14"/>
                    </a:lnTo>
                    <a:lnTo>
                      <a:pt x="2098" y="14"/>
                    </a:lnTo>
                    <a:lnTo>
                      <a:pt x="2098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0" y="12"/>
                    </a:lnTo>
                    <a:lnTo>
                      <a:pt x="2102" y="12"/>
                    </a:lnTo>
                    <a:lnTo>
                      <a:pt x="2103" y="12"/>
                    </a:lnTo>
                    <a:lnTo>
                      <a:pt x="2103" y="11"/>
                    </a:lnTo>
                    <a:lnTo>
                      <a:pt x="2105" y="11"/>
                    </a:lnTo>
                    <a:lnTo>
                      <a:pt x="2105" y="12"/>
                    </a:lnTo>
                    <a:lnTo>
                      <a:pt x="2105" y="12"/>
                    </a:lnTo>
                    <a:lnTo>
                      <a:pt x="2107" y="12"/>
                    </a:lnTo>
                    <a:lnTo>
                      <a:pt x="2107" y="12"/>
                    </a:lnTo>
                    <a:lnTo>
                      <a:pt x="2107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4"/>
                    </a:lnTo>
                    <a:lnTo>
                      <a:pt x="2109" y="16"/>
                    </a:lnTo>
                    <a:lnTo>
                      <a:pt x="2109" y="16"/>
                    </a:lnTo>
                    <a:lnTo>
                      <a:pt x="2109" y="18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0"/>
                    </a:lnTo>
                    <a:lnTo>
                      <a:pt x="2111" y="21"/>
                    </a:lnTo>
                    <a:lnTo>
                      <a:pt x="2113" y="21"/>
                    </a:lnTo>
                    <a:lnTo>
                      <a:pt x="2113" y="21"/>
                    </a:lnTo>
                    <a:lnTo>
                      <a:pt x="2113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4" y="23"/>
                    </a:lnTo>
                    <a:lnTo>
                      <a:pt x="2116" y="23"/>
                    </a:lnTo>
                    <a:lnTo>
                      <a:pt x="2116" y="23"/>
                    </a:lnTo>
                    <a:lnTo>
                      <a:pt x="2118" y="23"/>
                    </a:lnTo>
                    <a:lnTo>
                      <a:pt x="2118" y="25"/>
                    </a:lnTo>
                    <a:lnTo>
                      <a:pt x="2118" y="25"/>
                    </a:lnTo>
                    <a:lnTo>
                      <a:pt x="2120" y="25"/>
                    </a:lnTo>
                    <a:lnTo>
                      <a:pt x="2122" y="27"/>
                    </a:lnTo>
                    <a:lnTo>
                      <a:pt x="2122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3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5" y="27"/>
                    </a:lnTo>
                    <a:lnTo>
                      <a:pt x="2127" y="27"/>
                    </a:lnTo>
                    <a:lnTo>
                      <a:pt x="2127" y="27"/>
                    </a:lnTo>
                    <a:lnTo>
                      <a:pt x="2129" y="27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29" y="29"/>
                    </a:lnTo>
                    <a:lnTo>
                      <a:pt x="2131" y="29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1" y="31"/>
                    </a:lnTo>
                    <a:lnTo>
                      <a:pt x="2132" y="31"/>
                    </a:lnTo>
                    <a:lnTo>
                      <a:pt x="2132" y="32"/>
                    </a:lnTo>
                    <a:lnTo>
                      <a:pt x="2134" y="32"/>
                    </a:lnTo>
                    <a:lnTo>
                      <a:pt x="2134" y="32"/>
                    </a:lnTo>
                    <a:lnTo>
                      <a:pt x="2136" y="34"/>
                    </a:lnTo>
                    <a:lnTo>
                      <a:pt x="2138" y="34"/>
                    </a:lnTo>
                    <a:lnTo>
                      <a:pt x="2138" y="34"/>
                    </a:lnTo>
                    <a:lnTo>
                      <a:pt x="2140" y="34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0" y="36"/>
                    </a:lnTo>
                    <a:lnTo>
                      <a:pt x="2141" y="36"/>
                    </a:lnTo>
                    <a:lnTo>
                      <a:pt x="2141" y="36"/>
                    </a:lnTo>
                    <a:lnTo>
                      <a:pt x="2141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40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8" y="38"/>
                    </a:lnTo>
                    <a:lnTo>
                      <a:pt x="2136" y="38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6" y="40"/>
                    </a:lnTo>
                    <a:lnTo>
                      <a:pt x="2134" y="40"/>
                    </a:lnTo>
                    <a:lnTo>
                      <a:pt x="2134" y="40"/>
                    </a:lnTo>
                    <a:lnTo>
                      <a:pt x="2134" y="41"/>
                    </a:lnTo>
                    <a:lnTo>
                      <a:pt x="2132" y="41"/>
                    </a:lnTo>
                    <a:lnTo>
                      <a:pt x="2132" y="43"/>
                    </a:lnTo>
                    <a:lnTo>
                      <a:pt x="2131" y="43"/>
                    </a:lnTo>
                    <a:lnTo>
                      <a:pt x="2131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9" y="45"/>
                    </a:lnTo>
                    <a:lnTo>
                      <a:pt x="2127" y="47"/>
                    </a:lnTo>
                    <a:lnTo>
                      <a:pt x="2127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5" y="47"/>
                    </a:lnTo>
                    <a:lnTo>
                      <a:pt x="2123" y="47"/>
                    </a:lnTo>
                    <a:lnTo>
                      <a:pt x="2123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7"/>
                    </a:lnTo>
                    <a:lnTo>
                      <a:pt x="2122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49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0"/>
                    </a:lnTo>
                    <a:lnTo>
                      <a:pt x="2120" y="52"/>
                    </a:lnTo>
                    <a:lnTo>
                      <a:pt x="2120" y="54"/>
                    </a:lnTo>
                    <a:lnTo>
                      <a:pt x="2120" y="54"/>
                    </a:lnTo>
                    <a:lnTo>
                      <a:pt x="2120" y="56"/>
                    </a:lnTo>
                    <a:lnTo>
                      <a:pt x="2120" y="56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8"/>
                    </a:lnTo>
                    <a:lnTo>
                      <a:pt x="2120" y="59"/>
                    </a:lnTo>
                    <a:lnTo>
                      <a:pt x="2122" y="59"/>
                    </a:lnTo>
                    <a:lnTo>
                      <a:pt x="2122" y="61"/>
                    </a:lnTo>
                    <a:lnTo>
                      <a:pt x="2122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3" y="61"/>
                    </a:lnTo>
                    <a:lnTo>
                      <a:pt x="2125" y="63"/>
                    </a:lnTo>
                    <a:lnTo>
                      <a:pt x="2125" y="63"/>
                    </a:lnTo>
                    <a:lnTo>
                      <a:pt x="2127" y="63"/>
                    </a:lnTo>
                    <a:lnTo>
                      <a:pt x="2127" y="65"/>
                    </a:lnTo>
                    <a:lnTo>
                      <a:pt x="2127" y="65"/>
                    </a:lnTo>
                    <a:lnTo>
                      <a:pt x="2127" y="67"/>
                    </a:lnTo>
                    <a:lnTo>
                      <a:pt x="2127" y="67"/>
                    </a:lnTo>
                    <a:lnTo>
                      <a:pt x="2127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5" y="69"/>
                    </a:lnTo>
                    <a:lnTo>
                      <a:pt x="2123" y="69"/>
                    </a:lnTo>
                    <a:lnTo>
                      <a:pt x="2123" y="69"/>
                    </a:lnTo>
                    <a:lnTo>
                      <a:pt x="2123" y="70"/>
                    </a:lnTo>
                    <a:lnTo>
                      <a:pt x="2123" y="70"/>
                    </a:lnTo>
                    <a:lnTo>
                      <a:pt x="2123" y="72"/>
                    </a:lnTo>
                    <a:lnTo>
                      <a:pt x="2122" y="72"/>
                    </a:lnTo>
                    <a:lnTo>
                      <a:pt x="2122" y="72"/>
                    </a:lnTo>
                    <a:lnTo>
                      <a:pt x="2122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20" y="74"/>
                    </a:lnTo>
                    <a:lnTo>
                      <a:pt x="2118" y="76"/>
                    </a:lnTo>
                    <a:lnTo>
                      <a:pt x="2118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6"/>
                    </a:lnTo>
                    <a:lnTo>
                      <a:pt x="2114" y="78"/>
                    </a:lnTo>
                    <a:lnTo>
                      <a:pt x="2113" y="78"/>
                    </a:lnTo>
                    <a:lnTo>
                      <a:pt x="2113" y="78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79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1"/>
                    </a:lnTo>
                    <a:lnTo>
                      <a:pt x="2111" y="83"/>
                    </a:lnTo>
                    <a:lnTo>
                      <a:pt x="2109" y="83"/>
                    </a:lnTo>
                    <a:lnTo>
                      <a:pt x="2109" y="85"/>
                    </a:lnTo>
                    <a:lnTo>
                      <a:pt x="2109" y="85"/>
                    </a:lnTo>
                    <a:lnTo>
                      <a:pt x="2107" y="85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7"/>
                    </a:lnTo>
                    <a:lnTo>
                      <a:pt x="2107" y="88"/>
                    </a:lnTo>
                    <a:lnTo>
                      <a:pt x="2105" y="88"/>
                    </a:lnTo>
                    <a:lnTo>
                      <a:pt x="2105" y="88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5" y="90"/>
                    </a:lnTo>
                    <a:lnTo>
                      <a:pt x="2107" y="90"/>
                    </a:lnTo>
                    <a:lnTo>
                      <a:pt x="2107" y="92"/>
                    </a:lnTo>
                    <a:lnTo>
                      <a:pt x="2107" y="92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4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6"/>
                    </a:lnTo>
                    <a:lnTo>
                      <a:pt x="2107" y="97"/>
                    </a:lnTo>
                    <a:lnTo>
                      <a:pt x="2109" y="97"/>
                    </a:lnTo>
                    <a:lnTo>
                      <a:pt x="2109" y="97"/>
                    </a:lnTo>
                    <a:lnTo>
                      <a:pt x="2109" y="99"/>
                    </a:lnTo>
                    <a:lnTo>
                      <a:pt x="2109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1" y="99"/>
                    </a:lnTo>
                    <a:lnTo>
                      <a:pt x="2113" y="99"/>
                    </a:lnTo>
                    <a:lnTo>
                      <a:pt x="2113" y="101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3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5"/>
                    </a:lnTo>
                    <a:lnTo>
                      <a:pt x="2111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7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09" y="108"/>
                    </a:lnTo>
                    <a:lnTo>
                      <a:pt x="2111" y="110"/>
                    </a:lnTo>
                    <a:lnTo>
                      <a:pt x="2109" y="112"/>
                    </a:lnTo>
                    <a:lnTo>
                      <a:pt x="2109" y="112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4"/>
                    </a:lnTo>
                    <a:lnTo>
                      <a:pt x="2109" y="116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11" y="117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9" y="119"/>
                    </a:lnTo>
                    <a:lnTo>
                      <a:pt x="2107" y="119"/>
                    </a:lnTo>
                    <a:lnTo>
                      <a:pt x="2107" y="121"/>
                    </a:lnTo>
                    <a:lnTo>
                      <a:pt x="2103" y="121"/>
                    </a:lnTo>
                    <a:lnTo>
                      <a:pt x="2103" y="121"/>
                    </a:lnTo>
                    <a:lnTo>
                      <a:pt x="2102" y="121"/>
                    </a:lnTo>
                    <a:lnTo>
                      <a:pt x="2102" y="121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100" y="123"/>
                    </a:lnTo>
                    <a:lnTo>
                      <a:pt x="2098" y="123"/>
                    </a:lnTo>
                    <a:lnTo>
                      <a:pt x="2098" y="123"/>
                    </a:lnTo>
                    <a:lnTo>
                      <a:pt x="2096" y="123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6" y="125"/>
                    </a:lnTo>
                    <a:lnTo>
                      <a:pt x="2094" y="126"/>
                    </a:lnTo>
                    <a:lnTo>
                      <a:pt x="2094" y="126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28"/>
                    </a:lnTo>
                    <a:lnTo>
                      <a:pt x="2094" y="130"/>
                    </a:lnTo>
                    <a:lnTo>
                      <a:pt x="2094" y="130"/>
                    </a:lnTo>
                    <a:lnTo>
                      <a:pt x="2096" y="132"/>
                    </a:lnTo>
                    <a:lnTo>
                      <a:pt x="2096" y="132"/>
                    </a:lnTo>
                    <a:lnTo>
                      <a:pt x="2096" y="134"/>
                    </a:lnTo>
                    <a:lnTo>
                      <a:pt x="2096" y="134"/>
                    </a:lnTo>
                    <a:lnTo>
                      <a:pt x="2098" y="134"/>
                    </a:lnTo>
                    <a:lnTo>
                      <a:pt x="2098" y="135"/>
                    </a:lnTo>
                    <a:lnTo>
                      <a:pt x="2098" y="135"/>
                    </a:lnTo>
                    <a:lnTo>
                      <a:pt x="2098" y="137"/>
                    </a:lnTo>
                    <a:lnTo>
                      <a:pt x="2098" y="137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39"/>
                    </a:lnTo>
                    <a:lnTo>
                      <a:pt x="2098" y="141"/>
                    </a:lnTo>
                    <a:lnTo>
                      <a:pt x="2098" y="141"/>
                    </a:lnTo>
                    <a:lnTo>
                      <a:pt x="2096" y="141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3"/>
                    </a:lnTo>
                    <a:lnTo>
                      <a:pt x="2096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5"/>
                    </a:lnTo>
                    <a:lnTo>
                      <a:pt x="2094" y="146"/>
                    </a:lnTo>
                    <a:lnTo>
                      <a:pt x="2094" y="146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48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4" y="150"/>
                    </a:lnTo>
                    <a:lnTo>
                      <a:pt x="2096" y="152"/>
                    </a:lnTo>
                    <a:lnTo>
                      <a:pt x="2096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098" y="152"/>
                    </a:lnTo>
                    <a:lnTo>
                      <a:pt x="2100" y="152"/>
                    </a:lnTo>
                    <a:lnTo>
                      <a:pt x="2100" y="152"/>
                    </a:lnTo>
                    <a:lnTo>
                      <a:pt x="2102" y="154"/>
                    </a:lnTo>
                    <a:lnTo>
                      <a:pt x="2102" y="154"/>
                    </a:lnTo>
                    <a:lnTo>
                      <a:pt x="2103" y="154"/>
                    </a:lnTo>
                    <a:lnTo>
                      <a:pt x="2103" y="154"/>
                    </a:lnTo>
                    <a:lnTo>
                      <a:pt x="2105" y="155"/>
                    </a:lnTo>
                    <a:lnTo>
                      <a:pt x="2105" y="157"/>
                    </a:lnTo>
                    <a:lnTo>
                      <a:pt x="2107" y="159"/>
                    </a:lnTo>
                    <a:lnTo>
                      <a:pt x="2107" y="159"/>
                    </a:lnTo>
                    <a:lnTo>
                      <a:pt x="2109" y="161"/>
                    </a:lnTo>
                    <a:lnTo>
                      <a:pt x="2109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1"/>
                    </a:lnTo>
                    <a:lnTo>
                      <a:pt x="2111" y="163"/>
                    </a:lnTo>
                    <a:lnTo>
                      <a:pt x="2111" y="163"/>
                    </a:lnTo>
                    <a:lnTo>
                      <a:pt x="2113" y="163"/>
                    </a:lnTo>
                    <a:lnTo>
                      <a:pt x="2113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4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4"/>
                    </a:lnTo>
                    <a:lnTo>
                      <a:pt x="2116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18" y="166"/>
                    </a:lnTo>
                    <a:lnTo>
                      <a:pt x="2120" y="166"/>
                    </a:lnTo>
                    <a:lnTo>
                      <a:pt x="2120" y="166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68"/>
                    </a:lnTo>
                    <a:lnTo>
                      <a:pt x="2120" y="170"/>
                    </a:lnTo>
                    <a:lnTo>
                      <a:pt x="2122" y="170"/>
                    </a:lnTo>
                    <a:lnTo>
                      <a:pt x="2122" y="170"/>
                    </a:lnTo>
                    <a:lnTo>
                      <a:pt x="2122" y="172"/>
                    </a:lnTo>
                    <a:lnTo>
                      <a:pt x="2122" y="172"/>
                    </a:lnTo>
                    <a:lnTo>
                      <a:pt x="2122" y="173"/>
                    </a:lnTo>
                    <a:lnTo>
                      <a:pt x="2122" y="173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3" y="175"/>
                    </a:lnTo>
                    <a:lnTo>
                      <a:pt x="2125" y="175"/>
                    </a:lnTo>
                    <a:lnTo>
                      <a:pt x="2125" y="177"/>
                    </a:lnTo>
                    <a:lnTo>
                      <a:pt x="2125" y="177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7" y="179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1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2"/>
                    </a:lnTo>
                    <a:lnTo>
                      <a:pt x="2129" y="184"/>
                    </a:lnTo>
                    <a:lnTo>
                      <a:pt x="2129" y="186"/>
                    </a:lnTo>
                    <a:lnTo>
                      <a:pt x="2127" y="186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7" y="188"/>
                    </a:lnTo>
                    <a:lnTo>
                      <a:pt x="2125" y="188"/>
                    </a:lnTo>
                    <a:lnTo>
                      <a:pt x="2125" y="188"/>
                    </a:lnTo>
                    <a:lnTo>
                      <a:pt x="2125" y="190"/>
                    </a:lnTo>
                    <a:lnTo>
                      <a:pt x="2123" y="190"/>
                    </a:lnTo>
                    <a:lnTo>
                      <a:pt x="2123" y="190"/>
                    </a:lnTo>
                    <a:lnTo>
                      <a:pt x="2122" y="192"/>
                    </a:lnTo>
                    <a:lnTo>
                      <a:pt x="2120" y="193"/>
                    </a:lnTo>
                    <a:lnTo>
                      <a:pt x="2120" y="193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5"/>
                    </a:lnTo>
                    <a:lnTo>
                      <a:pt x="2120" y="197"/>
                    </a:lnTo>
                    <a:lnTo>
                      <a:pt x="2120" y="199"/>
                    </a:lnTo>
                    <a:lnTo>
                      <a:pt x="2118" y="201"/>
                    </a:lnTo>
                    <a:lnTo>
                      <a:pt x="2118" y="201"/>
                    </a:lnTo>
                    <a:lnTo>
                      <a:pt x="2116" y="202"/>
                    </a:lnTo>
                    <a:lnTo>
                      <a:pt x="2116" y="202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6" y="204"/>
                    </a:lnTo>
                    <a:lnTo>
                      <a:pt x="2118" y="204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18" y="206"/>
                    </a:lnTo>
                    <a:lnTo>
                      <a:pt x="2120" y="206"/>
                    </a:lnTo>
                    <a:lnTo>
                      <a:pt x="2120" y="206"/>
                    </a:lnTo>
                    <a:lnTo>
                      <a:pt x="2120" y="208"/>
                    </a:lnTo>
                    <a:lnTo>
                      <a:pt x="2120" y="208"/>
                    </a:lnTo>
                    <a:lnTo>
                      <a:pt x="2118" y="208"/>
                    </a:lnTo>
                    <a:lnTo>
                      <a:pt x="2118" y="210"/>
                    </a:lnTo>
                    <a:lnTo>
                      <a:pt x="2118" y="210"/>
                    </a:lnTo>
                    <a:lnTo>
                      <a:pt x="2118" y="211"/>
                    </a:lnTo>
                    <a:lnTo>
                      <a:pt x="2118" y="213"/>
                    </a:lnTo>
                    <a:lnTo>
                      <a:pt x="2118" y="215"/>
                    </a:lnTo>
                    <a:lnTo>
                      <a:pt x="2116" y="217"/>
                    </a:lnTo>
                    <a:lnTo>
                      <a:pt x="2116" y="217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6" y="219"/>
                    </a:lnTo>
                    <a:lnTo>
                      <a:pt x="2114" y="219"/>
                    </a:lnTo>
                    <a:lnTo>
                      <a:pt x="2114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3" y="219"/>
                    </a:lnTo>
                    <a:lnTo>
                      <a:pt x="2111" y="219"/>
                    </a:lnTo>
                    <a:lnTo>
                      <a:pt x="2111" y="220"/>
                    </a:lnTo>
                    <a:lnTo>
                      <a:pt x="2111" y="220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9" y="222"/>
                    </a:lnTo>
                    <a:lnTo>
                      <a:pt x="2107" y="226"/>
                    </a:lnTo>
                    <a:lnTo>
                      <a:pt x="2107" y="226"/>
                    </a:lnTo>
                    <a:lnTo>
                      <a:pt x="2107" y="228"/>
                    </a:lnTo>
                    <a:lnTo>
                      <a:pt x="2105" y="228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0"/>
                    </a:lnTo>
                    <a:lnTo>
                      <a:pt x="2103" y="231"/>
                    </a:lnTo>
                    <a:lnTo>
                      <a:pt x="2103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2" y="231"/>
                    </a:lnTo>
                    <a:lnTo>
                      <a:pt x="2100" y="231"/>
                    </a:lnTo>
                    <a:lnTo>
                      <a:pt x="2100" y="231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8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6" y="233"/>
                    </a:lnTo>
                    <a:lnTo>
                      <a:pt x="2094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3" y="233"/>
                    </a:lnTo>
                    <a:lnTo>
                      <a:pt x="2091" y="231"/>
                    </a:lnTo>
                    <a:lnTo>
                      <a:pt x="2091" y="231"/>
                    </a:lnTo>
                    <a:lnTo>
                      <a:pt x="2089" y="231"/>
                    </a:lnTo>
                    <a:lnTo>
                      <a:pt x="2089" y="231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5" y="233"/>
                    </a:lnTo>
                    <a:lnTo>
                      <a:pt x="2082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80" y="233"/>
                    </a:lnTo>
                    <a:lnTo>
                      <a:pt x="2078" y="231"/>
                    </a:lnTo>
                    <a:lnTo>
                      <a:pt x="2078" y="231"/>
                    </a:lnTo>
                    <a:lnTo>
                      <a:pt x="2078" y="230"/>
                    </a:lnTo>
                    <a:lnTo>
                      <a:pt x="2076" y="230"/>
                    </a:lnTo>
                    <a:lnTo>
                      <a:pt x="2076" y="230"/>
                    </a:lnTo>
                    <a:lnTo>
                      <a:pt x="2075" y="230"/>
                    </a:lnTo>
                    <a:lnTo>
                      <a:pt x="2075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3" y="228"/>
                    </a:lnTo>
                    <a:lnTo>
                      <a:pt x="2071" y="228"/>
                    </a:lnTo>
                    <a:lnTo>
                      <a:pt x="2071" y="228"/>
                    </a:lnTo>
                    <a:lnTo>
                      <a:pt x="2071" y="226"/>
                    </a:lnTo>
                    <a:lnTo>
                      <a:pt x="2069" y="226"/>
                    </a:lnTo>
                    <a:lnTo>
                      <a:pt x="2069" y="226"/>
                    </a:lnTo>
                    <a:lnTo>
                      <a:pt x="2067" y="226"/>
                    </a:lnTo>
                    <a:lnTo>
                      <a:pt x="2067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4" y="226"/>
                    </a:lnTo>
                    <a:lnTo>
                      <a:pt x="2066" y="226"/>
                    </a:lnTo>
                    <a:lnTo>
                      <a:pt x="2066" y="226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6" y="228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0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4" y="231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2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3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5"/>
                    </a:lnTo>
                    <a:lnTo>
                      <a:pt x="2060" y="237"/>
                    </a:lnTo>
                    <a:lnTo>
                      <a:pt x="2060" y="237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8" y="239"/>
                    </a:lnTo>
                    <a:lnTo>
                      <a:pt x="2056" y="239"/>
                    </a:lnTo>
                    <a:lnTo>
                      <a:pt x="2056" y="239"/>
                    </a:lnTo>
                    <a:lnTo>
                      <a:pt x="2056" y="240"/>
                    </a:lnTo>
                    <a:lnTo>
                      <a:pt x="2056" y="240"/>
                    </a:lnTo>
                    <a:lnTo>
                      <a:pt x="2055" y="240"/>
                    </a:lnTo>
                    <a:lnTo>
                      <a:pt x="2055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3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51" y="240"/>
                    </a:lnTo>
                    <a:lnTo>
                      <a:pt x="2049" y="240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9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7" y="242"/>
                    </a:lnTo>
                    <a:lnTo>
                      <a:pt x="2046" y="242"/>
                    </a:lnTo>
                    <a:lnTo>
                      <a:pt x="2046" y="242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2" y="244"/>
                    </a:lnTo>
                    <a:lnTo>
                      <a:pt x="2040" y="244"/>
                    </a:lnTo>
                    <a:lnTo>
                      <a:pt x="2040" y="246"/>
                    </a:lnTo>
                    <a:lnTo>
                      <a:pt x="2040" y="246"/>
                    </a:lnTo>
                    <a:lnTo>
                      <a:pt x="2038" y="246"/>
                    </a:lnTo>
                    <a:lnTo>
                      <a:pt x="2038" y="248"/>
                    </a:lnTo>
                    <a:lnTo>
                      <a:pt x="2037" y="248"/>
                    </a:lnTo>
                    <a:lnTo>
                      <a:pt x="2037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5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3" y="248"/>
                    </a:lnTo>
                    <a:lnTo>
                      <a:pt x="2031" y="248"/>
                    </a:lnTo>
                    <a:lnTo>
                      <a:pt x="2031" y="249"/>
                    </a:lnTo>
                    <a:lnTo>
                      <a:pt x="2031" y="249"/>
                    </a:lnTo>
                    <a:lnTo>
                      <a:pt x="2029" y="249"/>
                    </a:lnTo>
                    <a:lnTo>
                      <a:pt x="2029" y="248"/>
                    </a:lnTo>
                    <a:lnTo>
                      <a:pt x="2026" y="248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4" y="249"/>
                    </a:lnTo>
                    <a:lnTo>
                      <a:pt x="2022" y="249"/>
                    </a:lnTo>
                    <a:lnTo>
                      <a:pt x="2020" y="249"/>
                    </a:lnTo>
                    <a:lnTo>
                      <a:pt x="2020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49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8" y="251"/>
                    </a:lnTo>
                    <a:lnTo>
                      <a:pt x="2017" y="251"/>
                    </a:lnTo>
                    <a:lnTo>
                      <a:pt x="2017" y="251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3"/>
                    </a:lnTo>
                    <a:lnTo>
                      <a:pt x="2017" y="255"/>
                    </a:lnTo>
                    <a:lnTo>
                      <a:pt x="2017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5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7"/>
                    </a:lnTo>
                    <a:lnTo>
                      <a:pt x="2015" y="258"/>
                    </a:lnTo>
                    <a:lnTo>
                      <a:pt x="2015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58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3" y="260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11" y="262"/>
                    </a:lnTo>
                    <a:lnTo>
                      <a:pt x="2008" y="264"/>
                    </a:lnTo>
                    <a:lnTo>
                      <a:pt x="2008" y="264"/>
                    </a:lnTo>
                    <a:lnTo>
                      <a:pt x="2006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4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2" y="264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2000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9" y="266"/>
                    </a:lnTo>
                    <a:lnTo>
                      <a:pt x="1997" y="268"/>
                    </a:lnTo>
                    <a:lnTo>
                      <a:pt x="1995" y="268"/>
                    </a:lnTo>
                    <a:lnTo>
                      <a:pt x="1995" y="268"/>
                    </a:lnTo>
                    <a:lnTo>
                      <a:pt x="1993" y="268"/>
                    </a:lnTo>
                    <a:lnTo>
                      <a:pt x="1993" y="268"/>
                    </a:lnTo>
                    <a:lnTo>
                      <a:pt x="1991" y="268"/>
                    </a:lnTo>
                    <a:lnTo>
                      <a:pt x="1991" y="268"/>
                    </a:lnTo>
                    <a:lnTo>
                      <a:pt x="1990" y="269"/>
                    </a:lnTo>
                    <a:lnTo>
                      <a:pt x="1990" y="269"/>
                    </a:lnTo>
                    <a:lnTo>
                      <a:pt x="1988" y="269"/>
                    </a:lnTo>
                    <a:lnTo>
                      <a:pt x="1988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6" y="269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1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4" y="273"/>
                    </a:lnTo>
                    <a:lnTo>
                      <a:pt x="1982" y="273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2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5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7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78"/>
                    </a:lnTo>
                    <a:lnTo>
                      <a:pt x="1981" y="280"/>
                    </a:lnTo>
                    <a:lnTo>
                      <a:pt x="1981" y="280"/>
                    </a:lnTo>
                    <a:lnTo>
                      <a:pt x="1981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9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2"/>
                    </a:lnTo>
                    <a:lnTo>
                      <a:pt x="1977" y="284"/>
                    </a:lnTo>
                    <a:lnTo>
                      <a:pt x="1975" y="284"/>
                    </a:lnTo>
                    <a:lnTo>
                      <a:pt x="1975" y="284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6"/>
                    </a:lnTo>
                    <a:lnTo>
                      <a:pt x="1975" y="287"/>
                    </a:lnTo>
                    <a:lnTo>
                      <a:pt x="1975" y="287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89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1"/>
                    </a:lnTo>
                    <a:lnTo>
                      <a:pt x="1973" y="293"/>
                    </a:lnTo>
                    <a:lnTo>
                      <a:pt x="1973" y="293"/>
                    </a:lnTo>
                    <a:lnTo>
                      <a:pt x="1973" y="295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6"/>
                    </a:lnTo>
                    <a:lnTo>
                      <a:pt x="1973" y="298"/>
                    </a:lnTo>
                    <a:lnTo>
                      <a:pt x="1971" y="298"/>
                    </a:lnTo>
                    <a:lnTo>
                      <a:pt x="1971" y="298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1" y="300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2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4"/>
                    </a:lnTo>
                    <a:lnTo>
                      <a:pt x="1970" y="306"/>
                    </a:lnTo>
                    <a:lnTo>
                      <a:pt x="1970" y="307"/>
                    </a:lnTo>
                    <a:lnTo>
                      <a:pt x="1970" y="307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8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09"/>
                    </a:lnTo>
                    <a:lnTo>
                      <a:pt x="1966" y="311"/>
                    </a:lnTo>
                    <a:lnTo>
                      <a:pt x="1966" y="311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4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2" y="309"/>
                    </a:lnTo>
                    <a:lnTo>
                      <a:pt x="1961" y="309"/>
                    </a:lnTo>
                    <a:lnTo>
                      <a:pt x="1961" y="309"/>
                    </a:lnTo>
                    <a:lnTo>
                      <a:pt x="1961" y="307"/>
                    </a:lnTo>
                    <a:lnTo>
                      <a:pt x="1961" y="307"/>
                    </a:lnTo>
                    <a:lnTo>
                      <a:pt x="1959" y="307"/>
                    </a:lnTo>
                    <a:lnTo>
                      <a:pt x="1959" y="307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7" y="306"/>
                    </a:lnTo>
                    <a:lnTo>
                      <a:pt x="1955" y="306"/>
                    </a:lnTo>
                    <a:lnTo>
                      <a:pt x="1955" y="306"/>
                    </a:lnTo>
                    <a:lnTo>
                      <a:pt x="1955" y="307"/>
                    </a:lnTo>
                    <a:lnTo>
                      <a:pt x="1953" y="307"/>
                    </a:lnTo>
                    <a:lnTo>
                      <a:pt x="1952" y="309"/>
                    </a:lnTo>
                    <a:lnTo>
                      <a:pt x="1952" y="311"/>
                    </a:lnTo>
                    <a:lnTo>
                      <a:pt x="1952" y="311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3"/>
                    </a:lnTo>
                    <a:lnTo>
                      <a:pt x="1952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50" y="315"/>
                    </a:lnTo>
                    <a:lnTo>
                      <a:pt x="1948" y="316"/>
                    </a:lnTo>
                    <a:lnTo>
                      <a:pt x="1948" y="316"/>
                    </a:lnTo>
                    <a:lnTo>
                      <a:pt x="1946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4" y="316"/>
                    </a:lnTo>
                    <a:lnTo>
                      <a:pt x="1943" y="316"/>
                    </a:lnTo>
                    <a:lnTo>
                      <a:pt x="1939" y="316"/>
                    </a:lnTo>
                    <a:lnTo>
                      <a:pt x="1939" y="316"/>
                    </a:lnTo>
                    <a:lnTo>
                      <a:pt x="1937" y="316"/>
                    </a:lnTo>
                    <a:lnTo>
                      <a:pt x="1937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5" y="316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3" y="318"/>
                    </a:lnTo>
                    <a:lnTo>
                      <a:pt x="1932" y="318"/>
                    </a:lnTo>
                    <a:lnTo>
                      <a:pt x="1930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8" y="318"/>
                    </a:lnTo>
                    <a:lnTo>
                      <a:pt x="1926" y="318"/>
                    </a:lnTo>
                    <a:lnTo>
                      <a:pt x="1926" y="318"/>
                    </a:lnTo>
                    <a:lnTo>
                      <a:pt x="1926" y="320"/>
                    </a:lnTo>
                    <a:lnTo>
                      <a:pt x="1926" y="320"/>
                    </a:lnTo>
                    <a:lnTo>
                      <a:pt x="1926" y="322"/>
                    </a:lnTo>
                    <a:lnTo>
                      <a:pt x="1926" y="322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4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5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6" y="327"/>
                    </a:lnTo>
                    <a:lnTo>
                      <a:pt x="1924" y="327"/>
                    </a:lnTo>
                    <a:lnTo>
                      <a:pt x="1924" y="327"/>
                    </a:lnTo>
                    <a:lnTo>
                      <a:pt x="1924" y="329"/>
                    </a:lnTo>
                    <a:lnTo>
                      <a:pt x="1924" y="329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1"/>
                    </a:lnTo>
                    <a:lnTo>
                      <a:pt x="1923" y="333"/>
                    </a:lnTo>
                    <a:lnTo>
                      <a:pt x="1923" y="334"/>
                    </a:lnTo>
                    <a:lnTo>
                      <a:pt x="1921" y="336"/>
                    </a:lnTo>
                    <a:lnTo>
                      <a:pt x="1921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9" y="336"/>
                    </a:lnTo>
                    <a:lnTo>
                      <a:pt x="1917" y="336"/>
                    </a:lnTo>
                    <a:lnTo>
                      <a:pt x="1915" y="336"/>
                    </a:lnTo>
                    <a:lnTo>
                      <a:pt x="1912" y="336"/>
                    </a:lnTo>
                    <a:lnTo>
                      <a:pt x="1912" y="336"/>
                    </a:lnTo>
                    <a:lnTo>
                      <a:pt x="1908" y="336"/>
                    </a:lnTo>
                    <a:lnTo>
                      <a:pt x="1906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3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6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38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1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3" y="340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2"/>
                    </a:lnTo>
                    <a:lnTo>
                      <a:pt x="1901" y="345"/>
                    </a:lnTo>
                    <a:lnTo>
                      <a:pt x="1901" y="345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7"/>
                    </a:lnTo>
                    <a:lnTo>
                      <a:pt x="1901" y="349"/>
                    </a:lnTo>
                    <a:lnTo>
                      <a:pt x="1901" y="349"/>
                    </a:lnTo>
                    <a:lnTo>
                      <a:pt x="1899" y="349"/>
                    </a:lnTo>
                    <a:lnTo>
                      <a:pt x="1899" y="349"/>
                    </a:lnTo>
                    <a:lnTo>
                      <a:pt x="1899" y="351"/>
                    </a:lnTo>
                    <a:lnTo>
                      <a:pt x="1899" y="351"/>
                    </a:lnTo>
                    <a:lnTo>
                      <a:pt x="1899" y="353"/>
                    </a:lnTo>
                    <a:lnTo>
                      <a:pt x="1899" y="353"/>
                    </a:lnTo>
                    <a:lnTo>
                      <a:pt x="1899" y="354"/>
                    </a:lnTo>
                    <a:lnTo>
                      <a:pt x="1899" y="354"/>
                    </a:lnTo>
                    <a:lnTo>
                      <a:pt x="1897" y="354"/>
                    </a:lnTo>
                    <a:lnTo>
                      <a:pt x="1896" y="354"/>
                    </a:lnTo>
                    <a:lnTo>
                      <a:pt x="1896" y="354"/>
                    </a:lnTo>
                    <a:lnTo>
                      <a:pt x="1896" y="356"/>
                    </a:lnTo>
                    <a:lnTo>
                      <a:pt x="1894" y="356"/>
                    </a:lnTo>
                    <a:lnTo>
                      <a:pt x="1894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2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90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8" y="356"/>
                    </a:lnTo>
                    <a:lnTo>
                      <a:pt x="1886" y="356"/>
                    </a:lnTo>
                    <a:lnTo>
                      <a:pt x="1886" y="358"/>
                    </a:lnTo>
                    <a:lnTo>
                      <a:pt x="1886" y="358"/>
                    </a:lnTo>
                    <a:lnTo>
                      <a:pt x="1886" y="360"/>
                    </a:lnTo>
                    <a:lnTo>
                      <a:pt x="1886" y="360"/>
                    </a:lnTo>
                    <a:lnTo>
                      <a:pt x="1885" y="360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5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3" y="362"/>
                    </a:lnTo>
                    <a:lnTo>
                      <a:pt x="1881" y="362"/>
                    </a:lnTo>
                    <a:lnTo>
                      <a:pt x="1881" y="362"/>
                    </a:lnTo>
                    <a:lnTo>
                      <a:pt x="1881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9" y="363"/>
                    </a:lnTo>
                    <a:lnTo>
                      <a:pt x="1877" y="363"/>
                    </a:lnTo>
                    <a:lnTo>
                      <a:pt x="1877" y="365"/>
                    </a:lnTo>
                    <a:lnTo>
                      <a:pt x="1877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6" y="365"/>
                    </a:lnTo>
                    <a:lnTo>
                      <a:pt x="1874" y="365"/>
                    </a:lnTo>
                    <a:lnTo>
                      <a:pt x="1874" y="367"/>
                    </a:lnTo>
                    <a:lnTo>
                      <a:pt x="1874" y="367"/>
                    </a:lnTo>
                    <a:lnTo>
                      <a:pt x="1872" y="367"/>
                    </a:lnTo>
                    <a:lnTo>
                      <a:pt x="1872" y="367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69"/>
                    </a:lnTo>
                    <a:lnTo>
                      <a:pt x="1872" y="371"/>
                    </a:lnTo>
                    <a:lnTo>
                      <a:pt x="1872" y="371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2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70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8" y="372"/>
                    </a:lnTo>
                    <a:lnTo>
                      <a:pt x="1867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5" y="372"/>
                    </a:lnTo>
                    <a:lnTo>
                      <a:pt x="1863" y="372"/>
                    </a:lnTo>
                    <a:lnTo>
                      <a:pt x="1863" y="372"/>
                    </a:lnTo>
                    <a:lnTo>
                      <a:pt x="1863" y="374"/>
                    </a:lnTo>
                    <a:lnTo>
                      <a:pt x="1863" y="374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6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3" y="378"/>
                    </a:lnTo>
                    <a:lnTo>
                      <a:pt x="1865" y="381"/>
                    </a:lnTo>
                    <a:lnTo>
                      <a:pt x="1863" y="381"/>
                    </a:lnTo>
                    <a:lnTo>
                      <a:pt x="1863" y="381"/>
                    </a:lnTo>
                    <a:lnTo>
                      <a:pt x="1863" y="383"/>
                    </a:lnTo>
                    <a:lnTo>
                      <a:pt x="1863" y="385"/>
                    </a:lnTo>
                    <a:lnTo>
                      <a:pt x="1863" y="385"/>
                    </a:lnTo>
                    <a:lnTo>
                      <a:pt x="1863" y="387"/>
                    </a:lnTo>
                    <a:lnTo>
                      <a:pt x="1863" y="387"/>
                    </a:lnTo>
                    <a:lnTo>
                      <a:pt x="1863" y="389"/>
                    </a:lnTo>
                    <a:lnTo>
                      <a:pt x="1863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89"/>
                    </a:lnTo>
                    <a:lnTo>
                      <a:pt x="1861" y="391"/>
                    </a:lnTo>
                    <a:lnTo>
                      <a:pt x="1861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1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2"/>
                    </a:lnTo>
                    <a:lnTo>
                      <a:pt x="1859" y="394"/>
                    </a:lnTo>
                    <a:lnTo>
                      <a:pt x="1859" y="394"/>
                    </a:lnTo>
                    <a:lnTo>
                      <a:pt x="1858" y="396"/>
                    </a:lnTo>
                    <a:lnTo>
                      <a:pt x="1858" y="396"/>
                    </a:lnTo>
                    <a:lnTo>
                      <a:pt x="1858" y="398"/>
                    </a:lnTo>
                    <a:lnTo>
                      <a:pt x="1858" y="398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8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6" y="400"/>
                    </a:lnTo>
                    <a:lnTo>
                      <a:pt x="1854" y="400"/>
                    </a:lnTo>
                    <a:lnTo>
                      <a:pt x="1854" y="400"/>
                    </a:lnTo>
                    <a:lnTo>
                      <a:pt x="1854" y="403"/>
                    </a:lnTo>
                    <a:lnTo>
                      <a:pt x="1854" y="405"/>
                    </a:lnTo>
                    <a:lnTo>
                      <a:pt x="1854" y="405"/>
                    </a:lnTo>
                    <a:lnTo>
                      <a:pt x="1856" y="405"/>
                    </a:lnTo>
                    <a:lnTo>
                      <a:pt x="1856" y="405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7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6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09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0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2"/>
                    </a:lnTo>
                    <a:lnTo>
                      <a:pt x="1858" y="414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6"/>
                    </a:lnTo>
                    <a:lnTo>
                      <a:pt x="1858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8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19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9" y="421"/>
                    </a:lnTo>
                    <a:lnTo>
                      <a:pt x="1858" y="421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8" y="423"/>
                    </a:lnTo>
                    <a:lnTo>
                      <a:pt x="1856" y="425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4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3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21"/>
                    </a:lnTo>
                    <a:lnTo>
                      <a:pt x="1852" y="419"/>
                    </a:lnTo>
                    <a:lnTo>
                      <a:pt x="1850" y="419"/>
                    </a:lnTo>
                    <a:lnTo>
                      <a:pt x="1850" y="419"/>
                    </a:lnTo>
                    <a:lnTo>
                      <a:pt x="1850" y="418"/>
                    </a:lnTo>
                    <a:lnTo>
                      <a:pt x="1850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8" y="418"/>
                    </a:lnTo>
                    <a:lnTo>
                      <a:pt x="1847" y="418"/>
                    </a:lnTo>
                    <a:lnTo>
                      <a:pt x="1845" y="418"/>
                    </a:lnTo>
                    <a:lnTo>
                      <a:pt x="1845" y="418"/>
                    </a:lnTo>
                    <a:lnTo>
                      <a:pt x="1841" y="419"/>
                    </a:lnTo>
                    <a:lnTo>
                      <a:pt x="1839" y="419"/>
                    </a:lnTo>
                    <a:lnTo>
                      <a:pt x="1836" y="419"/>
                    </a:lnTo>
                    <a:lnTo>
                      <a:pt x="1832" y="421"/>
                    </a:lnTo>
                    <a:lnTo>
                      <a:pt x="1830" y="421"/>
                    </a:lnTo>
                    <a:lnTo>
                      <a:pt x="1830" y="421"/>
                    </a:lnTo>
                    <a:lnTo>
                      <a:pt x="1829" y="421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9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8"/>
                    </a:lnTo>
                    <a:lnTo>
                      <a:pt x="1829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6"/>
                    </a:lnTo>
                    <a:lnTo>
                      <a:pt x="1827" y="414"/>
                    </a:lnTo>
                    <a:lnTo>
                      <a:pt x="1825" y="414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12"/>
                    </a:lnTo>
                    <a:lnTo>
                      <a:pt x="1825" y="409"/>
                    </a:lnTo>
                    <a:lnTo>
                      <a:pt x="1825" y="407"/>
                    </a:lnTo>
                    <a:lnTo>
                      <a:pt x="1825" y="403"/>
                    </a:lnTo>
                    <a:lnTo>
                      <a:pt x="1827" y="403"/>
                    </a:lnTo>
                    <a:lnTo>
                      <a:pt x="1827" y="401"/>
                    </a:lnTo>
                    <a:lnTo>
                      <a:pt x="1827" y="400"/>
                    </a:lnTo>
                    <a:lnTo>
                      <a:pt x="1827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8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5" y="396"/>
                    </a:lnTo>
                    <a:lnTo>
                      <a:pt x="1823" y="396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3" y="394"/>
                    </a:lnTo>
                    <a:lnTo>
                      <a:pt x="1821" y="394"/>
                    </a:lnTo>
                    <a:lnTo>
                      <a:pt x="1821" y="392"/>
                    </a:lnTo>
                    <a:lnTo>
                      <a:pt x="1821" y="392"/>
                    </a:lnTo>
                    <a:lnTo>
                      <a:pt x="1821" y="391"/>
                    </a:lnTo>
                    <a:lnTo>
                      <a:pt x="1821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91"/>
                    </a:lnTo>
                    <a:lnTo>
                      <a:pt x="1820" y="389"/>
                    </a:lnTo>
                    <a:lnTo>
                      <a:pt x="1820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8" y="389"/>
                    </a:lnTo>
                    <a:lnTo>
                      <a:pt x="1816" y="387"/>
                    </a:lnTo>
                    <a:lnTo>
                      <a:pt x="1816" y="387"/>
                    </a:lnTo>
                    <a:lnTo>
                      <a:pt x="1814" y="385"/>
                    </a:lnTo>
                    <a:lnTo>
                      <a:pt x="1811" y="383"/>
                    </a:lnTo>
                    <a:lnTo>
                      <a:pt x="1811" y="381"/>
                    </a:lnTo>
                    <a:lnTo>
                      <a:pt x="1809" y="381"/>
                    </a:lnTo>
                    <a:lnTo>
                      <a:pt x="1809" y="378"/>
                    </a:lnTo>
                    <a:lnTo>
                      <a:pt x="1809" y="376"/>
                    </a:lnTo>
                    <a:lnTo>
                      <a:pt x="1809" y="374"/>
                    </a:lnTo>
                    <a:lnTo>
                      <a:pt x="1809" y="374"/>
                    </a:lnTo>
                    <a:lnTo>
                      <a:pt x="1807" y="372"/>
                    </a:lnTo>
                    <a:lnTo>
                      <a:pt x="1807" y="371"/>
                    </a:lnTo>
                    <a:lnTo>
                      <a:pt x="1805" y="369"/>
                    </a:lnTo>
                    <a:lnTo>
                      <a:pt x="1803" y="369"/>
                    </a:lnTo>
                    <a:lnTo>
                      <a:pt x="1803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1" y="369"/>
                    </a:lnTo>
                    <a:lnTo>
                      <a:pt x="1800" y="369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1"/>
                    </a:lnTo>
                    <a:lnTo>
                      <a:pt x="1800" y="372"/>
                    </a:lnTo>
                    <a:lnTo>
                      <a:pt x="1800" y="372"/>
                    </a:lnTo>
                    <a:lnTo>
                      <a:pt x="1798" y="372"/>
                    </a:lnTo>
                    <a:lnTo>
                      <a:pt x="1798" y="371"/>
                    </a:lnTo>
                    <a:lnTo>
                      <a:pt x="1796" y="371"/>
                    </a:lnTo>
                    <a:lnTo>
                      <a:pt x="1796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4" y="371"/>
                    </a:lnTo>
                    <a:lnTo>
                      <a:pt x="1792" y="371"/>
                    </a:lnTo>
                    <a:lnTo>
                      <a:pt x="1792" y="371"/>
                    </a:lnTo>
                    <a:lnTo>
                      <a:pt x="1792" y="369"/>
                    </a:lnTo>
                    <a:lnTo>
                      <a:pt x="1791" y="369"/>
                    </a:lnTo>
                    <a:lnTo>
                      <a:pt x="1791" y="369"/>
                    </a:lnTo>
                    <a:lnTo>
                      <a:pt x="1789" y="369"/>
                    </a:lnTo>
                    <a:lnTo>
                      <a:pt x="1789" y="369"/>
                    </a:lnTo>
                    <a:lnTo>
                      <a:pt x="1787" y="369"/>
                    </a:lnTo>
                    <a:lnTo>
                      <a:pt x="1787" y="369"/>
                    </a:lnTo>
                    <a:lnTo>
                      <a:pt x="1785" y="371"/>
                    </a:lnTo>
                    <a:lnTo>
                      <a:pt x="1783" y="372"/>
                    </a:lnTo>
                    <a:lnTo>
                      <a:pt x="1782" y="374"/>
                    </a:lnTo>
                    <a:lnTo>
                      <a:pt x="1780" y="374"/>
                    </a:lnTo>
                    <a:lnTo>
                      <a:pt x="1778" y="374"/>
                    </a:lnTo>
                    <a:lnTo>
                      <a:pt x="1776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3" y="374"/>
                    </a:lnTo>
                    <a:lnTo>
                      <a:pt x="1771" y="372"/>
                    </a:lnTo>
                    <a:lnTo>
                      <a:pt x="1771" y="372"/>
                    </a:lnTo>
                    <a:lnTo>
                      <a:pt x="1767" y="371"/>
                    </a:lnTo>
                    <a:lnTo>
                      <a:pt x="1767" y="371"/>
                    </a:lnTo>
                    <a:lnTo>
                      <a:pt x="1767" y="369"/>
                    </a:lnTo>
                    <a:lnTo>
                      <a:pt x="1765" y="369"/>
                    </a:lnTo>
                    <a:lnTo>
                      <a:pt x="1767" y="365"/>
                    </a:lnTo>
                    <a:lnTo>
                      <a:pt x="1765" y="365"/>
                    </a:lnTo>
                    <a:lnTo>
                      <a:pt x="1765" y="363"/>
                    </a:lnTo>
                    <a:lnTo>
                      <a:pt x="1765" y="363"/>
                    </a:lnTo>
                    <a:lnTo>
                      <a:pt x="1765" y="362"/>
                    </a:lnTo>
                    <a:lnTo>
                      <a:pt x="1763" y="360"/>
                    </a:lnTo>
                    <a:lnTo>
                      <a:pt x="1762" y="358"/>
                    </a:lnTo>
                    <a:lnTo>
                      <a:pt x="1760" y="358"/>
                    </a:lnTo>
                    <a:lnTo>
                      <a:pt x="1758" y="358"/>
                    </a:lnTo>
                    <a:lnTo>
                      <a:pt x="1754" y="356"/>
                    </a:lnTo>
                    <a:lnTo>
                      <a:pt x="1751" y="356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7" y="354"/>
                    </a:lnTo>
                    <a:lnTo>
                      <a:pt x="1745" y="354"/>
                    </a:lnTo>
                    <a:lnTo>
                      <a:pt x="1745" y="351"/>
                    </a:lnTo>
                    <a:lnTo>
                      <a:pt x="1745" y="351"/>
                    </a:lnTo>
                    <a:lnTo>
                      <a:pt x="1747" y="351"/>
                    </a:lnTo>
                    <a:lnTo>
                      <a:pt x="1747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49" y="351"/>
                    </a:lnTo>
                    <a:lnTo>
                      <a:pt x="1751" y="351"/>
                    </a:lnTo>
                    <a:lnTo>
                      <a:pt x="1751" y="349"/>
                    </a:lnTo>
                    <a:lnTo>
                      <a:pt x="1753" y="349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4" y="351"/>
                    </a:lnTo>
                    <a:lnTo>
                      <a:pt x="1756" y="351"/>
                    </a:lnTo>
                    <a:lnTo>
                      <a:pt x="1756" y="351"/>
                    </a:lnTo>
                    <a:lnTo>
                      <a:pt x="1756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58" y="353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0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2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3" y="354"/>
                    </a:lnTo>
                    <a:lnTo>
                      <a:pt x="1765" y="353"/>
                    </a:lnTo>
                    <a:lnTo>
                      <a:pt x="1767" y="351"/>
                    </a:lnTo>
                    <a:lnTo>
                      <a:pt x="1769" y="349"/>
                    </a:lnTo>
                    <a:lnTo>
                      <a:pt x="1771" y="347"/>
                    </a:lnTo>
                    <a:lnTo>
                      <a:pt x="1771" y="347"/>
                    </a:lnTo>
                    <a:lnTo>
                      <a:pt x="1771" y="345"/>
                    </a:lnTo>
                    <a:lnTo>
                      <a:pt x="1769" y="343"/>
                    </a:lnTo>
                    <a:lnTo>
                      <a:pt x="1767" y="342"/>
                    </a:lnTo>
                    <a:lnTo>
                      <a:pt x="1763" y="340"/>
                    </a:lnTo>
                    <a:lnTo>
                      <a:pt x="1762" y="338"/>
                    </a:lnTo>
                    <a:lnTo>
                      <a:pt x="1762" y="336"/>
                    </a:lnTo>
                    <a:lnTo>
                      <a:pt x="1760" y="334"/>
                    </a:lnTo>
                    <a:lnTo>
                      <a:pt x="1756" y="334"/>
                    </a:lnTo>
                    <a:lnTo>
                      <a:pt x="1754" y="334"/>
                    </a:lnTo>
                    <a:lnTo>
                      <a:pt x="1751" y="334"/>
                    </a:lnTo>
                    <a:lnTo>
                      <a:pt x="1749" y="333"/>
                    </a:lnTo>
                    <a:lnTo>
                      <a:pt x="1744" y="333"/>
                    </a:lnTo>
                    <a:lnTo>
                      <a:pt x="1740" y="331"/>
                    </a:lnTo>
                    <a:lnTo>
                      <a:pt x="1736" y="329"/>
                    </a:lnTo>
                    <a:lnTo>
                      <a:pt x="1733" y="329"/>
                    </a:lnTo>
                    <a:lnTo>
                      <a:pt x="1731" y="329"/>
                    </a:lnTo>
                    <a:lnTo>
                      <a:pt x="1729" y="329"/>
                    </a:lnTo>
                    <a:lnTo>
                      <a:pt x="1727" y="329"/>
                    </a:lnTo>
                    <a:lnTo>
                      <a:pt x="1727" y="329"/>
                    </a:lnTo>
                    <a:lnTo>
                      <a:pt x="1726" y="329"/>
                    </a:lnTo>
                    <a:lnTo>
                      <a:pt x="1724" y="327"/>
                    </a:lnTo>
                    <a:lnTo>
                      <a:pt x="1724" y="327"/>
                    </a:lnTo>
                    <a:lnTo>
                      <a:pt x="1722" y="327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2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20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8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6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5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3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11" y="329"/>
                    </a:lnTo>
                    <a:lnTo>
                      <a:pt x="1709" y="329"/>
                    </a:lnTo>
                    <a:lnTo>
                      <a:pt x="1707" y="327"/>
                    </a:lnTo>
                    <a:lnTo>
                      <a:pt x="1707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6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4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2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700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8" y="325"/>
                    </a:lnTo>
                    <a:lnTo>
                      <a:pt x="1697" y="327"/>
                    </a:lnTo>
                    <a:lnTo>
                      <a:pt x="1695" y="327"/>
                    </a:lnTo>
                    <a:lnTo>
                      <a:pt x="1691" y="327"/>
                    </a:lnTo>
                    <a:lnTo>
                      <a:pt x="1686" y="327"/>
                    </a:lnTo>
                    <a:lnTo>
                      <a:pt x="1684" y="327"/>
                    </a:lnTo>
                    <a:lnTo>
                      <a:pt x="1680" y="327"/>
                    </a:lnTo>
                    <a:lnTo>
                      <a:pt x="1678" y="327"/>
                    </a:lnTo>
                    <a:lnTo>
                      <a:pt x="1677" y="325"/>
                    </a:lnTo>
                    <a:lnTo>
                      <a:pt x="1675" y="324"/>
                    </a:lnTo>
                    <a:lnTo>
                      <a:pt x="1675" y="324"/>
                    </a:lnTo>
                    <a:lnTo>
                      <a:pt x="1673" y="322"/>
                    </a:lnTo>
                    <a:lnTo>
                      <a:pt x="1673" y="322"/>
                    </a:lnTo>
                    <a:lnTo>
                      <a:pt x="1671" y="320"/>
                    </a:lnTo>
                    <a:lnTo>
                      <a:pt x="1671" y="320"/>
                    </a:lnTo>
                    <a:lnTo>
                      <a:pt x="1669" y="320"/>
                    </a:lnTo>
                    <a:lnTo>
                      <a:pt x="1669" y="320"/>
                    </a:lnTo>
                    <a:lnTo>
                      <a:pt x="1668" y="320"/>
                    </a:lnTo>
                    <a:lnTo>
                      <a:pt x="1668" y="322"/>
                    </a:lnTo>
                    <a:lnTo>
                      <a:pt x="1668" y="322"/>
                    </a:lnTo>
                    <a:lnTo>
                      <a:pt x="1668" y="324"/>
                    </a:lnTo>
                    <a:lnTo>
                      <a:pt x="1668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4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6" y="325"/>
                    </a:lnTo>
                    <a:lnTo>
                      <a:pt x="1664" y="325"/>
                    </a:lnTo>
                    <a:lnTo>
                      <a:pt x="1664" y="327"/>
                    </a:lnTo>
                    <a:lnTo>
                      <a:pt x="1662" y="329"/>
                    </a:lnTo>
                    <a:lnTo>
                      <a:pt x="1660" y="329"/>
                    </a:lnTo>
                    <a:lnTo>
                      <a:pt x="1660" y="331"/>
                    </a:lnTo>
                    <a:lnTo>
                      <a:pt x="1659" y="333"/>
                    </a:lnTo>
                    <a:lnTo>
                      <a:pt x="1659" y="334"/>
                    </a:lnTo>
                    <a:lnTo>
                      <a:pt x="1659" y="338"/>
                    </a:lnTo>
                    <a:lnTo>
                      <a:pt x="1659" y="342"/>
                    </a:lnTo>
                    <a:lnTo>
                      <a:pt x="1659" y="343"/>
                    </a:lnTo>
                    <a:lnTo>
                      <a:pt x="1659" y="343"/>
                    </a:lnTo>
                    <a:lnTo>
                      <a:pt x="1662" y="345"/>
                    </a:lnTo>
                    <a:lnTo>
                      <a:pt x="1662" y="345"/>
                    </a:lnTo>
                    <a:lnTo>
                      <a:pt x="1664" y="347"/>
                    </a:lnTo>
                    <a:lnTo>
                      <a:pt x="1664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7"/>
                    </a:lnTo>
                    <a:lnTo>
                      <a:pt x="1666" y="349"/>
                    </a:lnTo>
                    <a:lnTo>
                      <a:pt x="1666" y="349"/>
                    </a:lnTo>
                    <a:lnTo>
                      <a:pt x="1668" y="349"/>
                    </a:lnTo>
                    <a:lnTo>
                      <a:pt x="1668" y="351"/>
                    </a:lnTo>
                    <a:lnTo>
                      <a:pt x="1671" y="354"/>
                    </a:lnTo>
                    <a:lnTo>
                      <a:pt x="1673" y="356"/>
                    </a:lnTo>
                    <a:lnTo>
                      <a:pt x="1675" y="358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0"/>
                    </a:lnTo>
                    <a:lnTo>
                      <a:pt x="1675" y="362"/>
                    </a:lnTo>
                    <a:lnTo>
                      <a:pt x="1673" y="363"/>
                    </a:lnTo>
                    <a:lnTo>
                      <a:pt x="1671" y="365"/>
                    </a:lnTo>
                    <a:lnTo>
                      <a:pt x="1669" y="367"/>
                    </a:lnTo>
                    <a:lnTo>
                      <a:pt x="1668" y="367"/>
                    </a:lnTo>
                    <a:lnTo>
                      <a:pt x="1664" y="367"/>
                    </a:lnTo>
                    <a:lnTo>
                      <a:pt x="1660" y="367"/>
                    </a:lnTo>
                    <a:lnTo>
                      <a:pt x="1659" y="367"/>
                    </a:lnTo>
                    <a:lnTo>
                      <a:pt x="1659" y="367"/>
                    </a:lnTo>
                    <a:lnTo>
                      <a:pt x="1657" y="367"/>
                    </a:lnTo>
                    <a:lnTo>
                      <a:pt x="1655" y="367"/>
                    </a:lnTo>
                    <a:lnTo>
                      <a:pt x="1651" y="367"/>
                    </a:lnTo>
                    <a:lnTo>
                      <a:pt x="1650" y="365"/>
                    </a:lnTo>
                    <a:lnTo>
                      <a:pt x="1650" y="365"/>
                    </a:lnTo>
                    <a:lnTo>
                      <a:pt x="1637" y="362"/>
                    </a:lnTo>
                    <a:lnTo>
                      <a:pt x="1633" y="362"/>
                    </a:lnTo>
                    <a:lnTo>
                      <a:pt x="1631" y="360"/>
                    </a:lnTo>
                    <a:lnTo>
                      <a:pt x="1628" y="360"/>
                    </a:lnTo>
                    <a:lnTo>
                      <a:pt x="1624" y="360"/>
                    </a:lnTo>
                    <a:lnTo>
                      <a:pt x="1622" y="360"/>
                    </a:lnTo>
                    <a:lnTo>
                      <a:pt x="1621" y="360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21" y="362"/>
                    </a:lnTo>
                    <a:lnTo>
                      <a:pt x="1619" y="363"/>
                    </a:lnTo>
                    <a:lnTo>
                      <a:pt x="1617" y="365"/>
                    </a:lnTo>
                    <a:lnTo>
                      <a:pt x="1615" y="367"/>
                    </a:lnTo>
                    <a:lnTo>
                      <a:pt x="1613" y="367"/>
                    </a:lnTo>
                    <a:lnTo>
                      <a:pt x="1612" y="367"/>
                    </a:lnTo>
                    <a:lnTo>
                      <a:pt x="1610" y="367"/>
                    </a:lnTo>
                    <a:lnTo>
                      <a:pt x="1608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6" y="367"/>
                    </a:lnTo>
                    <a:lnTo>
                      <a:pt x="1604" y="367"/>
                    </a:lnTo>
                    <a:lnTo>
                      <a:pt x="1604" y="367"/>
                    </a:lnTo>
                    <a:lnTo>
                      <a:pt x="1603" y="367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601" y="365"/>
                    </a:lnTo>
                    <a:lnTo>
                      <a:pt x="1599" y="365"/>
                    </a:lnTo>
                    <a:lnTo>
                      <a:pt x="1595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3"/>
                    </a:lnTo>
                    <a:lnTo>
                      <a:pt x="1592" y="363"/>
                    </a:lnTo>
                    <a:lnTo>
                      <a:pt x="1592" y="363"/>
                    </a:lnTo>
                    <a:lnTo>
                      <a:pt x="1590" y="365"/>
                    </a:lnTo>
                    <a:lnTo>
                      <a:pt x="1590" y="365"/>
                    </a:lnTo>
                    <a:lnTo>
                      <a:pt x="1588" y="365"/>
                    </a:lnTo>
                    <a:lnTo>
                      <a:pt x="1586" y="367"/>
                    </a:lnTo>
                    <a:lnTo>
                      <a:pt x="1584" y="367"/>
                    </a:lnTo>
                    <a:lnTo>
                      <a:pt x="1584" y="367"/>
                    </a:lnTo>
                    <a:lnTo>
                      <a:pt x="1583" y="369"/>
                    </a:lnTo>
                    <a:lnTo>
                      <a:pt x="1579" y="369"/>
                    </a:lnTo>
                    <a:lnTo>
                      <a:pt x="1577" y="369"/>
                    </a:lnTo>
                    <a:lnTo>
                      <a:pt x="1577" y="371"/>
                    </a:lnTo>
                    <a:lnTo>
                      <a:pt x="1574" y="371"/>
                    </a:lnTo>
                    <a:lnTo>
                      <a:pt x="1570" y="371"/>
                    </a:lnTo>
                    <a:lnTo>
                      <a:pt x="1566" y="371"/>
                    </a:lnTo>
                    <a:lnTo>
                      <a:pt x="1563" y="369"/>
                    </a:lnTo>
                    <a:lnTo>
                      <a:pt x="1559" y="369"/>
                    </a:lnTo>
                    <a:lnTo>
                      <a:pt x="1557" y="371"/>
                    </a:lnTo>
                    <a:lnTo>
                      <a:pt x="1555" y="371"/>
                    </a:lnTo>
                    <a:lnTo>
                      <a:pt x="1555" y="372"/>
                    </a:lnTo>
                    <a:lnTo>
                      <a:pt x="1555" y="374"/>
                    </a:lnTo>
                    <a:lnTo>
                      <a:pt x="1555" y="378"/>
                    </a:lnTo>
                    <a:lnTo>
                      <a:pt x="1554" y="380"/>
                    </a:lnTo>
                    <a:lnTo>
                      <a:pt x="1550" y="385"/>
                    </a:lnTo>
                    <a:lnTo>
                      <a:pt x="1550" y="387"/>
                    </a:lnTo>
                    <a:lnTo>
                      <a:pt x="1548" y="387"/>
                    </a:lnTo>
                    <a:lnTo>
                      <a:pt x="1548" y="387"/>
                    </a:lnTo>
                    <a:lnTo>
                      <a:pt x="1548" y="389"/>
                    </a:lnTo>
                    <a:lnTo>
                      <a:pt x="1548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6" y="389"/>
                    </a:lnTo>
                    <a:lnTo>
                      <a:pt x="1545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3" y="389"/>
                    </a:lnTo>
                    <a:lnTo>
                      <a:pt x="1541" y="389"/>
                    </a:lnTo>
                    <a:lnTo>
                      <a:pt x="1532" y="392"/>
                    </a:lnTo>
                    <a:lnTo>
                      <a:pt x="1530" y="394"/>
                    </a:lnTo>
                    <a:lnTo>
                      <a:pt x="1530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8" y="394"/>
                    </a:lnTo>
                    <a:lnTo>
                      <a:pt x="1527" y="394"/>
                    </a:lnTo>
                    <a:lnTo>
                      <a:pt x="1527" y="394"/>
                    </a:lnTo>
                    <a:lnTo>
                      <a:pt x="1527" y="392"/>
                    </a:lnTo>
                    <a:lnTo>
                      <a:pt x="1527" y="392"/>
                    </a:lnTo>
                    <a:lnTo>
                      <a:pt x="1525" y="392"/>
                    </a:lnTo>
                    <a:lnTo>
                      <a:pt x="1525" y="392"/>
                    </a:lnTo>
                    <a:lnTo>
                      <a:pt x="1525" y="391"/>
                    </a:lnTo>
                    <a:lnTo>
                      <a:pt x="1525" y="391"/>
                    </a:lnTo>
                    <a:lnTo>
                      <a:pt x="1523" y="389"/>
                    </a:lnTo>
                    <a:lnTo>
                      <a:pt x="1521" y="389"/>
                    </a:lnTo>
                    <a:lnTo>
                      <a:pt x="1521" y="387"/>
                    </a:lnTo>
                    <a:lnTo>
                      <a:pt x="1521" y="387"/>
                    </a:lnTo>
                    <a:lnTo>
                      <a:pt x="1519" y="387"/>
                    </a:lnTo>
                    <a:lnTo>
                      <a:pt x="1519" y="385"/>
                    </a:lnTo>
                    <a:lnTo>
                      <a:pt x="1518" y="385"/>
                    </a:lnTo>
                    <a:lnTo>
                      <a:pt x="1512" y="381"/>
                    </a:lnTo>
                    <a:lnTo>
                      <a:pt x="1507" y="378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5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3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6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501" y="378"/>
                    </a:lnTo>
                    <a:lnTo>
                      <a:pt x="1499" y="378"/>
                    </a:lnTo>
                    <a:lnTo>
                      <a:pt x="1499" y="378"/>
                    </a:lnTo>
                    <a:lnTo>
                      <a:pt x="1499" y="380"/>
                    </a:lnTo>
                    <a:lnTo>
                      <a:pt x="1498" y="381"/>
                    </a:lnTo>
                    <a:lnTo>
                      <a:pt x="1492" y="383"/>
                    </a:lnTo>
                    <a:lnTo>
                      <a:pt x="1487" y="385"/>
                    </a:lnTo>
                    <a:lnTo>
                      <a:pt x="1483" y="385"/>
                    </a:lnTo>
                    <a:lnTo>
                      <a:pt x="1481" y="385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80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8" y="383"/>
                    </a:lnTo>
                    <a:lnTo>
                      <a:pt x="1476" y="383"/>
                    </a:lnTo>
                    <a:lnTo>
                      <a:pt x="1476" y="383"/>
                    </a:lnTo>
                    <a:lnTo>
                      <a:pt x="1474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9" y="383"/>
                    </a:lnTo>
                    <a:lnTo>
                      <a:pt x="1465" y="385"/>
                    </a:lnTo>
                    <a:lnTo>
                      <a:pt x="1465" y="385"/>
                    </a:lnTo>
                    <a:lnTo>
                      <a:pt x="1463" y="387"/>
                    </a:lnTo>
                    <a:lnTo>
                      <a:pt x="1463" y="389"/>
                    </a:lnTo>
                    <a:lnTo>
                      <a:pt x="1461" y="389"/>
                    </a:lnTo>
                    <a:lnTo>
                      <a:pt x="1460" y="391"/>
                    </a:lnTo>
                    <a:lnTo>
                      <a:pt x="1458" y="392"/>
                    </a:lnTo>
                    <a:lnTo>
                      <a:pt x="1451" y="396"/>
                    </a:lnTo>
                    <a:lnTo>
                      <a:pt x="1447" y="396"/>
                    </a:lnTo>
                    <a:lnTo>
                      <a:pt x="1445" y="398"/>
                    </a:lnTo>
                    <a:lnTo>
                      <a:pt x="1443" y="398"/>
                    </a:lnTo>
                    <a:lnTo>
                      <a:pt x="1442" y="398"/>
                    </a:lnTo>
                    <a:lnTo>
                      <a:pt x="1438" y="401"/>
                    </a:lnTo>
                    <a:lnTo>
                      <a:pt x="1436" y="403"/>
                    </a:lnTo>
                    <a:lnTo>
                      <a:pt x="1434" y="407"/>
                    </a:lnTo>
                    <a:lnTo>
                      <a:pt x="1431" y="410"/>
                    </a:lnTo>
                    <a:lnTo>
                      <a:pt x="1429" y="416"/>
                    </a:lnTo>
                    <a:lnTo>
                      <a:pt x="1429" y="419"/>
                    </a:lnTo>
                    <a:lnTo>
                      <a:pt x="1429" y="421"/>
                    </a:lnTo>
                    <a:lnTo>
                      <a:pt x="1431" y="425"/>
                    </a:lnTo>
                    <a:lnTo>
                      <a:pt x="1433" y="429"/>
                    </a:lnTo>
                    <a:lnTo>
                      <a:pt x="1433" y="430"/>
                    </a:lnTo>
                    <a:lnTo>
                      <a:pt x="1434" y="432"/>
                    </a:lnTo>
                    <a:lnTo>
                      <a:pt x="1434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4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3" y="436"/>
                    </a:lnTo>
                    <a:lnTo>
                      <a:pt x="1431" y="436"/>
                    </a:lnTo>
                    <a:lnTo>
                      <a:pt x="1431" y="436"/>
                    </a:lnTo>
                    <a:lnTo>
                      <a:pt x="1429" y="436"/>
                    </a:lnTo>
                    <a:lnTo>
                      <a:pt x="1429" y="436"/>
                    </a:lnTo>
                    <a:lnTo>
                      <a:pt x="1427" y="436"/>
                    </a:lnTo>
                    <a:lnTo>
                      <a:pt x="1425" y="436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4"/>
                    </a:lnTo>
                    <a:lnTo>
                      <a:pt x="1423" y="432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30"/>
                    </a:lnTo>
                    <a:lnTo>
                      <a:pt x="1422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20" y="429"/>
                    </a:lnTo>
                    <a:lnTo>
                      <a:pt x="1418" y="429"/>
                    </a:lnTo>
                    <a:lnTo>
                      <a:pt x="1418" y="429"/>
                    </a:lnTo>
                    <a:lnTo>
                      <a:pt x="1418" y="427"/>
                    </a:lnTo>
                    <a:lnTo>
                      <a:pt x="1418" y="427"/>
                    </a:lnTo>
                    <a:lnTo>
                      <a:pt x="1416" y="427"/>
                    </a:lnTo>
                    <a:lnTo>
                      <a:pt x="1413" y="427"/>
                    </a:lnTo>
                    <a:lnTo>
                      <a:pt x="1409" y="427"/>
                    </a:lnTo>
                    <a:lnTo>
                      <a:pt x="1409" y="427"/>
                    </a:lnTo>
                    <a:lnTo>
                      <a:pt x="1407" y="427"/>
                    </a:lnTo>
                    <a:lnTo>
                      <a:pt x="1405" y="427"/>
                    </a:lnTo>
                    <a:lnTo>
                      <a:pt x="1405" y="429"/>
                    </a:lnTo>
                    <a:lnTo>
                      <a:pt x="1405" y="429"/>
                    </a:lnTo>
                    <a:lnTo>
                      <a:pt x="1404" y="429"/>
                    </a:lnTo>
                    <a:lnTo>
                      <a:pt x="1402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400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8" y="429"/>
                    </a:lnTo>
                    <a:lnTo>
                      <a:pt x="1396" y="429"/>
                    </a:lnTo>
                    <a:lnTo>
                      <a:pt x="1396" y="430"/>
                    </a:lnTo>
                    <a:lnTo>
                      <a:pt x="1396" y="430"/>
                    </a:lnTo>
                    <a:lnTo>
                      <a:pt x="1391" y="432"/>
                    </a:lnTo>
                    <a:lnTo>
                      <a:pt x="1389" y="432"/>
                    </a:lnTo>
                    <a:lnTo>
                      <a:pt x="1389" y="434"/>
                    </a:lnTo>
                    <a:lnTo>
                      <a:pt x="1387" y="434"/>
                    </a:lnTo>
                    <a:lnTo>
                      <a:pt x="1385" y="434"/>
                    </a:lnTo>
                    <a:lnTo>
                      <a:pt x="1384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82" y="434"/>
                    </a:lnTo>
                    <a:lnTo>
                      <a:pt x="1375" y="436"/>
                    </a:lnTo>
                    <a:lnTo>
                      <a:pt x="1373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71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9" y="436"/>
                    </a:lnTo>
                    <a:lnTo>
                      <a:pt x="1367" y="438"/>
                    </a:lnTo>
                    <a:lnTo>
                      <a:pt x="1366" y="438"/>
                    </a:lnTo>
                    <a:lnTo>
                      <a:pt x="1364" y="436"/>
                    </a:lnTo>
                    <a:lnTo>
                      <a:pt x="1364" y="436"/>
                    </a:lnTo>
                    <a:lnTo>
                      <a:pt x="1362" y="438"/>
                    </a:lnTo>
                    <a:lnTo>
                      <a:pt x="1362" y="438"/>
                    </a:lnTo>
                    <a:lnTo>
                      <a:pt x="1357" y="438"/>
                    </a:lnTo>
                    <a:lnTo>
                      <a:pt x="1353" y="439"/>
                    </a:lnTo>
                    <a:lnTo>
                      <a:pt x="1351" y="439"/>
                    </a:lnTo>
                    <a:lnTo>
                      <a:pt x="1349" y="443"/>
                    </a:lnTo>
                    <a:lnTo>
                      <a:pt x="1349" y="443"/>
                    </a:lnTo>
                    <a:lnTo>
                      <a:pt x="1344" y="452"/>
                    </a:lnTo>
                    <a:lnTo>
                      <a:pt x="1340" y="457"/>
                    </a:lnTo>
                    <a:lnTo>
                      <a:pt x="1338" y="459"/>
                    </a:lnTo>
                    <a:lnTo>
                      <a:pt x="1338" y="459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5" y="461"/>
                    </a:lnTo>
                    <a:lnTo>
                      <a:pt x="1333" y="461"/>
                    </a:lnTo>
                    <a:lnTo>
                      <a:pt x="1333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61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31" y="459"/>
                    </a:lnTo>
                    <a:lnTo>
                      <a:pt x="1329" y="459"/>
                    </a:lnTo>
                    <a:lnTo>
                      <a:pt x="1329" y="459"/>
                    </a:lnTo>
                    <a:lnTo>
                      <a:pt x="1328" y="459"/>
                    </a:lnTo>
                    <a:lnTo>
                      <a:pt x="1326" y="459"/>
                    </a:lnTo>
                    <a:lnTo>
                      <a:pt x="1326" y="459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4" y="457"/>
                    </a:lnTo>
                    <a:lnTo>
                      <a:pt x="1322" y="457"/>
                    </a:lnTo>
                    <a:lnTo>
                      <a:pt x="1322" y="457"/>
                    </a:lnTo>
                    <a:lnTo>
                      <a:pt x="1319" y="456"/>
                    </a:lnTo>
                    <a:lnTo>
                      <a:pt x="1319" y="456"/>
                    </a:lnTo>
                    <a:lnTo>
                      <a:pt x="1317" y="456"/>
                    </a:lnTo>
                    <a:lnTo>
                      <a:pt x="1315" y="456"/>
                    </a:lnTo>
                    <a:lnTo>
                      <a:pt x="1315" y="456"/>
                    </a:lnTo>
                    <a:lnTo>
                      <a:pt x="1313" y="456"/>
                    </a:lnTo>
                    <a:lnTo>
                      <a:pt x="1313" y="456"/>
                    </a:lnTo>
                    <a:lnTo>
                      <a:pt x="1311" y="456"/>
                    </a:lnTo>
                    <a:lnTo>
                      <a:pt x="1310" y="456"/>
                    </a:lnTo>
                    <a:lnTo>
                      <a:pt x="1308" y="456"/>
                    </a:lnTo>
                    <a:lnTo>
                      <a:pt x="1306" y="454"/>
                    </a:lnTo>
                    <a:lnTo>
                      <a:pt x="1306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4" y="454"/>
                    </a:lnTo>
                    <a:lnTo>
                      <a:pt x="1302" y="454"/>
                    </a:lnTo>
                    <a:lnTo>
                      <a:pt x="1302" y="454"/>
                    </a:lnTo>
                    <a:lnTo>
                      <a:pt x="1302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300" y="452"/>
                    </a:lnTo>
                    <a:lnTo>
                      <a:pt x="1299" y="452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9" y="450"/>
                    </a:lnTo>
                    <a:lnTo>
                      <a:pt x="1297" y="450"/>
                    </a:lnTo>
                    <a:lnTo>
                      <a:pt x="1297" y="448"/>
                    </a:lnTo>
                    <a:lnTo>
                      <a:pt x="1293" y="447"/>
                    </a:lnTo>
                    <a:lnTo>
                      <a:pt x="1288" y="443"/>
                    </a:lnTo>
                    <a:lnTo>
                      <a:pt x="1286" y="443"/>
                    </a:lnTo>
                    <a:lnTo>
                      <a:pt x="1286" y="441"/>
                    </a:lnTo>
                    <a:lnTo>
                      <a:pt x="1279" y="439"/>
                    </a:lnTo>
                    <a:lnTo>
                      <a:pt x="1277" y="439"/>
                    </a:lnTo>
                    <a:lnTo>
                      <a:pt x="1270" y="439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6" y="443"/>
                    </a:lnTo>
                    <a:lnTo>
                      <a:pt x="1264" y="445"/>
                    </a:lnTo>
                    <a:lnTo>
                      <a:pt x="1266" y="448"/>
                    </a:lnTo>
                    <a:lnTo>
                      <a:pt x="1266" y="452"/>
                    </a:lnTo>
                    <a:lnTo>
                      <a:pt x="1262" y="454"/>
                    </a:lnTo>
                    <a:lnTo>
                      <a:pt x="1261" y="456"/>
                    </a:lnTo>
                    <a:lnTo>
                      <a:pt x="1257" y="454"/>
                    </a:lnTo>
                    <a:lnTo>
                      <a:pt x="1253" y="452"/>
                    </a:lnTo>
                    <a:lnTo>
                      <a:pt x="1248" y="447"/>
                    </a:lnTo>
                    <a:lnTo>
                      <a:pt x="1234" y="432"/>
                    </a:lnTo>
                    <a:lnTo>
                      <a:pt x="1228" y="427"/>
                    </a:lnTo>
                    <a:lnTo>
                      <a:pt x="1226" y="425"/>
                    </a:lnTo>
                    <a:lnTo>
                      <a:pt x="1225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7" y="425"/>
                    </a:lnTo>
                    <a:lnTo>
                      <a:pt x="1217" y="425"/>
                    </a:lnTo>
                    <a:lnTo>
                      <a:pt x="1215" y="425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7"/>
                    </a:lnTo>
                    <a:lnTo>
                      <a:pt x="1215" y="429"/>
                    </a:lnTo>
                    <a:lnTo>
                      <a:pt x="1214" y="429"/>
                    </a:lnTo>
                    <a:lnTo>
                      <a:pt x="1214" y="429"/>
                    </a:lnTo>
                    <a:lnTo>
                      <a:pt x="1210" y="429"/>
                    </a:lnTo>
                    <a:lnTo>
                      <a:pt x="1206" y="430"/>
                    </a:lnTo>
                    <a:lnTo>
                      <a:pt x="1205" y="430"/>
                    </a:lnTo>
                    <a:lnTo>
                      <a:pt x="1205" y="432"/>
                    </a:lnTo>
                    <a:lnTo>
                      <a:pt x="1203" y="432"/>
                    </a:lnTo>
                    <a:lnTo>
                      <a:pt x="1201" y="432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6"/>
                    </a:lnTo>
                    <a:lnTo>
                      <a:pt x="1199" y="438"/>
                    </a:lnTo>
                    <a:lnTo>
                      <a:pt x="1199" y="438"/>
                    </a:lnTo>
                    <a:lnTo>
                      <a:pt x="1203" y="441"/>
                    </a:lnTo>
                    <a:lnTo>
                      <a:pt x="1203" y="443"/>
                    </a:lnTo>
                    <a:lnTo>
                      <a:pt x="1208" y="445"/>
                    </a:lnTo>
                    <a:lnTo>
                      <a:pt x="1210" y="447"/>
                    </a:lnTo>
                    <a:lnTo>
                      <a:pt x="1212" y="450"/>
                    </a:lnTo>
                    <a:lnTo>
                      <a:pt x="1212" y="450"/>
                    </a:lnTo>
                    <a:lnTo>
                      <a:pt x="1212" y="454"/>
                    </a:lnTo>
                    <a:lnTo>
                      <a:pt x="1212" y="456"/>
                    </a:lnTo>
                    <a:lnTo>
                      <a:pt x="1210" y="459"/>
                    </a:lnTo>
                    <a:lnTo>
                      <a:pt x="1208" y="463"/>
                    </a:lnTo>
                    <a:lnTo>
                      <a:pt x="1208" y="467"/>
                    </a:lnTo>
                    <a:lnTo>
                      <a:pt x="1208" y="468"/>
                    </a:lnTo>
                    <a:lnTo>
                      <a:pt x="1208" y="470"/>
                    </a:lnTo>
                    <a:lnTo>
                      <a:pt x="1208" y="470"/>
                    </a:lnTo>
                    <a:lnTo>
                      <a:pt x="1206" y="472"/>
                    </a:lnTo>
                    <a:lnTo>
                      <a:pt x="1205" y="472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4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5" y="476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3" y="477"/>
                    </a:lnTo>
                    <a:lnTo>
                      <a:pt x="1201" y="477"/>
                    </a:lnTo>
                    <a:lnTo>
                      <a:pt x="1201" y="479"/>
                    </a:lnTo>
                    <a:lnTo>
                      <a:pt x="1201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9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7" y="479"/>
                    </a:lnTo>
                    <a:lnTo>
                      <a:pt x="1196" y="481"/>
                    </a:lnTo>
                    <a:lnTo>
                      <a:pt x="1194" y="486"/>
                    </a:lnTo>
                    <a:lnTo>
                      <a:pt x="1192" y="490"/>
                    </a:lnTo>
                    <a:lnTo>
                      <a:pt x="1188" y="490"/>
                    </a:lnTo>
                    <a:lnTo>
                      <a:pt x="1188" y="490"/>
                    </a:lnTo>
                    <a:lnTo>
                      <a:pt x="1187" y="492"/>
                    </a:lnTo>
                    <a:lnTo>
                      <a:pt x="1183" y="492"/>
                    </a:lnTo>
                    <a:lnTo>
                      <a:pt x="1181" y="490"/>
                    </a:lnTo>
                    <a:lnTo>
                      <a:pt x="1179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7" y="490"/>
                    </a:lnTo>
                    <a:lnTo>
                      <a:pt x="1176" y="490"/>
                    </a:lnTo>
                    <a:lnTo>
                      <a:pt x="1176" y="488"/>
                    </a:lnTo>
                    <a:lnTo>
                      <a:pt x="1176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4" y="488"/>
                    </a:lnTo>
                    <a:lnTo>
                      <a:pt x="1170" y="486"/>
                    </a:lnTo>
                    <a:lnTo>
                      <a:pt x="1165" y="485"/>
                    </a:lnTo>
                    <a:lnTo>
                      <a:pt x="1163" y="483"/>
                    </a:lnTo>
                    <a:lnTo>
                      <a:pt x="1161" y="481"/>
                    </a:lnTo>
                    <a:lnTo>
                      <a:pt x="1159" y="479"/>
                    </a:lnTo>
                    <a:lnTo>
                      <a:pt x="1158" y="477"/>
                    </a:lnTo>
                    <a:lnTo>
                      <a:pt x="1158" y="476"/>
                    </a:lnTo>
                    <a:lnTo>
                      <a:pt x="1158" y="474"/>
                    </a:lnTo>
                    <a:lnTo>
                      <a:pt x="1165" y="465"/>
                    </a:lnTo>
                    <a:lnTo>
                      <a:pt x="1165" y="463"/>
                    </a:lnTo>
                    <a:lnTo>
                      <a:pt x="1167" y="457"/>
                    </a:lnTo>
                    <a:lnTo>
                      <a:pt x="1167" y="456"/>
                    </a:lnTo>
                    <a:lnTo>
                      <a:pt x="1165" y="454"/>
                    </a:lnTo>
                    <a:lnTo>
                      <a:pt x="1163" y="448"/>
                    </a:lnTo>
                    <a:lnTo>
                      <a:pt x="1159" y="445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9" y="441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8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6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4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2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50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9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7" y="439"/>
                    </a:lnTo>
                    <a:lnTo>
                      <a:pt x="1145" y="439"/>
                    </a:lnTo>
                    <a:lnTo>
                      <a:pt x="1141" y="439"/>
                    </a:lnTo>
                    <a:lnTo>
                      <a:pt x="1138" y="439"/>
                    </a:lnTo>
                    <a:lnTo>
                      <a:pt x="1134" y="439"/>
                    </a:lnTo>
                    <a:lnTo>
                      <a:pt x="1132" y="439"/>
                    </a:lnTo>
                    <a:lnTo>
                      <a:pt x="1130" y="439"/>
                    </a:lnTo>
                    <a:lnTo>
                      <a:pt x="1127" y="439"/>
                    </a:lnTo>
                    <a:lnTo>
                      <a:pt x="1125" y="439"/>
                    </a:lnTo>
                    <a:lnTo>
                      <a:pt x="1123" y="441"/>
                    </a:lnTo>
                    <a:lnTo>
                      <a:pt x="1121" y="443"/>
                    </a:lnTo>
                    <a:lnTo>
                      <a:pt x="1121" y="445"/>
                    </a:lnTo>
                    <a:lnTo>
                      <a:pt x="1120" y="447"/>
                    </a:lnTo>
                    <a:lnTo>
                      <a:pt x="1120" y="448"/>
                    </a:lnTo>
                    <a:lnTo>
                      <a:pt x="1114" y="450"/>
                    </a:lnTo>
                    <a:lnTo>
                      <a:pt x="1112" y="452"/>
                    </a:lnTo>
                    <a:lnTo>
                      <a:pt x="1112" y="452"/>
                    </a:lnTo>
                    <a:lnTo>
                      <a:pt x="1111" y="452"/>
                    </a:lnTo>
                    <a:lnTo>
                      <a:pt x="1111" y="454"/>
                    </a:lnTo>
                    <a:lnTo>
                      <a:pt x="1109" y="456"/>
                    </a:lnTo>
                    <a:lnTo>
                      <a:pt x="1109" y="457"/>
                    </a:lnTo>
                    <a:lnTo>
                      <a:pt x="1109" y="459"/>
                    </a:lnTo>
                    <a:lnTo>
                      <a:pt x="1107" y="461"/>
                    </a:lnTo>
                    <a:lnTo>
                      <a:pt x="1107" y="463"/>
                    </a:lnTo>
                    <a:lnTo>
                      <a:pt x="1107" y="463"/>
                    </a:lnTo>
                    <a:lnTo>
                      <a:pt x="1107" y="467"/>
                    </a:lnTo>
                    <a:lnTo>
                      <a:pt x="1107" y="470"/>
                    </a:lnTo>
                    <a:lnTo>
                      <a:pt x="1107" y="472"/>
                    </a:lnTo>
                    <a:lnTo>
                      <a:pt x="1109" y="472"/>
                    </a:lnTo>
                    <a:lnTo>
                      <a:pt x="1109" y="472"/>
                    </a:lnTo>
                    <a:lnTo>
                      <a:pt x="1109" y="474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6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7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09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79"/>
                    </a:lnTo>
                    <a:lnTo>
                      <a:pt x="1111" y="481"/>
                    </a:lnTo>
                    <a:lnTo>
                      <a:pt x="1111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2" y="481"/>
                    </a:lnTo>
                    <a:lnTo>
                      <a:pt x="1114" y="481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3"/>
                    </a:lnTo>
                    <a:lnTo>
                      <a:pt x="1114" y="485"/>
                    </a:lnTo>
                    <a:lnTo>
                      <a:pt x="1116" y="485"/>
                    </a:lnTo>
                    <a:lnTo>
                      <a:pt x="1118" y="486"/>
                    </a:lnTo>
                    <a:lnTo>
                      <a:pt x="1118" y="488"/>
                    </a:lnTo>
                    <a:lnTo>
                      <a:pt x="1120" y="488"/>
                    </a:lnTo>
                    <a:lnTo>
                      <a:pt x="1121" y="490"/>
                    </a:lnTo>
                    <a:lnTo>
                      <a:pt x="1123" y="492"/>
                    </a:lnTo>
                    <a:lnTo>
                      <a:pt x="1127" y="494"/>
                    </a:lnTo>
                    <a:lnTo>
                      <a:pt x="1129" y="495"/>
                    </a:lnTo>
                    <a:lnTo>
                      <a:pt x="1130" y="495"/>
                    </a:lnTo>
                    <a:lnTo>
                      <a:pt x="1130" y="495"/>
                    </a:lnTo>
                    <a:lnTo>
                      <a:pt x="1132" y="497"/>
                    </a:lnTo>
                    <a:lnTo>
                      <a:pt x="1132" y="499"/>
                    </a:lnTo>
                    <a:lnTo>
                      <a:pt x="1132" y="501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30" y="503"/>
                    </a:lnTo>
                    <a:lnTo>
                      <a:pt x="1129" y="503"/>
                    </a:lnTo>
                    <a:lnTo>
                      <a:pt x="1127" y="503"/>
                    </a:lnTo>
                    <a:lnTo>
                      <a:pt x="1125" y="505"/>
                    </a:lnTo>
                    <a:lnTo>
                      <a:pt x="1125" y="505"/>
                    </a:lnTo>
                    <a:lnTo>
                      <a:pt x="1123" y="505"/>
                    </a:lnTo>
                    <a:lnTo>
                      <a:pt x="1121" y="506"/>
                    </a:lnTo>
                    <a:lnTo>
                      <a:pt x="1120" y="506"/>
                    </a:lnTo>
                    <a:lnTo>
                      <a:pt x="1120" y="508"/>
                    </a:lnTo>
                    <a:lnTo>
                      <a:pt x="1118" y="508"/>
                    </a:lnTo>
                    <a:lnTo>
                      <a:pt x="1116" y="508"/>
                    </a:lnTo>
                    <a:lnTo>
                      <a:pt x="1114" y="510"/>
                    </a:lnTo>
                    <a:lnTo>
                      <a:pt x="1111" y="510"/>
                    </a:lnTo>
                    <a:lnTo>
                      <a:pt x="1109" y="510"/>
                    </a:lnTo>
                    <a:lnTo>
                      <a:pt x="1105" y="510"/>
                    </a:lnTo>
                    <a:lnTo>
                      <a:pt x="1103" y="512"/>
                    </a:lnTo>
                    <a:lnTo>
                      <a:pt x="1098" y="512"/>
                    </a:lnTo>
                    <a:lnTo>
                      <a:pt x="1096" y="514"/>
                    </a:lnTo>
                    <a:lnTo>
                      <a:pt x="1094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4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2" y="515"/>
                    </a:lnTo>
                    <a:lnTo>
                      <a:pt x="1091" y="515"/>
                    </a:lnTo>
                    <a:lnTo>
                      <a:pt x="1091" y="515"/>
                    </a:lnTo>
                    <a:lnTo>
                      <a:pt x="1091" y="521"/>
                    </a:lnTo>
                    <a:lnTo>
                      <a:pt x="1089" y="523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9" y="524"/>
                    </a:lnTo>
                    <a:lnTo>
                      <a:pt x="1087" y="524"/>
                    </a:lnTo>
                    <a:lnTo>
                      <a:pt x="1087" y="524"/>
                    </a:lnTo>
                    <a:lnTo>
                      <a:pt x="1083" y="526"/>
                    </a:lnTo>
                    <a:lnTo>
                      <a:pt x="1080" y="526"/>
                    </a:lnTo>
                    <a:lnTo>
                      <a:pt x="1076" y="526"/>
                    </a:lnTo>
                    <a:lnTo>
                      <a:pt x="1074" y="526"/>
                    </a:lnTo>
                    <a:lnTo>
                      <a:pt x="1073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71" y="532"/>
                    </a:lnTo>
                    <a:lnTo>
                      <a:pt x="1071" y="532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71" y="533"/>
                    </a:lnTo>
                    <a:lnTo>
                      <a:pt x="1069" y="535"/>
                    </a:lnTo>
                    <a:lnTo>
                      <a:pt x="1069" y="535"/>
                    </a:lnTo>
                    <a:lnTo>
                      <a:pt x="1069" y="537"/>
                    </a:lnTo>
                    <a:lnTo>
                      <a:pt x="1069" y="539"/>
                    </a:lnTo>
                    <a:lnTo>
                      <a:pt x="1071" y="541"/>
                    </a:lnTo>
                    <a:lnTo>
                      <a:pt x="1071" y="544"/>
                    </a:lnTo>
                    <a:lnTo>
                      <a:pt x="1073" y="546"/>
                    </a:lnTo>
                    <a:lnTo>
                      <a:pt x="1076" y="548"/>
                    </a:lnTo>
                    <a:lnTo>
                      <a:pt x="1078" y="550"/>
                    </a:lnTo>
                    <a:lnTo>
                      <a:pt x="1080" y="552"/>
                    </a:lnTo>
                    <a:lnTo>
                      <a:pt x="1083" y="553"/>
                    </a:lnTo>
                    <a:lnTo>
                      <a:pt x="1085" y="555"/>
                    </a:lnTo>
                    <a:lnTo>
                      <a:pt x="1087" y="559"/>
                    </a:lnTo>
                    <a:lnTo>
                      <a:pt x="1089" y="561"/>
                    </a:lnTo>
                    <a:lnTo>
                      <a:pt x="1091" y="562"/>
                    </a:lnTo>
                    <a:lnTo>
                      <a:pt x="1091" y="564"/>
                    </a:lnTo>
                    <a:lnTo>
                      <a:pt x="1092" y="566"/>
                    </a:lnTo>
                    <a:lnTo>
                      <a:pt x="1094" y="570"/>
                    </a:lnTo>
                    <a:lnTo>
                      <a:pt x="1096" y="571"/>
                    </a:lnTo>
                    <a:lnTo>
                      <a:pt x="1096" y="573"/>
                    </a:lnTo>
                    <a:lnTo>
                      <a:pt x="1096" y="575"/>
                    </a:lnTo>
                    <a:lnTo>
                      <a:pt x="1096" y="577"/>
                    </a:lnTo>
                    <a:lnTo>
                      <a:pt x="1094" y="579"/>
                    </a:lnTo>
                    <a:lnTo>
                      <a:pt x="1094" y="582"/>
                    </a:lnTo>
                    <a:lnTo>
                      <a:pt x="1094" y="586"/>
                    </a:lnTo>
                    <a:lnTo>
                      <a:pt x="1094" y="588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2" y="590"/>
                    </a:lnTo>
                    <a:lnTo>
                      <a:pt x="1091" y="591"/>
                    </a:lnTo>
                    <a:lnTo>
                      <a:pt x="1087" y="593"/>
                    </a:lnTo>
                    <a:lnTo>
                      <a:pt x="1085" y="593"/>
                    </a:lnTo>
                    <a:lnTo>
                      <a:pt x="1083" y="595"/>
                    </a:lnTo>
                    <a:lnTo>
                      <a:pt x="1080" y="595"/>
                    </a:lnTo>
                    <a:lnTo>
                      <a:pt x="1078" y="597"/>
                    </a:lnTo>
                    <a:lnTo>
                      <a:pt x="1076" y="599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0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4" y="602"/>
                    </a:lnTo>
                    <a:lnTo>
                      <a:pt x="1076" y="602"/>
                    </a:lnTo>
                    <a:lnTo>
                      <a:pt x="1076" y="602"/>
                    </a:lnTo>
                    <a:lnTo>
                      <a:pt x="1076" y="604"/>
                    </a:lnTo>
                    <a:lnTo>
                      <a:pt x="1076" y="604"/>
                    </a:lnTo>
                    <a:lnTo>
                      <a:pt x="1078" y="604"/>
                    </a:lnTo>
                    <a:lnTo>
                      <a:pt x="1078" y="604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78" y="606"/>
                    </a:lnTo>
                    <a:lnTo>
                      <a:pt x="1080" y="609"/>
                    </a:lnTo>
                    <a:lnTo>
                      <a:pt x="1082" y="613"/>
                    </a:lnTo>
                    <a:lnTo>
                      <a:pt x="1085" y="615"/>
                    </a:lnTo>
                    <a:lnTo>
                      <a:pt x="1089" y="617"/>
                    </a:lnTo>
                    <a:lnTo>
                      <a:pt x="1091" y="617"/>
                    </a:lnTo>
                    <a:lnTo>
                      <a:pt x="1094" y="617"/>
                    </a:lnTo>
                    <a:lnTo>
                      <a:pt x="1100" y="615"/>
                    </a:lnTo>
                    <a:lnTo>
                      <a:pt x="1102" y="615"/>
                    </a:lnTo>
                    <a:lnTo>
                      <a:pt x="1109" y="613"/>
                    </a:lnTo>
                    <a:lnTo>
                      <a:pt x="1112" y="613"/>
                    </a:lnTo>
                    <a:lnTo>
                      <a:pt x="1114" y="613"/>
                    </a:lnTo>
                    <a:lnTo>
                      <a:pt x="1114" y="615"/>
                    </a:lnTo>
                    <a:lnTo>
                      <a:pt x="1118" y="615"/>
                    </a:lnTo>
                    <a:lnTo>
                      <a:pt x="1118" y="615"/>
                    </a:lnTo>
                    <a:lnTo>
                      <a:pt x="1120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1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3" y="617"/>
                    </a:lnTo>
                    <a:lnTo>
                      <a:pt x="1125" y="618"/>
                    </a:lnTo>
                    <a:lnTo>
                      <a:pt x="1125" y="618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5" y="620"/>
                    </a:lnTo>
                    <a:lnTo>
                      <a:pt x="1123" y="620"/>
                    </a:lnTo>
                    <a:lnTo>
                      <a:pt x="1123" y="620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3" y="622"/>
                    </a:lnTo>
                    <a:lnTo>
                      <a:pt x="1121" y="624"/>
                    </a:lnTo>
                    <a:lnTo>
                      <a:pt x="1121" y="624"/>
                    </a:lnTo>
                    <a:lnTo>
                      <a:pt x="1118" y="628"/>
                    </a:lnTo>
                    <a:lnTo>
                      <a:pt x="1116" y="629"/>
                    </a:lnTo>
                    <a:lnTo>
                      <a:pt x="1114" y="631"/>
                    </a:lnTo>
                    <a:lnTo>
                      <a:pt x="1112" y="633"/>
                    </a:lnTo>
                    <a:lnTo>
                      <a:pt x="1109" y="637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9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7" y="638"/>
                    </a:lnTo>
                    <a:lnTo>
                      <a:pt x="1105" y="638"/>
                    </a:lnTo>
                    <a:lnTo>
                      <a:pt x="1105" y="640"/>
                    </a:lnTo>
                    <a:lnTo>
                      <a:pt x="1102" y="640"/>
                    </a:lnTo>
                    <a:lnTo>
                      <a:pt x="1100" y="642"/>
                    </a:lnTo>
                    <a:lnTo>
                      <a:pt x="1096" y="644"/>
                    </a:lnTo>
                    <a:lnTo>
                      <a:pt x="1094" y="647"/>
                    </a:lnTo>
                    <a:lnTo>
                      <a:pt x="1091" y="653"/>
                    </a:lnTo>
                    <a:lnTo>
                      <a:pt x="1089" y="655"/>
                    </a:lnTo>
                    <a:lnTo>
                      <a:pt x="1085" y="658"/>
                    </a:lnTo>
                    <a:lnTo>
                      <a:pt x="1083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2" y="658"/>
                    </a:lnTo>
                    <a:lnTo>
                      <a:pt x="1080" y="656"/>
                    </a:lnTo>
                    <a:lnTo>
                      <a:pt x="1078" y="655"/>
                    </a:lnTo>
                    <a:lnTo>
                      <a:pt x="1074" y="649"/>
                    </a:lnTo>
                    <a:lnTo>
                      <a:pt x="1073" y="644"/>
                    </a:lnTo>
                    <a:lnTo>
                      <a:pt x="1071" y="642"/>
                    </a:lnTo>
                    <a:lnTo>
                      <a:pt x="1069" y="640"/>
                    </a:lnTo>
                    <a:lnTo>
                      <a:pt x="1067" y="640"/>
                    </a:lnTo>
                    <a:lnTo>
                      <a:pt x="1065" y="640"/>
                    </a:lnTo>
                    <a:lnTo>
                      <a:pt x="1065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0"/>
                    </a:lnTo>
                    <a:lnTo>
                      <a:pt x="1064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2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60" y="642"/>
                    </a:lnTo>
                    <a:lnTo>
                      <a:pt x="1058" y="642"/>
                    </a:lnTo>
                    <a:lnTo>
                      <a:pt x="1055" y="644"/>
                    </a:lnTo>
                    <a:lnTo>
                      <a:pt x="1051" y="647"/>
                    </a:lnTo>
                    <a:lnTo>
                      <a:pt x="1051" y="651"/>
                    </a:lnTo>
                    <a:lnTo>
                      <a:pt x="1049" y="655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58"/>
                    </a:lnTo>
                    <a:lnTo>
                      <a:pt x="1051" y="662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1" y="664"/>
                    </a:lnTo>
                    <a:lnTo>
                      <a:pt x="1053" y="666"/>
                    </a:lnTo>
                    <a:lnTo>
                      <a:pt x="1053" y="666"/>
                    </a:lnTo>
                    <a:lnTo>
                      <a:pt x="1051" y="671"/>
                    </a:lnTo>
                    <a:lnTo>
                      <a:pt x="1051" y="676"/>
                    </a:lnTo>
                    <a:lnTo>
                      <a:pt x="1051" y="676"/>
                    </a:lnTo>
                    <a:lnTo>
                      <a:pt x="1051" y="678"/>
                    </a:lnTo>
                    <a:lnTo>
                      <a:pt x="1051" y="680"/>
                    </a:lnTo>
                    <a:lnTo>
                      <a:pt x="1051" y="684"/>
                    </a:lnTo>
                    <a:lnTo>
                      <a:pt x="1051" y="687"/>
                    </a:lnTo>
                    <a:lnTo>
                      <a:pt x="1051" y="691"/>
                    </a:lnTo>
                    <a:lnTo>
                      <a:pt x="1049" y="693"/>
                    </a:lnTo>
                    <a:lnTo>
                      <a:pt x="1047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6"/>
                    </a:lnTo>
                    <a:lnTo>
                      <a:pt x="1045" y="698"/>
                    </a:lnTo>
                    <a:lnTo>
                      <a:pt x="1042" y="700"/>
                    </a:lnTo>
                    <a:lnTo>
                      <a:pt x="1040" y="702"/>
                    </a:lnTo>
                    <a:lnTo>
                      <a:pt x="1038" y="703"/>
                    </a:lnTo>
                    <a:lnTo>
                      <a:pt x="1035" y="705"/>
                    </a:lnTo>
                    <a:lnTo>
                      <a:pt x="1029" y="705"/>
                    </a:lnTo>
                    <a:lnTo>
                      <a:pt x="1020" y="703"/>
                    </a:lnTo>
                    <a:lnTo>
                      <a:pt x="1018" y="703"/>
                    </a:lnTo>
                    <a:lnTo>
                      <a:pt x="1018" y="703"/>
                    </a:lnTo>
                    <a:lnTo>
                      <a:pt x="1015" y="703"/>
                    </a:lnTo>
                    <a:lnTo>
                      <a:pt x="1015" y="703"/>
                    </a:lnTo>
                    <a:lnTo>
                      <a:pt x="1009" y="703"/>
                    </a:lnTo>
                    <a:lnTo>
                      <a:pt x="1009" y="703"/>
                    </a:lnTo>
                    <a:lnTo>
                      <a:pt x="1007" y="705"/>
                    </a:lnTo>
                    <a:lnTo>
                      <a:pt x="1007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4" y="705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07"/>
                    </a:lnTo>
                    <a:lnTo>
                      <a:pt x="1004" y="713"/>
                    </a:lnTo>
                    <a:lnTo>
                      <a:pt x="1004" y="716"/>
                    </a:lnTo>
                    <a:lnTo>
                      <a:pt x="1006" y="716"/>
                    </a:lnTo>
                    <a:lnTo>
                      <a:pt x="1006" y="718"/>
                    </a:lnTo>
                    <a:lnTo>
                      <a:pt x="1007" y="718"/>
                    </a:lnTo>
                    <a:lnTo>
                      <a:pt x="1007" y="718"/>
                    </a:lnTo>
                    <a:lnTo>
                      <a:pt x="1007" y="720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2"/>
                    </a:lnTo>
                    <a:lnTo>
                      <a:pt x="1007" y="727"/>
                    </a:lnTo>
                    <a:lnTo>
                      <a:pt x="1007" y="727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6" y="731"/>
                    </a:lnTo>
                    <a:lnTo>
                      <a:pt x="1004" y="736"/>
                    </a:lnTo>
                    <a:lnTo>
                      <a:pt x="1004" y="738"/>
                    </a:lnTo>
                    <a:lnTo>
                      <a:pt x="1002" y="740"/>
                    </a:lnTo>
                    <a:lnTo>
                      <a:pt x="1000" y="741"/>
                    </a:lnTo>
                    <a:lnTo>
                      <a:pt x="997" y="741"/>
                    </a:lnTo>
                    <a:lnTo>
                      <a:pt x="995" y="740"/>
                    </a:lnTo>
                    <a:lnTo>
                      <a:pt x="993" y="740"/>
                    </a:lnTo>
                    <a:lnTo>
                      <a:pt x="991" y="740"/>
                    </a:lnTo>
                    <a:lnTo>
                      <a:pt x="991" y="740"/>
                    </a:lnTo>
                    <a:lnTo>
                      <a:pt x="989" y="740"/>
                    </a:lnTo>
                    <a:lnTo>
                      <a:pt x="989" y="738"/>
                    </a:lnTo>
                    <a:lnTo>
                      <a:pt x="988" y="736"/>
                    </a:lnTo>
                    <a:lnTo>
                      <a:pt x="984" y="734"/>
                    </a:lnTo>
                    <a:lnTo>
                      <a:pt x="984" y="734"/>
                    </a:lnTo>
                    <a:lnTo>
                      <a:pt x="982" y="731"/>
                    </a:lnTo>
                    <a:lnTo>
                      <a:pt x="982" y="731"/>
                    </a:lnTo>
                    <a:lnTo>
                      <a:pt x="980" y="729"/>
                    </a:lnTo>
                    <a:lnTo>
                      <a:pt x="980" y="727"/>
                    </a:lnTo>
                    <a:lnTo>
                      <a:pt x="977" y="722"/>
                    </a:lnTo>
                    <a:lnTo>
                      <a:pt x="973" y="720"/>
                    </a:lnTo>
                    <a:lnTo>
                      <a:pt x="971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8" y="718"/>
                    </a:lnTo>
                    <a:lnTo>
                      <a:pt x="966" y="718"/>
                    </a:lnTo>
                    <a:lnTo>
                      <a:pt x="964" y="720"/>
                    </a:lnTo>
                    <a:lnTo>
                      <a:pt x="964" y="722"/>
                    </a:lnTo>
                    <a:lnTo>
                      <a:pt x="962" y="723"/>
                    </a:lnTo>
                    <a:lnTo>
                      <a:pt x="962" y="723"/>
                    </a:lnTo>
                    <a:lnTo>
                      <a:pt x="962" y="729"/>
                    </a:lnTo>
                    <a:lnTo>
                      <a:pt x="962" y="731"/>
                    </a:lnTo>
                    <a:lnTo>
                      <a:pt x="962" y="731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2"/>
                    </a:lnTo>
                    <a:lnTo>
                      <a:pt x="962" y="734"/>
                    </a:lnTo>
                    <a:lnTo>
                      <a:pt x="960" y="738"/>
                    </a:lnTo>
                    <a:lnTo>
                      <a:pt x="960" y="738"/>
                    </a:lnTo>
                    <a:lnTo>
                      <a:pt x="957" y="740"/>
                    </a:lnTo>
                    <a:lnTo>
                      <a:pt x="957" y="740"/>
                    </a:lnTo>
                    <a:lnTo>
                      <a:pt x="957" y="741"/>
                    </a:lnTo>
                    <a:lnTo>
                      <a:pt x="957" y="741"/>
                    </a:lnTo>
                    <a:lnTo>
                      <a:pt x="953" y="743"/>
                    </a:lnTo>
                    <a:lnTo>
                      <a:pt x="950" y="745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7"/>
                    </a:lnTo>
                    <a:lnTo>
                      <a:pt x="948" y="749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1"/>
                    </a:lnTo>
                    <a:lnTo>
                      <a:pt x="946" y="752"/>
                    </a:lnTo>
                    <a:lnTo>
                      <a:pt x="944" y="752"/>
                    </a:lnTo>
                    <a:lnTo>
                      <a:pt x="942" y="754"/>
                    </a:lnTo>
                    <a:lnTo>
                      <a:pt x="939" y="754"/>
                    </a:lnTo>
                    <a:lnTo>
                      <a:pt x="935" y="752"/>
                    </a:lnTo>
                    <a:lnTo>
                      <a:pt x="932" y="751"/>
                    </a:lnTo>
                    <a:lnTo>
                      <a:pt x="930" y="751"/>
                    </a:lnTo>
                    <a:lnTo>
                      <a:pt x="928" y="749"/>
                    </a:lnTo>
                    <a:lnTo>
                      <a:pt x="926" y="747"/>
                    </a:lnTo>
                    <a:lnTo>
                      <a:pt x="926" y="747"/>
                    </a:lnTo>
                    <a:lnTo>
                      <a:pt x="924" y="747"/>
                    </a:lnTo>
                    <a:lnTo>
                      <a:pt x="924" y="747"/>
                    </a:lnTo>
                    <a:lnTo>
                      <a:pt x="922" y="747"/>
                    </a:lnTo>
                    <a:lnTo>
                      <a:pt x="921" y="747"/>
                    </a:lnTo>
                    <a:lnTo>
                      <a:pt x="921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9" y="747"/>
                    </a:lnTo>
                    <a:lnTo>
                      <a:pt x="917" y="747"/>
                    </a:lnTo>
                    <a:lnTo>
                      <a:pt x="915" y="749"/>
                    </a:lnTo>
                    <a:lnTo>
                      <a:pt x="912" y="752"/>
                    </a:lnTo>
                    <a:lnTo>
                      <a:pt x="908" y="754"/>
                    </a:lnTo>
                    <a:lnTo>
                      <a:pt x="906" y="756"/>
                    </a:lnTo>
                    <a:lnTo>
                      <a:pt x="901" y="756"/>
                    </a:lnTo>
                    <a:lnTo>
                      <a:pt x="895" y="758"/>
                    </a:lnTo>
                    <a:lnTo>
                      <a:pt x="883" y="758"/>
                    </a:lnTo>
                    <a:lnTo>
                      <a:pt x="875" y="756"/>
                    </a:lnTo>
                    <a:lnTo>
                      <a:pt x="872" y="756"/>
                    </a:lnTo>
                    <a:lnTo>
                      <a:pt x="870" y="752"/>
                    </a:lnTo>
                    <a:lnTo>
                      <a:pt x="870" y="751"/>
                    </a:lnTo>
                    <a:lnTo>
                      <a:pt x="870" y="749"/>
                    </a:lnTo>
                    <a:lnTo>
                      <a:pt x="870" y="741"/>
                    </a:lnTo>
                    <a:lnTo>
                      <a:pt x="870" y="736"/>
                    </a:lnTo>
                    <a:lnTo>
                      <a:pt x="870" y="729"/>
                    </a:lnTo>
                    <a:lnTo>
                      <a:pt x="872" y="723"/>
                    </a:lnTo>
                    <a:lnTo>
                      <a:pt x="870" y="722"/>
                    </a:lnTo>
                    <a:lnTo>
                      <a:pt x="870" y="722"/>
                    </a:lnTo>
                    <a:lnTo>
                      <a:pt x="870" y="720"/>
                    </a:lnTo>
                    <a:lnTo>
                      <a:pt x="870" y="720"/>
                    </a:lnTo>
                    <a:lnTo>
                      <a:pt x="870" y="718"/>
                    </a:lnTo>
                    <a:lnTo>
                      <a:pt x="868" y="716"/>
                    </a:lnTo>
                    <a:lnTo>
                      <a:pt x="865" y="714"/>
                    </a:lnTo>
                    <a:lnTo>
                      <a:pt x="861" y="714"/>
                    </a:lnTo>
                    <a:lnTo>
                      <a:pt x="859" y="714"/>
                    </a:lnTo>
                    <a:lnTo>
                      <a:pt x="859" y="714"/>
                    </a:lnTo>
                    <a:lnTo>
                      <a:pt x="856" y="714"/>
                    </a:lnTo>
                    <a:lnTo>
                      <a:pt x="854" y="716"/>
                    </a:lnTo>
                    <a:lnTo>
                      <a:pt x="852" y="718"/>
                    </a:lnTo>
                    <a:lnTo>
                      <a:pt x="850" y="718"/>
                    </a:lnTo>
                    <a:lnTo>
                      <a:pt x="848" y="722"/>
                    </a:lnTo>
                    <a:lnTo>
                      <a:pt x="845" y="723"/>
                    </a:lnTo>
                    <a:lnTo>
                      <a:pt x="843" y="727"/>
                    </a:lnTo>
                    <a:lnTo>
                      <a:pt x="841" y="727"/>
                    </a:lnTo>
                    <a:lnTo>
                      <a:pt x="836" y="731"/>
                    </a:lnTo>
                    <a:lnTo>
                      <a:pt x="836" y="731"/>
                    </a:lnTo>
                    <a:lnTo>
                      <a:pt x="834" y="732"/>
                    </a:lnTo>
                    <a:lnTo>
                      <a:pt x="832" y="734"/>
                    </a:lnTo>
                    <a:lnTo>
                      <a:pt x="832" y="736"/>
                    </a:lnTo>
                    <a:lnTo>
                      <a:pt x="830" y="738"/>
                    </a:lnTo>
                    <a:lnTo>
                      <a:pt x="828" y="740"/>
                    </a:lnTo>
                    <a:lnTo>
                      <a:pt x="828" y="741"/>
                    </a:lnTo>
                    <a:lnTo>
                      <a:pt x="828" y="741"/>
                    </a:lnTo>
                    <a:lnTo>
                      <a:pt x="828" y="743"/>
                    </a:lnTo>
                    <a:lnTo>
                      <a:pt x="828" y="743"/>
                    </a:lnTo>
                    <a:lnTo>
                      <a:pt x="828" y="745"/>
                    </a:lnTo>
                    <a:lnTo>
                      <a:pt x="828" y="745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7" y="747"/>
                    </a:lnTo>
                    <a:lnTo>
                      <a:pt x="825" y="747"/>
                    </a:lnTo>
                    <a:lnTo>
                      <a:pt x="825" y="747"/>
                    </a:lnTo>
                    <a:lnTo>
                      <a:pt x="821" y="751"/>
                    </a:lnTo>
                    <a:lnTo>
                      <a:pt x="821" y="752"/>
                    </a:lnTo>
                    <a:lnTo>
                      <a:pt x="819" y="752"/>
                    </a:lnTo>
                    <a:lnTo>
                      <a:pt x="819" y="754"/>
                    </a:lnTo>
                    <a:lnTo>
                      <a:pt x="819" y="756"/>
                    </a:lnTo>
                    <a:lnTo>
                      <a:pt x="819" y="758"/>
                    </a:lnTo>
                    <a:lnTo>
                      <a:pt x="819" y="758"/>
                    </a:lnTo>
                    <a:lnTo>
                      <a:pt x="823" y="760"/>
                    </a:lnTo>
                    <a:lnTo>
                      <a:pt x="827" y="761"/>
                    </a:lnTo>
                    <a:lnTo>
                      <a:pt x="830" y="761"/>
                    </a:lnTo>
                    <a:lnTo>
                      <a:pt x="836" y="761"/>
                    </a:lnTo>
                    <a:lnTo>
                      <a:pt x="839" y="761"/>
                    </a:lnTo>
                    <a:lnTo>
                      <a:pt x="843" y="763"/>
                    </a:lnTo>
                    <a:lnTo>
                      <a:pt x="843" y="763"/>
                    </a:lnTo>
                    <a:lnTo>
                      <a:pt x="845" y="765"/>
                    </a:lnTo>
                    <a:lnTo>
                      <a:pt x="847" y="767"/>
                    </a:lnTo>
                    <a:lnTo>
                      <a:pt x="847" y="770"/>
                    </a:lnTo>
                    <a:lnTo>
                      <a:pt x="848" y="774"/>
                    </a:lnTo>
                    <a:lnTo>
                      <a:pt x="847" y="778"/>
                    </a:lnTo>
                    <a:lnTo>
                      <a:pt x="845" y="783"/>
                    </a:lnTo>
                    <a:lnTo>
                      <a:pt x="845" y="787"/>
                    </a:lnTo>
                    <a:lnTo>
                      <a:pt x="841" y="790"/>
                    </a:lnTo>
                    <a:lnTo>
                      <a:pt x="839" y="796"/>
                    </a:lnTo>
                    <a:lnTo>
                      <a:pt x="837" y="799"/>
                    </a:lnTo>
                    <a:lnTo>
                      <a:pt x="837" y="801"/>
                    </a:lnTo>
                    <a:lnTo>
                      <a:pt x="837" y="801"/>
                    </a:lnTo>
                    <a:lnTo>
                      <a:pt x="837" y="805"/>
                    </a:lnTo>
                    <a:lnTo>
                      <a:pt x="839" y="808"/>
                    </a:lnTo>
                    <a:lnTo>
                      <a:pt x="841" y="808"/>
                    </a:lnTo>
                    <a:lnTo>
                      <a:pt x="845" y="812"/>
                    </a:lnTo>
                    <a:lnTo>
                      <a:pt x="850" y="816"/>
                    </a:lnTo>
                    <a:lnTo>
                      <a:pt x="852" y="817"/>
                    </a:lnTo>
                    <a:lnTo>
                      <a:pt x="852" y="819"/>
                    </a:lnTo>
                    <a:lnTo>
                      <a:pt x="852" y="819"/>
                    </a:lnTo>
                    <a:lnTo>
                      <a:pt x="852" y="821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3"/>
                    </a:lnTo>
                    <a:lnTo>
                      <a:pt x="850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5"/>
                    </a:lnTo>
                    <a:lnTo>
                      <a:pt x="848" y="827"/>
                    </a:lnTo>
                    <a:lnTo>
                      <a:pt x="848" y="827"/>
                    </a:lnTo>
                    <a:lnTo>
                      <a:pt x="848" y="828"/>
                    </a:lnTo>
                    <a:lnTo>
                      <a:pt x="847" y="832"/>
                    </a:lnTo>
                    <a:lnTo>
                      <a:pt x="845" y="832"/>
                    </a:lnTo>
                    <a:lnTo>
                      <a:pt x="843" y="832"/>
                    </a:lnTo>
                    <a:lnTo>
                      <a:pt x="843" y="832"/>
                    </a:lnTo>
                    <a:lnTo>
                      <a:pt x="841" y="832"/>
                    </a:lnTo>
                    <a:lnTo>
                      <a:pt x="841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9" y="832"/>
                    </a:lnTo>
                    <a:lnTo>
                      <a:pt x="837" y="832"/>
                    </a:lnTo>
                    <a:lnTo>
                      <a:pt x="837" y="832"/>
                    </a:lnTo>
                    <a:lnTo>
                      <a:pt x="836" y="830"/>
                    </a:lnTo>
                    <a:lnTo>
                      <a:pt x="834" y="830"/>
                    </a:lnTo>
                    <a:lnTo>
                      <a:pt x="834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32" y="830"/>
                    </a:lnTo>
                    <a:lnTo>
                      <a:pt x="828" y="832"/>
                    </a:lnTo>
                    <a:lnTo>
                      <a:pt x="825" y="834"/>
                    </a:lnTo>
                    <a:lnTo>
                      <a:pt x="823" y="834"/>
                    </a:lnTo>
                    <a:lnTo>
                      <a:pt x="823" y="834"/>
                    </a:lnTo>
                    <a:lnTo>
                      <a:pt x="816" y="836"/>
                    </a:lnTo>
                    <a:lnTo>
                      <a:pt x="812" y="837"/>
                    </a:lnTo>
                    <a:lnTo>
                      <a:pt x="810" y="839"/>
                    </a:lnTo>
                    <a:lnTo>
                      <a:pt x="809" y="841"/>
                    </a:lnTo>
                    <a:lnTo>
                      <a:pt x="809" y="841"/>
                    </a:lnTo>
                    <a:lnTo>
                      <a:pt x="809" y="843"/>
                    </a:lnTo>
                    <a:lnTo>
                      <a:pt x="809" y="846"/>
                    </a:lnTo>
                    <a:lnTo>
                      <a:pt x="810" y="848"/>
                    </a:lnTo>
                    <a:lnTo>
                      <a:pt x="810" y="848"/>
                    </a:lnTo>
                    <a:lnTo>
                      <a:pt x="816" y="852"/>
                    </a:lnTo>
                    <a:lnTo>
                      <a:pt x="819" y="854"/>
                    </a:lnTo>
                    <a:lnTo>
                      <a:pt x="823" y="855"/>
                    </a:lnTo>
                    <a:lnTo>
                      <a:pt x="825" y="857"/>
                    </a:lnTo>
                    <a:lnTo>
                      <a:pt x="827" y="861"/>
                    </a:lnTo>
                    <a:lnTo>
                      <a:pt x="827" y="865"/>
                    </a:lnTo>
                    <a:lnTo>
                      <a:pt x="827" y="866"/>
                    </a:lnTo>
                    <a:lnTo>
                      <a:pt x="827" y="868"/>
                    </a:lnTo>
                    <a:lnTo>
                      <a:pt x="823" y="874"/>
                    </a:lnTo>
                    <a:lnTo>
                      <a:pt x="823" y="875"/>
                    </a:lnTo>
                    <a:lnTo>
                      <a:pt x="823" y="875"/>
                    </a:lnTo>
                    <a:lnTo>
                      <a:pt x="821" y="877"/>
                    </a:lnTo>
                    <a:lnTo>
                      <a:pt x="821" y="877"/>
                    </a:lnTo>
                    <a:lnTo>
                      <a:pt x="819" y="877"/>
                    </a:lnTo>
                    <a:lnTo>
                      <a:pt x="819" y="877"/>
                    </a:lnTo>
                    <a:lnTo>
                      <a:pt x="818" y="877"/>
                    </a:lnTo>
                    <a:lnTo>
                      <a:pt x="818" y="877"/>
                    </a:lnTo>
                    <a:lnTo>
                      <a:pt x="816" y="877"/>
                    </a:lnTo>
                    <a:lnTo>
                      <a:pt x="816" y="877"/>
                    </a:lnTo>
                    <a:lnTo>
                      <a:pt x="814" y="877"/>
                    </a:lnTo>
                    <a:lnTo>
                      <a:pt x="814" y="877"/>
                    </a:lnTo>
                    <a:lnTo>
                      <a:pt x="812" y="875"/>
                    </a:lnTo>
                    <a:lnTo>
                      <a:pt x="812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10" y="875"/>
                    </a:lnTo>
                    <a:lnTo>
                      <a:pt x="809" y="875"/>
                    </a:lnTo>
                    <a:lnTo>
                      <a:pt x="809" y="875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5" y="874"/>
                    </a:lnTo>
                    <a:lnTo>
                      <a:pt x="803" y="874"/>
                    </a:lnTo>
                    <a:lnTo>
                      <a:pt x="801" y="874"/>
                    </a:lnTo>
                    <a:lnTo>
                      <a:pt x="799" y="874"/>
                    </a:lnTo>
                    <a:lnTo>
                      <a:pt x="799" y="874"/>
                    </a:lnTo>
                    <a:lnTo>
                      <a:pt x="798" y="874"/>
                    </a:lnTo>
                    <a:lnTo>
                      <a:pt x="796" y="874"/>
                    </a:lnTo>
                    <a:lnTo>
                      <a:pt x="796" y="874"/>
                    </a:lnTo>
                    <a:lnTo>
                      <a:pt x="794" y="874"/>
                    </a:lnTo>
                    <a:lnTo>
                      <a:pt x="794" y="874"/>
                    </a:lnTo>
                    <a:lnTo>
                      <a:pt x="792" y="874"/>
                    </a:lnTo>
                    <a:lnTo>
                      <a:pt x="792" y="874"/>
                    </a:lnTo>
                    <a:lnTo>
                      <a:pt x="790" y="874"/>
                    </a:lnTo>
                    <a:lnTo>
                      <a:pt x="789" y="874"/>
                    </a:lnTo>
                    <a:lnTo>
                      <a:pt x="789" y="874"/>
                    </a:lnTo>
                    <a:lnTo>
                      <a:pt x="787" y="874"/>
                    </a:lnTo>
                    <a:lnTo>
                      <a:pt x="787" y="872"/>
                    </a:lnTo>
                    <a:lnTo>
                      <a:pt x="785" y="872"/>
                    </a:lnTo>
                    <a:lnTo>
                      <a:pt x="785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3" y="872"/>
                    </a:lnTo>
                    <a:lnTo>
                      <a:pt x="780" y="870"/>
                    </a:lnTo>
                    <a:lnTo>
                      <a:pt x="774" y="868"/>
                    </a:lnTo>
                    <a:lnTo>
                      <a:pt x="774" y="868"/>
                    </a:lnTo>
                    <a:lnTo>
                      <a:pt x="774" y="866"/>
                    </a:lnTo>
                    <a:lnTo>
                      <a:pt x="774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2" y="866"/>
                    </a:lnTo>
                    <a:lnTo>
                      <a:pt x="771" y="866"/>
                    </a:lnTo>
                    <a:lnTo>
                      <a:pt x="771" y="866"/>
                    </a:lnTo>
                    <a:lnTo>
                      <a:pt x="769" y="866"/>
                    </a:lnTo>
                    <a:lnTo>
                      <a:pt x="767" y="865"/>
                    </a:lnTo>
                    <a:lnTo>
                      <a:pt x="767" y="865"/>
                    </a:lnTo>
                    <a:lnTo>
                      <a:pt x="763" y="863"/>
                    </a:lnTo>
                    <a:lnTo>
                      <a:pt x="762" y="859"/>
                    </a:lnTo>
                    <a:lnTo>
                      <a:pt x="760" y="859"/>
                    </a:lnTo>
                    <a:lnTo>
                      <a:pt x="756" y="857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52" y="854"/>
                    </a:lnTo>
                    <a:lnTo>
                      <a:pt x="749" y="850"/>
                    </a:lnTo>
                    <a:lnTo>
                      <a:pt x="749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7" y="848"/>
                    </a:lnTo>
                    <a:lnTo>
                      <a:pt x="745" y="848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5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3" y="846"/>
                    </a:lnTo>
                    <a:lnTo>
                      <a:pt x="742" y="846"/>
                    </a:lnTo>
                    <a:lnTo>
                      <a:pt x="742" y="846"/>
                    </a:lnTo>
                    <a:lnTo>
                      <a:pt x="742" y="845"/>
                    </a:lnTo>
                    <a:lnTo>
                      <a:pt x="740" y="845"/>
                    </a:lnTo>
                    <a:lnTo>
                      <a:pt x="740" y="845"/>
                    </a:lnTo>
                    <a:lnTo>
                      <a:pt x="738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6" y="845"/>
                    </a:lnTo>
                    <a:lnTo>
                      <a:pt x="731" y="843"/>
                    </a:lnTo>
                    <a:lnTo>
                      <a:pt x="731" y="843"/>
                    </a:lnTo>
                    <a:lnTo>
                      <a:pt x="729" y="841"/>
                    </a:lnTo>
                    <a:lnTo>
                      <a:pt x="727" y="839"/>
                    </a:lnTo>
                    <a:lnTo>
                      <a:pt x="727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5" y="839"/>
                    </a:lnTo>
                    <a:lnTo>
                      <a:pt x="724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39"/>
                    </a:lnTo>
                    <a:lnTo>
                      <a:pt x="722" y="841"/>
                    </a:lnTo>
                    <a:lnTo>
                      <a:pt x="720" y="841"/>
                    </a:lnTo>
                    <a:lnTo>
                      <a:pt x="718" y="843"/>
                    </a:lnTo>
                    <a:lnTo>
                      <a:pt x="718" y="843"/>
                    </a:lnTo>
                    <a:lnTo>
                      <a:pt x="716" y="843"/>
                    </a:lnTo>
                    <a:lnTo>
                      <a:pt x="716" y="845"/>
                    </a:lnTo>
                    <a:lnTo>
                      <a:pt x="716" y="845"/>
                    </a:lnTo>
                    <a:lnTo>
                      <a:pt x="714" y="845"/>
                    </a:lnTo>
                    <a:lnTo>
                      <a:pt x="713" y="845"/>
                    </a:lnTo>
                    <a:lnTo>
                      <a:pt x="713" y="845"/>
                    </a:lnTo>
                    <a:lnTo>
                      <a:pt x="709" y="845"/>
                    </a:lnTo>
                    <a:lnTo>
                      <a:pt x="707" y="845"/>
                    </a:lnTo>
                    <a:lnTo>
                      <a:pt x="705" y="845"/>
                    </a:lnTo>
                    <a:lnTo>
                      <a:pt x="704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2" y="845"/>
                    </a:lnTo>
                    <a:lnTo>
                      <a:pt x="700" y="845"/>
                    </a:lnTo>
                    <a:lnTo>
                      <a:pt x="698" y="846"/>
                    </a:lnTo>
                    <a:lnTo>
                      <a:pt x="695" y="848"/>
                    </a:lnTo>
                    <a:lnTo>
                      <a:pt x="695" y="848"/>
                    </a:lnTo>
                    <a:lnTo>
                      <a:pt x="693" y="848"/>
                    </a:lnTo>
                    <a:lnTo>
                      <a:pt x="691" y="848"/>
                    </a:lnTo>
                    <a:lnTo>
                      <a:pt x="691" y="848"/>
                    </a:lnTo>
                    <a:lnTo>
                      <a:pt x="689" y="850"/>
                    </a:lnTo>
                    <a:lnTo>
                      <a:pt x="689" y="850"/>
                    </a:lnTo>
                    <a:lnTo>
                      <a:pt x="687" y="850"/>
                    </a:lnTo>
                    <a:lnTo>
                      <a:pt x="684" y="852"/>
                    </a:lnTo>
                    <a:lnTo>
                      <a:pt x="682" y="854"/>
                    </a:lnTo>
                    <a:lnTo>
                      <a:pt x="680" y="855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5" y="859"/>
                    </a:lnTo>
                    <a:lnTo>
                      <a:pt x="671" y="861"/>
                    </a:lnTo>
                    <a:lnTo>
                      <a:pt x="671" y="863"/>
                    </a:lnTo>
                    <a:lnTo>
                      <a:pt x="669" y="863"/>
                    </a:lnTo>
                    <a:lnTo>
                      <a:pt x="669" y="865"/>
                    </a:lnTo>
                    <a:lnTo>
                      <a:pt x="667" y="865"/>
                    </a:lnTo>
                    <a:lnTo>
                      <a:pt x="667" y="865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6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7" y="868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6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4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2" y="870"/>
                    </a:lnTo>
                    <a:lnTo>
                      <a:pt x="660" y="870"/>
                    </a:lnTo>
                    <a:lnTo>
                      <a:pt x="660" y="868"/>
                    </a:lnTo>
                    <a:lnTo>
                      <a:pt x="658" y="868"/>
                    </a:lnTo>
                    <a:lnTo>
                      <a:pt x="658" y="868"/>
                    </a:lnTo>
                    <a:lnTo>
                      <a:pt x="657" y="866"/>
                    </a:lnTo>
                    <a:lnTo>
                      <a:pt x="657" y="866"/>
                    </a:lnTo>
                    <a:lnTo>
                      <a:pt x="655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3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51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9" y="866"/>
                    </a:lnTo>
                    <a:lnTo>
                      <a:pt x="648" y="868"/>
                    </a:lnTo>
                    <a:lnTo>
                      <a:pt x="648" y="868"/>
                    </a:lnTo>
                    <a:lnTo>
                      <a:pt x="646" y="868"/>
                    </a:lnTo>
                    <a:lnTo>
                      <a:pt x="644" y="870"/>
                    </a:lnTo>
                    <a:lnTo>
                      <a:pt x="642" y="874"/>
                    </a:lnTo>
                    <a:lnTo>
                      <a:pt x="640" y="874"/>
                    </a:lnTo>
                    <a:lnTo>
                      <a:pt x="639" y="875"/>
                    </a:lnTo>
                    <a:lnTo>
                      <a:pt x="637" y="875"/>
                    </a:lnTo>
                    <a:lnTo>
                      <a:pt x="633" y="877"/>
                    </a:lnTo>
                    <a:lnTo>
                      <a:pt x="628" y="877"/>
                    </a:lnTo>
                    <a:lnTo>
                      <a:pt x="626" y="877"/>
                    </a:lnTo>
                    <a:lnTo>
                      <a:pt x="622" y="875"/>
                    </a:lnTo>
                    <a:lnTo>
                      <a:pt x="620" y="875"/>
                    </a:lnTo>
                    <a:lnTo>
                      <a:pt x="620" y="875"/>
                    </a:lnTo>
                    <a:lnTo>
                      <a:pt x="615" y="874"/>
                    </a:lnTo>
                    <a:lnTo>
                      <a:pt x="613" y="874"/>
                    </a:lnTo>
                    <a:lnTo>
                      <a:pt x="611" y="874"/>
                    </a:lnTo>
                    <a:lnTo>
                      <a:pt x="608" y="874"/>
                    </a:lnTo>
                    <a:lnTo>
                      <a:pt x="604" y="874"/>
                    </a:lnTo>
                    <a:lnTo>
                      <a:pt x="601" y="875"/>
                    </a:lnTo>
                    <a:lnTo>
                      <a:pt x="597" y="879"/>
                    </a:lnTo>
                    <a:lnTo>
                      <a:pt x="593" y="883"/>
                    </a:lnTo>
                    <a:lnTo>
                      <a:pt x="592" y="886"/>
                    </a:lnTo>
                    <a:lnTo>
                      <a:pt x="590" y="890"/>
                    </a:lnTo>
                    <a:lnTo>
                      <a:pt x="590" y="892"/>
                    </a:lnTo>
                    <a:lnTo>
                      <a:pt x="588" y="895"/>
                    </a:lnTo>
                    <a:lnTo>
                      <a:pt x="588" y="901"/>
                    </a:lnTo>
                    <a:lnTo>
                      <a:pt x="590" y="904"/>
                    </a:lnTo>
                    <a:lnTo>
                      <a:pt x="592" y="906"/>
                    </a:lnTo>
                    <a:lnTo>
                      <a:pt x="597" y="910"/>
                    </a:lnTo>
                    <a:lnTo>
                      <a:pt x="597" y="913"/>
                    </a:lnTo>
                    <a:lnTo>
                      <a:pt x="597" y="915"/>
                    </a:lnTo>
                    <a:lnTo>
                      <a:pt x="597" y="919"/>
                    </a:lnTo>
                    <a:lnTo>
                      <a:pt x="597" y="926"/>
                    </a:lnTo>
                    <a:lnTo>
                      <a:pt x="599" y="928"/>
                    </a:lnTo>
                    <a:lnTo>
                      <a:pt x="601" y="930"/>
                    </a:lnTo>
                    <a:lnTo>
                      <a:pt x="604" y="930"/>
                    </a:lnTo>
                    <a:lnTo>
                      <a:pt x="610" y="928"/>
                    </a:lnTo>
                    <a:lnTo>
                      <a:pt x="615" y="922"/>
                    </a:lnTo>
                    <a:lnTo>
                      <a:pt x="617" y="921"/>
                    </a:lnTo>
                    <a:lnTo>
                      <a:pt x="622" y="921"/>
                    </a:lnTo>
                    <a:lnTo>
                      <a:pt x="626" y="921"/>
                    </a:lnTo>
                    <a:lnTo>
                      <a:pt x="629" y="922"/>
                    </a:lnTo>
                    <a:lnTo>
                      <a:pt x="629" y="924"/>
                    </a:lnTo>
                    <a:lnTo>
                      <a:pt x="631" y="926"/>
                    </a:lnTo>
                    <a:lnTo>
                      <a:pt x="631" y="928"/>
                    </a:lnTo>
                    <a:lnTo>
                      <a:pt x="633" y="930"/>
                    </a:lnTo>
                    <a:lnTo>
                      <a:pt x="633" y="931"/>
                    </a:lnTo>
                    <a:lnTo>
                      <a:pt x="631" y="933"/>
                    </a:lnTo>
                    <a:lnTo>
                      <a:pt x="631" y="933"/>
                    </a:lnTo>
                    <a:lnTo>
                      <a:pt x="631" y="935"/>
                    </a:lnTo>
                    <a:lnTo>
                      <a:pt x="629" y="935"/>
                    </a:lnTo>
                    <a:lnTo>
                      <a:pt x="628" y="937"/>
                    </a:lnTo>
                    <a:lnTo>
                      <a:pt x="628" y="937"/>
                    </a:lnTo>
                    <a:lnTo>
                      <a:pt x="624" y="939"/>
                    </a:lnTo>
                    <a:lnTo>
                      <a:pt x="622" y="940"/>
                    </a:lnTo>
                    <a:lnTo>
                      <a:pt x="622" y="940"/>
                    </a:lnTo>
                    <a:lnTo>
                      <a:pt x="619" y="942"/>
                    </a:lnTo>
                    <a:lnTo>
                      <a:pt x="617" y="944"/>
                    </a:lnTo>
                    <a:lnTo>
                      <a:pt x="617" y="944"/>
                    </a:lnTo>
                    <a:lnTo>
                      <a:pt x="615" y="944"/>
                    </a:lnTo>
                    <a:lnTo>
                      <a:pt x="615" y="946"/>
                    </a:lnTo>
                    <a:lnTo>
                      <a:pt x="613" y="946"/>
                    </a:lnTo>
                    <a:lnTo>
                      <a:pt x="610" y="948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2" y="948"/>
                    </a:lnTo>
                    <a:lnTo>
                      <a:pt x="599" y="948"/>
                    </a:lnTo>
                    <a:lnTo>
                      <a:pt x="595" y="950"/>
                    </a:lnTo>
                    <a:lnTo>
                      <a:pt x="592" y="951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6">
                <a:extLst>
                  <a:ext uri="{FF2B5EF4-FFF2-40B4-BE49-F238E27FC236}">
                    <a16:creationId xmlns:a16="http://schemas.microsoft.com/office/drawing/2014/main" id="{72DDD6BF-21BC-77BE-8E3A-5441F1963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7">
                <a:extLst>
                  <a:ext uri="{FF2B5EF4-FFF2-40B4-BE49-F238E27FC236}">
                    <a16:creationId xmlns:a16="http://schemas.microsoft.com/office/drawing/2014/main" id="{25DA7BA1-56AB-B4E5-91E7-DFD77A584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8">
                <a:extLst>
                  <a:ext uri="{FF2B5EF4-FFF2-40B4-BE49-F238E27FC236}">
                    <a16:creationId xmlns:a16="http://schemas.microsoft.com/office/drawing/2014/main" id="{CACE6E6E-93EC-DB3F-085B-C21B73348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68"/>
                <a:ext cx="1358" cy="1247"/>
              </a:xfrm>
              <a:custGeom>
                <a:avLst/>
                <a:gdLst>
                  <a:gd name="T0" fmla="*/ 1049 w 1358"/>
                  <a:gd name="T1" fmla="*/ 1207 h 1247"/>
                  <a:gd name="T2" fmla="*/ 1024 w 1358"/>
                  <a:gd name="T3" fmla="*/ 1202 h 1247"/>
                  <a:gd name="T4" fmla="*/ 982 w 1358"/>
                  <a:gd name="T5" fmla="*/ 1227 h 1247"/>
                  <a:gd name="T6" fmla="*/ 941 w 1358"/>
                  <a:gd name="T7" fmla="*/ 1232 h 1247"/>
                  <a:gd name="T8" fmla="*/ 865 w 1358"/>
                  <a:gd name="T9" fmla="*/ 1198 h 1247"/>
                  <a:gd name="T10" fmla="*/ 704 w 1358"/>
                  <a:gd name="T11" fmla="*/ 1118 h 1247"/>
                  <a:gd name="T12" fmla="*/ 528 w 1358"/>
                  <a:gd name="T13" fmla="*/ 1144 h 1247"/>
                  <a:gd name="T14" fmla="*/ 394 w 1358"/>
                  <a:gd name="T15" fmla="*/ 1126 h 1247"/>
                  <a:gd name="T16" fmla="*/ 356 w 1358"/>
                  <a:gd name="T17" fmla="*/ 1075 h 1247"/>
                  <a:gd name="T18" fmla="*/ 371 w 1358"/>
                  <a:gd name="T19" fmla="*/ 981 h 1247"/>
                  <a:gd name="T20" fmla="*/ 373 w 1358"/>
                  <a:gd name="T21" fmla="*/ 903 h 1247"/>
                  <a:gd name="T22" fmla="*/ 328 w 1358"/>
                  <a:gd name="T23" fmla="*/ 901 h 1247"/>
                  <a:gd name="T24" fmla="*/ 259 w 1358"/>
                  <a:gd name="T25" fmla="*/ 914 h 1247"/>
                  <a:gd name="T26" fmla="*/ 194 w 1358"/>
                  <a:gd name="T27" fmla="*/ 871 h 1247"/>
                  <a:gd name="T28" fmla="*/ 197 w 1358"/>
                  <a:gd name="T29" fmla="*/ 842 h 1247"/>
                  <a:gd name="T30" fmla="*/ 210 w 1358"/>
                  <a:gd name="T31" fmla="*/ 814 h 1247"/>
                  <a:gd name="T32" fmla="*/ 217 w 1358"/>
                  <a:gd name="T33" fmla="*/ 793 h 1247"/>
                  <a:gd name="T34" fmla="*/ 228 w 1358"/>
                  <a:gd name="T35" fmla="*/ 760 h 1247"/>
                  <a:gd name="T36" fmla="*/ 246 w 1358"/>
                  <a:gd name="T37" fmla="*/ 724 h 1247"/>
                  <a:gd name="T38" fmla="*/ 203 w 1358"/>
                  <a:gd name="T39" fmla="*/ 677 h 1247"/>
                  <a:gd name="T40" fmla="*/ 156 w 1358"/>
                  <a:gd name="T41" fmla="*/ 719 h 1247"/>
                  <a:gd name="T42" fmla="*/ 111 w 1358"/>
                  <a:gd name="T43" fmla="*/ 744 h 1247"/>
                  <a:gd name="T44" fmla="*/ 83 w 1358"/>
                  <a:gd name="T45" fmla="*/ 758 h 1247"/>
                  <a:gd name="T46" fmla="*/ 40 w 1358"/>
                  <a:gd name="T47" fmla="*/ 775 h 1247"/>
                  <a:gd name="T48" fmla="*/ 4 w 1358"/>
                  <a:gd name="T49" fmla="*/ 760 h 1247"/>
                  <a:gd name="T50" fmla="*/ 13 w 1358"/>
                  <a:gd name="T51" fmla="*/ 717 h 1247"/>
                  <a:gd name="T52" fmla="*/ 40 w 1358"/>
                  <a:gd name="T53" fmla="*/ 673 h 1247"/>
                  <a:gd name="T54" fmla="*/ 85 w 1358"/>
                  <a:gd name="T55" fmla="*/ 644 h 1247"/>
                  <a:gd name="T56" fmla="*/ 132 w 1358"/>
                  <a:gd name="T57" fmla="*/ 616 h 1247"/>
                  <a:gd name="T58" fmla="*/ 192 w 1358"/>
                  <a:gd name="T59" fmla="*/ 587 h 1247"/>
                  <a:gd name="T60" fmla="*/ 226 w 1358"/>
                  <a:gd name="T61" fmla="*/ 547 h 1247"/>
                  <a:gd name="T62" fmla="*/ 268 w 1358"/>
                  <a:gd name="T63" fmla="*/ 507 h 1247"/>
                  <a:gd name="T64" fmla="*/ 318 w 1358"/>
                  <a:gd name="T65" fmla="*/ 458 h 1247"/>
                  <a:gd name="T66" fmla="*/ 311 w 1358"/>
                  <a:gd name="T67" fmla="*/ 398 h 1247"/>
                  <a:gd name="T68" fmla="*/ 308 w 1358"/>
                  <a:gd name="T69" fmla="*/ 335 h 1247"/>
                  <a:gd name="T70" fmla="*/ 306 w 1358"/>
                  <a:gd name="T71" fmla="*/ 270 h 1247"/>
                  <a:gd name="T72" fmla="*/ 382 w 1358"/>
                  <a:gd name="T73" fmla="*/ 218 h 1247"/>
                  <a:gd name="T74" fmla="*/ 373 w 1358"/>
                  <a:gd name="T75" fmla="*/ 147 h 1247"/>
                  <a:gd name="T76" fmla="*/ 380 w 1358"/>
                  <a:gd name="T77" fmla="*/ 49 h 1247"/>
                  <a:gd name="T78" fmla="*/ 447 w 1358"/>
                  <a:gd name="T79" fmla="*/ 6 h 1247"/>
                  <a:gd name="T80" fmla="*/ 530 w 1358"/>
                  <a:gd name="T81" fmla="*/ 9 h 1247"/>
                  <a:gd name="T82" fmla="*/ 593 w 1358"/>
                  <a:gd name="T83" fmla="*/ 69 h 1247"/>
                  <a:gd name="T84" fmla="*/ 581 w 1358"/>
                  <a:gd name="T85" fmla="*/ 104 h 1247"/>
                  <a:gd name="T86" fmla="*/ 581 w 1358"/>
                  <a:gd name="T87" fmla="*/ 163 h 1247"/>
                  <a:gd name="T88" fmla="*/ 633 w 1358"/>
                  <a:gd name="T89" fmla="*/ 232 h 1247"/>
                  <a:gd name="T90" fmla="*/ 713 w 1358"/>
                  <a:gd name="T91" fmla="*/ 212 h 1247"/>
                  <a:gd name="T92" fmla="*/ 781 w 1358"/>
                  <a:gd name="T93" fmla="*/ 252 h 1247"/>
                  <a:gd name="T94" fmla="*/ 852 w 1358"/>
                  <a:gd name="T95" fmla="*/ 312 h 1247"/>
                  <a:gd name="T96" fmla="*/ 899 w 1358"/>
                  <a:gd name="T97" fmla="*/ 353 h 1247"/>
                  <a:gd name="T98" fmla="*/ 982 w 1358"/>
                  <a:gd name="T99" fmla="*/ 398 h 1247"/>
                  <a:gd name="T100" fmla="*/ 1024 w 1358"/>
                  <a:gd name="T101" fmla="*/ 476 h 1247"/>
                  <a:gd name="T102" fmla="*/ 1132 w 1358"/>
                  <a:gd name="T103" fmla="*/ 485 h 1247"/>
                  <a:gd name="T104" fmla="*/ 1205 w 1358"/>
                  <a:gd name="T105" fmla="*/ 567 h 1247"/>
                  <a:gd name="T106" fmla="*/ 1192 w 1358"/>
                  <a:gd name="T107" fmla="*/ 657 h 1247"/>
                  <a:gd name="T108" fmla="*/ 1284 w 1358"/>
                  <a:gd name="T109" fmla="*/ 717 h 1247"/>
                  <a:gd name="T110" fmla="*/ 1331 w 1358"/>
                  <a:gd name="T111" fmla="*/ 789 h 1247"/>
                  <a:gd name="T112" fmla="*/ 1353 w 1358"/>
                  <a:gd name="T113" fmla="*/ 862 h 1247"/>
                  <a:gd name="T114" fmla="*/ 1342 w 1358"/>
                  <a:gd name="T115" fmla="*/ 939 h 1247"/>
                  <a:gd name="T116" fmla="*/ 1297 w 1358"/>
                  <a:gd name="T117" fmla="*/ 999 h 1247"/>
                  <a:gd name="T118" fmla="*/ 1235 w 1358"/>
                  <a:gd name="T119" fmla="*/ 1062 h 1247"/>
                  <a:gd name="T120" fmla="*/ 1170 w 1358"/>
                  <a:gd name="T121" fmla="*/ 1082 h 1247"/>
                  <a:gd name="T122" fmla="*/ 1129 w 1358"/>
                  <a:gd name="T123" fmla="*/ 1129 h 1247"/>
                  <a:gd name="T124" fmla="*/ 1120 w 1358"/>
                  <a:gd name="T125" fmla="*/ 1220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58" h="1247">
                    <a:moveTo>
                      <a:pt x="1082" y="1220"/>
                    </a:move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80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8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6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4" y="1220"/>
                    </a:lnTo>
                    <a:lnTo>
                      <a:pt x="1073" y="1220"/>
                    </a:lnTo>
                    <a:lnTo>
                      <a:pt x="1073" y="1220"/>
                    </a:lnTo>
                    <a:lnTo>
                      <a:pt x="1073" y="1218"/>
                    </a:lnTo>
                    <a:lnTo>
                      <a:pt x="1073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8"/>
                    </a:lnTo>
                    <a:lnTo>
                      <a:pt x="1071" y="1216"/>
                    </a:lnTo>
                    <a:lnTo>
                      <a:pt x="1071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9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7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5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6"/>
                    </a:lnTo>
                    <a:lnTo>
                      <a:pt x="1064" y="1214"/>
                    </a:lnTo>
                    <a:lnTo>
                      <a:pt x="1064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4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2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60" y="1211"/>
                    </a:lnTo>
                    <a:lnTo>
                      <a:pt x="1058" y="1211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8" y="1209"/>
                    </a:lnTo>
                    <a:lnTo>
                      <a:pt x="1056" y="1209"/>
                    </a:lnTo>
                    <a:lnTo>
                      <a:pt x="1056" y="1209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6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5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3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51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9" y="1207"/>
                    </a:lnTo>
                    <a:lnTo>
                      <a:pt x="1047" y="1207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9" y="1205"/>
                    </a:lnTo>
                    <a:lnTo>
                      <a:pt x="1047" y="1205"/>
                    </a:lnTo>
                    <a:lnTo>
                      <a:pt x="1047" y="1205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7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6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3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4" y="1205"/>
                    </a:lnTo>
                    <a:lnTo>
                      <a:pt x="1042" y="1205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7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2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09"/>
                    </a:lnTo>
                    <a:lnTo>
                      <a:pt x="1040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8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11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7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9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5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7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5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3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3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31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9" y="1202"/>
                    </a:lnTo>
                    <a:lnTo>
                      <a:pt x="1027" y="1202"/>
                    </a:lnTo>
                    <a:lnTo>
                      <a:pt x="1027" y="1200"/>
                    </a:lnTo>
                    <a:lnTo>
                      <a:pt x="1027" y="1200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7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6" y="1202"/>
                    </a:lnTo>
                    <a:lnTo>
                      <a:pt x="1024" y="1202"/>
                    </a:lnTo>
                    <a:lnTo>
                      <a:pt x="1024" y="1202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3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5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7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4" y="1209"/>
                    </a:lnTo>
                    <a:lnTo>
                      <a:pt x="1022" y="1209"/>
                    </a:lnTo>
                    <a:lnTo>
                      <a:pt x="1022" y="1209"/>
                    </a:lnTo>
                    <a:lnTo>
                      <a:pt x="1022" y="1211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20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8" y="1209"/>
                    </a:lnTo>
                    <a:lnTo>
                      <a:pt x="1017" y="1209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7" y="1207"/>
                    </a:lnTo>
                    <a:lnTo>
                      <a:pt x="1015" y="1207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5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3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11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9" y="1205"/>
                    </a:lnTo>
                    <a:lnTo>
                      <a:pt x="1008" y="1205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8" y="1207"/>
                    </a:lnTo>
                    <a:lnTo>
                      <a:pt x="1009" y="1209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1"/>
                    </a:lnTo>
                    <a:lnTo>
                      <a:pt x="1009" y="1212"/>
                    </a:lnTo>
                    <a:lnTo>
                      <a:pt x="1009" y="1212"/>
                    </a:lnTo>
                    <a:lnTo>
                      <a:pt x="1009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8" y="1214"/>
                    </a:lnTo>
                    <a:lnTo>
                      <a:pt x="1006" y="1214"/>
                    </a:lnTo>
                    <a:lnTo>
                      <a:pt x="1006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4" y="1214"/>
                    </a:lnTo>
                    <a:lnTo>
                      <a:pt x="1002" y="1214"/>
                    </a:lnTo>
                    <a:lnTo>
                      <a:pt x="1002" y="1214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2"/>
                    </a:lnTo>
                    <a:lnTo>
                      <a:pt x="1002" y="1211"/>
                    </a:lnTo>
                    <a:lnTo>
                      <a:pt x="1000" y="1211"/>
                    </a:lnTo>
                    <a:lnTo>
                      <a:pt x="1000" y="1209"/>
                    </a:lnTo>
                    <a:lnTo>
                      <a:pt x="999" y="1209"/>
                    </a:lnTo>
                    <a:lnTo>
                      <a:pt x="999" y="1209"/>
                    </a:lnTo>
                    <a:lnTo>
                      <a:pt x="997" y="1207"/>
                    </a:lnTo>
                    <a:lnTo>
                      <a:pt x="997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5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7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09"/>
                    </a:lnTo>
                    <a:lnTo>
                      <a:pt x="991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9" y="1211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2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4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8" y="1216"/>
                    </a:lnTo>
                    <a:lnTo>
                      <a:pt x="986" y="1216"/>
                    </a:lnTo>
                    <a:lnTo>
                      <a:pt x="986" y="1216"/>
                    </a:lnTo>
                    <a:lnTo>
                      <a:pt x="984" y="1216"/>
                    </a:lnTo>
                    <a:lnTo>
                      <a:pt x="984" y="1216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4" y="1218"/>
                    </a:lnTo>
                    <a:lnTo>
                      <a:pt x="986" y="1220"/>
                    </a:lnTo>
                    <a:lnTo>
                      <a:pt x="986" y="1220"/>
                    </a:lnTo>
                    <a:lnTo>
                      <a:pt x="988" y="1220"/>
                    </a:lnTo>
                    <a:lnTo>
                      <a:pt x="989" y="1220"/>
                    </a:lnTo>
                    <a:lnTo>
                      <a:pt x="989" y="1220"/>
                    </a:lnTo>
                    <a:lnTo>
                      <a:pt x="991" y="1222"/>
                    </a:lnTo>
                    <a:lnTo>
                      <a:pt x="991" y="1223"/>
                    </a:lnTo>
                    <a:lnTo>
                      <a:pt x="991" y="1225"/>
                    </a:lnTo>
                    <a:lnTo>
                      <a:pt x="991" y="1225"/>
                    </a:lnTo>
                    <a:lnTo>
                      <a:pt x="991" y="1227"/>
                    </a:lnTo>
                    <a:lnTo>
                      <a:pt x="991" y="1227"/>
                    </a:lnTo>
                    <a:lnTo>
                      <a:pt x="991" y="1229"/>
                    </a:lnTo>
                    <a:lnTo>
                      <a:pt x="991" y="1229"/>
                    </a:lnTo>
                    <a:lnTo>
                      <a:pt x="991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9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8" y="1231"/>
                    </a:lnTo>
                    <a:lnTo>
                      <a:pt x="986" y="1231"/>
                    </a:lnTo>
                    <a:lnTo>
                      <a:pt x="986" y="1231"/>
                    </a:lnTo>
                    <a:lnTo>
                      <a:pt x="984" y="1231"/>
                    </a:lnTo>
                    <a:lnTo>
                      <a:pt x="984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9"/>
                    </a:lnTo>
                    <a:lnTo>
                      <a:pt x="982" y="1227"/>
                    </a:lnTo>
                    <a:lnTo>
                      <a:pt x="982" y="1227"/>
                    </a:lnTo>
                    <a:lnTo>
                      <a:pt x="980" y="1227"/>
                    </a:lnTo>
                    <a:lnTo>
                      <a:pt x="980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5"/>
                    </a:lnTo>
                    <a:lnTo>
                      <a:pt x="979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3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2"/>
                    </a:lnTo>
                    <a:lnTo>
                      <a:pt x="977" y="1220"/>
                    </a:lnTo>
                    <a:lnTo>
                      <a:pt x="977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5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3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1" y="1220"/>
                    </a:lnTo>
                    <a:lnTo>
                      <a:pt x="970" y="1220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70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8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2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20"/>
                    </a:lnTo>
                    <a:lnTo>
                      <a:pt x="966" y="1218"/>
                    </a:lnTo>
                    <a:lnTo>
                      <a:pt x="964" y="1218"/>
                    </a:lnTo>
                    <a:lnTo>
                      <a:pt x="964" y="1216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2" y="1214"/>
                    </a:lnTo>
                    <a:lnTo>
                      <a:pt x="961" y="1212"/>
                    </a:lnTo>
                    <a:lnTo>
                      <a:pt x="961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9" y="1212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4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6"/>
                    </a:lnTo>
                    <a:lnTo>
                      <a:pt x="957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5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3" y="1218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6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2" y="1214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2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3" y="1211"/>
                    </a:lnTo>
                    <a:lnTo>
                      <a:pt x="952" y="1211"/>
                    </a:lnTo>
                    <a:lnTo>
                      <a:pt x="952" y="1209"/>
                    </a:lnTo>
                    <a:lnTo>
                      <a:pt x="952" y="1209"/>
                    </a:lnTo>
                    <a:lnTo>
                      <a:pt x="950" y="1209"/>
                    </a:lnTo>
                    <a:lnTo>
                      <a:pt x="950" y="1207"/>
                    </a:lnTo>
                    <a:lnTo>
                      <a:pt x="948" y="1207"/>
                    </a:lnTo>
                    <a:lnTo>
                      <a:pt x="948" y="1207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8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6" y="1205"/>
                    </a:lnTo>
                    <a:lnTo>
                      <a:pt x="944" y="1205"/>
                    </a:lnTo>
                    <a:lnTo>
                      <a:pt x="944" y="1205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7"/>
                    </a:lnTo>
                    <a:lnTo>
                      <a:pt x="944" y="1209"/>
                    </a:lnTo>
                    <a:lnTo>
                      <a:pt x="944" y="1209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4" y="1211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2"/>
                    </a:lnTo>
                    <a:lnTo>
                      <a:pt x="942" y="1214"/>
                    </a:lnTo>
                    <a:lnTo>
                      <a:pt x="942" y="1214"/>
                    </a:lnTo>
                    <a:lnTo>
                      <a:pt x="941" y="1214"/>
                    </a:lnTo>
                    <a:lnTo>
                      <a:pt x="941" y="1214"/>
                    </a:lnTo>
                    <a:lnTo>
                      <a:pt x="942" y="1216"/>
                    </a:lnTo>
                    <a:lnTo>
                      <a:pt x="942" y="1216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2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41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9" y="1218"/>
                    </a:lnTo>
                    <a:lnTo>
                      <a:pt x="937" y="1216"/>
                    </a:lnTo>
                    <a:lnTo>
                      <a:pt x="937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5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3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6"/>
                    </a:lnTo>
                    <a:lnTo>
                      <a:pt x="932" y="1218"/>
                    </a:lnTo>
                    <a:lnTo>
                      <a:pt x="932" y="1218"/>
                    </a:lnTo>
                    <a:lnTo>
                      <a:pt x="932" y="1220"/>
                    </a:lnTo>
                    <a:lnTo>
                      <a:pt x="932" y="1220"/>
                    </a:lnTo>
                    <a:lnTo>
                      <a:pt x="932" y="1222"/>
                    </a:lnTo>
                    <a:lnTo>
                      <a:pt x="932" y="1222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2" y="1223"/>
                    </a:lnTo>
                    <a:lnTo>
                      <a:pt x="933" y="1225"/>
                    </a:lnTo>
                    <a:lnTo>
                      <a:pt x="935" y="1225"/>
                    </a:lnTo>
                    <a:lnTo>
                      <a:pt x="935" y="1225"/>
                    </a:lnTo>
                    <a:lnTo>
                      <a:pt x="937" y="1227"/>
                    </a:lnTo>
                    <a:lnTo>
                      <a:pt x="937" y="1227"/>
                    </a:lnTo>
                    <a:lnTo>
                      <a:pt x="937" y="1229"/>
                    </a:lnTo>
                    <a:lnTo>
                      <a:pt x="937" y="1229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1"/>
                    </a:lnTo>
                    <a:lnTo>
                      <a:pt x="939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2"/>
                    </a:lnTo>
                    <a:lnTo>
                      <a:pt x="941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9" y="1234"/>
                    </a:lnTo>
                    <a:lnTo>
                      <a:pt x="937" y="1232"/>
                    </a:lnTo>
                    <a:lnTo>
                      <a:pt x="937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5" y="1232"/>
                    </a:lnTo>
                    <a:lnTo>
                      <a:pt x="933" y="1231"/>
                    </a:lnTo>
                    <a:lnTo>
                      <a:pt x="932" y="1231"/>
                    </a:lnTo>
                    <a:lnTo>
                      <a:pt x="932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30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8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31"/>
                    </a:lnTo>
                    <a:lnTo>
                      <a:pt x="926" y="1229"/>
                    </a:lnTo>
                    <a:lnTo>
                      <a:pt x="926" y="1229"/>
                    </a:lnTo>
                    <a:lnTo>
                      <a:pt x="926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4" y="1227"/>
                    </a:lnTo>
                    <a:lnTo>
                      <a:pt x="923" y="1227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29"/>
                    </a:lnTo>
                    <a:lnTo>
                      <a:pt x="923" y="1231"/>
                    </a:lnTo>
                    <a:lnTo>
                      <a:pt x="923" y="1231"/>
                    </a:lnTo>
                    <a:lnTo>
                      <a:pt x="923" y="1232"/>
                    </a:lnTo>
                    <a:lnTo>
                      <a:pt x="923" y="1234"/>
                    </a:lnTo>
                    <a:lnTo>
                      <a:pt x="923" y="1234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3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4" y="1236"/>
                    </a:lnTo>
                    <a:lnTo>
                      <a:pt x="926" y="1236"/>
                    </a:lnTo>
                    <a:lnTo>
                      <a:pt x="926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6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8" y="1238"/>
                    </a:lnTo>
                    <a:lnTo>
                      <a:pt x="926" y="1238"/>
                    </a:lnTo>
                    <a:lnTo>
                      <a:pt x="926" y="1240"/>
                    </a:lnTo>
                    <a:lnTo>
                      <a:pt x="926" y="1240"/>
                    </a:lnTo>
                    <a:lnTo>
                      <a:pt x="924" y="1240"/>
                    </a:lnTo>
                    <a:lnTo>
                      <a:pt x="923" y="1240"/>
                    </a:lnTo>
                    <a:lnTo>
                      <a:pt x="919" y="1238"/>
                    </a:lnTo>
                    <a:lnTo>
                      <a:pt x="917" y="1238"/>
                    </a:lnTo>
                    <a:lnTo>
                      <a:pt x="917" y="1238"/>
                    </a:lnTo>
                    <a:lnTo>
                      <a:pt x="915" y="1238"/>
                    </a:lnTo>
                    <a:lnTo>
                      <a:pt x="915" y="1240"/>
                    </a:lnTo>
                    <a:lnTo>
                      <a:pt x="914" y="1240"/>
                    </a:lnTo>
                    <a:lnTo>
                      <a:pt x="914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1"/>
                    </a:lnTo>
                    <a:lnTo>
                      <a:pt x="912" y="1243"/>
                    </a:lnTo>
                    <a:lnTo>
                      <a:pt x="912" y="1243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5"/>
                    </a:lnTo>
                    <a:lnTo>
                      <a:pt x="912" y="1247"/>
                    </a:lnTo>
                    <a:lnTo>
                      <a:pt x="912" y="1247"/>
                    </a:lnTo>
                    <a:lnTo>
                      <a:pt x="910" y="1247"/>
                    </a:lnTo>
                    <a:lnTo>
                      <a:pt x="910" y="1245"/>
                    </a:lnTo>
                    <a:lnTo>
                      <a:pt x="910" y="1245"/>
                    </a:lnTo>
                    <a:lnTo>
                      <a:pt x="908" y="1243"/>
                    </a:lnTo>
                    <a:lnTo>
                      <a:pt x="908" y="1243"/>
                    </a:lnTo>
                    <a:lnTo>
                      <a:pt x="908" y="1241"/>
                    </a:lnTo>
                    <a:lnTo>
                      <a:pt x="904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3" y="1240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901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9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38"/>
                    </a:lnTo>
                    <a:lnTo>
                      <a:pt x="897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5" y="1240"/>
                    </a:lnTo>
                    <a:lnTo>
                      <a:pt x="897" y="1241"/>
                    </a:lnTo>
                    <a:lnTo>
                      <a:pt x="897" y="1241"/>
                    </a:lnTo>
                    <a:lnTo>
                      <a:pt x="895" y="1241"/>
                    </a:lnTo>
                    <a:lnTo>
                      <a:pt x="894" y="1241"/>
                    </a:lnTo>
                    <a:lnTo>
                      <a:pt x="894" y="1238"/>
                    </a:lnTo>
                    <a:lnTo>
                      <a:pt x="894" y="1238"/>
                    </a:lnTo>
                    <a:lnTo>
                      <a:pt x="892" y="1238"/>
                    </a:lnTo>
                    <a:lnTo>
                      <a:pt x="890" y="1238"/>
                    </a:lnTo>
                    <a:lnTo>
                      <a:pt x="890" y="1238"/>
                    </a:lnTo>
                    <a:lnTo>
                      <a:pt x="888" y="1236"/>
                    </a:lnTo>
                    <a:lnTo>
                      <a:pt x="888" y="1236"/>
                    </a:lnTo>
                    <a:lnTo>
                      <a:pt x="886" y="1236"/>
                    </a:lnTo>
                    <a:lnTo>
                      <a:pt x="886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5" y="1234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3" y="1232"/>
                    </a:lnTo>
                    <a:lnTo>
                      <a:pt x="881" y="1232"/>
                    </a:lnTo>
                    <a:lnTo>
                      <a:pt x="879" y="1231"/>
                    </a:lnTo>
                    <a:lnTo>
                      <a:pt x="879" y="1231"/>
                    </a:lnTo>
                    <a:lnTo>
                      <a:pt x="877" y="1231"/>
                    </a:lnTo>
                    <a:lnTo>
                      <a:pt x="876" y="1231"/>
                    </a:lnTo>
                    <a:lnTo>
                      <a:pt x="874" y="1231"/>
                    </a:lnTo>
                    <a:lnTo>
                      <a:pt x="874" y="1231"/>
                    </a:lnTo>
                    <a:lnTo>
                      <a:pt x="870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8" y="1231"/>
                    </a:lnTo>
                    <a:lnTo>
                      <a:pt x="867" y="1229"/>
                    </a:lnTo>
                    <a:lnTo>
                      <a:pt x="867" y="1229"/>
                    </a:lnTo>
                    <a:lnTo>
                      <a:pt x="863" y="1225"/>
                    </a:lnTo>
                    <a:lnTo>
                      <a:pt x="863" y="1223"/>
                    </a:lnTo>
                    <a:lnTo>
                      <a:pt x="863" y="1223"/>
                    </a:lnTo>
                    <a:lnTo>
                      <a:pt x="863" y="1222"/>
                    </a:lnTo>
                    <a:lnTo>
                      <a:pt x="863" y="1222"/>
                    </a:lnTo>
                    <a:lnTo>
                      <a:pt x="865" y="1222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20"/>
                    </a:lnTo>
                    <a:lnTo>
                      <a:pt x="865" y="1218"/>
                    </a:lnTo>
                    <a:lnTo>
                      <a:pt x="865" y="1216"/>
                    </a:lnTo>
                    <a:lnTo>
                      <a:pt x="865" y="1216"/>
                    </a:lnTo>
                    <a:lnTo>
                      <a:pt x="863" y="1214"/>
                    </a:lnTo>
                    <a:lnTo>
                      <a:pt x="861" y="1214"/>
                    </a:lnTo>
                    <a:lnTo>
                      <a:pt x="861" y="1212"/>
                    </a:lnTo>
                    <a:lnTo>
                      <a:pt x="861" y="1211"/>
                    </a:lnTo>
                    <a:lnTo>
                      <a:pt x="861" y="1211"/>
                    </a:lnTo>
                    <a:lnTo>
                      <a:pt x="863" y="1207"/>
                    </a:lnTo>
                    <a:lnTo>
                      <a:pt x="863" y="1205"/>
                    </a:lnTo>
                    <a:lnTo>
                      <a:pt x="863" y="1202"/>
                    </a:lnTo>
                    <a:lnTo>
                      <a:pt x="863" y="1200"/>
                    </a:lnTo>
                    <a:lnTo>
                      <a:pt x="863" y="1200"/>
                    </a:lnTo>
                    <a:lnTo>
                      <a:pt x="865" y="1198"/>
                    </a:lnTo>
                    <a:lnTo>
                      <a:pt x="865" y="1198"/>
                    </a:lnTo>
                    <a:lnTo>
                      <a:pt x="865" y="1196"/>
                    </a:lnTo>
                    <a:lnTo>
                      <a:pt x="865" y="1194"/>
                    </a:lnTo>
                    <a:lnTo>
                      <a:pt x="865" y="1191"/>
                    </a:lnTo>
                    <a:lnTo>
                      <a:pt x="863" y="1191"/>
                    </a:lnTo>
                    <a:lnTo>
                      <a:pt x="863" y="1191"/>
                    </a:lnTo>
                    <a:lnTo>
                      <a:pt x="861" y="1191"/>
                    </a:lnTo>
                    <a:lnTo>
                      <a:pt x="859" y="1191"/>
                    </a:lnTo>
                    <a:lnTo>
                      <a:pt x="857" y="1189"/>
                    </a:lnTo>
                    <a:lnTo>
                      <a:pt x="857" y="1189"/>
                    </a:lnTo>
                    <a:lnTo>
                      <a:pt x="856" y="1187"/>
                    </a:lnTo>
                    <a:lnTo>
                      <a:pt x="856" y="1187"/>
                    </a:lnTo>
                    <a:lnTo>
                      <a:pt x="856" y="1185"/>
                    </a:lnTo>
                    <a:lnTo>
                      <a:pt x="854" y="1185"/>
                    </a:lnTo>
                    <a:lnTo>
                      <a:pt x="854" y="1184"/>
                    </a:lnTo>
                    <a:lnTo>
                      <a:pt x="854" y="1182"/>
                    </a:lnTo>
                    <a:lnTo>
                      <a:pt x="854" y="1178"/>
                    </a:lnTo>
                    <a:lnTo>
                      <a:pt x="854" y="1178"/>
                    </a:lnTo>
                    <a:lnTo>
                      <a:pt x="852" y="1176"/>
                    </a:lnTo>
                    <a:lnTo>
                      <a:pt x="852" y="1174"/>
                    </a:lnTo>
                    <a:lnTo>
                      <a:pt x="850" y="1173"/>
                    </a:lnTo>
                    <a:lnTo>
                      <a:pt x="848" y="1173"/>
                    </a:lnTo>
                    <a:lnTo>
                      <a:pt x="848" y="1173"/>
                    </a:lnTo>
                    <a:lnTo>
                      <a:pt x="848" y="1171"/>
                    </a:lnTo>
                    <a:lnTo>
                      <a:pt x="848" y="1171"/>
                    </a:lnTo>
                    <a:lnTo>
                      <a:pt x="847" y="1171"/>
                    </a:lnTo>
                    <a:lnTo>
                      <a:pt x="847" y="1171"/>
                    </a:lnTo>
                    <a:lnTo>
                      <a:pt x="847" y="1169"/>
                    </a:lnTo>
                    <a:lnTo>
                      <a:pt x="847" y="1167"/>
                    </a:lnTo>
                    <a:lnTo>
                      <a:pt x="845" y="1167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5" y="1165"/>
                    </a:lnTo>
                    <a:lnTo>
                      <a:pt x="843" y="1165"/>
                    </a:lnTo>
                    <a:lnTo>
                      <a:pt x="841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9" y="1165"/>
                    </a:lnTo>
                    <a:lnTo>
                      <a:pt x="838" y="1165"/>
                    </a:lnTo>
                    <a:lnTo>
                      <a:pt x="838" y="1165"/>
                    </a:lnTo>
                    <a:lnTo>
                      <a:pt x="834" y="1165"/>
                    </a:lnTo>
                    <a:lnTo>
                      <a:pt x="834" y="1164"/>
                    </a:lnTo>
                    <a:lnTo>
                      <a:pt x="830" y="1164"/>
                    </a:lnTo>
                    <a:lnTo>
                      <a:pt x="829" y="1162"/>
                    </a:lnTo>
                    <a:lnTo>
                      <a:pt x="829" y="1162"/>
                    </a:lnTo>
                    <a:lnTo>
                      <a:pt x="827" y="1162"/>
                    </a:lnTo>
                    <a:lnTo>
                      <a:pt x="827" y="1160"/>
                    </a:lnTo>
                    <a:lnTo>
                      <a:pt x="827" y="1160"/>
                    </a:lnTo>
                    <a:lnTo>
                      <a:pt x="825" y="1160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3" y="1158"/>
                    </a:lnTo>
                    <a:lnTo>
                      <a:pt x="821" y="1156"/>
                    </a:lnTo>
                    <a:lnTo>
                      <a:pt x="819" y="1156"/>
                    </a:lnTo>
                    <a:lnTo>
                      <a:pt x="818" y="1155"/>
                    </a:lnTo>
                    <a:lnTo>
                      <a:pt x="816" y="1155"/>
                    </a:lnTo>
                    <a:lnTo>
                      <a:pt x="816" y="1155"/>
                    </a:lnTo>
                    <a:lnTo>
                      <a:pt x="814" y="1155"/>
                    </a:lnTo>
                    <a:lnTo>
                      <a:pt x="814" y="1155"/>
                    </a:lnTo>
                    <a:lnTo>
                      <a:pt x="812" y="1155"/>
                    </a:lnTo>
                    <a:lnTo>
                      <a:pt x="810" y="1155"/>
                    </a:lnTo>
                    <a:lnTo>
                      <a:pt x="809" y="1155"/>
                    </a:lnTo>
                    <a:lnTo>
                      <a:pt x="809" y="1156"/>
                    </a:lnTo>
                    <a:lnTo>
                      <a:pt x="807" y="1158"/>
                    </a:lnTo>
                    <a:lnTo>
                      <a:pt x="807" y="1158"/>
                    </a:lnTo>
                    <a:lnTo>
                      <a:pt x="807" y="1160"/>
                    </a:lnTo>
                    <a:lnTo>
                      <a:pt x="805" y="1160"/>
                    </a:lnTo>
                    <a:lnTo>
                      <a:pt x="805" y="1160"/>
                    </a:lnTo>
                    <a:lnTo>
                      <a:pt x="803" y="1160"/>
                    </a:lnTo>
                    <a:lnTo>
                      <a:pt x="801" y="1160"/>
                    </a:lnTo>
                    <a:lnTo>
                      <a:pt x="800" y="1160"/>
                    </a:lnTo>
                    <a:lnTo>
                      <a:pt x="800" y="1158"/>
                    </a:lnTo>
                    <a:lnTo>
                      <a:pt x="798" y="1158"/>
                    </a:lnTo>
                    <a:lnTo>
                      <a:pt x="796" y="1158"/>
                    </a:lnTo>
                    <a:lnTo>
                      <a:pt x="794" y="1156"/>
                    </a:lnTo>
                    <a:lnTo>
                      <a:pt x="792" y="1155"/>
                    </a:lnTo>
                    <a:lnTo>
                      <a:pt x="792" y="1153"/>
                    </a:lnTo>
                    <a:lnTo>
                      <a:pt x="791" y="1153"/>
                    </a:lnTo>
                    <a:lnTo>
                      <a:pt x="791" y="1151"/>
                    </a:lnTo>
                    <a:lnTo>
                      <a:pt x="791" y="1151"/>
                    </a:lnTo>
                    <a:lnTo>
                      <a:pt x="789" y="1149"/>
                    </a:lnTo>
                    <a:lnTo>
                      <a:pt x="789" y="1147"/>
                    </a:lnTo>
                    <a:lnTo>
                      <a:pt x="787" y="1147"/>
                    </a:lnTo>
                    <a:lnTo>
                      <a:pt x="785" y="1146"/>
                    </a:lnTo>
                    <a:lnTo>
                      <a:pt x="783" y="1146"/>
                    </a:lnTo>
                    <a:lnTo>
                      <a:pt x="783" y="1144"/>
                    </a:lnTo>
                    <a:lnTo>
                      <a:pt x="783" y="1142"/>
                    </a:lnTo>
                    <a:lnTo>
                      <a:pt x="781" y="1140"/>
                    </a:lnTo>
                    <a:lnTo>
                      <a:pt x="780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8" y="1140"/>
                    </a:lnTo>
                    <a:lnTo>
                      <a:pt x="776" y="1140"/>
                    </a:lnTo>
                    <a:lnTo>
                      <a:pt x="774" y="1140"/>
                    </a:lnTo>
                    <a:lnTo>
                      <a:pt x="774" y="1140"/>
                    </a:lnTo>
                    <a:lnTo>
                      <a:pt x="772" y="1138"/>
                    </a:lnTo>
                    <a:lnTo>
                      <a:pt x="772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71" y="1138"/>
                    </a:lnTo>
                    <a:lnTo>
                      <a:pt x="769" y="1137"/>
                    </a:lnTo>
                    <a:lnTo>
                      <a:pt x="767" y="1137"/>
                    </a:lnTo>
                    <a:lnTo>
                      <a:pt x="765" y="1137"/>
                    </a:lnTo>
                    <a:lnTo>
                      <a:pt x="763" y="1137"/>
                    </a:lnTo>
                    <a:lnTo>
                      <a:pt x="763" y="1135"/>
                    </a:lnTo>
                    <a:lnTo>
                      <a:pt x="762" y="1135"/>
                    </a:lnTo>
                    <a:lnTo>
                      <a:pt x="760" y="1135"/>
                    </a:lnTo>
                    <a:lnTo>
                      <a:pt x="760" y="1135"/>
                    </a:lnTo>
                    <a:lnTo>
                      <a:pt x="758" y="1135"/>
                    </a:lnTo>
                    <a:lnTo>
                      <a:pt x="756" y="1137"/>
                    </a:lnTo>
                    <a:lnTo>
                      <a:pt x="754" y="1137"/>
                    </a:lnTo>
                    <a:lnTo>
                      <a:pt x="754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3" y="1137"/>
                    </a:lnTo>
                    <a:lnTo>
                      <a:pt x="751" y="1135"/>
                    </a:lnTo>
                    <a:lnTo>
                      <a:pt x="751" y="1135"/>
                    </a:lnTo>
                    <a:lnTo>
                      <a:pt x="749" y="1135"/>
                    </a:lnTo>
                    <a:lnTo>
                      <a:pt x="749" y="1135"/>
                    </a:lnTo>
                    <a:lnTo>
                      <a:pt x="747" y="1135"/>
                    </a:lnTo>
                    <a:lnTo>
                      <a:pt x="747" y="1135"/>
                    </a:lnTo>
                    <a:lnTo>
                      <a:pt x="745" y="1135"/>
                    </a:lnTo>
                    <a:lnTo>
                      <a:pt x="745" y="1133"/>
                    </a:lnTo>
                    <a:lnTo>
                      <a:pt x="744" y="1133"/>
                    </a:lnTo>
                    <a:lnTo>
                      <a:pt x="744" y="1133"/>
                    </a:lnTo>
                    <a:lnTo>
                      <a:pt x="744" y="1131"/>
                    </a:lnTo>
                    <a:lnTo>
                      <a:pt x="745" y="1131"/>
                    </a:lnTo>
                    <a:lnTo>
                      <a:pt x="745" y="1131"/>
                    </a:lnTo>
                    <a:lnTo>
                      <a:pt x="744" y="1129"/>
                    </a:lnTo>
                    <a:lnTo>
                      <a:pt x="742" y="1129"/>
                    </a:lnTo>
                    <a:lnTo>
                      <a:pt x="742" y="1127"/>
                    </a:lnTo>
                    <a:lnTo>
                      <a:pt x="740" y="1127"/>
                    </a:lnTo>
                    <a:lnTo>
                      <a:pt x="740" y="1127"/>
                    </a:lnTo>
                    <a:lnTo>
                      <a:pt x="736" y="1126"/>
                    </a:lnTo>
                    <a:lnTo>
                      <a:pt x="736" y="1126"/>
                    </a:lnTo>
                    <a:lnTo>
                      <a:pt x="733" y="1122"/>
                    </a:lnTo>
                    <a:lnTo>
                      <a:pt x="731" y="1122"/>
                    </a:lnTo>
                    <a:lnTo>
                      <a:pt x="731" y="1122"/>
                    </a:lnTo>
                    <a:lnTo>
                      <a:pt x="729" y="1122"/>
                    </a:lnTo>
                    <a:lnTo>
                      <a:pt x="727" y="1122"/>
                    </a:lnTo>
                    <a:lnTo>
                      <a:pt x="727" y="1122"/>
                    </a:lnTo>
                    <a:lnTo>
                      <a:pt x="725" y="1122"/>
                    </a:lnTo>
                    <a:lnTo>
                      <a:pt x="724" y="1124"/>
                    </a:lnTo>
                    <a:lnTo>
                      <a:pt x="724" y="1124"/>
                    </a:lnTo>
                    <a:lnTo>
                      <a:pt x="722" y="1124"/>
                    </a:lnTo>
                    <a:lnTo>
                      <a:pt x="722" y="1122"/>
                    </a:lnTo>
                    <a:lnTo>
                      <a:pt x="720" y="1122"/>
                    </a:lnTo>
                    <a:lnTo>
                      <a:pt x="720" y="1122"/>
                    </a:lnTo>
                    <a:lnTo>
                      <a:pt x="720" y="1120"/>
                    </a:lnTo>
                    <a:lnTo>
                      <a:pt x="718" y="1120"/>
                    </a:lnTo>
                    <a:lnTo>
                      <a:pt x="718" y="1120"/>
                    </a:lnTo>
                    <a:lnTo>
                      <a:pt x="716" y="1118"/>
                    </a:lnTo>
                    <a:lnTo>
                      <a:pt x="715" y="1118"/>
                    </a:lnTo>
                    <a:lnTo>
                      <a:pt x="715" y="1118"/>
                    </a:lnTo>
                    <a:lnTo>
                      <a:pt x="713" y="1120"/>
                    </a:lnTo>
                    <a:lnTo>
                      <a:pt x="711" y="1120"/>
                    </a:lnTo>
                    <a:lnTo>
                      <a:pt x="711" y="1120"/>
                    </a:lnTo>
                    <a:lnTo>
                      <a:pt x="709" y="1122"/>
                    </a:lnTo>
                    <a:lnTo>
                      <a:pt x="709" y="1122"/>
                    </a:lnTo>
                    <a:lnTo>
                      <a:pt x="707" y="1122"/>
                    </a:lnTo>
                    <a:lnTo>
                      <a:pt x="706" y="1122"/>
                    </a:lnTo>
                    <a:lnTo>
                      <a:pt x="706" y="1120"/>
                    </a:lnTo>
                    <a:lnTo>
                      <a:pt x="704" y="1118"/>
                    </a:lnTo>
                    <a:lnTo>
                      <a:pt x="702" y="1118"/>
                    </a:lnTo>
                    <a:lnTo>
                      <a:pt x="702" y="1118"/>
                    </a:lnTo>
                    <a:lnTo>
                      <a:pt x="700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8" y="1117"/>
                    </a:lnTo>
                    <a:lnTo>
                      <a:pt x="696" y="1118"/>
                    </a:lnTo>
                    <a:lnTo>
                      <a:pt x="696" y="1118"/>
                    </a:lnTo>
                    <a:lnTo>
                      <a:pt x="696" y="1120"/>
                    </a:lnTo>
                    <a:lnTo>
                      <a:pt x="695" y="1120"/>
                    </a:lnTo>
                    <a:lnTo>
                      <a:pt x="693" y="1122"/>
                    </a:lnTo>
                    <a:lnTo>
                      <a:pt x="693" y="1122"/>
                    </a:lnTo>
                    <a:lnTo>
                      <a:pt x="693" y="1124"/>
                    </a:lnTo>
                    <a:lnTo>
                      <a:pt x="691" y="1124"/>
                    </a:lnTo>
                    <a:lnTo>
                      <a:pt x="689" y="1124"/>
                    </a:lnTo>
                    <a:lnTo>
                      <a:pt x="689" y="1124"/>
                    </a:lnTo>
                    <a:lnTo>
                      <a:pt x="687" y="1124"/>
                    </a:lnTo>
                    <a:lnTo>
                      <a:pt x="686" y="1124"/>
                    </a:lnTo>
                    <a:lnTo>
                      <a:pt x="684" y="1124"/>
                    </a:lnTo>
                    <a:lnTo>
                      <a:pt x="682" y="1124"/>
                    </a:lnTo>
                    <a:lnTo>
                      <a:pt x="682" y="1124"/>
                    </a:lnTo>
                    <a:lnTo>
                      <a:pt x="680" y="1124"/>
                    </a:lnTo>
                    <a:lnTo>
                      <a:pt x="678" y="1126"/>
                    </a:lnTo>
                    <a:lnTo>
                      <a:pt x="677" y="1127"/>
                    </a:lnTo>
                    <a:lnTo>
                      <a:pt x="677" y="1129"/>
                    </a:lnTo>
                    <a:lnTo>
                      <a:pt x="675" y="1129"/>
                    </a:lnTo>
                    <a:lnTo>
                      <a:pt x="675" y="1131"/>
                    </a:lnTo>
                    <a:lnTo>
                      <a:pt x="675" y="1131"/>
                    </a:lnTo>
                    <a:lnTo>
                      <a:pt x="675" y="1133"/>
                    </a:lnTo>
                    <a:lnTo>
                      <a:pt x="673" y="1135"/>
                    </a:lnTo>
                    <a:lnTo>
                      <a:pt x="671" y="1138"/>
                    </a:lnTo>
                    <a:lnTo>
                      <a:pt x="671" y="1138"/>
                    </a:lnTo>
                    <a:lnTo>
                      <a:pt x="669" y="1138"/>
                    </a:lnTo>
                    <a:lnTo>
                      <a:pt x="669" y="1138"/>
                    </a:lnTo>
                    <a:lnTo>
                      <a:pt x="669" y="1140"/>
                    </a:lnTo>
                    <a:lnTo>
                      <a:pt x="668" y="1140"/>
                    </a:lnTo>
                    <a:lnTo>
                      <a:pt x="668" y="1140"/>
                    </a:lnTo>
                    <a:lnTo>
                      <a:pt x="668" y="1138"/>
                    </a:lnTo>
                    <a:lnTo>
                      <a:pt x="666" y="1138"/>
                    </a:lnTo>
                    <a:lnTo>
                      <a:pt x="664" y="1138"/>
                    </a:lnTo>
                    <a:lnTo>
                      <a:pt x="662" y="1137"/>
                    </a:lnTo>
                    <a:lnTo>
                      <a:pt x="662" y="1137"/>
                    </a:lnTo>
                    <a:lnTo>
                      <a:pt x="660" y="1135"/>
                    </a:lnTo>
                    <a:lnTo>
                      <a:pt x="660" y="1135"/>
                    </a:lnTo>
                    <a:lnTo>
                      <a:pt x="659" y="1133"/>
                    </a:lnTo>
                    <a:lnTo>
                      <a:pt x="657" y="1131"/>
                    </a:lnTo>
                    <a:lnTo>
                      <a:pt x="655" y="1131"/>
                    </a:lnTo>
                    <a:lnTo>
                      <a:pt x="653" y="1129"/>
                    </a:lnTo>
                    <a:lnTo>
                      <a:pt x="651" y="1129"/>
                    </a:lnTo>
                    <a:lnTo>
                      <a:pt x="649" y="1129"/>
                    </a:lnTo>
                    <a:lnTo>
                      <a:pt x="649" y="1129"/>
                    </a:lnTo>
                    <a:lnTo>
                      <a:pt x="648" y="1129"/>
                    </a:lnTo>
                    <a:lnTo>
                      <a:pt x="648" y="1131"/>
                    </a:lnTo>
                    <a:lnTo>
                      <a:pt x="646" y="1133"/>
                    </a:lnTo>
                    <a:lnTo>
                      <a:pt x="644" y="1133"/>
                    </a:lnTo>
                    <a:lnTo>
                      <a:pt x="644" y="1133"/>
                    </a:lnTo>
                    <a:lnTo>
                      <a:pt x="640" y="1133"/>
                    </a:lnTo>
                    <a:lnTo>
                      <a:pt x="639" y="1133"/>
                    </a:lnTo>
                    <a:lnTo>
                      <a:pt x="639" y="1133"/>
                    </a:lnTo>
                    <a:lnTo>
                      <a:pt x="637" y="1133"/>
                    </a:lnTo>
                    <a:lnTo>
                      <a:pt x="637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5" y="1131"/>
                    </a:lnTo>
                    <a:lnTo>
                      <a:pt x="633" y="1131"/>
                    </a:lnTo>
                    <a:lnTo>
                      <a:pt x="633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31" y="1129"/>
                    </a:lnTo>
                    <a:lnTo>
                      <a:pt x="628" y="1129"/>
                    </a:lnTo>
                    <a:lnTo>
                      <a:pt x="628" y="1129"/>
                    </a:lnTo>
                    <a:lnTo>
                      <a:pt x="626" y="1129"/>
                    </a:lnTo>
                    <a:lnTo>
                      <a:pt x="624" y="1131"/>
                    </a:lnTo>
                    <a:lnTo>
                      <a:pt x="622" y="1131"/>
                    </a:lnTo>
                    <a:lnTo>
                      <a:pt x="622" y="1131"/>
                    </a:lnTo>
                    <a:lnTo>
                      <a:pt x="621" y="1133"/>
                    </a:lnTo>
                    <a:lnTo>
                      <a:pt x="621" y="1133"/>
                    </a:lnTo>
                    <a:lnTo>
                      <a:pt x="617" y="1135"/>
                    </a:lnTo>
                    <a:lnTo>
                      <a:pt x="613" y="1135"/>
                    </a:lnTo>
                    <a:lnTo>
                      <a:pt x="611" y="1135"/>
                    </a:lnTo>
                    <a:lnTo>
                      <a:pt x="610" y="1135"/>
                    </a:lnTo>
                    <a:lnTo>
                      <a:pt x="604" y="1133"/>
                    </a:lnTo>
                    <a:lnTo>
                      <a:pt x="602" y="1133"/>
                    </a:lnTo>
                    <a:lnTo>
                      <a:pt x="602" y="1135"/>
                    </a:lnTo>
                    <a:lnTo>
                      <a:pt x="602" y="1135"/>
                    </a:lnTo>
                    <a:lnTo>
                      <a:pt x="601" y="1135"/>
                    </a:lnTo>
                    <a:lnTo>
                      <a:pt x="601" y="1135"/>
                    </a:lnTo>
                    <a:lnTo>
                      <a:pt x="599" y="1137"/>
                    </a:lnTo>
                    <a:lnTo>
                      <a:pt x="599" y="1137"/>
                    </a:lnTo>
                    <a:lnTo>
                      <a:pt x="597" y="1137"/>
                    </a:lnTo>
                    <a:lnTo>
                      <a:pt x="595" y="1137"/>
                    </a:lnTo>
                    <a:lnTo>
                      <a:pt x="593" y="1137"/>
                    </a:lnTo>
                    <a:lnTo>
                      <a:pt x="593" y="1137"/>
                    </a:lnTo>
                    <a:lnTo>
                      <a:pt x="592" y="1138"/>
                    </a:lnTo>
                    <a:lnTo>
                      <a:pt x="590" y="1138"/>
                    </a:lnTo>
                    <a:lnTo>
                      <a:pt x="590" y="1138"/>
                    </a:lnTo>
                    <a:lnTo>
                      <a:pt x="588" y="1140"/>
                    </a:lnTo>
                    <a:lnTo>
                      <a:pt x="586" y="1140"/>
                    </a:lnTo>
                    <a:lnTo>
                      <a:pt x="584" y="1140"/>
                    </a:lnTo>
                    <a:lnTo>
                      <a:pt x="583" y="1140"/>
                    </a:lnTo>
                    <a:lnTo>
                      <a:pt x="583" y="1140"/>
                    </a:lnTo>
                    <a:lnTo>
                      <a:pt x="581" y="1140"/>
                    </a:lnTo>
                    <a:lnTo>
                      <a:pt x="581" y="1140"/>
                    </a:lnTo>
                    <a:lnTo>
                      <a:pt x="581" y="1138"/>
                    </a:lnTo>
                    <a:lnTo>
                      <a:pt x="579" y="1138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7" y="1140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5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4" y="1142"/>
                    </a:lnTo>
                    <a:lnTo>
                      <a:pt x="572" y="1142"/>
                    </a:lnTo>
                    <a:lnTo>
                      <a:pt x="572" y="1142"/>
                    </a:lnTo>
                    <a:lnTo>
                      <a:pt x="570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8" y="1140"/>
                    </a:lnTo>
                    <a:lnTo>
                      <a:pt x="566" y="1140"/>
                    </a:lnTo>
                    <a:lnTo>
                      <a:pt x="566" y="1140"/>
                    </a:lnTo>
                    <a:lnTo>
                      <a:pt x="566" y="1142"/>
                    </a:lnTo>
                    <a:lnTo>
                      <a:pt x="564" y="1142"/>
                    </a:lnTo>
                    <a:lnTo>
                      <a:pt x="563" y="1142"/>
                    </a:lnTo>
                    <a:lnTo>
                      <a:pt x="563" y="1142"/>
                    </a:lnTo>
                    <a:lnTo>
                      <a:pt x="561" y="1142"/>
                    </a:lnTo>
                    <a:lnTo>
                      <a:pt x="561" y="1142"/>
                    </a:lnTo>
                    <a:lnTo>
                      <a:pt x="559" y="1142"/>
                    </a:lnTo>
                    <a:lnTo>
                      <a:pt x="559" y="1140"/>
                    </a:lnTo>
                    <a:lnTo>
                      <a:pt x="557" y="1140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4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2" y="1137"/>
                    </a:lnTo>
                    <a:lnTo>
                      <a:pt x="550" y="1137"/>
                    </a:lnTo>
                    <a:lnTo>
                      <a:pt x="550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6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5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3" y="1137"/>
                    </a:lnTo>
                    <a:lnTo>
                      <a:pt x="541" y="1137"/>
                    </a:lnTo>
                    <a:lnTo>
                      <a:pt x="541" y="1137"/>
                    </a:lnTo>
                    <a:lnTo>
                      <a:pt x="539" y="1138"/>
                    </a:lnTo>
                    <a:lnTo>
                      <a:pt x="539" y="1138"/>
                    </a:lnTo>
                    <a:lnTo>
                      <a:pt x="537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6" y="1138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2"/>
                    </a:lnTo>
                    <a:lnTo>
                      <a:pt x="530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8" y="1144"/>
                    </a:lnTo>
                    <a:lnTo>
                      <a:pt x="526" y="1146"/>
                    </a:lnTo>
                    <a:lnTo>
                      <a:pt x="523" y="1146"/>
                    </a:lnTo>
                    <a:lnTo>
                      <a:pt x="523" y="1146"/>
                    </a:lnTo>
                    <a:lnTo>
                      <a:pt x="521" y="1146"/>
                    </a:lnTo>
                    <a:lnTo>
                      <a:pt x="519" y="1144"/>
                    </a:lnTo>
                    <a:lnTo>
                      <a:pt x="519" y="1144"/>
                    </a:lnTo>
                    <a:lnTo>
                      <a:pt x="517" y="1144"/>
                    </a:lnTo>
                    <a:lnTo>
                      <a:pt x="516" y="1144"/>
                    </a:lnTo>
                    <a:lnTo>
                      <a:pt x="516" y="1142"/>
                    </a:lnTo>
                    <a:lnTo>
                      <a:pt x="514" y="1142"/>
                    </a:lnTo>
                    <a:lnTo>
                      <a:pt x="512" y="1142"/>
                    </a:lnTo>
                    <a:lnTo>
                      <a:pt x="510" y="1142"/>
                    </a:lnTo>
                    <a:lnTo>
                      <a:pt x="508" y="1140"/>
                    </a:lnTo>
                    <a:lnTo>
                      <a:pt x="507" y="1138"/>
                    </a:lnTo>
                    <a:lnTo>
                      <a:pt x="505" y="1138"/>
                    </a:lnTo>
                    <a:lnTo>
                      <a:pt x="505" y="1138"/>
                    </a:lnTo>
                    <a:lnTo>
                      <a:pt x="501" y="1137"/>
                    </a:lnTo>
                    <a:lnTo>
                      <a:pt x="499" y="1137"/>
                    </a:lnTo>
                    <a:lnTo>
                      <a:pt x="499" y="1137"/>
                    </a:lnTo>
                    <a:lnTo>
                      <a:pt x="498" y="1137"/>
                    </a:lnTo>
                    <a:lnTo>
                      <a:pt x="498" y="1137"/>
                    </a:lnTo>
                    <a:lnTo>
                      <a:pt x="496" y="1137"/>
                    </a:lnTo>
                    <a:lnTo>
                      <a:pt x="496" y="1137"/>
                    </a:lnTo>
                    <a:lnTo>
                      <a:pt x="494" y="1137"/>
                    </a:lnTo>
                    <a:lnTo>
                      <a:pt x="494" y="1137"/>
                    </a:lnTo>
                    <a:lnTo>
                      <a:pt x="492" y="1137"/>
                    </a:lnTo>
                    <a:lnTo>
                      <a:pt x="492" y="1137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90" y="1135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9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7" y="1133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9" y="1131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7" y="1129"/>
                    </a:lnTo>
                    <a:lnTo>
                      <a:pt x="485" y="1129"/>
                    </a:lnTo>
                    <a:lnTo>
                      <a:pt x="485" y="1127"/>
                    </a:lnTo>
                    <a:lnTo>
                      <a:pt x="483" y="1127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3" y="1126"/>
                    </a:lnTo>
                    <a:lnTo>
                      <a:pt x="481" y="1124"/>
                    </a:lnTo>
                    <a:lnTo>
                      <a:pt x="481" y="1124"/>
                    </a:lnTo>
                    <a:lnTo>
                      <a:pt x="479" y="1120"/>
                    </a:lnTo>
                    <a:lnTo>
                      <a:pt x="479" y="1118"/>
                    </a:lnTo>
                    <a:lnTo>
                      <a:pt x="479" y="1113"/>
                    </a:lnTo>
                    <a:lnTo>
                      <a:pt x="479" y="1111"/>
                    </a:lnTo>
                    <a:lnTo>
                      <a:pt x="479" y="1111"/>
                    </a:lnTo>
                    <a:lnTo>
                      <a:pt x="478" y="1111"/>
                    </a:lnTo>
                    <a:lnTo>
                      <a:pt x="476" y="1111"/>
                    </a:lnTo>
                    <a:lnTo>
                      <a:pt x="476" y="1109"/>
                    </a:lnTo>
                    <a:lnTo>
                      <a:pt x="474" y="1108"/>
                    </a:lnTo>
                    <a:lnTo>
                      <a:pt x="474" y="1108"/>
                    </a:lnTo>
                    <a:lnTo>
                      <a:pt x="470" y="1108"/>
                    </a:lnTo>
                    <a:lnTo>
                      <a:pt x="470" y="1106"/>
                    </a:lnTo>
                    <a:lnTo>
                      <a:pt x="469" y="1106"/>
                    </a:lnTo>
                    <a:lnTo>
                      <a:pt x="469" y="1106"/>
                    </a:lnTo>
                    <a:lnTo>
                      <a:pt x="465" y="1106"/>
                    </a:lnTo>
                    <a:lnTo>
                      <a:pt x="465" y="1106"/>
                    </a:lnTo>
                    <a:lnTo>
                      <a:pt x="463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1" y="1106"/>
                    </a:lnTo>
                    <a:lnTo>
                      <a:pt x="460" y="1106"/>
                    </a:lnTo>
                    <a:lnTo>
                      <a:pt x="460" y="1104"/>
                    </a:lnTo>
                    <a:lnTo>
                      <a:pt x="460" y="1104"/>
                    </a:lnTo>
                    <a:lnTo>
                      <a:pt x="458" y="1102"/>
                    </a:lnTo>
                    <a:lnTo>
                      <a:pt x="458" y="1102"/>
                    </a:lnTo>
                    <a:lnTo>
                      <a:pt x="456" y="1102"/>
                    </a:lnTo>
                    <a:lnTo>
                      <a:pt x="456" y="1100"/>
                    </a:lnTo>
                    <a:lnTo>
                      <a:pt x="454" y="1100"/>
                    </a:lnTo>
                    <a:lnTo>
                      <a:pt x="452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51" y="1100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9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2"/>
                    </a:lnTo>
                    <a:lnTo>
                      <a:pt x="447" y="1104"/>
                    </a:lnTo>
                    <a:lnTo>
                      <a:pt x="447" y="1104"/>
                    </a:lnTo>
                    <a:lnTo>
                      <a:pt x="447" y="1106"/>
                    </a:lnTo>
                    <a:lnTo>
                      <a:pt x="445" y="1106"/>
                    </a:lnTo>
                    <a:lnTo>
                      <a:pt x="445" y="1106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5" y="1108"/>
                    </a:lnTo>
                    <a:lnTo>
                      <a:pt x="443" y="1108"/>
                    </a:lnTo>
                    <a:lnTo>
                      <a:pt x="443" y="1108"/>
                    </a:lnTo>
                    <a:lnTo>
                      <a:pt x="441" y="1109"/>
                    </a:lnTo>
                    <a:lnTo>
                      <a:pt x="440" y="1109"/>
                    </a:lnTo>
                    <a:lnTo>
                      <a:pt x="438" y="1109"/>
                    </a:lnTo>
                    <a:lnTo>
                      <a:pt x="438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4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2" y="1109"/>
                    </a:lnTo>
                    <a:lnTo>
                      <a:pt x="431" y="1108"/>
                    </a:lnTo>
                    <a:lnTo>
                      <a:pt x="431" y="1108"/>
                    </a:lnTo>
                    <a:lnTo>
                      <a:pt x="429" y="1109"/>
                    </a:lnTo>
                    <a:lnTo>
                      <a:pt x="427" y="1109"/>
                    </a:lnTo>
                    <a:lnTo>
                      <a:pt x="427" y="1109"/>
                    </a:lnTo>
                    <a:lnTo>
                      <a:pt x="425" y="1109"/>
                    </a:lnTo>
                    <a:lnTo>
                      <a:pt x="423" y="1109"/>
                    </a:lnTo>
                    <a:lnTo>
                      <a:pt x="423" y="1109"/>
                    </a:lnTo>
                    <a:lnTo>
                      <a:pt x="422" y="1109"/>
                    </a:lnTo>
                    <a:lnTo>
                      <a:pt x="422" y="1111"/>
                    </a:lnTo>
                    <a:lnTo>
                      <a:pt x="420" y="1113"/>
                    </a:lnTo>
                    <a:lnTo>
                      <a:pt x="418" y="1113"/>
                    </a:lnTo>
                    <a:lnTo>
                      <a:pt x="418" y="1113"/>
                    </a:lnTo>
                    <a:lnTo>
                      <a:pt x="418" y="1115"/>
                    </a:lnTo>
                    <a:lnTo>
                      <a:pt x="418" y="1117"/>
                    </a:lnTo>
                    <a:lnTo>
                      <a:pt x="418" y="1117"/>
                    </a:lnTo>
                    <a:lnTo>
                      <a:pt x="416" y="1117"/>
                    </a:lnTo>
                    <a:lnTo>
                      <a:pt x="416" y="1117"/>
                    </a:lnTo>
                    <a:lnTo>
                      <a:pt x="416" y="1118"/>
                    </a:lnTo>
                    <a:lnTo>
                      <a:pt x="416" y="1118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4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3" y="1120"/>
                    </a:lnTo>
                    <a:lnTo>
                      <a:pt x="411" y="1120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9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2"/>
                    </a:lnTo>
                    <a:lnTo>
                      <a:pt x="405" y="1124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3" y="1126"/>
                    </a:lnTo>
                    <a:lnTo>
                      <a:pt x="402" y="1126"/>
                    </a:lnTo>
                    <a:lnTo>
                      <a:pt x="398" y="1126"/>
                    </a:lnTo>
                    <a:lnTo>
                      <a:pt x="396" y="1126"/>
                    </a:lnTo>
                    <a:lnTo>
                      <a:pt x="396" y="1126"/>
                    </a:lnTo>
                    <a:lnTo>
                      <a:pt x="394" y="1126"/>
                    </a:lnTo>
                    <a:lnTo>
                      <a:pt x="394" y="1126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3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91" y="1124"/>
                    </a:lnTo>
                    <a:lnTo>
                      <a:pt x="389" y="1126"/>
                    </a:lnTo>
                    <a:lnTo>
                      <a:pt x="387" y="1127"/>
                    </a:lnTo>
                    <a:lnTo>
                      <a:pt x="387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2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80" y="1127"/>
                    </a:lnTo>
                    <a:lnTo>
                      <a:pt x="378" y="1127"/>
                    </a:lnTo>
                    <a:lnTo>
                      <a:pt x="378" y="1127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6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5" y="1129"/>
                    </a:lnTo>
                    <a:lnTo>
                      <a:pt x="373" y="1129"/>
                    </a:lnTo>
                    <a:lnTo>
                      <a:pt x="373" y="1129"/>
                    </a:lnTo>
                    <a:lnTo>
                      <a:pt x="371" y="1129"/>
                    </a:lnTo>
                    <a:lnTo>
                      <a:pt x="371" y="1131"/>
                    </a:lnTo>
                    <a:lnTo>
                      <a:pt x="369" y="1131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9" y="1133"/>
                    </a:lnTo>
                    <a:lnTo>
                      <a:pt x="367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4" y="1135"/>
                    </a:lnTo>
                    <a:lnTo>
                      <a:pt x="362" y="1135"/>
                    </a:lnTo>
                    <a:lnTo>
                      <a:pt x="360" y="1135"/>
                    </a:lnTo>
                    <a:lnTo>
                      <a:pt x="356" y="1135"/>
                    </a:lnTo>
                    <a:lnTo>
                      <a:pt x="355" y="1133"/>
                    </a:lnTo>
                    <a:lnTo>
                      <a:pt x="355" y="1133"/>
                    </a:lnTo>
                    <a:lnTo>
                      <a:pt x="353" y="1133"/>
                    </a:lnTo>
                    <a:lnTo>
                      <a:pt x="353" y="1133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3" y="1131"/>
                    </a:lnTo>
                    <a:lnTo>
                      <a:pt x="351" y="1129"/>
                    </a:lnTo>
                    <a:lnTo>
                      <a:pt x="351" y="1129"/>
                    </a:lnTo>
                    <a:lnTo>
                      <a:pt x="351" y="1127"/>
                    </a:lnTo>
                    <a:lnTo>
                      <a:pt x="351" y="1126"/>
                    </a:lnTo>
                    <a:lnTo>
                      <a:pt x="351" y="1126"/>
                    </a:lnTo>
                    <a:lnTo>
                      <a:pt x="351" y="1124"/>
                    </a:lnTo>
                    <a:lnTo>
                      <a:pt x="349" y="1124"/>
                    </a:lnTo>
                    <a:lnTo>
                      <a:pt x="349" y="1122"/>
                    </a:lnTo>
                    <a:lnTo>
                      <a:pt x="349" y="1122"/>
                    </a:lnTo>
                    <a:lnTo>
                      <a:pt x="351" y="1120"/>
                    </a:lnTo>
                    <a:lnTo>
                      <a:pt x="353" y="1120"/>
                    </a:lnTo>
                    <a:lnTo>
                      <a:pt x="353" y="1120"/>
                    </a:lnTo>
                    <a:lnTo>
                      <a:pt x="353" y="1118"/>
                    </a:lnTo>
                    <a:lnTo>
                      <a:pt x="353" y="1117"/>
                    </a:lnTo>
                    <a:lnTo>
                      <a:pt x="353" y="1117"/>
                    </a:lnTo>
                    <a:lnTo>
                      <a:pt x="353" y="1115"/>
                    </a:lnTo>
                    <a:lnTo>
                      <a:pt x="353" y="1115"/>
                    </a:lnTo>
                    <a:lnTo>
                      <a:pt x="351" y="1115"/>
                    </a:lnTo>
                    <a:lnTo>
                      <a:pt x="349" y="1113"/>
                    </a:lnTo>
                    <a:lnTo>
                      <a:pt x="347" y="1109"/>
                    </a:lnTo>
                    <a:lnTo>
                      <a:pt x="346" y="1108"/>
                    </a:lnTo>
                    <a:lnTo>
                      <a:pt x="346" y="1108"/>
                    </a:lnTo>
                    <a:lnTo>
                      <a:pt x="342" y="1108"/>
                    </a:lnTo>
                    <a:lnTo>
                      <a:pt x="342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40" y="1106"/>
                    </a:lnTo>
                    <a:lnTo>
                      <a:pt x="338" y="1104"/>
                    </a:lnTo>
                    <a:lnTo>
                      <a:pt x="338" y="1104"/>
                    </a:lnTo>
                    <a:lnTo>
                      <a:pt x="338" y="1102"/>
                    </a:lnTo>
                    <a:lnTo>
                      <a:pt x="338" y="1102"/>
                    </a:lnTo>
                    <a:lnTo>
                      <a:pt x="338" y="1100"/>
                    </a:lnTo>
                    <a:lnTo>
                      <a:pt x="337" y="1100"/>
                    </a:lnTo>
                    <a:lnTo>
                      <a:pt x="337" y="1100"/>
                    </a:lnTo>
                    <a:lnTo>
                      <a:pt x="335" y="1099"/>
                    </a:lnTo>
                    <a:lnTo>
                      <a:pt x="333" y="1099"/>
                    </a:lnTo>
                    <a:lnTo>
                      <a:pt x="331" y="1099"/>
                    </a:lnTo>
                    <a:lnTo>
                      <a:pt x="329" y="1097"/>
                    </a:lnTo>
                    <a:lnTo>
                      <a:pt x="329" y="1097"/>
                    </a:lnTo>
                    <a:lnTo>
                      <a:pt x="328" y="1095"/>
                    </a:lnTo>
                    <a:lnTo>
                      <a:pt x="326" y="1095"/>
                    </a:lnTo>
                    <a:lnTo>
                      <a:pt x="326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4" y="1095"/>
                    </a:lnTo>
                    <a:lnTo>
                      <a:pt x="322" y="1095"/>
                    </a:lnTo>
                    <a:lnTo>
                      <a:pt x="322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5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20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8" y="1097"/>
                    </a:lnTo>
                    <a:lnTo>
                      <a:pt x="317" y="1097"/>
                    </a:lnTo>
                    <a:lnTo>
                      <a:pt x="317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5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9"/>
                    </a:lnTo>
                    <a:lnTo>
                      <a:pt x="313" y="1097"/>
                    </a:lnTo>
                    <a:lnTo>
                      <a:pt x="313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7"/>
                    </a:lnTo>
                    <a:lnTo>
                      <a:pt x="315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7" y="1095"/>
                    </a:lnTo>
                    <a:lnTo>
                      <a:pt x="318" y="1095"/>
                    </a:lnTo>
                    <a:lnTo>
                      <a:pt x="318" y="1093"/>
                    </a:lnTo>
                    <a:lnTo>
                      <a:pt x="318" y="1093"/>
                    </a:lnTo>
                    <a:lnTo>
                      <a:pt x="320" y="1093"/>
                    </a:lnTo>
                    <a:lnTo>
                      <a:pt x="320" y="1091"/>
                    </a:lnTo>
                    <a:lnTo>
                      <a:pt x="324" y="1091"/>
                    </a:lnTo>
                    <a:lnTo>
                      <a:pt x="326" y="1089"/>
                    </a:lnTo>
                    <a:lnTo>
                      <a:pt x="328" y="1089"/>
                    </a:lnTo>
                    <a:lnTo>
                      <a:pt x="329" y="1088"/>
                    </a:lnTo>
                    <a:lnTo>
                      <a:pt x="333" y="1086"/>
                    </a:lnTo>
                    <a:lnTo>
                      <a:pt x="333" y="1086"/>
                    </a:lnTo>
                    <a:lnTo>
                      <a:pt x="335" y="1086"/>
                    </a:lnTo>
                    <a:lnTo>
                      <a:pt x="335" y="1086"/>
                    </a:lnTo>
                    <a:lnTo>
                      <a:pt x="337" y="1084"/>
                    </a:lnTo>
                    <a:lnTo>
                      <a:pt x="337" y="1084"/>
                    </a:lnTo>
                    <a:lnTo>
                      <a:pt x="338" y="1082"/>
                    </a:lnTo>
                    <a:lnTo>
                      <a:pt x="338" y="1082"/>
                    </a:lnTo>
                    <a:lnTo>
                      <a:pt x="340" y="1080"/>
                    </a:lnTo>
                    <a:lnTo>
                      <a:pt x="342" y="1079"/>
                    </a:lnTo>
                    <a:lnTo>
                      <a:pt x="342" y="1077"/>
                    </a:lnTo>
                    <a:lnTo>
                      <a:pt x="342" y="1077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5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3"/>
                    </a:lnTo>
                    <a:lnTo>
                      <a:pt x="344" y="1071"/>
                    </a:lnTo>
                    <a:lnTo>
                      <a:pt x="344" y="1070"/>
                    </a:lnTo>
                    <a:lnTo>
                      <a:pt x="346" y="1070"/>
                    </a:lnTo>
                    <a:lnTo>
                      <a:pt x="347" y="1068"/>
                    </a:lnTo>
                    <a:lnTo>
                      <a:pt x="349" y="1068"/>
                    </a:lnTo>
                    <a:lnTo>
                      <a:pt x="351" y="1068"/>
                    </a:lnTo>
                    <a:lnTo>
                      <a:pt x="353" y="1070"/>
                    </a:lnTo>
                    <a:lnTo>
                      <a:pt x="353" y="1070"/>
                    </a:lnTo>
                    <a:lnTo>
                      <a:pt x="355" y="1071"/>
                    </a:lnTo>
                    <a:lnTo>
                      <a:pt x="355" y="1073"/>
                    </a:lnTo>
                    <a:lnTo>
                      <a:pt x="355" y="1073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6" y="1075"/>
                    </a:lnTo>
                    <a:lnTo>
                      <a:pt x="358" y="1075"/>
                    </a:lnTo>
                    <a:lnTo>
                      <a:pt x="358" y="1075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58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0" y="1077"/>
                    </a:lnTo>
                    <a:lnTo>
                      <a:pt x="362" y="1075"/>
                    </a:lnTo>
                    <a:lnTo>
                      <a:pt x="362" y="1075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3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2" y="1071"/>
                    </a:lnTo>
                    <a:lnTo>
                      <a:pt x="360" y="1070"/>
                    </a:lnTo>
                    <a:lnTo>
                      <a:pt x="360" y="1068"/>
                    </a:lnTo>
                    <a:lnTo>
                      <a:pt x="360" y="1066"/>
                    </a:lnTo>
                    <a:lnTo>
                      <a:pt x="360" y="1064"/>
                    </a:lnTo>
                    <a:lnTo>
                      <a:pt x="360" y="1062"/>
                    </a:lnTo>
                    <a:lnTo>
                      <a:pt x="360" y="1061"/>
                    </a:lnTo>
                    <a:lnTo>
                      <a:pt x="360" y="1061"/>
                    </a:lnTo>
                    <a:lnTo>
                      <a:pt x="362" y="1061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9"/>
                    </a:lnTo>
                    <a:lnTo>
                      <a:pt x="362" y="1057"/>
                    </a:lnTo>
                    <a:lnTo>
                      <a:pt x="362" y="1057"/>
                    </a:lnTo>
                    <a:lnTo>
                      <a:pt x="362" y="1055"/>
                    </a:lnTo>
                    <a:lnTo>
                      <a:pt x="360" y="1053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8" y="1051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6" y="1050"/>
                    </a:lnTo>
                    <a:lnTo>
                      <a:pt x="355" y="1050"/>
                    </a:lnTo>
                    <a:lnTo>
                      <a:pt x="353" y="1050"/>
                    </a:lnTo>
                    <a:lnTo>
                      <a:pt x="353" y="1050"/>
                    </a:lnTo>
                    <a:lnTo>
                      <a:pt x="351" y="1050"/>
                    </a:lnTo>
                    <a:lnTo>
                      <a:pt x="351" y="1050"/>
                    </a:lnTo>
                    <a:lnTo>
                      <a:pt x="349" y="1050"/>
                    </a:lnTo>
                    <a:lnTo>
                      <a:pt x="349" y="1050"/>
                    </a:lnTo>
                    <a:lnTo>
                      <a:pt x="347" y="1050"/>
                    </a:lnTo>
                    <a:lnTo>
                      <a:pt x="347" y="1050"/>
                    </a:lnTo>
                    <a:lnTo>
                      <a:pt x="346" y="1050"/>
                    </a:lnTo>
                    <a:lnTo>
                      <a:pt x="346" y="1050"/>
                    </a:lnTo>
                    <a:lnTo>
                      <a:pt x="344" y="1050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4" y="1048"/>
                    </a:lnTo>
                    <a:lnTo>
                      <a:pt x="342" y="1048"/>
                    </a:lnTo>
                    <a:lnTo>
                      <a:pt x="342" y="1046"/>
                    </a:lnTo>
                    <a:lnTo>
                      <a:pt x="340" y="1046"/>
                    </a:lnTo>
                    <a:lnTo>
                      <a:pt x="340" y="1044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40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2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41"/>
                    </a:lnTo>
                    <a:lnTo>
                      <a:pt x="338" y="1039"/>
                    </a:lnTo>
                    <a:lnTo>
                      <a:pt x="338" y="1039"/>
                    </a:lnTo>
                    <a:lnTo>
                      <a:pt x="338" y="1037"/>
                    </a:lnTo>
                    <a:lnTo>
                      <a:pt x="338" y="1037"/>
                    </a:lnTo>
                    <a:lnTo>
                      <a:pt x="338" y="1035"/>
                    </a:lnTo>
                    <a:lnTo>
                      <a:pt x="338" y="1035"/>
                    </a:lnTo>
                    <a:lnTo>
                      <a:pt x="340" y="1033"/>
                    </a:lnTo>
                    <a:lnTo>
                      <a:pt x="340" y="1032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30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2" y="1028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4" y="1026"/>
                    </a:lnTo>
                    <a:lnTo>
                      <a:pt x="346" y="1026"/>
                    </a:lnTo>
                    <a:lnTo>
                      <a:pt x="347" y="1026"/>
                    </a:lnTo>
                    <a:lnTo>
                      <a:pt x="349" y="1026"/>
                    </a:lnTo>
                    <a:lnTo>
                      <a:pt x="349" y="1026"/>
                    </a:lnTo>
                    <a:lnTo>
                      <a:pt x="351" y="1026"/>
                    </a:lnTo>
                    <a:lnTo>
                      <a:pt x="353" y="1028"/>
                    </a:lnTo>
                    <a:lnTo>
                      <a:pt x="355" y="1028"/>
                    </a:lnTo>
                    <a:lnTo>
                      <a:pt x="356" y="1028"/>
                    </a:lnTo>
                    <a:lnTo>
                      <a:pt x="358" y="1028"/>
                    </a:lnTo>
                    <a:lnTo>
                      <a:pt x="360" y="1028"/>
                    </a:lnTo>
                    <a:lnTo>
                      <a:pt x="362" y="1028"/>
                    </a:lnTo>
                    <a:lnTo>
                      <a:pt x="362" y="1030"/>
                    </a:lnTo>
                    <a:lnTo>
                      <a:pt x="364" y="1030"/>
                    </a:lnTo>
                    <a:lnTo>
                      <a:pt x="364" y="1030"/>
                    </a:lnTo>
                    <a:lnTo>
                      <a:pt x="367" y="1028"/>
                    </a:lnTo>
                    <a:lnTo>
                      <a:pt x="367" y="1028"/>
                    </a:lnTo>
                    <a:lnTo>
                      <a:pt x="369" y="1026"/>
                    </a:lnTo>
                    <a:lnTo>
                      <a:pt x="371" y="1024"/>
                    </a:lnTo>
                    <a:lnTo>
                      <a:pt x="373" y="1024"/>
                    </a:lnTo>
                    <a:lnTo>
                      <a:pt x="375" y="1023"/>
                    </a:lnTo>
                    <a:lnTo>
                      <a:pt x="375" y="1021"/>
                    </a:lnTo>
                    <a:lnTo>
                      <a:pt x="376" y="1019"/>
                    </a:lnTo>
                    <a:lnTo>
                      <a:pt x="378" y="1019"/>
                    </a:lnTo>
                    <a:lnTo>
                      <a:pt x="380" y="1017"/>
                    </a:lnTo>
                    <a:lnTo>
                      <a:pt x="382" y="1015"/>
                    </a:lnTo>
                    <a:lnTo>
                      <a:pt x="382" y="1013"/>
                    </a:lnTo>
                    <a:lnTo>
                      <a:pt x="382" y="1013"/>
                    </a:lnTo>
                    <a:lnTo>
                      <a:pt x="382" y="1012"/>
                    </a:lnTo>
                    <a:lnTo>
                      <a:pt x="382" y="1012"/>
                    </a:lnTo>
                    <a:lnTo>
                      <a:pt x="382" y="1010"/>
                    </a:lnTo>
                    <a:lnTo>
                      <a:pt x="380" y="1010"/>
                    </a:lnTo>
                    <a:lnTo>
                      <a:pt x="380" y="1010"/>
                    </a:lnTo>
                    <a:lnTo>
                      <a:pt x="378" y="1012"/>
                    </a:lnTo>
                    <a:lnTo>
                      <a:pt x="378" y="1012"/>
                    </a:lnTo>
                    <a:lnTo>
                      <a:pt x="376" y="1012"/>
                    </a:lnTo>
                    <a:lnTo>
                      <a:pt x="376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5" y="1012"/>
                    </a:lnTo>
                    <a:lnTo>
                      <a:pt x="373" y="1010"/>
                    </a:lnTo>
                    <a:lnTo>
                      <a:pt x="373" y="1010"/>
                    </a:lnTo>
                    <a:lnTo>
                      <a:pt x="373" y="1008"/>
                    </a:lnTo>
                    <a:lnTo>
                      <a:pt x="373" y="1006"/>
                    </a:lnTo>
                    <a:lnTo>
                      <a:pt x="373" y="1006"/>
                    </a:lnTo>
                    <a:lnTo>
                      <a:pt x="373" y="1004"/>
                    </a:lnTo>
                    <a:lnTo>
                      <a:pt x="373" y="1004"/>
                    </a:lnTo>
                    <a:lnTo>
                      <a:pt x="373" y="1003"/>
                    </a:lnTo>
                    <a:lnTo>
                      <a:pt x="371" y="1003"/>
                    </a:lnTo>
                    <a:lnTo>
                      <a:pt x="371" y="1003"/>
                    </a:lnTo>
                    <a:lnTo>
                      <a:pt x="371" y="1001"/>
                    </a:lnTo>
                    <a:lnTo>
                      <a:pt x="369" y="1001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9" y="999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7"/>
                    </a:lnTo>
                    <a:lnTo>
                      <a:pt x="367" y="995"/>
                    </a:lnTo>
                    <a:lnTo>
                      <a:pt x="367" y="995"/>
                    </a:lnTo>
                    <a:lnTo>
                      <a:pt x="367" y="994"/>
                    </a:lnTo>
                    <a:lnTo>
                      <a:pt x="367" y="994"/>
                    </a:lnTo>
                    <a:lnTo>
                      <a:pt x="367" y="992"/>
                    </a:lnTo>
                    <a:lnTo>
                      <a:pt x="366" y="990"/>
                    </a:lnTo>
                    <a:lnTo>
                      <a:pt x="366" y="988"/>
                    </a:lnTo>
                    <a:lnTo>
                      <a:pt x="366" y="986"/>
                    </a:lnTo>
                    <a:lnTo>
                      <a:pt x="366" y="985"/>
                    </a:lnTo>
                    <a:lnTo>
                      <a:pt x="364" y="985"/>
                    </a:lnTo>
                    <a:lnTo>
                      <a:pt x="364" y="983"/>
                    </a:lnTo>
                    <a:lnTo>
                      <a:pt x="364" y="983"/>
                    </a:lnTo>
                    <a:lnTo>
                      <a:pt x="364" y="981"/>
                    </a:lnTo>
                    <a:lnTo>
                      <a:pt x="364" y="981"/>
                    </a:lnTo>
                    <a:lnTo>
                      <a:pt x="366" y="979"/>
                    </a:lnTo>
                    <a:lnTo>
                      <a:pt x="367" y="981"/>
                    </a:lnTo>
                    <a:lnTo>
                      <a:pt x="369" y="981"/>
                    </a:lnTo>
                    <a:lnTo>
                      <a:pt x="369" y="981"/>
                    </a:lnTo>
                    <a:lnTo>
                      <a:pt x="371" y="981"/>
                    </a:lnTo>
                    <a:lnTo>
                      <a:pt x="373" y="979"/>
                    </a:lnTo>
                    <a:lnTo>
                      <a:pt x="375" y="979"/>
                    </a:lnTo>
                    <a:lnTo>
                      <a:pt x="378" y="977"/>
                    </a:lnTo>
                    <a:lnTo>
                      <a:pt x="378" y="977"/>
                    </a:lnTo>
                    <a:lnTo>
                      <a:pt x="380" y="977"/>
                    </a:lnTo>
                    <a:lnTo>
                      <a:pt x="382" y="977"/>
                    </a:lnTo>
                    <a:lnTo>
                      <a:pt x="382" y="977"/>
                    </a:lnTo>
                    <a:lnTo>
                      <a:pt x="384" y="976"/>
                    </a:lnTo>
                    <a:lnTo>
                      <a:pt x="384" y="976"/>
                    </a:lnTo>
                    <a:lnTo>
                      <a:pt x="385" y="976"/>
                    </a:lnTo>
                    <a:lnTo>
                      <a:pt x="385" y="974"/>
                    </a:lnTo>
                    <a:lnTo>
                      <a:pt x="387" y="974"/>
                    </a:lnTo>
                    <a:lnTo>
                      <a:pt x="387" y="970"/>
                    </a:lnTo>
                    <a:lnTo>
                      <a:pt x="387" y="968"/>
                    </a:lnTo>
                    <a:lnTo>
                      <a:pt x="385" y="966"/>
                    </a:lnTo>
                    <a:lnTo>
                      <a:pt x="385" y="965"/>
                    </a:lnTo>
                    <a:lnTo>
                      <a:pt x="385" y="963"/>
                    </a:lnTo>
                    <a:lnTo>
                      <a:pt x="384" y="963"/>
                    </a:lnTo>
                    <a:lnTo>
                      <a:pt x="384" y="961"/>
                    </a:lnTo>
                    <a:lnTo>
                      <a:pt x="382" y="959"/>
                    </a:lnTo>
                    <a:lnTo>
                      <a:pt x="382" y="959"/>
                    </a:lnTo>
                    <a:lnTo>
                      <a:pt x="380" y="957"/>
                    </a:lnTo>
                    <a:lnTo>
                      <a:pt x="380" y="957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6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78" y="954"/>
                    </a:lnTo>
                    <a:lnTo>
                      <a:pt x="380" y="952"/>
                    </a:lnTo>
                    <a:lnTo>
                      <a:pt x="382" y="952"/>
                    </a:lnTo>
                    <a:lnTo>
                      <a:pt x="384" y="952"/>
                    </a:lnTo>
                    <a:lnTo>
                      <a:pt x="387" y="952"/>
                    </a:lnTo>
                    <a:lnTo>
                      <a:pt x="389" y="952"/>
                    </a:lnTo>
                    <a:lnTo>
                      <a:pt x="391" y="954"/>
                    </a:lnTo>
                    <a:lnTo>
                      <a:pt x="393" y="956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6" y="957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398" y="959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0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2" y="961"/>
                    </a:lnTo>
                    <a:lnTo>
                      <a:pt x="403" y="961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3" y="959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5" y="957"/>
                    </a:lnTo>
                    <a:lnTo>
                      <a:pt x="407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6"/>
                    </a:lnTo>
                    <a:lnTo>
                      <a:pt x="409" y="954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1" y="952"/>
                    </a:lnTo>
                    <a:lnTo>
                      <a:pt x="413" y="950"/>
                    </a:lnTo>
                    <a:lnTo>
                      <a:pt x="413" y="948"/>
                    </a:lnTo>
                    <a:lnTo>
                      <a:pt x="414" y="947"/>
                    </a:lnTo>
                    <a:lnTo>
                      <a:pt x="414" y="945"/>
                    </a:lnTo>
                    <a:lnTo>
                      <a:pt x="414" y="943"/>
                    </a:lnTo>
                    <a:lnTo>
                      <a:pt x="414" y="941"/>
                    </a:lnTo>
                    <a:lnTo>
                      <a:pt x="414" y="941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4" y="939"/>
                    </a:lnTo>
                    <a:lnTo>
                      <a:pt x="413" y="938"/>
                    </a:lnTo>
                    <a:lnTo>
                      <a:pt x="413" y="938"/>
                    </a:lnTo>
                    <a:lnTo>
                      <a:pt x="413" y="936"/>
                    </a:lnTo>
                    <a:lnTo>
                      <a:pt x="411" y="934"/>
                    </a:lnTo>
                    <a:lnTo>
                      <a:pt x="409" y="932"/>
                    </a:lnTo>
                    <a:lnTo>
                      <a:pt x="409" y="932"/>
                    </a:lnTo>
                    <a:lnTo>
                      <a:pt x="409" y="930"/>
                    </a:lnTo>
                    <a:lnTo>
                      <a:pt x="407" y="930"/>
                    </a:lnTo>
                    <a:lnTo>
                      <a:pt x="405" y="930"/>
                    </a:lnTo>
                    <a:lnTo>
                      <a:pt x="403" y="930"/>
                    </a:lnTo>
                    <a:lnTo>
                      <a:pt x="403" y="930"/>
                    </a:lnTo>
                    <a:lnTo>
                      <a:pt x="402" y="930"/>
                    </a:lnTo>
                    <a:lnTo>
                      <a:pt x="400" y="930"/>
                    </a:lnTo>
                    <a:lnTo>
                      <a:pt x="400" y="930"/>
                    </a:lnTo>
                    <a:lnTo>
                      <a:pt x="398" y="930"/>
                    </a:lnTo>
                    <a:lnTo>
                      <a:pt x="396" y="932"/>
                    </a:lnTo>
                    <a:lnTo>
                      <a:pt x="394" y="932"/>
                    </a:lnTo>
                    <a:lnTo>
                      <a:pt x="394" y="932"/>
                    </a:lnTo>
                    <a:lnTo>
                      <a:pt x="393" y="932"/>
                    </a:lnTo>
                    <a:lnTo>
                      <a:pt x="391" y="934"/>
                    </a:lnTo>
                    <a:lnTo>
                      <a:pt x="391" y="934"/>
                    </a:lnTo>
                    <a:lnTo>
                      <a:pt x="389" y="936"/>
                    </a:lnTo>
                    <a:lnTo>
                      <a:pt x="387" y="936"/>
                    </a:lnTo>
                    <a:lnTo>
                      <a:pt x="387" y="938"/>
                    </a:lnTo>
                    <a:lnTo>
                      <a:pt x="385" y="938"/>
                    </a:lnTo>
                    <a:lnTo>
                      <a:pt x="384" y="938"/>
                    </a:lnTo>
                    <a:lnTo>
                      <a:pt x="384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2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80" y="939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8"/>
                    </a:lnTo>
                    <a:lnTo>
                      <a:pt x="378" y="936"/>
                    </a:lnTo>
                    <a:lnTo>
                      <a:pt x="378" y="936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4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78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0" y="932"/>
                    </a:lnTo>
                    <a:lnTo>
                      <a:pt x="382" y="930"/>
                    </a:lnTo>
                    <a:lnTo>
                      <a:pt x="385" y="928"/>
                    </a:lnTo>
                    <a:lnTo>
                      <a:pt x="385" y="927"/>
                    </a:lnTo>
                    <a:lnTo>
                      <a:pt x="387" y="925"/>
                    </a:lnTo>
                    <a:lnTo>
                      <a:pt x="389" y="923"/>
                    </a:lnTo>
                    <a:lnTo>
                      <a:pt x="389" y="923"/>
                    </a:lnTo>
                    <a:lnTo>
                      <a:pt x="389" y="921"/>
                    </a:lnTo>
                    <a:lnTo>
                      <a:pt x="389" y="919"/>
                    </a:lnTo>
                    <a:lnTo>
                      <a:pt x="389" y="918"/>
                    </a:lnTo>
                    <a:lnTo>
                      <a:pt x="387" y="918"/>
                    </a:lnTo>
                    <a:lnTo>
                      <a:pt x="385" y="916"/>
                    </a:lnTo>
                    <a:lnTo>
                      <a:pt x="384" y="914"/>
                    </a:lnTo>
                    <a:lnTo>
                      <a:pt x="384" y="914"/>
                    </a:lnTo>
                    <a:lnTo>
                      <a:pt x="382" y="912"/>
                    </a:lnTo>
                    <a:lnTo>
                      <a:pt x="380" y="912"/>
                    </a:lnTo>
                    <a:lnTo>
                      <a:pt x="378" y="910"/>
                    </a:lnTo>
                    <a:lnTo>
                      <a:pt x="378" y="910"/>
                    </a:lnTo>
                    <a:lnTo>
                      <a:pt x="376" y="909"/>
                    </a:lnTo>
                    <a:lnTo>
                      <a:pt x="376" y="909"/>
                    </a:lnTo>
                    <a:lnTo>
                      <a:pt x="376" y="907"/>
                    </a:lnTo>
                    <a:lnTo>
                      <a:pt x="375" y="907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5"/>
                    </a:lnTo>
                    <a:lnTo>
                      <a:pt x="375" y="903"/>
                    </a:lnTo>
                    <a:lnTo>
                      <a:pt x="375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3"/>
                    </a:lnTo>
                    <a:lnTo>
                      <a:pt x="373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71" y="905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3"/>
                    </a:lnTo>
                    <a:lnTo>
                      <a:pt x="369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1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7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900"/>
                    </a:lnTo>
                    <a:lnTo>
                      <a:pt x="366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8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4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2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60" y="896"/>
                    </a:lnTo>
                    <a:lnTo>
                      <a:pt x="358" y="896"/>
                    </a:lnTo>
                    <a:lnTo>
                      <a:pt x="358" y="896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8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6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5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6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898"/>
                    </a:lnTo>
                    <a:lnTo>
                      <a:pt x="353" y="900"/>
                    </a:lnTo>
                    <a:lnTo>
                      <a:pt x="353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51" y="900"/>
                    </a:lnTo>
                    <a:lnTo>
                      <a:pt x="349" y="900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9" y="898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0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7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1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6" y="900"/>
                    </a:lnTo>
                    <a:lnTo>
                      <a:pt x="344" y="900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4" y="901"/>
                    </a:lnTo>
                    <a:lnTo>
                      <a:pt x="342" y="901"/>
                    </a:lnTo>
                    <a:lnTo>
                      <a:pt x="342" y="901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2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40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900"/>
                    </a:lnTo>
                    <a:lnTo>
                      <a:pt x="338" y="898"/>
                    </a:lnTo>
                    <a:lnTo>
                      <a:pt x="338" y="898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7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5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3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0"/>
                    </a:lnTo>
                    <a:lnTo>
                      <a:pt x="331" y="901"/>
                    </a:lnTo>
                    <a:lnTo>
                      <a:pt x="331" y="901"/>
                    </a:lnTo>
                    <a:lnTo>
                      <a:pt x="329" y="901"/>
                    </a:lnTo>
                    <a:lnTo>
                      <a:pt x="329" y="900"/>
                    </a:lnTo>
                    <a:lnTo>
                      <a:pt x="329" y="900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9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8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6" y="901"/>
                    </a:lnTo>
                    <a:lnTo>
                      <a:pt x="324" y="901"/>
                    </a:lnTo>
                    <a:lnTo>
                      <a:pt x="324" y="901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4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2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898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20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900"/>
                    </a:lnTo>
                    <a:lnTo>
                      <a:pt x="318" y="898"/>
                    </a:lnTo>
                    <a:lnTo>
                      <a:pt x="318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7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5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3" y="898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11" y="900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9" y="901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8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6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4" y="903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2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300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9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1"/>
                    </a:lnTo>
                    <a:lnTo>
                      <a:pt x="297" y="900"/>
                    </a:lnTo>
                    <a:lnTo>
                      <a:pt x="297" y="900"/>
                    </a:lnTo>
                    <a:lnTo>
                      <a:pt x="295" y="900"/>
                    </a:lnTo>
                    <a:lnTo>
                      <a:pt x="295" y="900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5" y="901"/>
                    </a:lnTo>
                    <a:lnTo>
                      <a:pt x="293" y="901"/>
                    </a:lnTo>
                    <a:lnTo>
                      <a:pt x="293" y="901"/>
                    </a:lnTo>
                    <a:lnTo>
                      <a:pt x="293" y="903"/>
                    </a:lnTo>
                    <a:lnTo>
                      <a:pt x="293" y="903"/>
                    </a:lnTo>
                    <a:lnTo>
                      <a:pt x="291" y="903"/>
                    </a:lnTo>
                    <a:lnTo>
                      <a:pt x="291" y="903"/>
                    </a:lnTo>
                    <a:lnTo>
                      <a:pt x="291" y="905"/>
                    </a:lnTo>
                    <a:lnTo>
                      <a:pt x="291" y="905"/>
                    </a:lnTo>
                    <a:lnTo>
                      <a:pt x="290" y="905"/>
                    </a:lnTo>
                    <a:lnTo>
                      <a:pt x="290" y="907"/>
                    </a:lnTo>
                    <a:lnTo>
                      <a:pt x="290" y="909"/>
                    </a:lnTo>
                    <a:lnTo>
                      <a:pt x="290" y="909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0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2"/>
                    </a:lnTo>
                    <a:lnTo>
                      <a:pt x="288" y="914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8" y="916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6" y="918"/>
                    </a:lnTo>
                    <a:lnTo>
                      <a:pt x="284" y="919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2" y="918"/>
                    </a:lnTo>
                    <a:lnTo>
                      <a:pt x="281" y="918"/>
                    </a:lnTo>
                    <a:lnTo>
                      <a:pt x="281" y="918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9" y="919"/>
                    </a:lnTo>
                    <a:lnTo>
                      <a:pt x="277" y="919"/>
                    </a:lnTo>
                    <a:lnTo>
                      <a:pt x="277" y="919"/>
                    </a:lnTo>
                    <a:lnTo>
                      <a:pt x="275" y="919"/>
                    </a:lnTo>
                    <a:lnTo>
                      <a:pt x="275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3" y="919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1" y="918"/>
                    </a:lnTo>
                    <a:lnTo>
                      <a:pt x="270" y="918"/>
                    </a:lnTo>
                    <a:lnTo>
                      <a:pt x="270" y="918"/>
                    </a:lnTo>
                    <a:lnTo>
                      <a:pt x="270" y="916"/>
                    </a:lnTo>
                    <a:lnTo>
                      <a:pt x="270" y="916"/>
                    </a:lnTo>
                    <a:lnTo>
                      <a:pt x="268" y="918"/>
                    </a:lnTo>
                    <a:lnTo>
                      <a:pt x="268" y="918"/>
                    </a:lnTo>
                    <a:lnTo>
                      <a:pt x="266" y="918"/>
                    </a:lnTo>
                    <a:lnTo>
                      <a:pt x="266" y="918"/>
                    </a:lnTo>
                    <a:lnTo>
                      <a:pt x="264" y="918"/>
                    </a:lnTo>
                    <a:lnTo>
                      <a:pt x="264" y="918"/>
                    </a:lnTo>
                    <a:lnTo>
                      <a:pt x="264" y="916"/>
                    </a:lnTo>
                    <a:lnTo>
                      <a:pt x="262" y="916"/>
                    </a:lnTo>
                    <a:lnTo>
                      <a:pt x="262" y="916"/>
                    </a:lnTo>
                    <a:lnTo>
                      <a:pt x="261" y="916"/>
                    </a:lnTo>
                    <a:lnTo>
                      <a:pt x="259" y="914"/>
                    </a:lnTo>
                    <a:lnTo>
                      <a:pt x="259" y="914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2"/>
                    </a:lnTo>
                    <a:lnTo>
                      <a:pt x="257" y="910"/>
                    </a:lnTo>
                    <a:lnTo>
                      <a:pt x="255" y="910"/>
                    </a:lnTo>
                    <a:lnTo>
                      <a:pt x="255" y="909"/>
                    </a:lnTo>
                    <a:lnTo>
                      <a:pt x="253" y="909"/>
                    </a:lnTo>
                    <a:lnTo>
                      <a:pt x="252" y="909"/>
                    </a:lnTo>
                    <a:lnTo>
                      <a:pt x="250" y="909"/>
                    </a:lnTo>
                    <a:lnTo>
                      <a:pt x="250" y="907"/>
                    </a:lnTo>
                    <a:lnTo>
                      <a:pt x="250" y="907"/>
                    </a:lnTo>
                    <a:lnTo>
                      <a:pt x="248" y="907"/>
                    </a:lnTo>
                    <a:lnTo>
                      <a:pt x="248" y="905"/>
                    </a:lnTo>
                    <a:lnTo>
                      <a:pt x="248" y="905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8" y="903"/>
                    </a:lnTo>
                    <a:lnTo>
                      <a:pt x="246" y="901"/>
                    </a:lnTo>
                    <a:lnTo>
                      <a:pt x="246" y="900"/>
                    </a:lnTo>
                    <a:lnTo>
                      <a:pt x="244" y="900"/>
                    </a:lnTo>
                    <a:lnTo>
                      <a:pt x="243" y="898"/>
                    </a:lnTo>
                    <a:lnTo>
                      <a:pt x="241" y="898"/>
                    </a:lnTo>
                    <a:lnTo>
                      <a:pt x="241" y="898"/>
                    </a:lnTo>
                    <a:lnTo>
                      <a:pt x="241" y="896"/>
                    </a:lnTo>
                    <a:lnTo>
                      <a:pt x="241" y="896"/>
                    </a:lnTo>
                    <a:lnTo>
                      <a:pt x="239" y="896"/>
                    </a:lnTo>
                    <a:lnTo>
                      <a:pt x="239" y="896"/>
                    </a:lnTo>
                    <a:lnTo>
                      <a:pt x="241" y="894"/>
                    </a:lnTo>
                    <a:lnTo>
                      <a:pt x="239" y="894"/>
                    </a:lnTo>
                    <a:lnTo>
                      <a:pt x="239" y="894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2"/>
                    </a:lnTo>
                    <a:lnTo>
                      <a:pt x="239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90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7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9"/>
                    </a:lnTo>
                    <a:lnTo>
                      <a:pt x="235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3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7"/>
                    </a:lnTo>
                    <a:lnTo>
                      <a:pt x="232" y="885"/>
                    </a:lnTo>
                    <a:lnTo>
                      <a:pt x="230" y="885"/>
                    </a:lnTo>
                    <a:lnTo>
                      <a:pt x="230" y="885"/>
                    </a:lnTo>
                    <a:lnTo>
                      <a:pt x="228" y="885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8" y="883"/>
                    </a:lnTo>
                    <a:lnTo>
                      <a:pt x="226" y="883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6" y="881"/>
                    </a:lnTo>
                    <a:lnTo>
                      <a:pt x="224" y="881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4" y="880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8"/>
                    </a:lnTo>
                    <a:lnTo>
                      <a:pt x="223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21" y="876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9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4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7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5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4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2"/>
                    </a:lnTo>
                    <a:lnTo>
                      <a:pt x="212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10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8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1"/>
                    </a:lnTo>
                    <a:lnTo>
                      <a:pt x="206" y="872"/>
                    </a:lnTo>
                    <a:lnTo>
                      <a:pt x="205" y="872"/>
                    </a:lnTo>
                    <a:lnTo>
                      <a:pt x="205" y="871"/>
                    </a:lnTo>
                    <a:lnTo>
                      <a:pt x="205" y="871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5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3" y="872"/>
                    </a:lnTo>
                    <a:lnTo>
                      <a:pt x="201" y="872"/>
                    </a:lnTo>
                    <a:lnTo>
                      <a:pt x="201" y="872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201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9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7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6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4" y="871"/>
                    </a:lnTo>
                    <a:lnTo>
                      <a:pt x="192" y="871"/>
                    </a:lnTo>
                    <a:lnTo>
                      <a:pt x="192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90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6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5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9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3" y="867"/>
                    </a:lnTo>
                    <a:lnTo>
                      <a:pt x="181" y="867"/>
                    </a:lnTo>
                    <a:lnTo>
                      <a:pt x="181" y="867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81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9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5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7" y="863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2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60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6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8"/>
                    </a:lnTo>
                    <a:lnTo>
                      <a:pt x="177" y="856"/>
                    </a:lnTo>
                    <a:lnTo>
                      <a:pt x="177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79" y="856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81" y="854"/>
                    </a:lnTo>
                    <a:lnTo>
                      <a:pt x="179" y="852"/>
                    </a:lnTo>
                    <a:lnTo>
                      <a:pt x="181" y="852"/>
                    </a:lnTo>
                    <a:lnTo>
                      <a:pt x="181" y="852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51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1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3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5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9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6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88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0" y="847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2" y="845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3"/>
                    </a:lnTo>
                    <a:lnTo>
                      <a:pt x="194" y="842"/>
                    </a:lnTo>
                    <a:lnTo>
                      <a:pt x="194" y="842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6" y="843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2"/>
                    </a:lnTo>
                    <a:lnTo>
                      <a:pt x="197" y="840"/>
                    </a:lnTo>
                    <a:lnTo>
                      <a:pt x="197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2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199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40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8"/>
                    </a:lnTo>
                    <a:lnTo>
                      <a:pt x="201" y="836"/>
                    </a:lnTo>
                    <a:lnTo>
                      <a:pt x="201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3" y="836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5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4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3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6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08" y="831"/>
                    </a:lnTo>
                    <a:lnTo>
                      <a:pt x="210" y="831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9"/>
                    </a:lnTo>
                    <a:lnTo>
                      <a:pt x="210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8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7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6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5"/>
                    </a:lnTo>
                    <a:lnTo>
                      <a:pt x="208" y="824"/>
                    </a:lnTo>
                    <a:lnTo>
                      <a:pt x="208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4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10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08" y="822"/>
                    </a:lnTo>
                    <a:lnTo>
                      <a:pt x="210" y="822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10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20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8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6"/>
                    </a:lnTo>
                    <a:lnTo>
                      <a:pt x="208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4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0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2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4" y="813"/>
                    </a:lnTo>
                    <a:lnTo>
                      <a:pt x="215" y="813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5" y="811"/>
                    </a:lnTo>
                    <a:lnTo>
                      <a:pt x="215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4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11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2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9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4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7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2" y="805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4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5"/>
                    </a:lnTo>
                    <a:lnTo>
                      <a:pt x="214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4"/>
                    </a:lnTo>
                    <a:lnTo>
                      <a:pt x="215" y="802"/>
                    </a:lnTo>
                    <a:lnTo>
                      <a:pt x="215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4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10" y="802"/>
                    </a:lnTo>
                    <a:lnTo>
                      <a:pt x="210" y="802"/>
                    </a:lnTo>
                    <a:lnTo>
                      <a:pt x="210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2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800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4" y="798"/>
                    </a:lnTo>
                    <a:lnTo>
                      <a:pt x="212" y="798"/>
                    </a:lnTo>
                    <a:lnTo>
                      <a:pt x="212" y="798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4" y="796"/>
                    </a:lnTo>
                    <a:lnTo>
                      <a:pt x="212" y="796"/>
                    </a:lnTo>
                    <a:lnTo>
                      <a:pt x="214" y="795"/>
                    </a:lnTo>
                    <a:lnTo>
                      <a:pt x="214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5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2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4" y="793"/>
                    </a:lnTo>
                    <a:lnTo>
                      <a:pt x="215" y="793"/>
                    </a:lnTo>
                    <a:lnTo>
                      <a:pt x="215" y="793"/>
                    </a:lnTo>
                    <a:lnTo>
                      <a:pt x="215" y="795"/>
                    </a:lnTo>
                    <a:lnTo>
                      <a:pt x="215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5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3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7" y="791"/>
                    </a:lnTo>
                    <a:lnTo>
                      <a:pt x="219" y="791"/>
                    </a:lnTo>
                    <a:lnTo>
                      <a:pt x="219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9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7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6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7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4"/>
                    </a:lnTo>
                    <a:lnTo>
                      <a:pt x="219" y="782"/>
                    </a:lnTo>
                    <a:lnTo>
                      <a:pt x="219" y="782"/>
                    </a:lnTo>
                    <a:lnTo>
                      <a:pt x="217" y="782"/>
                    </a:lnTo>
                    <a:lnTo>
                      <a:pt x="217" y="784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7" y="782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19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80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8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7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21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19" y="775"/>
                    </a:lnTo>
                    <a:lnTo>
                      <a:pt x="221" y="775"/>
                    </a:lnTo>
                    <a:lnTo>
                      <a:pt x="221" y="773"/>
                    </a:lnTo>
                    <a:lnTo>
                      <a:pt x="221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19" y="773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71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1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3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9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3" y="767"/>
                    </a:lnTo>
                    <a:lnTo>
                      <a:pt x="224" y="767"/>
                    </a:lnTo>
                    <a:lnTo>
                      <a:pt x="224" y="767"/>
                    </a:lnTo>
                    <a:lnTo>
                      <a:pt x="224" y="766"/>
                    </a:lnTo>
                    <a:lnTo>
                      <a:pt x="224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3" y="766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4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4" y="762"/>
                    </a:lnTo>
                    <a:lnTo>
                      <a:pt x="226" y="762"/>
                    </a:lnTo>
                    <a:lnTo>
                      <a:pt x="226" y="762"/>
                    </a:lnTo>
                    <a:lnTo>
                      <a:pt x="226" y="760"/>
                    </a:lnTo>
                    <a:lnTo>
                      <a:pt x="226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2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60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8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8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6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7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5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3"/>
                    </a:lnTo>
                    <a:lnTo>
                      <a:pt x="228" y="751"/>
                    </a:lnTo>
                    <a:lnTo>
                      <a:pt x="230" y="751"/>
                    </a:lnTo>
                    <a:lnTo>
                      <a:pt x="230" y="751"/>
                    </a:lnTo>
                    <a:lnTo>
                      <a:pt x="232" y="751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9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8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2" y="746"/>
                    </a:lnTo>
                    <a:lnTo>
                      <a:pt x="233" y="746"/>
                    </a:lnTo>
                    <a:lnTo>
                      <a:pt x="233" y="746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3" y="744"/>
                    </a:lnTo>
                    <a:lnTo>
                      <a:pt x="235" y="744"/>
                    </a:lnTo>
                    <a:lnTo>
                      <a:pt x="235" y="744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2"/>
                    </a:lnTo>
                    <a:lnTo>
                      <a:pt x="235" y="740"/>
                    </a:lnTo>
                    <a:lnTo>
                      <a:pt x="235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7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39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40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1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3" y="739"/>
                    </a:lnTo>
                    <a:lnTo>
                      <a:pt x="241" y="739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7"/>
                    </a:lnTo>
                    <a:lnTo>
                      <a:pt x="241" y="735"/>
                    </a:lnTo>
                    <a:lnTo>
                      <a:pt x="241" y="735"/>
                    </a:lnTo>
                    <a:lnTo>
                      <a:pt x="243" y="735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3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3"/>
                    </a:lnTo>
                    <a:lnTo>
                      <a:pt x="244" y="731"/>
                    </a:lnTo>
                    <a:lnTo>
                      <a:pt x="244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31"/>
                    </a:lnTo>
                    <a:lnTo>
                      <a:pt x="243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4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9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4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8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6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4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6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2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48" y="720"/>
                    </a:lnTo>
                    <a:lnTo>
                      <a:pt x="250" y="720"/>
                    </a:lnTo>
                    <a:lnTo>
                      <a:pt x="250" y="720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50" y="719"/>
                    </a:lnTo>
                    <a:lnTo>
                      <a:pt x="250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48" y="719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7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5"/>
                    </a:lnTo>
                    <a:lnTo>
                      <a:pt x="250" y="713"/>
                    </a:lnTo>
                    <a:lnTo>
                      <a:pt x="250" y="711"/>
                    </a:lnTo>
                    <a:lnTo>
                      <a:pt x="250" y="710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0" y="708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6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4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2" y="702"/>
                    </a:lnTo>
                    <a:lnTo>
                      <a:pt x="253" y="702"/>
                    </a:lnTo>
                    <a:lnTo>
                      <a:pt x="253" y="701"/>
                    </a:lnTo>
                    <a:lnTo>
                      <a:pt x="253" y="701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3" y="699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2" y="697"/>
                    </a:lnTo>
                    <a:lnTo>
                      <a:pt x="250" y="697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5"/>
                    </a:lnTo>
                    <a:lnTo>
                      <a:pt x="250" y="693"/>
                    </a:lnTo>
                    <a:lnTo>
                      <a:pt x="248" y="693"/>
                    </a:lnTo>
                    <a:lnTo>
                      <a:pt x="248" y="691"/>
                    </a:lnTo>
                    <a:lnTo>
                      <a:pt x="248" y="690"/>
                    </a:lnTo>
                    <a:lnTo>
                      <a:pt x="248" y="690"/>
                    </a:lnTo>
                    <a:lnTo>
                      <a:pt x="248" y="688"/>
                    </a:lnTo>
                    <a:lnTo>
                      <a:pt x="246" y="688"/>
                    </a:lnTo>
                    <a:lnTo>
                      <a:pt x="244" y="688"/>
                    </a:lnTo>
                    <a:lnTo>
                      <a:pt x="244" y="688"/>
                    </a:lnTo>
                    <a:lnTo>
                      <a:pt x="244" y="690"/>
                    </a:lnTo>
                    <a:lnTo>
                      <a:pt x="243" y="690"/>
                    </a:lnTo>
                    <a:lnTo>
                      <a:pt x="243" y="691"/>
                    </a:lnTo>
                    <a:lnTo>
                      <a:pt x="243" y="691"/>
                    </a:lnTo>
                    <a:lnTo>
                      <a:pt x="243" y="693"/>
                    </a:lnTo>
                    <a:lnTo>
                      <a:pt x="241" y="693"/>
                    </a:lnTo>
                    <a:lnTo>
                      <a:pt x="241" y="693"/>
                    </a:lnTo>
                    <a:lnTo>
                      <a:pt x="241" y="695"/>
                    </a:lnTo>
                    <a:lnTo>
                      <a:pt x="241" y="695"/>
                    </a:lnTo>
                    <a:lnTo>
                      <a:pt x="239" y="695"/>
                    </a:lnTo>
                    <a:lnTo>
                      <a:pt x="239" y="697"/>
                    </a:lnTo>
                    <a:lnTo>
                      <a:pt x="237" y="697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5" y="699"/>
                    </a:lnTo>
                    <a:lnTo>
                      <a:pt x="233" y="701"/>
                    </a:lnTo>
                    <a:lnTo>
                      <a:pt x="233" y="701"/>
                    </a:lnTo>
                    <a:lnTo>
                      <a:pt x="232" y="701"/>
                    </a:lnTo>
                    <a:lnTo>
                      <a:pt x="232" y="701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30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8" y="699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6" y="697"/>
                    </a:lnTo>
                    <a:lnTo>
                      <a:pt x="224" y="697"/>
                    </a:lnTo>
                    <a:lnTo>
                      <a:pt x="224" y="697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5"/>
                    </a:lnTo>
                    <a:lnTo>
                      <a:pt x="224" y="693"/>
                    </a:lnTo>
                    <a:lnTo>
                      <a:pt x="224" y="691"/>
                    </a:lnTo>
                    <a:lnTo>
                      <a:pt x="224" y="691"/>
                    </a:lnTo>
                    <a:lnTo>
                      <a:pt x="224" y="688"/>
                    </a:lnTo>
                    <a:lnTo>
                      <a:pt x="224" y="688"/>
                    </a:lnTo>
                    <a:lnTo>
                      <a:pt x="224" y="686"/>
                    </a:lnTo>
                    <a:lnTo>
                      <a:pt x="224" y="686"/>
                    </a:lnTo>
                    <a:lnTo>
                      <a:pt x="224" y="684"/>
                    </a:lnTo>
                    <a:lnTo>
                      <a:pt x="224" y="682"/>
                    </a:lnTo>
                    <a:lnTo>
                      <a:pt x="224" y="681"/>
                    </a:lnTo>
                    <a:lnTo>
                      <a:pt x="224" y="681"/>
                    </a:lnTo>
                    <a:lnTo>
                      <a:pt x="224" y="679"/>
                    </a:lnTo>
                    <a:lnTo>
                      <a:pt x="224" y="677"/>
                    </a:lnTo>
                    <a:lnTo>
                      <a:pt x="224" y="675"/>
                    </a:lnTo>
                    <a:lnTo>
                      <a:pt x="223" y="675"/>
                    </a:lnTo>
                    <a:lnTo>
                      <a:pt x="223" y="675"/>
                    </a:lnTo>
                    <a:lnTo>
                      <a:pt x="223" y="673"/>
                    </a:lnTo>
                    <a:lnTo>
                      <a:pt x="223" y="673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21" y="672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9" y="670"/>
                    </a:lnTo>
                    <a:lnTo>
                      <a:pt x="217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5" y="670"/>
                    </a:lnTo>
                    <a:lnTo>
                      <a:pt x="214" y="670"/>
                    </a:lnTo>
                    <a:lnTo>
                      <a:pt x="214" y="670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2" y="672"/>
                    </a:lnTo>
                    <a:lnTo>
                      <a:pt x="210" y="673"/>
                    </a:lnTo>
                    <a:lnTo>
                      <a:pt x="210" y="673"/>
                    </a:lnTo>
                    <a:lnTo>
                      <a:pt x="208" y="673"/>
                    </a:lnTo>
                    <a:lnTo>
                      <a:pt x="208" y="675"/>
                    </a:lnTo>
                    <a:lnTo>
                      <a:pt x="208" y="675"/>
                    </a:lnTo>
                    <a:lnTo>
                      <a:pt x="206" y="675"/>
                    </a:lnTo>
                    <a:lnTo>
                      <a:pt x="206" y="675"/>
                    </a:lnTo>
                    <a:lnTo>
                      <a:pt x="206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5" y="677"/>
                    </a:lnTo>
                    <a:lnTo>
                      <a:pt x="203" y="677"/>
                    </a:lnTo>
                    <a:lnTo>
                      <a:pt x="201" y="679"/>
                    </a:lnTo>
                    <a:lnTo>
                      <a:pt x="201" y="681"/>
                    </a:lnTo>
                    <a:lnTo>
                      <a:pt x="199" y="681"/>
                    </a:lnTo>
                    <a:lnTo>
                      <a:pt x="197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6" y="682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4" y="684"/>
                    </a:lnTo>
                    <a:lnTo>
                      <a:pt x="192" y="684"/>
                    </a:lnTo>
                    <a:lnTo>
                      <a:pt x="192" y="686"/>
                    </a:lnTo>
                    <a:lnTo>
                      <a:pt x="192" y="686"/>
                    </a:lnTo>
                    <a:lnTo>
                      <a:pt x="190" y="686"/>
                    </a:lnTo>
                    <a:lnTo>
                      <a:pt x="190" y="686"/>
                    </a:lnTo>
                    <a:lnTo>
                      <a:pt x="188" y="686"/>
                    </a:lnTo>
                    <a:lnTo>
                      <a:pt x="186" y="688"/>
                    </a:lnTo>
                    <a:lnTo>
                      <a:pt x="186" y="690"/>
                    </a:lnTo>
                    <a:lnTo>
                      <a:pt x="186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5" y="690"/>
                    </a:lnTo>
                    <a:lnTo>
                      <a:pt x="183" y="691"/>
                    </a:lnTo>
                    <a:lnTo>
                      <a:pt x="183" y="691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81" y="693"/>
                    </a:lnTo>
                    <a:lnTo>
                      <a:pt x="179" y="693"/>
                    </a:lnTo>
                    <a:lnTo>
                      <a:pt x="179" y="693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5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7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7"/>
                    </a:lnTo>
                    <a:lnTo>
                      <a:pt x="179" y="699"/>
                    </a:lnTo>
                    <a:lnTo>
                      <a:pt x="179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699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7" y="701"/>
                    </a:lnTo>
                    <a:lnTo>
                      <a:pt x="176" y="701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2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6" y="704"/>
                    </a:lnTo>
                    <a:lnTo>
                      <a:pt x="174" y="704"/>
                    </a:lnTo>
                    <a:lnTo>
                      <a:pt x="174" y="704"/>
                    </a:lnTo>
                    <a:lnTo>
                      <a:pt x="176" y="704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6" y="706"/>
                    </a:lnTo>
                    <a:lnTo>
                      <a:pt x="176" y="706"/>
                    </a:lnTo>
                    <a:lnTo>
                      <a:pt x="174" y="706"/>
                    </a:lnTo>
                    <a:lnTo>
                      <a:pt x="174" y="706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4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08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2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0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68" y="711"/>
                    </a:lnTo>
                    <a:lnTo>
                      <a:pt x="168" y="711"/>
                    </a:lnTo>
                    <a:lnTo>
                      <a:pt x="170" y="711"/>
                    </a:lnTo>
                    <a:lnTo>
                      <a:pt x="170" y="711"/>
                    </a:lnTo>
                    <a:lnTo>
                      <a:pt x="170" y="713"/>
                    </a:lnTo>
                    <a:lnTo>
                      <a:pt x="170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8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3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7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5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5"/>
                    </a:lnTo>
                    <a:lnTo>
                      <a:pt x="163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61" y="717"/>
                    </a:lnTo>
                    <a:lnTo>
                      <a:pt x="159" y="717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19"/>
                    </a:lnTo>
                    <a:lnTo>
                      <a:pt x="159" y="720"/>
                    </a:lnTo>
                    <a:lnTo>
                      <a:pt x="159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8" y="720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19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0"/>
                    </a:lnTo>
                    <a:lnTo>
                      <a:pt x="156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4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2" y="722"/>
                    </a:lnTo>
                    <a:lnTo>
                      <a:pt x="150" y="722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50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4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8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7" y="726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5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3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8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41" y="729"/>
                    </a:lnTo>
                    <a:lnTo>
                      <a:pt x="139" y="729"/>
                    </a:lnTo>
                    <a:lnTo>
                      <a:pt x="139" y="731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9" y="729"/>
                    </a:lnTo>
                    <a:lnTo>
                      <a:pt x="138" y="729"/>
                    </a:lnTo>
                    <a:lnTo>
                      <a:pt x="138" y="729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8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6" y="731"/>
                    </a:lnTo>
                    <a:lnTo>
                      <a:pt x="134" y="731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3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4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5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2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7"/>
                    </a:lnTo>
                    <a:lnTo>
                      <a:pt x="130" y="739"/>
                    </a:lnTo>
                    <a:lnTo>
                      <a:pt x="130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9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7"/>
                    </a:lnTo>
                    <a:lnTo>
                      <a:pt x="127" y="737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7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5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3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1" y="739"/>
                    </a:lnTo>
                    <a:lnTo>
                      <a:pt x="120" y="739"/>
                    </a:lnTo>
                    <a:lnTo>
                      <a:pt x="120" y="740"/>
                    </a:lnTo>
                    <a:lnTo>
                      <a:pt x="120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8" y="739"/>
                    </a:lnTo>
                    <a:lnTo>
                      <a:pt x="116" y="739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0"/>
                    </a:lnTo>
                    <a:lnTo>
                      <a:pt x="116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4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2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2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4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6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2" y="748"/>
                    </a:lnTo>
                    <a:lnTo>
                      <a:pt x="112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11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8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9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6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7" y="744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6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5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8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7" y="749"/>
                    </a:lnTo>
                    <a:lnTo>
                      <a:pt x="107" y="749"/>
                    </a:lnTo>
                    <a:lnTo>
                      <a:pt x="107" y="751"/>
                    </a:lnTo>
                    <a:lnTo>
                      <a:pt x="107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5" y="751"/>
                    </a:lnTo>
                    <a:lnTo>
                      <a:pt x="103" y="751"/>
                    </a:lnTo>
                    <a:lnTo>
                      <a:pt x="103" y="751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5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3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49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1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1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100" y="753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8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6" y="751"/>
                    </a:lnTo>
                    <a:lnTo>
                      <a:pt x="94" y="751"/>
                    </a:lnTo>
                    <a:lnTo>
                      <a:pt x="94" y="751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4" y="753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5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2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91" y="753"/>
                    </a:lnTo>
                    <a:lnTo>
                      <a:pt x="89" y="753"/>
                    </a:lnTo>
                    <a:lnTo>
                      <a:pt x="89" y="753"/>
                    </a:lnTo>
                    <a:lnTo>
                      <a:pt x="91" y="753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91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5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9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7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5" y="757"/>
                    </a:lnTo>
                    <a:lnTo>
                      <a:pt x="83" y="757"/>
                    </a:lnTo>
                    <a:lnTo>
                      <a:pt x="83" y="757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3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5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58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0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2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7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5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3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4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2" y="766"/>
                    </a:lnTo>
                    <a:lnTo>
                      <a:pt x="80" y="766"/>
                    </a:lnTo>
                    <a:lnTo>
                      <a:pt x="80" y="766"/>
                    </a:lnTo>
                    <a:lnTo>
                      <a:pt x="78" y="766"/>
                    </a:lnTo>
                    <a:lnTo>
                      <a:pt x="78" y="766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7"/>
                    </a:lnTo>
                    <a:lnTo>
                      <a:pt x="78" y="769"/>
                    </a:lnTo>
                    <a:lnTo>
                      <a:pt x="78" y="769"/>
                    </a:lnTo>
                    <a:lnTo>
                      <a:pt x="76" y="769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6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4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3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71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9" y="767"/>
                    </a:lnTo>
                    <a:lnTo>
                      <a:pt x="67" y="767"/>
                    </a:lnTo>
                    <a:lnTo>
                      <a:pt x="67" y="769"/>
                    </a:lnTo>
                    <a:lnTo>
                      <a:pt x="65" y="767"/>
                    </a:lnTo>
                    <a:lnTo>
                      <a:pt x="65" y="769"/>
                    </a:lnTo>
                    <a:lnTo>
                      <a:pt x="65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3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2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69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60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71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8" y="769"/>
                    </a:lnTo>
                    <a:lnTo>
                      <a:pt x="56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4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69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1"/>
                    </a:lnTo>
                    <a:lnTo>
                      <a:pt x="53" y="773"/>
                    </a:lnTo>
                    <a:lnTo>
                      <a:pt x="53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3"/>
                    </a:lnTo>
                    <a:lnTo>
                      <a:pt x="51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9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7" y="775"/>
                    </a:lnTo>
                    <a:lnTo>
                      <a:pt x="45" y="775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5" y="777"/>
                    </a:lnTo>
                    <a:lnTo>
                      <a:pt x="44" y="777"/>
                    </a:lnTo>
                    <a:lnTo>
                      <a:pt x="44" y="777"/>
                    </a:lnTo>
                    <a:lnTo>
                      <a:pt x="44" y="775"/>
                    </a:lnTo>
                    <a:lnTo>
                      <a:pt x="44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5"/>
                    </a:lnTo>
                    <a:lnTo>
                      <a:pt x="42" y="773"/>
                    </a:lnTo>
                    <a:lnTo>
                      <a:pt x="40" y="773"/>
                    </a:lnTo>
                    <a:lnTo>
                      <a:pt x="40" y="773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40" y="775"/>
                    </a:lnTo>
                    <a:lnTo>
                      <a:pt x="38" y="775"/>
                    </a:lnTo>
                    <a:lnTo>
                      <a:pt x="38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6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5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5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7"/>
                    </a:lnTo>
                    <a:lnTo>
                      <a:pt x="33" y="778"/>
                    </a:lnTo>
                    <a:lnTo>
                      <a:pt x="31" y="778"/>
                    </a:lnTo>
                    <a:lnTo>
                      <a:pt x="31" y="778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31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9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7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7"/>
                    </a:lnTo>
                    <a:lnTo>
                      <a:pt x="25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4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2" y="778"/>
                    </a:lnTo>
                    <a:lnTo>
                      <a:pt x="20" y="778"/>
                    </a:lnTo>
                    <a:lnTo>
                      <a:pt x="20" y="778"/>
                    </a:lnTo>
                    <a:lnTo>
                      <a:pt x="20" y="780"/>
                    </a:lnTo>
                    <a:lnTo>
                      <a:pt x="20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8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6" y="780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5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2"/>
                    </a:lnTo>
                    <a:lnTo>
                      <a:pt x="13" y="784"/>
                    </a:lnTo>
                    <a:lnTo>
                      <a:pt x="13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4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11" y="782"/>
                    </a:lnTo>
                    <a:lnTo>
                      <a:pt x="9" y="782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9" y="780"/>
                    </a:lnTo>
                    <a:lnTo>
                      <a:pt x="7" y="780"/>
                    </a:lnTo>
                    <a:lnTo>
                      <a:pt x="7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6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4" y="780"/>
                    </a:lnTo>
                    <a:lnTo>
                      <a:pt x="2" y="780"/>
                    </a:lnTo>
                    <a:lnTo>
                      <a:pt x="2" y="780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2" y="778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4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6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7" y="777"/>
                    </a:lnTo>
                    <a:lnTo>
                      <a:pt x="9" y="777"/>
                    </a:lnTo>
                    <a:lnTo>
                      <a:pt x="9" y="777"/>
                    </a:lnTo>
                    <a:lnTo>
                      <a:pt x="9" y="775"/>
                    </a:lnTo>
                    <a:lnTo>
                      <a:pt x="9" y="775"/>
                    </a:lnTo>
                    <a:lnTo>
                      <a:pt x="11" y="775"/>
                    </a:lnTo>
                    <a:lnTo>
                      <a:pt x="11" y="773"/>
                    </a:lnTo>
                    <a:lnTo>
                      <a:pt x="11" y="773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71"/>
                    </a:lnTo>
                    <a:lnTo>
                      <a:pt x="11" y="769"/>
                    </a:lnTo>
                    <a:lnTo>
                      <a:pt x="11" y="769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11" y="767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9" y="766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7" y="764"/>
                    </a:lnTo>
                    <a:lnTo>
                      <a:pt x="6" y="764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6" y="762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4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2" y="758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7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4" y="755"/>
                    </a:lnTo>
                    <a:lnTo>
                      <a:pt x="6" y="755"/>
                    </a:lnTo>
                    <a:lnTo>
                      <a:pt x="6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3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51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9"/>
                    </a:lnTo>
                    <a:lnTo>
                      <a:pt x="7" y="748"/>
                    </a:lnTo>
                    <a:lnTo>
                      <a:pt x="7" y="748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6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7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4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6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4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40"/>
                    </a:lnTo>
                    <a:lnTo>
                      <a:pt x="0" y="740"/>
                    </a:lnTo>
                    <a:lnTo>
                      <a:pt x="0" y="740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9"/>
                    </a:lnTo>
                    <a:lnTo>
                      <a:pt x="0" y="737"/>
                    </a:lnTo>
                    <a:lnTo>
                      <a:pt x="0" y="737"/>
                    </a:lnTo>
                    <a:lnTo>
                      <a:pt x="2" y="737"/>
                    </a:lnTo>
                    <a:lnTo>
                      <a:pt x="2" y="737"/>
                    </a:lnTo>
                    <a:lnTo>
                      <a:pt x="4" y="737"/>
                    </a:lnTo>
                    <a:lnTo>
                      <a:pt x="4" y="737"/>
                    </a:lnTo>
                    <a:lnTo>
                      <a:pt x="4" y="739"/>
                    </a:lnTo>
                    <a:lnTo>
                      <a:pt x="6" y="739"/>
                    </a:lnTo>
                    <a:lnTo>
                      <a:pt x="6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9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1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3" y="739"/>
                    </a:lnTo>
                    <a:lnTo>
                      <a:pt x="15" y="739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5" y="737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3" y="735"/>
                    </a:lnTo>
                    <a:lnTo>
                      <a:pt x="11" y="735"/>
                    </a:lnTo>
                    <a:lnTo>
                      <a:pt x="11" y="735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3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31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9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8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6"/>
                    </a:lnTo>
                    <a:lnTo>
                      <a:pt x="11" y="724"/>
                    </a:lnTo>
                    <a:lnTo>
                      <a:pt x="11" y="724"/>
                    </a:lnTo>
                    <a:lnTo>
                      <a:pt x="9" y="724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9" y="722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7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0"/>
                    </a:lnTo>
                    <a:lnTo>
                      <a:pt x="6" y="722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20"/>
                    </a:lnTo>
                    <a:lnTo>
                      <a:pt x="4" y="719"/>
                    </a:lnTo>
                    <a:lnTo>
                      <a:pt x="4" y="719"/>
                    </a:lnTo>
                    <a:lnTo>
                      <a:pt x="6" y="717"/>
                    </a:lnTo>
                    <a:lnTo>
                      <a:pt x="7" y="717"/>
                    </a:lnTo>
                    <a:lnTo>
                      <a:pt x="9" y="717"/>
                    </a:lnTo>
                    <a:lnTo>
                      <a:pt x="13" y="717"/>
                    </a:lnTo>
                    <a:lnTo>
                      <a:pt x="13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5" y="717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5"/>
                    </a:lnTo>
                    <a:lnTo>
                      <a:pt x="16" y="713"/>
                    </a:lnTo>
                    <a:lnTo>
                      <a:pt x="16" y="713"/>
                    </a:lnTo>
                    <a:lnTo>
                      <a:pt x="15" y="713"/>
                    </a:lnTo>
                    <a:lnTo>
                      <a:pt x="15" y="713"/>
                    </a:lnTo>
                    <a:lnTo>
                      <a:pt x="13" y="713"/>
                    </a:lnTo>
                    <a:lnTo>
                      <a:pt x="13" y="711"/>
                    </a:lnTo>
                    <a:lnTo>
                      <a:pt x="11" y="711"/>
                    </a:lnTo>
                    <a:lnTo>
                      <a:pt x="11" y="711"/>
                    </a:lnTo>
                    <a:lnTo>
                      <a:pt x="9" y="710"/>
                    </a:lnTo>
                    <a:lnTo>
                      <a:pt x="9" y="708"/>
                    </a:lnTo>
                    <a:lnTo>
                      <a:pt x="9" y="708"/>
                    </a:lnTo>
                    <a:lnTo>
                      <a:pt x="9" y="706"/>
                    </a:lnTo>
                    <a:lnTo>
                      <a:pt x="9" y="706"/>
                    </a:lnTo>
                    <a:lnTo>
                      <a:pt x="11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3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6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5" y="704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6" y="702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18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0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1"/>
                    </a:lnTo>
                    <a:lnTo>
                      <a:pt x="22" y="702"/>
                    </a:lnTo>
                    <a:lnTo>
                      <a:pt x="22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4" y="702"/>
                    </a:lnTo>
                    <a:lnTo>
                      <a:pt x="27" y="702"/>
                    </a:lnTo>
                    <a:lnTo>
                      <a:pt x="29" y="702"/>
                    </a:lnTo>
                    <a:lnTo>
                      <a:pt x="29" y="702"/>
                    </a:lnTo>
                    <a:lnTo>
                      <a:pt x="29" y="701"/>
                    </a:lnTo>
                    <a:lnTo>
                      <a:pt x="31" y="701"/>
                    </a:lnTo>
                    <a:lnTo>
                      <a:pt x="31" y="699"/>
                    </a:lnTo>
                    <a:lnTo>
                      <a:pt x="31" y="699"/>
                    </a:lnTo>
                    <a:lnTo>
                      <a:pt x="31" y="697"/>
                    </a:lnTo>
                    <a:lnTo>
                      <a:pt x="31" y="695"/>
                    </a:lnTo>
                    <a:lnTo>
                      <a:pt x="29" y="693"/>
                    </a:lnTo>
                    <a:lnTo>
                      <a:pt x="29" y="693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9" y="691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90"/>
                    </a:lnTo>
                    <a:lnTo>
                      <a:pt x="27" y="688"/>
                    </a:lnTo>
                    <a:lnTo>
                      <a:pt x="25" y="688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7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29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1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3" y="686"/>
                    </a:lnTo>
                    <a:lnTo>
                      <a:pt x="35" y="686"/>
                    </a:lnTo>
                    <a:lnTo>
                      <a:pt x="35" y="686"/>
                    </a:lnTo>
                    <a:lnTo>
                      <a:pt x="36" y="686"/>
                    </a:lnTo>
                    <a:lnTo>
                      <a:pt x="36" y="686"/>
                    </a:lnTo>
                    <a:lnTo>
                      <a:pt x="38" y="686"/>
                    </a:lnTo>
                    <a:lnTo>
                      <a:pt x="38" y="686"/>
                    </a:lnTo>
                    <a:lnTo>
                      <a:pt x="40" y="686"/>
                    </a:lnTo>
                    <a:lnTo>
                      <a:pt x="40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2" y="686"/>
                    </a:lnTo>
                    <a:lnTo>
                      <a:pt x="44" y="686"/>
                    </a:lnTo>
                    <a:lnTo>
                      <a:pt x="44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5" y="686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4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7" y="682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5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4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1"/>
                    </a:lnTo>
                    <a:lnTo>
                      <a:pt x="42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40" y="682"/>
                    </a:lnTo>
                    <a:lnTo>
                      <a:pt x="38" y="684"/>
                    </a:lnTo>
                    <a:lnTo>
                      <a:pt x="38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6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5" y="684"/>
                    </a:lnTo>
                    <a:lnTo>
                      <a:pt x="33" y="684"/>
                    </a:lnTo>
                    <a:lnTo>
                      <a:pt x="33" y="684"/>
                    </a:lnTo>
                    <a:lnTo>
                      <a:pt x="35" y="684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2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5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81"/>
                    </a:lnTo>
                    <a:lnTo>
                      <a:pt x="36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9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38" y="677"/>
                    </a:lnTo>
                    <a:lnTo>
                      <a:pt x="40" y="675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3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40" y="672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70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8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6"/>
                    </a:lnTo>
                    <a:lnTo>
                      <a:pt x="38" y="664"/>
                    </a:lnTo>
                    <a:lnTo>
                      <a:pt x="38" y="664"/>
                    </a:lnTo>
                    <a:lnTo>
                      <a:pt x="40" y="664"/>
                    </a:lnTo>
                    <a:lnTo>
                      <a:pt x="40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2" y="664"/>
                    </a:lnTo>
                    <a:lnTo>
                      <a:pt x="44" y="664"/>
                    </a:lnTo>
                    <a:lnTo>
                      <a:pt x="44" y="666"/>
                    </a:lnTo>
                    <a:lnTo>
                      <a:pt x="44" y="666"/>
                    </a:lnTo>
                    <a:lnTo>
                      <a:pt x="45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7" y="668"/>
                    </a:lnTo>
                    <a:lnTo>
                      <a:pt x="49" y="670"/>
                    </a:lnTo>
                    <a:lnTo>
                      <a:pt x="49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1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70"/>
                    </a:lnTo>
                    <a:lnTo>
                      <a:pt x="53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8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6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4" y="664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3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61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9"/>
                    </a:lnTo>
                    <a:lnTo>
                      <a:pt x="53" y="657"/>
                    </a:lnTo>
                    <a:lnTo>
                      <a:pt x="53" y="657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5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3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3" y="652"/>
                    </a:lnTo>
                    <a:lnTo>
                      <a:pt x="54" y="652"/>
                    </a:lnTo>
                    <a:lnTo>
                      <a:pt x="54" y="652"/>
                    </a:lnTo>
                    <a:lnTo>
                      <a:pt x="54" y="650"/>
                    </a:lnTo>
                    <a:lnTo>
                      <a:pt x="54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0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6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2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0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2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3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2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5" y="650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8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3" y="646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6"/>
                    </a:lnTo>
                    <a:lnTo>
                      <a:pt x="67" y="646"/>
                    </a:lnTo>
                    <a:lnTo>
                      <a:pt x="69" y="644"/>
                    </a:lnTo>
                    <a:lnTo>
                      <a:pt x="69" y="644"/>
                    </a:lnTo>
                    <a:lnTo>
                      <a:pt x="71" y="644"/>
                    </a:lnTo>
                    <a:lnTo>
                      <a:pt x="71" y="643"/>
                    </a:lnTo>
                    <a:lnTo>
                      <a:pt x="73" y="641"/>
                    </a:lnTo>
                    <a:lnTo>
                      <a:pt x="74" y="641"/>
                    </a:lnTo>
                    <a:lnTo>
                      <a:pt x="74" y="641"/>
                    </a:lnTo>
                    <a:lnTo>
                      <a:pt x="76" y="639"/>
                    </a:lnTo>
                    <a:lnTo>
                      <a:pt x="78" y="639"/>
                    </a:lnTo>
                    <a:lnTo>
                      <a:pt x="80" y="639"/>
                    </a:lnTo>
                    <a:lnTo>
                      <a:pt x="82" y="639"/>
                    </a:lnTo>
                    <a:lnTo>
                      <a:pt x="83" y="639"/>
                    </a:lnTo>
                    <a:lnTo>
                      <a:pt x="83" y="641"/>
                    </a:lnTo>
                    <a:lnTo>
                      <a:pt x="83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5" y="641"/>
                    </a:lnTo>
                    <a:lnTo>
                      <a:pt x="87" y="641"/>
                    </a:lnTo>
                    <a:lnTo>
                      <a:pt x="87" y="641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7" y="643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4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48"/>
                    </a:lnTo>
                    <a:lnTo>
                      <a:pt x="85" y="650"/>
                    </a:lnTo>
                    <a:lnTo>
                      <a:pt x="85" y="650"/>
                    </a:lnTo>
                    <a:lnTo>
                      <a:pt x="83" y="650"/>
                    </a:lnTo>
                    <a:lnTo>
                      <a:pt x="83" y="650"/>
                    </a:lnTo>
                    <a:lnTo>
                      <a:pt x="83" y="652"/>
                    </a:lnTo>
                    <a:lnTo>
                      <a:pt x="85" y="652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7" y="655"/>
                    </a:lnTo>
                    <a:lnTo>
                      <a:pt x="89" y="655"/>
                    </a:lnTo>
                    <a:lnTo>
                      <a:pt x="89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91" y="653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9" y="652"/>
                    </a:lnTo>
                    <a:lnTo>
                      <a:pt x="87" y="652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50"/>
                    </a:lnTo>
                    <a:lnTo>
                      <a:pt x="87" y="648"/>
                    </a:lnTo>
                    <a:lnTo>
                      <a:pt x="89" y="648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9" y="646"/>
                    </a:lnTo>
                    <a:lnTo>
                      <a:pt x="87" y="644"/>
                    </a:lnTo>
                    <a:lnTo>
                      <a:pt x="87" y="644"/>
                    </a:lnTo>
                    <a:lnTo>
                      <a:pt x="89" y="644"/>
                    </a:lnTo>
                    <a:lnTo>
                      <a:pt x="89" y="644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3"/>
                    </a:lnTo>
                    <a:lnTo>
                      <a:pt x="89" y="641"/>
                    </a:lnTo>
                    <a:lnTo>
                      <a:pt x="91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2" y="641"/>
                    </a:lnTo>
                    <a:lnTo>
                      <a:pt x="94" y="639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4" y="641"/>
                    </a:lnTo>
                    <a:lnTo>
                      <a:pt x="96" y="641"/>
                    </a:lnTo>
                    <a:lnTo>
                      <a:pt x="96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98" y="641"/>
                    </a:lnTo>
                    <a:lnTo>
                      <a:pt x="100" y="641"/>
                    </a:lnTo>
                    <a:lnTo>
                      <a:pt x="100" y="643"/>
                    </a:lnTo>
                    <a:lnTo>
                      <a:pt x="100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1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3"/>
                    </a:lnTo>
                    <a:lnTo>
                      <a:pt x="103" y="641"/>
                    </a:lnTo>
                    <a:lnTo>
                      <a:pt x="103" y="641"/>
                    </a:lnTo>
                    <a:lnTo>
                      <a:pt x="103" y="639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5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7"/>
                    </a:lnTo>
                    <a:lnTo>
                      <a:pt x="107" y="639"/>
                    </a:lnTo>
                    <a:lnTo>
                      <a:pt x="109" y="639"/>
                    </a:lnTo>
                    <a:lnTo>
                      <a:pt x="109" y="639"/>
                    </a:lnTo>
                    <a:lnTo>
                      <a:pt x="109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1"/>
                    </a:lnTo>
                    <a:lnTo>
                      <a:pt x="111" y="643"/>
                    </a:lnTo>
                    <a:lnTo>
                      <a:pt x="111" y="643"/>
                    </a:lnTo>
                    <a:lnTo>
                      <a:pt x="112" y="643"/>
                    </a:lnTo>
                    <a:lnTo>
                      <a:pt x="112" y="643"/>
                    </a:lnTo>
                    <a:lnTo>
                      <a:pt x="114" y="643"/>
                    </a:lnTo>
                    <a:lnTo>
                      <a:pt x="118" y="643"/>
                    </a:lnTo>
                    <a:lnTo>
                      <a:pt x="118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0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1" y="643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41"/>
                    </a:lnTo>
                    <a:lnTo>
                      <a:pt x="123" y="639"/>
                    </a:lnTo>
                    <a:lnTo>
                      <a:pt x="123" y="639"/>
                    </a:lnTo>
                    <a:lnTo>
                      <a:pt x="123" y="637"/>
                    </a:lnTo>
                    <a:lnTo>
                      <a:pt x="123" y="637"/>
                    </a:lnTo>
                    <a:lnTo>
                      <a:pt x="121" y="637"/>
                    </a:lnTo>
                    <a:lnTo>
                      <a:pt x="121" y="637"/>
                    </a:lnTo>
                    <a:lnTo>
                      <a:pt x="121" y="635"/>
                    </a:lnTo>
                    <a:lnTo>
                      <a:pt x="121" y="635"/>
                    </a:lnTo>
                    <a:lnTo>
                      <a:pt x="120" y="635"/>
                    </a:lnTo>
                    <a:lnTo>
                      <a:pt x="120" y="634"/>
                    </a:lnTo>
                    <a:lnTo>
                      <a:pt x="120" y="634"/>
                    </a:lnTo>
                    <a:lnTo>
                      <a:pt x="120" y="632"/>
                    </a:lnTo>
                    <a:lnTo>
                      <a:pt x="120" y="632"/>
                    </a:lnTo>
                    <a:lnTo>
                      <a:pt x="121" y="630"/>
                    </a:lnTo>
                    <a:lnTo>
                      <a:pt x="121" y="628"/>
                    </a:lnTo>
                    <a:lnTo>
                      <a:pt x="123" y="628"/>
                    </a:lnTo>
                    <a:lnTo>
                      <a:pt x="125" y="628"/>
                    </a:lnTo>
                    <a:lnTo>
                      <a:pt x="125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7" y="628"/>
                    </a:lnTo>
                    <a:lnTo>
                      <a:pt x="129" y="628"/>
                    </a:lnTo>
                    <a:lnTo>
                      <a:pt x="129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0" y="630"/>
                    </a:lnTo>
                    <a:lnTo>
                      <a:pt x="132" y="630"/>
                    </a:lnTo>
                    <a:lnTo>
                      <a:pt x="132" y="630"/>
                    </a:lnTo>
                    <a:lnTo>
                      <a:pt x="132" y="628"/>
                    </a:lnTo>
                    <a:lnTo>
                      <a:pt x="134" y="626"/>
                    </a:lnTo>
                    <a:lnTo>
                      <a:pt x="134" y="625"/>
                    </a:lnTo>
                    <a:lnTo>
                      <a:pt x="134" y="623"/>
                    </a:lnTo>
                    <a:lnTo>
                      <a:pt x="132" y="621"/>
                    </a:lnTo>
                    <a:lnTo>
                      <a:pt x="132" y="621"/>
                    </a:lnTo>
                    <a:lnTo>
                      <a:pt x="132" y="619"/>
                    </a:lnTo>
                    <a:lnTo>
                      <a:pt x="132" y="619"/>
                    </a:lnTo>
                    <a:lnTo>
                      <a:pt x="132" y="617"/>
                    </a:lnTo>
                    <a:lnTo>
                      <a:pt x="132" y="617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2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4" y="616"/>
                    </a:lnTo>
                    <a:lnTo>
                      <a:pt x="136" y="616"/>
                    </a:lnTo>
                    <a:lnTo>
                      <a:pt x="136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8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39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1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3" y="616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41" y="614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2"/>
                    </a:lnTo>
                    <a:lnTo>
                      <a:pt x="139" y="610"/>
                    </a:lnTo>
                    <a:lnTo>
                      <a:pt x="141" y="610"/>
                    </a:lnTo>
                    <a:lnTo>
                      <a:pt x="141" y="610"/>
                    </a:lnTo>
                    <a:lnTo>
                      <a:pt x="143" y="610"/>
                    </a:lnTo>
                    <a:lnTo>
                      <a:pt x="143" y="610"/>
                    </a:lnTo>
                    <a:lnTo>
                      <a:pt x="145" y="608"/>
                    </a:lnTo>
                    <a:lnTo>
                      <a:pt x="147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8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6"/>
                    </a:lnTo>
                    <a:lnTo>
                      <a:pt x="148" y="605"/>
                    </a:lnTo>
                    <a:lnTo>
                      <a:pt x="148" y="605"/>
                    </a:lnTo>
                    <a:lnTo>
                      <a:pt x="148" y="603"/>
                    </a:lnTo>
                    <a:lnTo>
                      <a:pt x="147" y="603"/>
                    </a:lnTo>
                    <a:lnTo>
                      <a:pt x="147" y="601"/>
                    </a:lnTo>
                    <a:lnTo>
                      <a:pt x="147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48" y="601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0" y="603"/>
                    </a:lnTo>
                    <a:lnTo>
                      <a:pt x="152" y="603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601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2" y="599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4" y="601"/>
                    </a:lnTo>
                    <a:lnTo>
                      <a:pt x="156" y="599"/>
                    </a:lnTo>
                    <a:lnTo>
                      <a:pt x="158" y="599"/>
                    </a:lnTo>
                    <a:lnTo>
                      <a:pt x="158" y="599"/>
                    </a:lnTo>
                    <a:lnTo>
                      <a:pt x="159" y="599"/>
                    </a:lnTo>
                    <a:lnTo>
                      <a:pt x="161" y="599"/>
                    </a:lnTo>
                    <a:lnTo>
                      <a:pt x="163" y="599"/>
                    </a:lnTo>
                    <a:lnTo>
                      <a:pt x="163" y="599"/>
                    </a:lnTo>
                    <a:lnTo>
                      <a:pt x="165" y="599"/>
                    </a:lnTo>
                    <a:lnTo>
                      <a:pt x="165" y="599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7"/>
                    </a:lnTo>
                    <a:lnTo>
                      <a:pt x="165" y="596"/>
                    </a:lnTo>
                    <a:lnTo>
                      <a:pt x="167" y="596"/>
                    </a:lnTo>
                    <a:lnTo>
                      <a:pt x="167" y="596"/>
                    </a:lnTo>
                    <a:lnTo>
                      <a:pt x="167" y="597"/>
                    </a:lnTo>
                    <a:lnTo>
                      <a:pt x="167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68" y="597"/>
                    </a:lnTo>
                    <a:lnTo>
                      <a:pt x="170" y="596"/>
                    </a:lnTo>
                    <a:lnTo>
                      <a:pt x="172" y="596"/>
                    </a:lnTo>
                    <a:lnTo>
                      <a:pt x="172" y="596"/>
                    </a:lnTo>
                    <a:lnTo>
                      <a:pt x="174" y="596"/>
                    </a:lnTo>
                    <a:lnTo>
                      <a:pt x="176" y="596"/>
                    </a:lnTo>
                    <a:lnTo>
                      <a:pt x="177" y="596"/>
                    </a:lnTo>
                    <a:lnTo>
                      <a:pt x="179" y="596"/>
                    </a:lnTo>
                    <a:lnTo>
                      <a:pt x="179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1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6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3" y="594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81" y="592"/>
                    </a:lnTo>
                    <a:lnTo>
                      <a:pt x="179" y="592"/>
                    </a:lnTo>
                    <a:lnTo>
                      <a:pt x="179" y="590"/>
                    </a:lnTo>
                    <a:lnTo>
                      <a:pt x="179" y="590"/>
                    </a:lnTo>
                    <a:lnTo>
                      <a:pt x="179" y="588"/>
                    </a:lnTo>
                    <a:lnTo>
                      <a:pt x="179" y="588"/>
                    </a:lnTo>
                    <a:lnTo>
                      <a:pt x="177" y="587"/>
                    </a:lnTo>
                    <a:lnTo>
                      <a:pt x="177" y="587"/>
                    </a:lnTo>
                    <a:lnTo>
                      <a:pt x="177" y="585"/>
                    </a:lnTo>
                    <a:lnTo>
                      <a:pt x="177" y="585"/>
                    </a:lnTo>
                    <a:lnTo>
                      <a:pt x="179" y="585"/>
                    </a:lnTo>
                    <a:lnTo>
                      <a:pt x="179" y="583"/>
                    </a:lnTo>
                    <a:lnTo>
                      <a:pt x="179" y="583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1" y="585"/>
                    </a:lnTo>
                    <a:lnTo>
                      <a:pt x="183" y="585"/>
                    </a:lnTo>
                    <a:lnTo>
                      <a:pt x="183" y="585"/>
                    </a:lnTo>
                    <a:lnTo>
                      <a:pt x="183" y="587"/>
                    </a:lnTo>
                    <a:lnTo>
                      <a:pt x="185" y="587"/>
                    </a:lnTo>
                    <a:lnTo>
                      <a:pt x="186" y="588"/>
                    </a:lnTo>
                    <a:lnTo>
                      <a:pt x="188" y="588"/>
                    </a:lnTo>
                    <a:lnTo>
                      <a:pt x="188" y="588"/>
                    </a:lnTo>
                    <a:lnTo>
                      <a:pt x="188" y="590"/>
                    </a:lnTo>
                    <a:lnTo>
                      <a:pt x="188" y="590"/>
                    </a:lnTo>
                    <a:lnTo>
                      <a:pt x="190" y="590"/>
                    </a:lnTo>
                    <a:lnTo>
                      <a:pt x="190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2" y="590"/>
                    </a:lnTo>
                    <a:lnTo>
                      <a:pt x="194" y="590"/>
                    </a:lnTo>
                    <a:lnTo>
                      <a:pt x="194" y="592"/>
                    </a:lnTo>
                    <a:lnTo>
                      <a:pt x="194" y="592"/>
                    </a:lnTo>
                    <a:lnTo>
                      <a:pt x="194" y="590"/>
                    </a:lnTo>
                    <a:lnTo>
                      <a:pt x="194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90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6" y="588"/>
                    </a:lnTo>
                    <a:lnTo>
                      <a:pt x="194" y="587"/>
                    </a:lnTo>
                    <a:lnTo>
                      <a:pt x="194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2" y="587"/>
                    </a:lnTo>
                    <a:lnTo>
                      <a:pt x="190" y="587"/>
                    </a:lnTo>
                    <a:lnTo>
                      <a:pt x="190" y="585"/>
                    </a:lnTo>
                    <a:lnTo>
                      <a:pt x="190" y="585"/>
                    </a:lnTo>
                    <a:lnTo>
                      <a:pt x="188" y="585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8" y="583"/>
                    </a:lnTo>
                    <a:lnTo>
                      <a:pt x="186" y="583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81"/>
                    </a:lnTo>
                    <a:lnTo>
                      <a:pt x="186" y="579"/>
                    </a:lnTo>
                    <a:lnTo>
                      <a:pt x="186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88" y="578"/>
                    </a:lnTo>
                    <a:lnTo>
                      <a:pt x="190" y="578"/>
                    </a:lnTo>
                    <a:lnTo>
                      <a:pt x="190" y="578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79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2" y="581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4" y="583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6" y="585"/>
                    </a:lnTo>
                    <a:lnTo>
                      <a:pt x="197" y="583"/>
                    </a:lnTo>
                    <a:lnTo>
                      <a:pt x="197" y="583"/>
                    </a:lnTo>
                    <a:lnTo>
                      <a:pt x="197" y="581"/>
                    </a:lnTo>
                    <a:lnTo>
                      <a:pt x="197" y="581"/>
                    </a:lnTo>
                    <a:lnTo>
                      <a:pt x="197" y="579"/>
                    </a:lnTo>
                    <a:lnTo>
                      <a:pt x="197" y="578"/>
                    </a:lnTo>
                    <a:lnTo>
                      <a:pt x="197" y="578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7" y="576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1" y="574"/>
                    </a:lnTo>
                    <a:lnTo>
                      <a:pt x="203" y="576"/>
                    </a:lnTo>
                    <a:lnTo>
                      <a:pt x="203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6"/>
                    </a:lnTo>
                    <a:lnTo>
                      <a:pt x="205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6" y="574"/>
                    </a:lnTo>
                    <a:lnTo>
                      <a:pt x="208" y="574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2"/>
                    </a:lnTo>
                    <a:lnTo>
                      <a:pt x="208" y="570"/>
                    </a:lnTo>
                    <a:lnTo>
                      <a:pt x="206" y="568"/>
                    </a:lnTo>
                    <a:lnTo>
                      <a:pt x="206" y="568"/>
                    </a:lnTo>
                    <a:lnTo>
                      <a:pt x="205" y="567"/>
                    </a:lnTo>
                    <a:lnTo>
                      <a:pt x="205" y="567"/>
                    </a:lnTo>
                    <a:lnTo>
                      <a:pt x="205" y="565"/>
                    </a:lnTo>
                    <a:lnTo>
                      <a:pt x="205" y="565"/>
                    </a:lnTo>
                    <a:lnTo>
                      <a:pt x="203" y="565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3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3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5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1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6" y="563"/>
                    </a:lnTo>
                    <a:lnTo>
                      <a:pt x="208" y="563"/>
                    </a:lnTo>
                    <a:lnTo>
                      <a:pt x="208" y="563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61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08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9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10" y="558"/>
                    </a:lnTo>
                    <a:lnTo>
                      <a:pt x="208" y="558"/>
                    </a:lnTo>
                    <a:lnTo>
                      <a:pt x="208" y="558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6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08" y="554"/>
                    </a:lnTo>
                    <a:lnTo>
                      <a:pt x="210" y="554"/>
                    </a:lnTo>
                    <a:lnTo>
                      <a:pt x="210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2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4" y="554"/>
                    </a:lnTo>
                    <a:lnTo>
                      <a:pt x="215" y="554"/>
                    </a:lnTo>
                    <a:lnTo>
                      <a:pt x="215" y="552"/>
                    </a:lnTo>
                    <a:lnTo>
                      <a:pt x="215" y="552"/>
                    </a:lnTo>
                    <a:lnTo>
                      <a:pt x="217" y="550"/>
                    </a:lnTo>
                    <a:lnTo>
                      <a:pt x="217" y="549"/>
                    </a:lnTo>
                    <a:lnTo>
                      <a:pt x="217" y="549"/>
                    </a:lnTo>
                    <a:lnTo>
                      <a:pt x="217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19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1" y="547"/>
                    </a:lnTo>
                    <a:lnTo>
                      <a:pt x="223" y="549"/>
                    </a:lnTo>
                    <a:lnTo>
                      <a:pt x="223" y="550"/>
                    </a:lnTo>
                    <a:lnTo>
                      <a:pt x="224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6" y="552"/>
                    </a:lnTo>
                    <a:lnTo>
                      <a:pt x="228" y="552"/>
                    </a:lnTo>
                    <a:lnTo>
                      <a:pt x="228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30" y="552"/>
                    </a:lnTo>
                    <a:lnTo>
                      <a:pt x="228" y="550"/>
                    </a:lnTo>
                    <a:lnTo>
                      <a:pt x="228" y="550"/>
                    </a:lnTo>
                    <a:lnTo>
                      <a:pt x="226" y="549"/>
                    </a:lnTo>
                    <a:lnTo>
                      <a:pt x="226" y="549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6" y="547"/>
                    </a:lnTo>
                    <a:lnTo>
                      <a:pt x="228" y="547"/>
                    </a:lnTo>
                    <a:lnTo>
                      <a:pt x="228" y="547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49"/>
                    </a:lnTo>
                    <a:lnTo>
                      <a:pt x="230" y="550"/>
                    </a:lnTo>
                    <a:lnTo>
                      <a:pt x="232" y="550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2" y="549"/>
                    </a:lnTo>
                    <a:lnTo>
                      <a:pt x="233" y="549"/>
                    </a:lnTo>
                    <a:lnTo>
                      <a:pt x="233" y="547"/>
                    </a:lnTo>
                    <a:lnTo>
                      <a:pt x="233" y="547"/>
                    </a:lnTo>
                    <a:lnTo>
                      <a:pt x="235" y="547"/>
                    </a:lnTo>
                    <a:lnTo>
                      <a:pt x="235" y="545"/>
                    </a:lnTo>
                    <a:lnTo>
                      <a:pt x="237" y="545"/>
                    </a:lnTo>
                    <a:lnTo>
                      <a:pt x="237" y="545"/>
                    </a:lnTo>
                    <a:lnTo>
                      <a:pt x="237" y="543"/>
                    </a:lnTo>
                    <a:lnTo>
                      <a:pt x="237" y="543"/>
                    </a:lnTo>
                    <a:lnTo>
                      <a:pt x="239" y="541"/>
                    </a:lnTo>
                    <a:lnTo>
                      <a:pt x="241" y="541"/>
                    </a:lnTo>
                    <a:lnTo>
                      <a:pt x="243" y="540"/>
                    </a:lnTo>
                    <a:lnTo>
                      <a:pt x="243" y="540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1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4" y="543"/>
                    </a:lnTo>
                    <a:lnTo>
                      <a:pt x="243" y="543"/>
                    </a:lnTo>
                    <a:lnTo>
                      <a:pt x="241" y="545"/>
                    </a:lnTo>
                    <a:lnTo>
                      <a:pt x="241" y="545"/>
                    </a:lnTo>
                    <a:lnTo>
                      <a:pt x="239" y="545"/>
                    </a:lnTo>
                    <a:lnTo>
                      <a:pt x="239" y="545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39" y="547"/>
                    </a:lnTo>
                    <a:lnTo>
                      <a:pt x="241" y="547"/>
                    </a:lnTo>
                    <a:lnTo>
                      <a:pt x="243" y="547"/>
                    </a:lnTo>
                    <a:lnTo>
                      <a:pt x="244" y="547"/>
                    </a:lnTo>
                    <a:lnTo>
                      <a:pt x="244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6" y="547"/>
                    </a:lnTo>
                    <a:lnTo>
                      <a:pt x="248" y="547"/>
                    </a:lnTo>
                    <a:lnTo>
                      <a:pt x="250" y="547"/>
                    </a:lnTo>
                    <a:lnTo>
                      <a:pt x="252" y="547"/>
                    </a:lnTo>
                    <a:lnTo>
                      <a:pt x="252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3" y="547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5"/>
                    </a:lnTo>
                    <a:lnTo>
                      <a:pt x="255" y="543"/>
                    </a:lnTo>
                    <a:lnTo>
                      <a:pt x="255" y="543"/>
                    </a:lnTo>
                    <a:lnTo>
                      <a:pt x="253" y="541"/>
                    </a:lnTo>
                    <a:lnTo>
                      <a:pt x="253" y="541"/>
                    </a:lnTo>
                    <a:lnTo>
                      <a:pt x="252" y="541"/>
                    </a:lnTo>
                    <a:lnTo>
                      <a:pt x="252" y="540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0" y="538"/>
                    </a:lnTo>
                    <a:lnTo>
                      <a:pt x="252" y="536"/>
                    </a:lnTo>
                    <a:lnTo>
                      <a:pt x="252" y="536"/>
                    </a:lnTo>
                    <a:lnTo>
                      <a:pt x="253" y="536"/>
                    </a:lnTo>
                    <a:lnTo>
                      <a:pt x="255" y="534"/>
                    </a:lnTo>
                    <a:lnTo>
                      <a:pt x="255" y="536"/>
                    </a:lnTo>
                    <a:lnTo>
                      <a:pt x="257" y="536"/>
                    </a:lnTo>
                    <a:lnTo>
                      <a:pt x="257" y="536"/>
                    </a:lnTo>
                    <a:lnTo>
                      <a:pt x="259" y="536"/>
                    </a:lnTo>
                    <a:lnTo>
                      <a:pt x="259" y="536"/>
                    </a:lnTo>
                    <a:lnTo>
                      <a:pt x="261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4"/>
                    </a:lnTo>
                    <a:lnTo>
                      <a:pt x="262" y="532"/>
                    </a:lnTo>
                    <a:lnTo>
                      <a:pt x="262" y="532"/>
                    </a:lnTo>
                    <a:lnTo>
                      <a:pt x="264" y="532"/>
                    </a:lnTo>
                    <a:lnTo>
                      <a:pt x="264" y="532"/>
                    </a:lnTo>
                    <a:lnTo>
                      <a:pt x="264" y="530"/>
                    </a:lnTo>
                    <a:lnTo>
                      <a:pt x="262" y="530"/>
                    </a:lnTo>
                    <a:lnTo>
                      <a:pt x="262" y="530"/>
                    </a:lnTo>
                    <a:lnTo>
                      <a:pt x="261" y="530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61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9" y="529"/>
                    </a:lnTo>
                    <a:lnTo>
                      <a:pt x="257" y="527"/>
                    </a:lnTo>
                    <a:lnTo>
                      <a:pt x="257" y="527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5"/>
                    </a:lnTo>
                    <a:lnTo>
                      <a:pt x="257" y="523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7" y="521"/>
                    </a:lnTo>
                    <a:lnTo>
                      <a:pt x="259" y="521"/>
                    </a:lnTo>
                    <a:lnTo>
                      <a:pt x="259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1" y="521"/>
                    </a:lnTo>
                    <a:lnTo>
                      <a:pt x="262" y="521"/>
                    </a:lnTo>
                    <a:lnTo>
                      <a:pt x="262" y="523"/>
                    </a:lnTo>
                    <a:lnTo>
                      <a:pt x="264" y="523"/>
                    </a:lnTo>
                    <a:lnTo>
                      <a:pt x="264" y="523"/>
                    </a:lnTo>
                    <a:lnTo>
                      <a:pt x="266" y="523"/>
                    </a:lnTo>
                    <a:lnTo>
                      <a:pt x="266" y="523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8" y="521"/>
                    </a:lnTo>
                    <a:lnTo>
                      <a:pt x="266" y="521"/>
                    </a:lnTo>
                    <a:lnTo>
                      <a:pt x="266" y="520"/>
                    </a:lnTo>
                    <a:lnTo>
                      <a:pt x="266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4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2" y="520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1" y="518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2" y="516"/>
                    </a:lnTo>
                    <a:lnTo>
                      <a:pt x="264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6"/>
                    </a:lnTo>
                    <a:lnTo>
                      <a:pt x="266" y="518"/>
                    </a:lnTo>
                    <a:lnTo>
                      <a:pt x="266" y="518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6"/>
                    </a:lnTo>
                    <a:lnTo>
                      <a:pt x="268" y="514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2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6" y="511"/>
                    </a:lnTo>
                    <a:lnTo>
                      <a:pt x="268" y="511"/>
                    </a:lnTo>
                    <a:lnTo>
                      <a:pt x="268" y="509"/>
                    </a:lnTo>
                    <a:lnTo>
                      <a:pt x="268" y="509"/>
                    </a:lnTo>
                    <a:lnTo>
                      <a:pt x="268" y="507"/>
                    </a:lnTo>
                    <a:lnTo>
                      <a:pt x="268" y="507"/>
                    </a:lnTo>
                    <a:lnTo>
                      <a:pt x="270" y="505"/>
                    </a:lnTo>
                    <a:lnTo>
                      <a:pt x="270" y="505"/>
                    </a:lnTo>
                    <a:lnTo>
                      <a:pt x="270" y="503"/>
                    </a:lnTo>
                    <a:lnTo>
                      <a:pt x="271" y="503"/>
                    </a:lnTo>
                    <a:lnTo>
                      <a:pt x="271" y="503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2"/>
                    </a:lnTo>
                    <a:lnTo>
                      <a:pt x="273" y="500"/>
                    </a:lnTo>
                    <a:lnTo>
                      <a:pt x="273" y="500"/>
                    </a:lnTo>
                    <a:lnTo>
                      <a:pt x="273" y="498"/>
                    </a:lnTo>
                    <a:lnTo>
                      <a:pt x="271" y="498"/>
                    </a:lnTo>
                    <a:lnTo>
                      <a:pt x="271" y="496"/>
                    </a:lnTo>
                    <a:lnTo>
                      <a:pt x="271" y="496"/>
                    </a:lnTo>
                    <a:lnTo>
                      <a:pt x="271" y="494"/>
                    </a:lnTo>
                    <a:lnTo>
                      <a:pt x="271" y="494"/>
                    </a:lnTo>
                    <a:lnTo>
                      <a:pt x="271" y="492"/>
                    </a:lnTo>
                    <a:lnTo>
                      <a:pt x="273" y="492"/>
                    </a:lnTo>
                    <a:lnTo>
                      <a:pt x="273" y="492"/>
                    </a:lnTo>
                    <a:lnTo>
                      <a:pt x="273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5" y="491"/>
                    </a:lnTo>
                    <a:lnTo>
                      <a:pt x="277" y="489"/>
                    </a:lnTo>
                    <a:lnTo>
                      <a:pt x="277" y="489"/>
                    </a:lnTo>
                    <a:lnTo>
                      <a:pt x="277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7"/>
                    </a:lnTo>
                    <a:lnTo>
                      <a:pt x="279" y="485"/>
                    </a:lnTo>
                    <a:lnTo>
                      <a:pt x="281" y="485"/>
                    </a:lnTo>
                    <a:lnTo>
                      <a:pt x="281" y="485"/>
                    </a:lnTo>
                    <a:lnTo>
                      <a:pt x="282" y="485"/>
                    </a:lnTo>
                    <a:lnTo>
                      <a:pt x="282" y="487"/>
                    </a:lnTo>
                    <a:lnTo>
                      <a:pt x="282" y="487"/>
                    </a:lnTo>
                    <a:lnTo>
                      <a:pt x="284" y="487"/>
                    </a:lnTo>
                    <a:lnTo>
                      <a:pt x="284" y="487"/>
                    </a:lnTo>
                    <a:lnTo>
                      <a:pt x="286" y="487"/>
                    </a:lnTo>
                    <a:lnTo>
                      <a:pt x="286" y="487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5"/>
                    </a:lnTo>
                    <a:lnTo>
                      <a:pt x="286" y="483"/>
                    </a:lnTo>
                    <a:lnTo>
                      <a:pt x="286" y="483"/>
                    </a:lnTo>
                    <a:lnTo>
                      <a:pt x="286" y="482"/>
                    </a:lnTo>
                    <a:lnTo>
                      <a:pt x="286" y="482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6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80"/>
                    </a:lnTo>
                    <a:lnTo>
                      <a:pt x="284" y="478"/>
                    </a:lnTo>
                    <a:lnTo>
                      <a:pt x="284" y="478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2" y="476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4" y="474"/>
                    </a:lnTo>
                    <a:lnTo>
                      <a:pt x="286" y="474"/>
                    </a:lnTo>
                    <a:lnTo>
                      <a:pt x="286" y="474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6" y="476"/>
                    </a:lnTo>
                    <a:lnTo>
                      <a:pt x="288" y="476"/>
                    </a:lnTo>
                    <a:lnTo>
                      <a:pt x="290" y="476"/>
                    </a:lnTo>
                    <a:lnTo>
                      <a:pt x="290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1" y="476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3" y="474"/>
                    </a:lnTo>
                    <a:lnTo>
                      <a:pt x="291" y="474"/>
                    </a:lnTo>
                    <a:lnTo>
                      <a:pt x="291" y="473"/>
                    </a:lnTo>
                    <a:lnTo>
                      <a:pt x="290" y="473"/>
                    </a:lnTo>
                    <a:lnTo>
                      <a:pt x="290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8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3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6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71"/>
                    </a:lnTo>
                    <a:lnTo>
                      <a:pt x="288" y="469"/>
                    </a:lnTo>
                    <a:lnTo>
                      <a:pt x="290" y="469"/>
                    </a:lnTo>
                    <a:lnTo>
                      <a:pt x="290" y="469"/>
                    </a:lnTo>
                    <a:lnTo>
                      <a:pt x="291" y="469"/>
                    </a:lnTo>
                    <a:lnTo>
                      <a:pt x="291" y="469"/>
                    </a:lnTo>
                    <a:lnTo>
                      <a:pt x="293" y="469"/>
                    </a:lnTo>
                    <a:lnTo>
                      <a:pt x="293" y="469"/>
                    </a:lnTo>
                    <a:lnTo>
                      <a:pt x="295" y="469"/>
                    </a:lnTo>
                    <a:lnTo>
                      <a:pt x="295" y="469"/>
                    </a:lnTo>
                    <a:lnTo>
                      <a:pt x="297" y="469"/>
                    </a:lnTo>
                    <a:lnTo>
                      <a:pt x="297" y="469"/>
                    </a:lnTo>
                    <a:lnTo>
                      <a:pt x="299" y="467"/>
                    </a:lnTo>
                    <a:lnTo>
                      <a:pt x="299" y="467"/>
                    </a:lnTo>
                    <a:lnTo>
                      <a:pt x="299" y="465"/>
                    </a:lnTo>
                    <a:lnTo>
                      <a:pt x="300" y="465"/>
                    </a:lnTo>
                    <a:lnTo>
                      <a:pt x="300" y="464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2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2"/>
                    </a:lnTo>
                    <a:lnTo>
                      <a:pt x="304" y="464"/>
                    </a:lnTo>
                    <a:lnTo>
                      <a:pt x="304" y="464"/>
                    </a:lnTo>
                    <a:lnTo>
                      <a:pt x="304" y="465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7"/>
                    </a:lnTo>
                    <a:lnTo>
                      <a:pt x="304" y="469"/>
                    </a:lnTo>
                    <a:lnTo>
                      <a:pt x="304" y="469"/>
                    </a:lnTo>
                    <a:lnTo>
                      <a:pt x="302" y="469"/>
                    </a:lnTo>
                    <a:lnTo>
                      <a:pt x="304" y="469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4" y="471"/>
                    </a:lnTo>
                    <a:lnTo>
                      <a:pt x="306" y="471"/>
                    </a:lnTo>
                    <a:lnTo>
                      <a:pt x="306" y="471"/>
                    </a:lnTo>
                    <a:lnTo>
                      <a:pt x="306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9"/>
                    </a:lnTo>
                    <a:lnTo>
                      <a:pt x="308" y="467"/>
                    </a:lnTo>
                    <a:lnTo>
                      <a:pt x="309" y="465"/>
                    </a:lnTo>
                    <a:lnTo>
                      <a:pt x="311" y="464"/>
                    </a:lnTo>
                    <a:lnTo>
                      <a:pt x="313" y="464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5" y="462"/>
                    </a:lnTo>
                    <a:lnTo>
                      <a:pt x="317" y="462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7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5" y="460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3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5" y="458"/>
                    </a:lnTo>
                    <a:lnTo>
                      <a:pt x="317" y="458"/>
                    </a:lnTo>
                    <a:lnTo>
                      <a:pt x="317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18" y="458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0" y="456"/>
                    </a:lnTo>
                    <a:lnTo>
                      <a:pt x="322" y="456"/>
                    </a:lnTo>
                    <a:lnTo>
                      <a:pt x="322" y="454"/>
                    </a:lnTo>
                    <a:lnTo>
                      <a:pt x="320" y="454"/>
                    </a:lnTo>
                    <a:lnTo>
                      <a:pt x="318" y="454"/>
                    </a:lnTo>
                    <a:lnTo>
                      <a:pt x="318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4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3"/>
                    </a:lnTo>
                    <a:lnTo>
                      <a:pt x="317" y="451"/>
                    </a:lnTo>
                    <a:lnTo>
                      <a:pt x="317" y="451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9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7"/>
                    </a:lnTo>
                    <a:lnTo>
                      <a:pt x="318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7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5" y="445"/>
                    </a:lnTo>
                    <a:lnTo>
                      <a:pt x="313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5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1" y="444"/>
                    </a:lnTo>
                    <a:lnTo>
                      <a:pt x="313" y="442"/>
                    </a:lnTo>
                    <a:lnTo>
                      <a:pt x="313" y="442"/>
                    </a:lnTo>
                    <a:lnTo>
                      <a:pt x="313" y="440"/>
                    </a:lnTo>
                    <a:lnTo>
                      <a:pt x="313" y="440"/>
                    </a:lnTo>
                    <a:lnTo>
                      <a:pt x="311" y="440"/>
                    </a:lnTo>
                    <a:lnTo>
                      <a:pt x="311" y="438"/>
                    </a:lnTo>
                    <a:lnTo>
                      <a:pt x="313" y="438"/>
                    </a:lnTo>
                    <a:lnTo>
                      <a:pt x="313" y="438"/>
                    </a:lnTo>
                    <a:lnTo>
                      <a:pt x="313" y="436"/>
                    </a:lnTo>
                    <a:lnTo>
                      <a:pt x="313" y="436"/>
                    </a:lnTo>
                    <a:lnTo>
                      <a:pt x="311" y="436"/>
                    </a:lnTo>
                    <a:lnTo>
                      <a:pt x="311" y="436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11" y="435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9" y="433"/>
                    </a:lnTo>
                    <a:lnTo>
                      <a:pt x="308" y="433"/>
                    </a:lnTo>
                    <a:lnTo>
                      <a:pt x="308" y="433"/>
                    </a:lnTo>
                    <a:lnTo>
                      <a:pt x="306" y="433"/>
                    </a:lnTo>
                    <a:lnTo>
                      <a:pt x="306" y="433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31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9"/>
                    </a:lnTo>
                    <a:lnTo>
                      <a:pt x="306" y="427"/>
                    </a:lnTo>
                    <a:lnTo>
                      <a:pt x="308" y="427"/>
                    </a:lnTo>
                    <a:lnTo>
                      <a:pt x="308" y="427"/>
                    </a:lnTo>
                    <a:lnTo>
                      <a:pt x="308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09" y="429"/>
                    </a:lnTo>
                    <a:lnTo>
                      <a:pt x="311" y="429"/>
                    </a:lnTo>
                    <a:lnTo>
                      <a:pt x="311" y="429"/>
                    </a:lnTo>
                    <a:lnTo>
                      <a:pt x="311" y="427"/>
                    </a:lnTo>
                    <a:lnTo>
                      <a:pt x="311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3" y="427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11" y="426"/>
                    </a:lnTo>
                    <a:lnTo>
                      <a:pt x="309" y="426"/>
                    </a:lnTo>
                    <a:lnTo>
                      <a:pt x="309" y="426"/>
                    </a:lnTo>
                    <a:lnTo>
                      <a:pt x="308" y="426"/>
                    </a:lnTo>
                    <a:lnTo>
                      <a:pt x="308" y="426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8" y="424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9" y="422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20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8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09" y="418"/>
                    </a:lnTo>
                    <a:lnTo>
                      <a:pt x="311" y="417"/>
                    </a:lnTo>
                    <a:lnTo>
                      <a:pt x="313" y="417"/>
                    </a:lnTo>
                    <a:lnTo>
                      <a:pt x="315" y="415"/>
                    </a:lnTo>
                    <a:lnTo>
                      <a:pt x="315" y="415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3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5" y="411"/>
                    </a:lnTo>
                    <a:lnTo>
                      <a:pt x="313" y="411"/>
                    </a:lnTo>
                    <a:lnTo>
                      <a:pt x="313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9"/>
                    </a:lnTo>
                    <a:lnTo>
                      <a:pt x="311" y="407"/>
                    </a:lnTo>
                    <a:lnTo>
                      <a:pt x="311" y="407"/>
                    </a:lnTo>
                    <a:lnTo>
                      <a:pt x="311" y="406"/>
                    </a:lnTo>
                    <a:lnTo>
                      <a:pt x="313" y="406"/>
                    </a:lnTo>
                    <a:lnTo>
                      <a:pt x="313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6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4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2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5" y="400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3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11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9" y="398"/>
                    </a:lnTo>
                    <a:lnTo>
                      <a:pt x="308" y="397"/>
                    </a:lnTo>
                    <a:lnTo>
                      <a:pt x="308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7"/>
                    </a:lnTo>
                    <a:lnTo>
                      <a:pt x="306" y="395"/>
                    </a:lnTo>
                    <a:lnTo>
                      <a:pt x="306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8" y="395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7"/>
                    </a:lnTo>
                    <a:lnTo>
                      <a:pt x="309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1" y="395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3"/>
                    </a:lnTo>
                    <a:lnTo>
                      <a:pt x="313" y="391"/>
                    </a:lnTo>
                    <a:lnTo>
                      <a:pt x="313" y="391"/>
                    </a:lnTo>
                    <a:lnTo>
                      <a:pt x="313" y="389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8"/>
                    </a:lnTo>
                    <a:lnTo>
                      <a:pt x="313" y="386"/>
                    </a:lnTo>
                    <a:lnTo>
                      <a:pt x="313" y="386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4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3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11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9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8" y="382"/>
                    </a:lnTo>
                    <a:lnTo>
                      <a:pt x="306" y="382"/>
                    </a:lnTo>
                    <a:lnTo>
                      <a:pt x="306" y="382"/>
                    </a:lnTo>
                    <a:lnTo>
                      <a:pt x="304" y="382"/>
                    </a:lnTo>
                    <a:lnTo>
                      <a:pt x="304" y="382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4" y="380"/>
                    </a:lnTo>
                    <a:lnTo>
                      <a:pt x="306" y="380"/>
                    </a:lnTo>
                    <a:lnTo>
                      <a:pt x="306" y="380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6" y="379"/>
                    </a:lnTo>
                    <a:lnTo>
                      <a:pt x="308" y="377"/>
                    </a:lnTo>
                    <a:lnTo>
                      <a:pt x="308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6" y="377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4" y="375"/>
                    </a:lnTo>
                    <a:lnTo>
                      <a:pt x="302" y="375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3"/>
                    </a:lnTo>
                    <a:lnTo>
                      <a:pt x="302" y="371"/>
                    </a:lnTo>
                    <a:lnTo>
                      <a:pt x="302" y="369"/>
                    </a:lnTo>
                    <a:lnTo>
                      <a:pt x="302" y="369"/>
                    </a:lnTo>
                    <a:lnTo>
                      <a:pt x="304" y="369"/>
                    </a:lnTo>
                    <a:lnTo>
                      <a:pt x="304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69"/>
                    </a:lnTo>
                    <a:lnTo>
                      <a:pt x="308" y="371"/>
                    </a:lnTo>
                    <a:lnTo>
                      <a:pt x="308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09" y="371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1" y="369"/>
                    </a:lnTo>
                    <a:lnTo>
                      <a:pt x="313" y="369"/>
                    </a:lnTo>
                    <a:lnTo>
                      <a:pt x="313" y="368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3" y="366"/>
                    </a:lnTo>
                    <a:lnTo>
                      <a:pt x="311" y="366"/>
                    </a:lnTo>
                    <a:lnTo>
                      <a:pt x="311" y="366"/>
                    </a:lnTo>
                    <a:lnTo>
                      <a:pt x="311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9" y="364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8" y="362"/>
                    </a:lnTo>
                    <a:lnTo>
                      <a:pt x="306" y="362"/>
                    </a:lnTo>
                    <a:lnTo>
                      <a:pt x="306" y="360"/>
                    </a:lnTo>
                    <a:lnTo>
                      <a:pt x="306" y="360"/>
                    </a:lnTo>
                    <a:lnTo>
                      <a:pt x="308" y="360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8" y="359"/>
                    </a:lnTo>
                    <a:lnTo>
                      <a:pt x="306" y="359"/>
                    </a:lnTo>
                    <a:lnTo>
                      <a:pt x="306" y="359"/>
                    </a:lnTo>
                    <a:lnTo>
                      <a:pt x="306" y="357"/>
                    </a:lnTo>
                    <a:lnTo>
                      <a:pt x="308" y="357"/>
                    </a:lnTo>
                    <a:lnTo>
                      <a:pt x="308" y="357"/>
                    </a:lnTo>
                    <a:lnTo>
                      <a:pt x="308" y="355"/>
                    </a:lnTo>
                    <a:lnTo>
                      <a:pt x="308" y="355"/>
                    </a:lnTo>
                    <a:lnTo>
                      <a:pt x="308" y="353"/>
                    </a:lnTo>
                    <a:lnTo>
                      <a:pt x="308" y="353"/>
                    </a:lnTo>
                    <a:lnTo>
                      <a:pt x="308" y="351"/>
                    </a:lnTo>
                    <a:lnTo>
                      <a:pt x="308" y="351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50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8" y="348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6" y="346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4"/>
                    </a:lnTo>
                    <a:lnTo>
                      <a:pt x="304" y="342"/>
                    </a:lnTo>
                    <a:lnTo>
                      <a:pt x="304" y="341"/>
                    </a:lnTo>
                    <a:lnTo>
                      <a:pt x="304" y="341"/>
                    </a:lnTo>
                    <a:lnTo>
                      <a:pt x="306" y="341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9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8" y="337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8" y="335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6" y="333"/>
                    </a:lnTo>
                    <a:lnTo>
                      <a:pt x="304" y="333"/>
                    </a:lnTo>
                    <a:lnTo>
                      <a:pt x="304" y="333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4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1"/>
                    </a:lnTo>
                    <a:lnTo>
                      <a:pt x="302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30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300" y="328"/>
                    </a:lnTo>
                    <a:lnTo>
                      <a:pt x="299" y="328"/>
                    </a:lnTo>
                    <a:lnTo>
                      <a:pt x="299" y="328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6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299" y="324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2"/>
                    </a:lnTo>
                    <a:lnTo>
                      <a:pt x="300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21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9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2" y="317"/>
                    </a:lnTo>
                    <a:lnTo>
                      <a:pt x="304" y="317"/>
                    </a:lnTo>
                    <a:lnTo>
                      <a:pt x="302" y="315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3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2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2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10"/>
                    </a:lnTo>
                    <a:lnTo>
                      <a:pt x="300" y="308"/>
                    </a:lnTo>
                    <a:lnTo>
                      <a:pt x="302" y="308"/>
                    </a:lnTo>
                    <a:lnTo>
                      <a:pt x="302" y="308"/>
                    </a:lnTo>
                    <a:lnTo>
                      <a:pt x="302" y="306"/>
                    </a:lnTo>
                    <a:lnTo>
                      <a:pt x="302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6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4" y="304"/>
                    </a:lnTo>
                    <a:lnTo>
                      <a:pt x="302" y="304"/>
                    </a:lnTo>
                    <a:lnTo>
                      <a:pt x="302" y="304"/>
                    </a:lnTo>
                    <a:lnTo>
                      <a:pt x="300" y="304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3"/>
                    </a:lnTo>
                    <a:lnTo>
                      <a:pt x="300" y="301"/>
                    </a:lnTo>
                    <a:lnTo>
                      <a:pt x="302" y="301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9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7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5"/>
                    </a:lnTo>
                    <a:lnTo>
                      <a:pt x="302" y="293"/>
                    </a:lnTo>
                    <a:lnTo>
                      <a:pt x="302" y="293"/>
                    </a:lnTo>
                    <a:lnTo>
                      <a:pt x="300" y="293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2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0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90"/>
                    </a:lnTo>
                    <a:lnTo>
                      <a:pt x="302" y="288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2" y="286"/>
                    </a:lnTo>
                    <a:lnTo>
                      <a:pt x="302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6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0" y="284"/>
                    </a:lnTo>
                    <a:lnTo>
                      <a:pt x="302" y="284"/>
                    </a:lnTo>
                    <a:lnTo>
                      <a:pt x="302" y="283"/>
                    </a:lnTo>
                    <a:lnTo>
                      <a:pt x="302" y="283"/>
                    </a:lnTo>
                    <a:lnTo>
                      <a:pt x="304" y="283"/>
                    </a:lnTo>
                    <a:lnTo>
                      <a:pt x="304" y="283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81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9"/>
                    </a:lnTo>
                    <a:lnTo>
                      <a:pt x="304" y="277"/>
                    </a:lnTo>
                    <a:lnTo>
                      <a:pt x="304" y="277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5"/>
                    </a:lnTo>
                    <a:lnTo>
                      <a:pt x="304" y="274"/>
                    </a:lnTo>
                    <a:lnTo>
                      <a:pt x="304" y="274"/>
                    </a:lnTo>
                    <a:lnTo>
                      <a:pt x="306" y="274"/>
                    </a:lnTo>
                    <a:lnTo>
                      <a:pt x="306" y="274"/>
                    </a:lnTo>
                    <a:lnTo>
                      <a:pt x="304" y="272"/>
                    </a:lnTo>
                    <a:lnTo>
                      <a:pt x="306" y="272"/>
                    </a:lnTo>
                    <a:lnTo>
                      <a:pt x="304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70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8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6"/>
                    </a:lnTo>
                    <a:lnTo>
                      <a:pt x="306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5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8" y="263"/>
                    </a:lnTo>
                    <a:lnTo>
                      <a:pt x="309" y="263"/>
                    </a:lnTo>
                    <a:lnTo>
                      <a:pt x="311" y="263"/>
                    </a:lnTo>
                    <a:lnTo>
                      <a:pt x="311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3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5" y="263"/>
                    </a:lnTo>
                    <a:lnTo>
                      <a:pt x="317" y="263"/>
                    </a:lnTo>
                    <a:lnTo>
                      <a:pt x="317" y="263"/>
                    </a:lnTo>
                    <a:lnTo>
                      <a:pt x="317" y="261"/>
                    </a:lnTo>
                    <a:lnTo>
                      <a:pt x="317" y="261"/>
                    </a:lnTo>
                    <a:lnTo>
                      <a:pt x="317" y="263"/>
                    </a:lnTo>
                    <a:lnTo>
                      <a:pt x="318" y="263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18" y="261"/>
                    </a:lnTo>
                    <a:lnTo>
                      <a:pt x="320" y="261"/>
                    </a:lnTo>
                    <a:lnTo>
                      <a:pt x="320" y="261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0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2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4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6" y="259"/>
                    </a:lnTo>
                    <a:lnTo>
                      <a:pt x="328" y="259"/>
                    </a:lnTo>
                    <a:lnTo>
                      <a:pt x="328" y="261"/>
                    </a:lnTo>
                    <a:lnTo>
                      <a:pt x="328" y="261"/>
                    </a:lnTo>
                    <a:lnTo>
                      <a:pt x="329" y="261"/>
                    </a:lnTo>
                    <a:lnTo>
                      <a:pt x="329" y="259"/>
                    </a:lnTo>
                    <a:lnTo>
                      <a:pt x="329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1" y="259"/>
                    </a:lnTo>
                    <a:lnTo>
                      <a:pt x="333" y="259"/>
                    </a:lnTo>
                    <a:lnTo>
                      <a:pt x="333" y="257"/>
                    </a:lnTo>
                    <a:lnTo>
                      <a:pt x="335" y="257"/>
                    </a:lnTo>
                    <a:lnTo>
                      <a:pt x="335" y="257"/>
                    </a:lnTo>
                    <a:lnTo>
                      <a:pt x="337" y="254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2"/>
                    </a:lnTo>
                    <a:lnTo>
                      <a:pt x="338" y="250"/>
                    </a:lnTo>
                    <a:lnTo>
                      <a:pt x="340" y="250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8"/>
                    </a:lnTo>
                    <a:lnTo>
                      <a:pt x="340" y="246"/>
                    </a:lnTo>
                    <a:lnTo>
                      <a:pt x="342" y="246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5"/>
                    </a:lnTo>
                    <a:lnTo>
                      <a:pt x="342" y="243"/>
                    </a:lnTo>
                    <a:lnTo>
                      <a:pt x="342" y="243"/>
                    </a:lnTo>
                    <a:lnTo>
                      <a:pt x="344" y="243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4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6" y="241"/>
                    </a:lnTo>
                    <a:lnTo>
                      <a:pt x="347" y="239"/>
                    </a:lnTo>
                    <a:lnTo>
                      <a:pt x="347" y="239"/>
                    </a:lnTo>
                    <a:lnTo>
                      <a:pt x="349" y="239"/>
                    </a:lnTo>
                    <a:lnTo>
                      <a:pt x="349" y="237"/>
                    </a:lnTo>
                    <a:lnTo>
                      <a:pt x="351" y="237"/>
                    </a:lnTo>
                    <a:lnTo>
                      <a:pt x="351" y="236"/>
                    </a:lnTo>
                    <a:lnTo>
                      <a:pt x="351" y="236"/>
                    </a:lnTo>
                    <a:lnTo>
                      <a:pt x="353" y="236"/>
                    </a:lnTo>
                    <a:lnTo>
                      <a:pt x="353" y="236"/>
                    </a:lnTo>
                    <a:lnTo>
                      <a:pt x="353" y="234"/>
                    </a:lnTo>
                    <a:lnTo>
                      <a:pt x="353" y="234"/>
                    </a:lnTo>
                    <a:lnTo>
                      <a:pt x="355" y="234"/>
                    </a:lnTo>
                    <a:lnTo>
                      <a:pt x="356" y="234"/>
                    </a:lnTo>
                    <a:lnTo>
                      <a:pt x="356" y="234"/>
                    </a:lnTo>
                    <a:lnTo>
                      <a:pt x="356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58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0" y="232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4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6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7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69" y="230"/>
                    </a:lnTo>
                    <a:lnTo>
                      <a:pt x="371" y="230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1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3" y="228"/>
                    </a:lnTo>
                    <a:lnTo>
                      <a:pt x="375" y="228"/>
                    </a:lnTo>
                    <a:lnTo>
                      <a:pt x="375" y="228"/>
                    </a:lnTo>
                    <a:lnTo>
                      <a:pt x="375" y="227"/>
                    </a:lnTo>
                    <a:lnTo>
                      <a:pt x="375" y="227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6" y="225"/>
                    </a:lnTo>
                    <a:lnTo>
                      <a:pt x="378" y="225"/>
                    </a:lnTo>
                    <a:lnTo>
                      <a:pt x="378" y="223"/>
                    </a:lnTo>
                    <a:lnTo>
                      <a:pt x="378" y="223"/>
                    </a:lnTo>
                    <a:lnTo>
                      <a:pt x="380" y="223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0" y="221"/>
                    </a:lnTo>
                    <a:lnTo>
                      <a:pt x="382" y="219"/>
                    </a:lnTo>
                    <a:lnTo>
                      <a:pt x="382" y="219"/>
                    </a:lnTo>
                    <a:lnTo>
                      <a:pt x="382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4" y="218"/>
                    </a:lnTo>
                    <a:lnTo>
                      <a:pt x="385" y="216"/>
                    </a:lnTo>
                    <a:lnTo>
                      <a:pt x="385" y="216"/>
                    </a:lnTo>
                    <a:lnTo>
                      <a:pt x="385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7" y="214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2"/>
                    </a:lnTo>
                    <a:lnTo>
                      <a:pt x="389" y="210"/>
                    </a:lnTo>
                    <a:lnTo>
                      <a:pt x="391" y="210"/>
                    </a:lnTo>
                    <a:lnTo>
                      <a:pt x="391" y="210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1" y="208"/>
                    </a:lnTo>
                    <a:lnTo>
                      <a:pt x="393" y="208"/>
                    </a:lnTo>
                    <a:lnTo>
                      <a:pt x="393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8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7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3"/>
                    </a:lnTo>
                    <a:lnTo>
                      <a:pt x="394" y="201"/>
                    </a:lnTo>
                    <a:lnTo>
                      <a:pt x="393" y="201"/>
                    </a:lnTo>
                    <a:lnTo>
                      <a:pt x="393" y="201"/>
                    </a:lnTo>
                    <a:lnTo>
                      <a:pt x="391" y="201"/>
                    </a:lnTo>
                    <a:lnTo>
                      <a:pt x="389" y="199"/>
                    </a:lnTo>
                    <a:lnTo>
                      <a:pt x="389" y="199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8"/>
                    </a:lnTo>
                    <a:lnTo>
                      <a:pt x="389" y="196"/>
                    </a:lnTo>
                    <a:lnTo>
                      <a:pt x="389" y="194"/>
                    </a:lnTo>
                    <a:lnTo>
                      <a:pt x="387" y="194"/>
                    </a:lnTo>
                    <a:lnTo>
                      <a:pt x="387" y="194"/>
                    </a:lnTo>
                    <a:lnTo>
                      <a:pt x="389" y="194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2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90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9" y="189"/>
                    </a:lnTo>
                    <a:lnTo>
                      <a:pt x="387" y="189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7"/>
                    </a:lnTo>
                    <a:lnTo>
                      <a:pt x="387" y="185"/>
                    </a:lnTo>
                    <a:lnTo>
                      <a:pt x="387" y="185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5" y="183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7" y="181"/>
                    </a:lnTo>
                    <a:lnTo>
                      <a:pt x="385" y="181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4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5" y="180"/>
                    </a:lnTo>
                    <a:lnTo>
                      <a:pt x="387" y="178"/>
                    </a:lnTo>
                    <a:lnTo>
                      <a:pt x="387" y="178"/>
                    </a:lnTo>
                    <a:lnTo>
                      <a:pt x="385" y="178"/>
                    </a:lnTo>
                    <a:lnTo>
                      <a:pt x="385" y="178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5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6"/>
                    </a:lnTo>
                    <a:lnTo>
                      <a:pt x="387" y="174"/>
                    </a:lnTo>
                    <a:lnTo>
                      <a:pt x="387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5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4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2"/>
                    </a:lnTo>
                    <a:lnTo>
                      <a:pt x="382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70"/>
                    </a:lnTo>
                    <a:lnTo>
                      <a:pt x="380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9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7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5"/>
                    </a:lnTo>
                    <a:lnTo>
                      <a:pt x="382" y="163"/>
                    </a:lnTo>
                    <a:lnTo>
                      <a:pt x="382" y="163"/>
                    </a:lnTo>
                    <a:lnTo>
                      <a:pt x="380" y="163"/>
                    </a:lnTo>
                    <a:lnTo>
                      <a:pt x="380" y="163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80" y="161"/>
                    </a:lnTo>
                    <a:lnTo>
                      <a:pt x="378" y="161"/>
                    </a:lnTo>
                    <a:lnTo>
                      <a:pt x="378" y="161"/>
                    </a:lnTo>
                    <a:lnTo>
                      <a:pt x="378" y="160"/>
                    </a:lnTo>
                    <a:lnTo>
                      <a:pt x="378" y="160"/>
                    </a:lnTo>
                    <a:lnTo>
                      <a:pt x="378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8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6" y="154"/>
                    </a:lnTo>
                    <a:lnTo>
                      <a:pt x="375" y="154"/>
                    </a:lnTo>
                    <a:lnTo>
                      <a:pt x="375" y="154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2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51"/>
                    </a:lnTo>
                    <a:lnTo>
                      <a:pt x="375" y="149"/>
                    </a:lnTo>
                    <a:lnTo>
                      <a:pt x="373" y="149"/>
                    </a:lnTo>
                    <a:lnTo>
                      <a:pt x="373" y="149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7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3" y="145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3"/>
                    </a:lnTo>
                    <a:lnTo>
                      <a:pt x="371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2"/>
                    </a:lnTo>
                    <a:lnTo>
                      <a:pt x="369" y="140"/>
                    </a:lnTo>
                    <a:lnTo>
                      <a:pt x="369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40"/>
                    </a:lnTo>
                    <a:lnTo>
                      <a:pt x="371" y="138"/>
                    </a:lnTo>
                    <a:lnTo>
                      <a:pt x="371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8"/>
                    </a:lnTo>
                    <a:lnTo>
                      <a:pt x="369" y="136"/>
                    </a:lnTo>
                    <a:lnTo>
                      <a:pt x="369" y="136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9" y="134"/>
                    </a:lnTo>
                    <a:lnTo>
                      <a:pt x="367" y="132"/>
                    </a:lnTo>
                    <a:lnTo>
                      <a:pt x="367" y="132"/>
                    </a:lnTo>
                    <a:lnTo>
                      <a:pt x="367" y="131"/>
                    </a:lnTo>
                    <a:lnTo>
                      <a:pt x="367" y="129"/>
                    </a:lnTo>
                    <a:lnTo>
                      <a:pt x="366" y="129"/>
                    </a:lnTo>
                    <a:lnTo>
                      <a:pt x="366" y="129"/>
                    </a:lnTo>
                    <a:lnTo>
                      <a:pt x="366" y="127"/>
                    </a:lnTo>
                    <a:lnTo>
                      <a:pt x="366" y="127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5"/>
                    </a:lnTo>
                    <a:lnTo>
                      <a:pt x="366" y="122"/>
                    </a:lnTo>
                    <a:lnTo>
                      <a:pt x="366" y="122"/>
                    </a:lnTo>
                    <a:lnTo>
                      <a:pt x="367" y="122"/>
                    </a:lnTo>
                    <a:lnTo>
                      <a:pt x="367" y="120"/>
                    </a:lnTo>
                    <a:lnTo>
                      <a:pt x="367" y="120"/>
                    </a:lnTo>
                    <a:lnTo>
                      <a:pt x="369" y="120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8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6"/>
                    </a:lnTo>
                    <a:lnTo>
                      <a:pt x="369" y="113"/>
                    </a:lnTo>
                    <a:lnTo>
                      <a:pt x="369" y="113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11"/>
                    </a:lnTo>
                    <a:lnTo>
                      <a:pt x="369" y="109"/>
                    </a:lnTo>
                    <a:lnTo>
                      <a:pt x="371" y="109"/>
                    </a:lnTo>
                    <a:lnTo>
                      <a:pt x="371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7"/>
                    </a:lnTo>
                    <a:lnTo>
                      <a:pt x="369" y="105"/>
                    </a:lnTo>
                    <a:lnTo>
                      <a:pt x="369" y="105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69" y="102"/>
                    </a:lnTo>
                    <a:lnTo>
                      <a:pt x="369" y="102"/>
                    </a:lnTo>
                    <a:lnTo>
                      <a:pt x="371" y="102"/>
                    </a:lnTo>
                    <a:lnTo>
                      <a:pt x="371" y="100"/>
                    </a:lnTo>
                    <a:lnTo>
                      <a:pt x="371" y="100"/>
                    </a:lnTo>
                    <a:lnTo>
                      <a:pt x="369" y="100"/>
                    </a:lnTo>
                    <a:lnTo>
                      <a:pt x="369" y="100"/>
                    </a:lnTo>
                    <a:lnTo>
                      <a:pt x="369" y="98"/>
                    </a:lnTo>
                    <a:lnTo>
                      <a:pt x="369" y="100"/>
                    </a:lnTo>
                    <a:lnTo>
                      <a:pt x="367" y="100"/>
                    </a:lnTo>
                    <a:lnTo>
                      <a:pt x="367" y="100"/>
                    </a:lnTo>
                    <a:lnTo>
                      <a:pt x="366" y="100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6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4"/>
                    </a:lnTo>
                    <a:lnTo>
                      <a:pt x="364" y="93"/>
                    </a:lnTo>
                    <a:lnTo>
                      <a:pt x="364" y="93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91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9"/>
                    </a:lnTo>
                    <a:lnTo>
                      <a:pt x="364" y="87"/>
                    </a:lnTo>
                    <a:lnTo>
                      <a:pt x="364" y="85"/>
                    </a:lnTo>
                    <a:lnTo>
                      <a:pt x="366" y="85"/>
                    </a:lnTo>
                    <a:lnTo>
                      <a:pt x="366" y="85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4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78"/>
                    </a:lnTo>
                    <a:lnTo>
                      <a:pt x="371" y="76"/>
                    </a:lnTo>
                    <a:lnTo>
                      <a:pt x="371" y="76"/>
                    </a:lnTo>
                    <a:lnTo>
                      <a:pt x="371" y="75"/>
                    </a:lnTo>
                    <a:lnTo>
                      <a:pt x="373" y="75"/>
                    </a:lnTo>
                    <a:lnTo>
                      <a:pt x="373" y="75"/>
                    </a:lnTo>
                    <a:lnTo>
                      <a:pt x="373" y="73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71"/>
                    </a:lnTo>
                    <a:lnTo>
                      <a:pt x="373" y="69"/>
                    </a:lnTo>
                    <a:lnTo>
                      <a:pt x="375" y="69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7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5" y="66"/>
                    </a:lnTo>
                    <a:lnTo>
                      <a:pt x="376" y="66"/>
                    </a:lnTo>
                    <a:lnTo>
                      <a:pt x="376" y="66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6" y="64"/>
                    </a:lnTo>
                    <a:lnTo>
                      <a:pt x="378" y="64"/>
                    </a:lnTo>
                    <a:lnTo>
                      <a:pt x="378" y="64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2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60"/>
                    </a:lnTo>
                    <a:lnTo>
                      <a:pt x="378" y="58"/>
                    </a:lnTo>
                    <a:lnTo>
                      <a:pt x="378" y="57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78" y="55"/>
                    </a:lnTo>
                    <a:lnTo>
                      <a:pt x="380" y="53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51"/>
                    </a:lnTo>
                    <a:lnTo>
                      <a:pt x="380" y="49"/>
                    </a:lnTo>
                    <a:lnTo>
                      <a:pt x="380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9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7"/>
                    </a:lnTo>
                    <a:lnTo>
                      <a:pt x="382" y="46"/>
                    </a:lnTo>
                    <a:lnTo>
                      <a:pt x="382" y="46"/>
                    </a:lnTo>
                    <a:lnTo>
                      <a:pt x="382" y="44"/>
                    </a:lnTo>
                    <a:lnTo>
                      <a:pt x="384" y="44"/>
                    </a:lnTo>
                    <a:lnTo>
                      <a:pt x="384" y="44"/>
                    </a:lnTo>
                    <a:lnTo>
                      <a:pt x="384" y="42"/>
                    </a:lnTo>
                    <a:lnTo>
                      <a:pt x="384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5" y="42"/>
                    </a:lnTo>
                    <a:lnTo>
                      <a:pt x="387" y="42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40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8"/>
                    </a:lnTo>
                    <a:lnTo>
                      <a:pt x="387" y="37"/>
                    </a:lnTo>
                    <a:lnTo>
                      <a:pt x="387" y="37"/>
                    </a:lnTo>
                    <a:lnTo>
                      <a:pt x="387" y="35"/>
                    </a:lnTo>
                    <a:lnTo>
                      <a:pt x="387" y="35"/>
                    </a:lnTo>
                    <a:lnTo>
                      <a:pt x="387" y="33"/>
                    </a:lnTo>
                    <a:lnTo>
                      <a:pt x="387" y="31"/>
                    </a:lnTo>
                    <a:lnTo>
                      <a:pt x="387" y="31"/>
                    </a:lnTo>
                    <a:lnTo>
                      <a:pt x="389" y="31"/>
                    </a:lnTo>
                    <a:lnTo>
                      <a:pt x="389" y="31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89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3" y="29"/>
                    </a:lnTo>
                    <a:lnTo>
                      <a:pt x="394" y="29"/>
                    </a:lnTo>
                    <a:lnTo>
                      <a:pt x="394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6" y="29"/>
                    </a:lnTo>
                    <a:lnTo>
                      <a:pt x="398" y="29"/>
                    </a:lnTo>
                    <a:lnTo>
                      <a:pt x="398" y="29"/>
                    </a:lnTo>
                    <a:lnTo>
                      <a:pt x="400" y="28"/>
                    </a:lnTo>
                    <a:lnTo>
                      <a:pt x="400" y="26"/>
                    </a:lnTo>
                    <a:lnTo>
                      <a:pt x="400" y="26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2" y="24"/>
                    </a:lnTo>
                    <a:lnTo>
                      <a:pt x="403" y="22"/>
                    </a:lnTo>
                    <a:lnTo>
                      <a:pt x="403" y="22"/>
                    </a:lnTo>
                    <a:lnTo>
                      <a:pt x="403" y="20"/>
                    </a:lnTo>
                    <a:lnTo>
                      <a:pt x="403" y="20"/>
                    </a:lnTo>
                    <a:lnTo>
                      <a:pt x="403" y="19"/>
                    </a:lnTo>
                    <a:lnTo>
                      <a:pt x="405" y="19"/>
                    </a:lnTo>
                    <a:lnTo>
                      <a:pt x="405" y="19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7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09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7"/>
                    </a:lnTo>
                    <a:lnTo>
                      <a:pt x="411" y="15"/>
                    </a:lnTo>
                    <a:lnTo>
                      <a:pt x="411" y="15"/>
                    </a:lnTo>
                    <a:lnTo>
                      <a:pt x="411" y="13"/>
                    </a:lnTo>
                    <a:lnTo>
                      <a:pt x="411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3" y="11"/>
                    </a:lnTo>
                    <a:lnTo>
                      <a:pt x="414" y="11"/>
                    </a:lnTo>
                    <a:lnTo>
                      <a:pt x="416" y="11"/>
                    </a:lnTo>
                    <a:lnTo>
                      <a:pt x="416" y="11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18" y="9"/>
                    </a:lnTo>
                    <a:lnTo>
                      <a:pt x="420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5" y="9"/>
                    </a:lnTo>
                    <a:lnTo>
                      <a:pt x="427" y="9"/>
                    </a:lnTo>
                    <a:lnTo>
                      <a:pt x="427" y="9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7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8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6"/>
                    </a:lnTo>
                    <a:lnTo>
                      <a:pt x="429" y="4"/>
                    </a:lnTo>
                    <a:lnTo>
                      <a:pt x="429" y="4"/>
                    </a:lnTo>
                    <a:lnTo>
                      <a:pt x="431" y="4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1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6"/>
                    </a:lnTo>
                    <a:lnTo>
                      <a:pt x="432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4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6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38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1" y="8"/>
                    </a:lnTo>
                    <a:lnTo>
                      <a:pt x="441" y="8"/>
                    </a:lnTo>
                    <a:lnTo>
                      <a:pt x="441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5" y="6"/>
                    </a:lnTo>
                    <a:lnTo>
                      <a:pt x="447" y="6"/>
                    </a:lnTo>
                    <a:lnTo>
                      <a:pt x="447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49" y="6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1" y="4"/>
                    </a:lnTo>
                    <a:lnTo>
                      <a:pt x="452" y="4"/>
                    </a:lnTo>
                    <a:lnTo>
                      <a:pt x="452" y="4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1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2" y="2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58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0" y="2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4"/>
                    </a:lnTo>
                    <a:lnTo>
                      <a:pt x="461" y="6"/>
                    </a:lnTo>
                    <a:lnTo>
                      <a:pt x="461" y="6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3" y="8"/>
                    </a:lnTo>
                    <a:lnTo>
                      <a:pt x="465" y="8"/>
                    </a:lnTo>
                    <a:lnTo>
                      <a:pt x="465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7" y="8"/>
                    </a:lnTo>
                    <a:lnTo>
                      <a:pt x="469" y="8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0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9"/>
                    </a:lnTo>
                    <a:lnTo>
                      <a:pt x="472" y="11"/>
                    </a:lnTo>
                    <a:lnTo>
                      <a:pt x="474" y="11"/>
                    </a:lnTo>
                    <a:lnTo>
                      <a:pt x="474" y="13"/>
                    </a:lnTo>
                    <a:lnTo>
                      <a:pt x="474" y="13"/>
                    </a:lnTo>
                    <a:lnTo>
                      <a:pt x="474" y="15"/>
                    </a:lnTo>
                    <a:lnTo>
                      <a:pt x="476" y="15"/>
                    </a:lnTo>
                    <a:lnTo>
                      <a:pt x="476" y="15"/>
                    </a:lnTo>
                    <a:lnTo>
                      <a:pt x="476" y="17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19"/>
                    </a:lnTo>
                    <a:lnTo>
                      <a:pt x="476" y="20"/>
                    </a:lnTo>
                    <a:lnTo>
                      <a:pt x="476" y="20"/>
                    </a:lnTo>
                    <a:lnTo>
                      <a:pt x="478" y="20"/>
                    </a:lnTo>
                    <a:lnTo>
                      <a:pt x="478" y="20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8" y="22"/>
                    </a:lnTo>
                    <a:lnTo>
                      <a:pt x="479" y="24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79" y="26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1" y="28"/>
                    </a:lnTo>
                    <a:lnTo>
                      <a:pt x="483" y="28"/>
                    </a:lnTo>
                    <a:lnTo>
                      <a:pt x="483" y="28"/>
                    </a:lnTo>
                    <a:lnTo>
                      <a:pt x="483" y="29"/>
                    </a:lnTo>
                    <a:lnTo>
                      <a:pt x="485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7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89" y="29"/>
                    </a:lnTo>
                    <a:lnTo>
                      <a:pt x="490" y="29"/>
                    </a:lnTo>
                    <a:lnTo>
                      <a:pt x="490" y="29"/>
                    </a:lnTo>
                    <a:lnTo>
                      <a:pt x="492" y="31"/>
                    </a:lnTo>
                    <a:lnTo>
                      <a:pt x="494" y="31"/>
                    </a:lnTo>
                    <a:lnTo>
                      <a:pt x="494" y="31"/>
                    </a:lnTo>
                    <a:lnTo>
                      <a:pt x="496" y="31"/>
                    </a:lnTo>
                    <a:lnTo>
                      <a:pt x="496" y="29"/>
                    </a:lnTo>
                    <a:lnTo>
                      <a:pt x="496" y="29"/>
                    </a:lnTo>
                    <a:lnTo>
                      <a:pt x="496" y="31"/>
                    </a:lnTo>
                    <a:lnTo>
                      <a:pt x="498" y="31"/>
                    </a:lnTo>
                    <a:lnTo>
                      <a:pt x="498" y="31"/>
                    </a:lnTo>
                    <a:lnTo>
                      <a:pt x="499" y="31"/>
                    </a:lnTo>
                    <a:lnTo>
                      <a:pt x="499" y="31"/>
                    </a:lnTo>
                    <a:lnTo>
                      <a:pt x="499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1" y="29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8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3" y="26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4"/>
                    </a:lnTo>
                    <a:lnTo>
                      <a:pt x="505" y="22"/>
                    </a:lnTo>
                    <a:lnTo>
                      <a:pt x="507" y="22"/>
                    </a:lnTo>
                    <a:lnTo>
                      <a:pt x="507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08" y="20"/>
                    </a:lnTo>
                    <a:lnTo>
                      <a:pt x="510" y="20"/>
                    </a:lnTo>
                    <a:lnTo>
                      <a:pt x="510" y="19"/>
                    </a:lnTo>
                    <a:lnTo>
                      <a:pt x="512" y="17"/>
                    </a:lnTo>
                    <a:lnTo>
                      <a:pt x="512" y="15"/>
                    </a:lnTo>
                    <a:lnTo>
                      <a:pt x="512" y="15"/>
                    </a:lnTo>
                    <a:lnTo>
                      <a:pt x="514" y="15"/>
                    </a:lnTo>
                    <a:lnTo>
                      <a:pt x="514" y="15"/>
                    </a:lnTo>
                    <a:lnTo>
                      <a:pt x="516" y="15"/>
                    </a:lnTo>
                    <a:lnTo>
                      <a:pt x="517" y="13"/>
                    </a:lnTo>
                    <a:lnTo>
                      <a:pt x="517" y="13"/>
                    </a:lnTo>
                    <a:lnTo>
                      <a:pt x="519" y="13"/>
                    </a:lnTo>
                    <a:lnTo>
                      <a:pt x="519" y="13"/>
                    </a:lnTo>
                    <a:lnTo>
                      <a:pt x="519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1" y="11"/>
                    </a:lnTo>
                    <a:lnTo>
                      <a:pt x="523" y="9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5" y="8"/>
                    </a:lnTo>
                    <a:lnTo>
                      <a:pt x="526" y="6"/>
                    </a:lnTo>
                    <a:lnTo>
                      <a:pt x="526" y="6"/>
                    </a:lnTo>
                    <a:lnTo>
                      <a:pt x="528" y="6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28" y="8"/>
                    </a:lnTo>
                    <a:lnTo>
                      <a:pt x="530" y="8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9"/>
                    </a:lnTo>
                    <a:lnTo>
                      <a:pt x="530" y="8"/>
                    </a:lnTo>
                    <a:lnTo>
                      <a:pt x="530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8"/>
                    </a:lnTo>
                    <a:lnTo>
                      <a:pt x="532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4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6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7" y="9"/>
                    </a:lnTo>
                    <a:lnTo>
                      <a:pt x="539" y="9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39" y="11"/>
                    </a:lnTo>
                    <a:lnTo>
                      <a:pt x="541" y="13"/>
                    </a:lnTo>
                    <a:lnTo>
                      <a:pt x="541" y="13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5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7"/>
                    </a:lnTo>
                    <a:lnTo>
                      <a:pt x="541" y="19"/>
                    </a:lnTo>
                    <a:lnTo>
                      <a:pt x="541" y="20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2"/>
                    </a:lnTo>
                    <a:lnTo>
                      <a:pt x="541" y="24"/>
                    </a:lnTo>
                    <a:lnTo>
                      <a:pt x="541" y="24"/>
                    </a:lnTo>
                    <a:lnTo>
                      <a:pt x="543" y="24"/>
                    </a:lnTo>
                    <a:lnTo>
                      <a:pt x="543" y="24"/>
                    </a:lnTo>
                    <a:lnTo>
                      <a:pt x="545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6" y="24"/>
                    </a:lnTo>
                    <a:lnTo>
                      <a:pt x="548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0" y="24"/>
                    </a:lnTo>
                    <a:lnTo>
                      <a:pt x="552" y="24"/>
                    </a:lnTo>
                    <a:lnTo>
                      <a:pt x="552" y="24"/>
                    </a:lnTo>
                    <a:lnTo>
                      <a:pt x="552" y="26"/>
                    </a:lnTo>
                    <a:lnTo>
                      <a:pt x="552" y="26"/>
                    </a:lnTo>
                    <a:lnTo>
                      <a:pt x="554" y="26"/>
                    </a:lnTo>
                    <a:lnTo>
                      <a:pt x="554" y="26"/>
                    </a:lnTo>
                    <a:lnTo>
                      <a:pt x="555" y="26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5" y="28"/>
                    </a:lnTo>
                    <a:lnTo>
                      <a:pt x="557" y="29"/>
                    </a:lnTo>
                    <a:lnTo>
                      <a:pt x="559" y="29"/>
                    </a:lnTo>
                    <a:lnTo>
                      <a:pt x="559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1" y="29"/>
                    </a:lnTo>
                    <a:lnTo>
                      <a:pt x="563" y="29"/>
                    </a:lnTo>
                    <a:lnTo>
                      <a:pt x="563" y="29"/>
                    </a:lnTo>
                    <a:lnTo>
                      <a:pt x="564" y="29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4" y="31"/>
                    </a:lnTo>
                    <a:lnTo>
                      <a:pt x="566" y="31"/>
                    </a:lnTo>
                    <a:lnTo>
                      <a:pt x="566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68" y="31"/>
                    </a:lnTo>
                    <a:lnTo>
                      <a:pt x="570" y="31"/>
                    </a:lnTo>
                    <a:lnTo>
                      <a:pt x="572" y="33"/>
                    </a:lnTo>
                    <a:lnTo>
                      <a:pt x="572" y="33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2" y="35"/>
                    </a:lnTo>
                    <a:lnTo>
                      <a:pt x="574" y="35"/>
                    </a:lnTo>
                    <a:lnTo>
                      <a:pt x="574" y="37"/>
                    </a:lnTo>
                    <a:lnTo>
                      <a:pt x="575" y="37"/>
                    </a:lnTo>
                    <a:lnTo>
                      <a:pt x="575" y="37"/>
                    </a:lnTo>
                    <a:lnTo>
                      <a:pt x="577" y="38"/>
                    </a:lnTo>
                    <a:lnTo>
                      <a:pt x="577" y="38"/>
                    </a:lnTo>
                    <a:lnTo>
                      <a:pt x="579" y="38"/>
                    </a:lnTo>
                    <a:lnTo>
                      <a:pt x="579" y="38"/>
                    </a:lnTo>
                    <a:lnTo>
                      <a:pt x="581" y="38"/>
                    </a:lnTo>
                    <a:lnTo>
                      <a:pt x="581" y="40"/>
                    </a:lnTo>
                    <a:lnTo>
                      <a:pt x="583" y="40"/>
                    </a:lnTo>
                    <a:lnTo>
                      <a:pt x="583" y="42"/>
                    </a:lnTo>
                    <a:lnTo>
                      <a:pt x="583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4" y="42"/>
                    </a:lnTo>
                    <a:lnTo>
                      <a:pt x="586" y="42"/>
                    </a:lnTo>
                    <a:lnTo>
                      <a:pt x="586" y="44"/>
                    </a:lnTo>
                    <a:lnTo>
                      <a:pt x="586" y="44"/>
                    </a:lnTo>
                    <a:lnTo>
                      <a:pt x="586" y="46"/>
                    </a:lnTo>
                    <a:lnTo>
                      <a:pt x="586" y="46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6" y="47"/>
                    </a:lnTo>
                    <a:lnTo>
                      <a:pt x="588" y="47"/>
                    </a:lnTo>
                    <a:lnTo>
                      <a:pt x="588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6" y="49"/>
                    </a:lnTo>
                    <a:lnTo>
                      <a:pt x="584" y="51"/>
                    </a:lnTo>
                    <a:lnTo>
                      <a:pt x="583" y="51"/>
                    </a:lnTo>
                    <a:lnTo>
                      <a:pt x="583" y="51"/>
                    </a:lnTo>
                    <a:lnTo>
                      <a:pt x="581" y="51"/>
                    </a:lnTo>
                    <a:lnTo>
                      <a:pt x="581" y="51"/>
                    </a:lnTo>
                    <a:lnTo>
                      <a:pt x="579" y="51"/>
                    </a:lnTo>
                    <a:lnTo>
                      <a:pt x="579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1"/>
                    </a:lnTo>
                    <a:lnTo>
                      <a:pt x="577" y="53"/>
                    </a:lnTo>
                    <a:lnTo>
                      <a:pt x="575" y="53"/>
                    </a:lnTo>
                    <a:lnTo>
                      <a:pt x="575" y="53"/>
                    </a:lnTo>
                    <a:lnTo>
                      <a:pt x="575" y="55"/>
                    </a:lnTo>
                    <a:lnTo>
                      <a:pt x="575" y="55"/>
                    </a:lnTo>
                    <a:lnTo>
                      <a:pt x="574" y="55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4" y="57"/>
                    </a:lnTo>
                    <a:lnTo>
                      <a:pt x="575" y="58"/>
                    </a:lnTo>
                    <a:lnTo>
                      <a:pt x="575" y="58"/>
                    </a:lnTo>
                    <a:lnTo>
                      <a:pt x="577" y="60"/>
                    </a:lnTo>
                    <a:lnTo>
                      <a:pt x="577" y="60"/>
                    </a:lnTo>
                    <a:lnTo>
                      <a:pt x="579" y="62"/>
                    </a:lnTo>
                    <a:lnTo>
                      <a:pt x="579" y="62"/>
                    </a:lnTo>
                    <a:lnTo>
                      <a:pt x="581" y="62"/>
                    </a:lnTo>
                    <a:lnTo>
                      <a:pt x="581" y="62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3" y="64"/>
                    </a:lnTo>
                    <a:lnTo>
                      <a:pt x="584" y="64"/>
                    </a:lnTo>
                    <a:lnTo>
                      <a:pt x="584" y="64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6" y="66"/>
                    </a:lnTo>
                    <a:lnTo>
                      <a:pt x="588" y="66"/>
                    </a:lnTo>
                    <a:lnTo>
                      <a:pt x="588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0" y="66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2" y="67"/>
                    </a:lnTo>
                    <a:lnTo>
                      <a:pt x="593" y="69"/>
                    </a:lnTo>
                    <a:lnTo>
                      <a:pt x="593" y="69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3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5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6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3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2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8"/>
                    </a:lnTo>
                    <a:lnTo>
                      <a:pt x="590" y="76"/>
                    </a:lnTo>
                    <a:lnTo>
                      <a:pt x="590" y="76"/>
                    </a:lnTo>
                    <a:lnTo>
                      <a:pt x="588" y="76"/>
                    </a:lnTo>
                    <a:lnTo>
                      <a:pt x="588" y="76"/>
                    </a:lnTo>
                    <a:lnTo>
                      <a:pt x="586" y="76"/>
                    </a:lnTo>
                    <a:lnTo>
                      <a:pt x="584" y="76"/>
                    </a:lnTo>
                    <a:lnTo>
                      <a:pt x="584" y="76"/>
                    </a:lnTo>
                    <a:lnTo>
                      <a:pt x="583" y="76"/>
                    </a:lnTo>
                    <a:lnTo>
                      <a:pt x="583" y="78"/>
                    </a:lnTo>
                    <a:lnTo>
                      <a:pt x="583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81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9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7" y="78"/>
                    </a:lnTo>
                    <a:lnTo>
                      <a:pt x="575" y="78"/>
                    </a:lnTo>
                    <a:lnTo>
                      <a:pt x="575" y="76"/>
                    </a:lnTo>
                    <a:lnTo>
                      <a:pt x="575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4" y="76"/>
                    </a:lnTo>
                    <a:lnTo>
                      <a:pt x="572" y="76"/>
                    </a:lnTo>
                    <a:lnTo>
                      <a:pt x="574" y="76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4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2" y="78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70" y="80"/>
                    </a:lnTo>
                    <a:lnTo>
                      <a:pt x="568" y="80"/>
                    </a:lnTo>
                    <a:lnTo>
                      <a:pt x="568" y="80"/>
                    </a:lnTo>
                    <a:lnTo>
                      <a:pt x="568" y="82"/>
                    </a:lnTo>
                    <a:lnTo>
                      <a:pt x="568" y="82"/>
                    </a:lnTo>
                    <a:lnTo>
                      <a:pt x="563" y="84"/>
                    </a:lnTo>
                    <a:lnTo>
                      <a:pt x="563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59" y="85"/>
                    </a:lnTo>
                    <a:lnTo>
                      <a:pt x="557" y="85"/>
                    </a:lnTo>
                    <a:lnTo>
                      <a:pt x="557" y="85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5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7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89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4" y="91"/>
                    </a:lnTo>
                    <a:lnTo>
                      <a:pt x="555" y="91"/>
                    </a:lnTo>
                    <a:lnTo>
                      <a:pt x="555" y="91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3"/>
                    </a:lnTo>
                    <a:lnTo>
                      <a:pt x="555" y="94"/>
                    </a:lnTo>
                    <a:lnTo>
                      <a:pt x="555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4"/>
                    </a:lnTo>
                    <a:lnTo>
                      <a:pt x="557" y="96"/>
                    </a:lnTo>
                    <a:lnTo>
                      <a:pt x="557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59" y="96"/>
                    </a:lnTo>
                    <a:lnTo>
                      <a:pt x="561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3" y="98"/>
                    </a:lnTo>
                    <a:lnTo>
                      <a:pt x="564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6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68" y="100"/>
                    </a:lnTo>
                    <a:lnTo>
                      <a:pt x="570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2" y="100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4" y="98"/>
                    </a:lnTo>
                    <a:lnTo>
                      <a:pt x="575" y="98"/>
                    </a:lnTo>
                    <a:lnTo>
                      <a:pt x="575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98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0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2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7" y="104"/>
                    </a:lnTo>
                    <a:lnTo>
                      <a:pt x="579" y="104"/>
                    </a:lnTo>
                    <a:lnTo>
                      <a:pt x="579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1" y="104"/>
                    </a:lnTo>
                    <a:lnTo>
                      <a:pt x="583" y="104"/>
                    </a:lnTo>
                    <a:lnTo>
                      <a:pt x="583" y="105"/>
                    </a:lnTo>
                    <a:lnTo>
                      <a:pt x="584" y="105"/>
                    </a:lnTo>
                    <a:lnTo>
                      <a:pt x="584" y="105"/>
                    </a:lnTo>
                    <a:lnTo>
                      <a:pt x="586" y="105"/>
                    </a:lnTo>
                    <a:lnTo>
                      <a:pt x="586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88" y="105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7"/>
                    </a:lnTo>
                    <a:lnTo>
                      <a:pt x="590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88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0" y="109"/>
                    </a:lnTo>
                    <a:lnTo>
                      <a:pt x="592" y="111"/>
                    </a:lnTo>
                    <a:lnTo>
                      <a:pt x="592" y="111"/>
                    </a:lnTo>
                    <a:lnTo>
                      <a:pt x="593" y="111"/>
                    </a:lnTo>
                    <a:lnTo>
                      <a:pt x="593" y="111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3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3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2" y="114"/>
                    </a:lnTo>
                    <a:lnTo>
                      <a:pt x="590" y="114"/>
                    </a:lnTo>
                    <a:lnTo>
                      <a:pt x="590" y="114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6"/>
                    </a:lnTo>
                    <a:lnTo>
                      <a:pt x="590" y="118"/>
                    </a:lnTo>
                    <a:lnTo>
                      <a:pt x="590" y="118"/>
                    </a:lnTo>
                    <a:lnTo>
                      <a:pt x="590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0"/>
                    </a:lnTo>
                    <a:lnTo>
                      <a:pt x="588" y="122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3"/>
                    </a:lnTo>
                    <a:lnTo>
                      <a:pt x="588" y="127"/>
                    </a:lnTo>
                    <a:lnTo>
                      <a:pt x="588" y="127"/>
                    </a:lnTo>
                    <a:lnTo>
                      <a:pt x="590" y="127"/>
                    </a:lnTo>
                    <a:lnTo>
                      <a:pt x="590" y="127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29"/>
                    </a:lnTo>
                    <a:lnTo>
                      <a:pt x="590" y="131"/>
                    </a:lnTo>
                    <a:lnTo>
                      <a:pt x="590" y="131"/>
                    </a:lnTo>
                    <a:lnTo>
                      <a:pt x="590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2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4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88" y="136"/>
                    </a:lnTo>
                    <a:lnTo>
                      <a:pt x="590" y="138"/>
                    </a:lnTo>
                    <a:lnTo>
                      <a:pt x="590" y="138"/>
                    </a:lnTo>
                    <a:lnTo>
                      <a:pt x="592" y="140"/>
                    </a:lnTo>
                    <a:lnTo>
                      <a:pt x="592" y="140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3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2"/>
                    </a:lnTo>
                    <a:lnTo>
                      <a:pt x="595" y="143"/>
                    </a:lnTo>
                    <a:lnTo>
                      <a:pt x="595" y="143"/>
                    </a:lnTo>
                    <a:lnTo>
                      <a:pt x="595" y="145"/>
                    </a:lnTo>
                    <a:lnTo>
                      <a:pt x="595" y="145"/>
                    </a:lnTo>
                    <a:lnTo>
                      <a:pt x="597" y="145"/>
                    </a:lnTo>
                    <a:lnTo>
                      <a:pt x="597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7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49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9" y="151"/>
                    </a:lnTo>
                    <a:lnTo>
                      <a:pt x="597" y="151"/>
                    </a:lnTo>
                    <a:lnTo>
                      <a:pt x="597" y="151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7" y="152"/>
                    </a:lnTo>
                    <a:lnTo>
                      <a:pt x="595" y="152"/>
                    </a:lnTo>
                    <a:lnTo>
                      <a:pt x="593" y="152"/>
                    </a:lnTo>
                    <a:lnTo>
                      <a:pt x="593" y="152"/>
                    </a:lnTo>
                    <a:lnTo>
                      <a:pt x="592" y="151"/>
                    </a:lnTo>
                    <a:lnTo>
                      <a:pt x="592" y="151"/>
                    </a:lnTo>
                    <a:lnTo>
                      <a:pt x="590" y="151"/>
                    </a:lnTo>
                    <a:lnTo>
                      <a:pt x="590" y="151"/>
                    </a:lnTo>
                    <a:lnTo>
                      <a:pt x="588" y="151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2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4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8" y="156"/>
                    </a:lnTo>
                    <a:lnTo>
                      <a:pt x="586" y="156"/>
                    </a:lnTo>
                    <a:lnTo>
                      <a:pt x="586" y="156"/>
                    </a:lnTo>
                    <a:lnTo>
                      <a:pt x="586" y="158"/>
                    </a:lnTo>
                    <a:lnTo>
                      <a:pt x="584" y="158"/>
                    </a:lnTo>
                    <a:lnTo>
                      <a:pt x="584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3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58"/>
                    </a:lnTo>
                    <a:lnTo>
                      <a:pt x="581" y="160"/>
                    </a:lnTo>
                    <a:lnTo>
                      <a:pt x="579" y="160"/>
                    </a:lnTo>
                    <a:lnTo>
                      <a:pt x="579" y="160"/>
                    </a:lnTo>
                    <a:lnTo>
                      <a:pt x="579" y="161"/>
                    </a:lnTo>
                    <a:lnTo>
                      <a:pt x="579" y="161"/>
                    </a:lnTo>
                    <a:lnTo>
                      <a:pt x="581" y="161"/>
                    </a:lnTo>
                    <a:lnTo>
                      <a:pt x="581" y="161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1" y="163"/>
                    </a:lnTo>
                    <a:lnTo>
                      <a:pt x="583" y="163"/>
                    </a:lnTo>
                    <a:lnTo>
                      <a:pt x="583" y="163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5"/>
                    </a:lnTo>
                    <a:lnTo>
                      <a:pt x="583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4" y="167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6" y="169"/>
                    </a:lnTo>
                    <a:lnTo>
                      <a:pt x="588" y="170"/>
                    </a:lnTo>
                    <a:lnTo>
                      <a:pt x="590" y="172"/>
                    </a:lnTo>
                    <a:lnTo>
                      <a:pt x="592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3" y="172"/>
                    </a:lnTo>
                    <a:lnTo>
                      <a:pt x="595" y="172"/>
                    </a:lnTo>
                    <a:lnTo>
                      <a:pt x="595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7" y="172"/>
                    </a:lnTo>
                    <a:lnTo>
                      <a:pt x="599" y="172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599" y="170"/>
                    </a:lnTo>
                    <a:lnTo>
                      <a:pt x="601" y="172"/>
                    </a:lnTo>
                    <a:lnTo>
                      <a:pt x="601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2" y="172"/>
                    </a:lnTo>
                    <a:lnTo>
                      <a:pt x="604" y="174"/>
                    </a:lnTo>
                    <a:lnTo>
                      <a:pt x="604" y="174"/>
                    </a:lnTo>
                    <a:lnTo>
                      <a:pt x="606" y="174"/>
                    </a:lnTo>
                    <a:lnTo>
                      <a:pt x="606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08" y="174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0" y="172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1" y="174"/>
                    </a:lnTo>
                    <a:lnTo>
                      <a:pt x="610" y="174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0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1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6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78"/>
                    </a:lnTo>
                    <a:lnTo>
                      <a:pt x="613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1" y="180"/>
                    </a:lnTo>
                    <a:lnTo>
                      <a:pt x="610" y="180"/>
                    </a:lnTo>
                    <a:lnTo>
                      <a:pt x="610" y="181"/>
                    </a:lnTo>
                    <a:lnTo>
                      <a:pt x="610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1"/>
                    </a:lnTo>
                    <a:lnTo>
                      <a:pt x="608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3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6" y="185"/>
                    </a:lnTo>
                    <a:lnTo>
                      <a:pt x="608" y="187"/>
                    </a:lnTo>
                    <a:lnTo>
                      <a:pt x="608" y="187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89"/>
                    </a:lnTo>
                    <a:lnTo>
                      <a:pt x="608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0" y="190"/>
                    </a:lnTo>
                    <a:lnTo>
                      <a:pt x="611" y="192"/>
                    </a:lnTo>
                    <a:lnTo>
                      <a:pt x="611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3" y="192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4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5" y="196"/>
                    </a:lnTo>
                    <a:lnTo>
                      <a:pt x="613" y="198"/>
                    </a:lnTo>
                    <a:lnTo>
                      <a:pt x="613" y="198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199"/>
                    </a:lnTo>
                    <a:lnTo>
                      <a:pt x="613" y="201"/>
                    </a:lnTo>
                    <a:lnTo>
                      <a:pt x="617" y="201"/>
                    </a:lnTo>
                    <a:lnTo>
                      <a:pt x="617" y="201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19" y="203"/>
                    </a:lnTo>
                    <a:lnTo>
                      <a:pt x="621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2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4" y="203"/>
                    </a:lnTo>
                    <a:lnTo>
                      <a:pt x="626" y="205"/>
                    </a:lnTo>
                    <a:lnTo>
                      <a:pt x="626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28" y="205"/>
                    </a:lnTo>
                    <a:lnTo>
                      <a:pt x="630" y="207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08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0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2"/>
                    </a:lnTo>
                    <a:lnTo>
                      <a:pt x="631" y="214"/>
                    </a:lnTo>
                    <a:lnTo>
                      <a:pt x="631" y="214"/>
                    </a:lnTo>
                    <a:lnTo>
                      <a:pt x="631" y="216"/>
                    </a:lnTo>
                    <a:lnTo>
                      <a:pt x="631" y="216"/>
                    </a:lnTo>
                    <a:lnTo>
                      <a:pt x="630" y="218"/>
                    </a:lnTo>
                    <a:lnTo>
                      <a:pt x="630" y="219"/>
                    </a:lnTo>
                    <a:lnTo>
                      <a:pt x="631" y="221"/>
                    </a:lnTo>
                    <a:lnTo>
                      <a:pt x="631" y="223"/>
                    </a:lnTo>
                    <a:lnTo>
                      <a:pt x="631" y="223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5"/>
                    </a:lnTo>
                    <a:lnTo>
                      <a:pt x="631" y="227"/>
                    </a:lnTo>
                    <a:lnTo>
                      <a:pt x="631" y="228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0"/>
                    </a:lnTo>
                    <a:lnTo>
                      <a:pt x="631" y="232"/>
                    </a:lnTo>
                    <a:lnTo>
                      <a:pt x="633" y="232"/>
                    </a:lnTo>
                    <a:lnTo>
                      <a:pt x="633" y="234"/>
                    </a:lnTo>
                    <a:lnTo>
                      <a:pt x="633" y="234"/>
                    </a:lnTo>
                    <a:lnTo>
                      <a:pt x="635" y="236"/>
                    </a:lnTo>
                    <a:lnTo>
                      <a:pt x="637" y="236"/>
                    </a:lnTo>
                    <a:lnTo>
                      <a:pt x="637" y="237"/>
                    </a:lnTo>
                    <a:lnTo>
                      <a:pt x="637" y="239"/>
                    </a:lnTo>
                    <a:lnTo>
                      <a:pt x="639" y="239"/>
                    </a:lnTo>
                    <a:lnTo>
                      <a:pt x="639" y="239"/>
                    </a:lnTo>
                    <a:lnTo>
                      <a:pt x="639" y="241"/>
                    </a:lnTo>
                    <a:lnTo>
                      <a:pt x="639" y="241"/>
                    </a:lnTo>
                    <a:lnTo>
                      <a:pt x="640" y="241"/>
                    </a:lnTo>
                    <a:lnTo>
                      <a:pt x="640" y="241"/>
                    </a:lnTo>
                    <a:lnTo>
                      <a:pt x="640" y="243"/>
                    </a:lnTo>
                    <a:lnTo>
                      <a:pt x="640" y="243"/>
                    </a:lnTo>
                    <a:lnTo>
                      <a:pt x="642" y="243"/>
                    </a:lnTo>
                    <a:lnTo>
                      <a:pt x="642" y="243"/>
                    </a:lnTo>
                    <a:lnTo>
                      <a:pt x="644" y="243"/>
                    </a:lnTo>
                    <a:lnTo>
                      <a:pt x="646" y="243"/>
                    </a:lnTo>
                    <a:lnTo>
                      <a:pt x="648" y="243"/>
                    </a:lnTo>
                    <a:lnTo>
                      <a:pt x="649" y="243"/>
                    </a:lnTo>
                    <a:lnTo>
                      <a:pt x="649" y="243"/>
                    </a:lnTo>
                    <a:lnTo>
                      <a:pt x="651" y="241"/>
                    </a:lnTo>
                    <a:lnTo>
                      <a:pt x="651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41"/>
                    </a:lnTo>
                    <a:lnTo>
                      <a:pt x="653" y="239"/>
                    </a:lnTo>
                    <a:lnTo>
                      <a:pt x="655" y="239"/>
                    </a:lnTo>
                    <a:lnTo>
                      <a:pt x="655" y="239"/>
                    </a:lnTo>
                    <a:lnTo>
                      <a:pt x="657" y="239"/>
                    </a:lnTo>
                    <a:lnTo>
                      <a:pt x="657" y="239"/>
                    </a:lnTo>
                    <a:lnTo>
                      <a:pt x="657" y="237"/>
                    </a:lnTo>
                    <a:lnTo>
                      <a:pt x="657" y="236"/>
                    </a:lnTo>
                    <a:lnTo>
                      <a:pt x="657" y="236"/>
                    </a:lnTo>
                    <a:lnTo>
                      <a:pt x="659" y="234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2"/>
                    </a:lnTo>
                    <a:lnTo>
                      <a:pt x="659" y="230"/>
                    </a:lnTo>
                    <a:lnTo>
                      <a:pt x="659" y="230"/>
                    </a:lnTo>
                    <a:lnTo>
                      <a:pt x="659" y="228"/>
                    </a:lnTo>
                    <a:lnTo>
                      <a:pt x="659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0" y="228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2" y="227"/>
                    </a:lnTo>
                    <a:lnTo>
                      <a:pt x="664" y="227"/>
                    </a:lnTo>
                    <a:lnTo>
                      <a:pt x="664" y="227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7"/>
                    </a:lnTo>
                    <a:lnTo>
                      <a:pt x="669" y="225"/>
                    </a:lnTo>
                    <a:lnTo>
                      <a:pt x="669" y="225"/>
                    </a:lnTo>
                    <a:lnTo>
                      <a:pt x="671" y="225"/>
                    </a:lnTo>
                    <a:lnTo>
                      <a:pt x="673" y="225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5" y="223"/>
                    </a:lnTo>
                    <a:lnTo>
                      <a:pt x="677" y="223"/>
                    </a:lnTo>
                    <a:lnTo>
                      <a:pt x="675" y="219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5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7" y="216"/>
                    </a:lnTo>
                    <a:lnTo>
                      <a:pt x="678" y="216"/>
                    </a:lnTo>
                    <a:lnTo>
                      <a:pt x="678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6"/>
                    </a:lnTo>
                    <a:lnTo>
                      <a:pt x="680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2" y="214"/>
                    </a:lnTo>
                    <a:lnTo>
                      <a:pt x="684" y="214"/>
                    </a:lnTo>
                    <a:lnTo>
                      <a:pt x="684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6" y="212"/>
                    </a:lnTo>
                    <a:lnTo>
                      <a:pt x="687" y="212"/>
                    </a:lnTo>
                    <a:lnTo>
                      <a:pt x="687" y="212"/>
                    </a:lnTo>
                    <a:lnTo>
                      <a:pt x="687" y="210"/>
                    </a:lnTo>
                    <a:lnTo>
                      <a:pt x="689" y="210"/>
                    </a:lnTo>
                    <a:lnTo>
                      <a:pt x="689" y="210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9" y="208"/>
                    </a:lnTo>
                    <a:lnTo>
                      <a:pt x="687" y="208"/>
                    </a:lnTo>
                    <a:lnTo>
                      <a:pt x="686" y="207"/>
                    </a:lnTo>
                    <a:lnTo>
                      <a:pt x="684" y="207"/>
                    </a:lnTo>
                    <a:lnTo>
                      <a:pt x="684" y="207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5"/>
                    </a:lnTo>
                    <a:lnTo>
                      <a:pt x="684" y="203"/>
                    </a:lnTo>
                    <a:lnTo>
                      <a:pt x="686" y="201"/>
                    </a:lnTo>
                    <a:lnTo>
                      <a:pt x="686" y="201"/>
                    </a:lnTo>
                    <a:lnTo>
                      <a:pt x="686" y="199"/>
                    </a:lnTo>
                    <a:lnTo>
                      <a:pt x="686" y="199"/>
                    </a:lnTo>
                    <a:lnTo>
                      <a:pt x="686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8"/>
                    </a:lnTo>
                    <a:lnTo>
                      <a:pt x="687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6"/>
                    </a:lnTo>
                    <a:lnTo>
                      <a:pt x="689" y="194"/>
                    </a:lnTo>
                    <a:lnTo>
                      <a:pt x="689" y="194"/>
                    </a:lnTo>
                    <a:lnTo>
                      <a:pt x="691" y="194"/>
                    </a:lnTo>
                    <a:lnTo>
                      <a:pt x="693" y="194"/>
                    </a:lnTo>
                    <a:lnTo>
                      <a:pt x="693" y="194"/>
                    </a:lnTo>
                    <a:lnTo>
                      <a:pt x="695" y="192"/>
                    </a:lnTo>
                    <a:lnTo>
                      <a:pt x="696" y="192"/>
                    </a:lnTo>
                    <a:lnTo>
                      <a:pt x="696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8" y="192"/>
                    </a:lnTo>
                    <a:lnTo>
                      <a:pt x="696" y="192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6" y="194"/>
                    </a:lnTo>
                    <a:lnTo>
                      <a:pt x="698" y="194"/>
                    </a:lnTo>
                    <a:lnTo>
                      <a:pt x="698" y="196"/>
                    </a:lnTo>
                    <a:lnTo>
                      <a:pt x="700" y="196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4" y="196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6" y="198"/>
                    </a:lnTo>
                    <a:lnTo>
                      <a:pt x="707" y="198"/>
                    </a:lnTo>
                    <a:lnTo>
                      <a:pt x="707" y="199"/>
                    </a:lnTo>
                    <a:lnTo>
                      <a:pt x="709" y="199"/>
                    </a:lnTo>
                    <a:lnTo>
                      <a:pt x="709" y="199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1" y="201"/>
                    </a:lnTo>
                    <a:lnTo>
                      <a:pt x="713" y="201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3"/>
                    </a:lnTo>
                    <a:lnTo>
                      <a:pt x="713" y="205"/>
                    </a:lnTo>
                    <a:lnTo>
                      <a:pt x="715" y="205"/>
                    </a:lnTo>
                    <a:lnTo>
                      <a:pt x="715" y="205"/>
                    </a:lnTo>
                    <a:lnTo>
                      <a:pt x="715" y="207"/>
                    </a:lnTo>
                    <a:lnTo>
                      <a:pt x="715" y="207"/>
                    </a:lnTo>
                    <a:lnTo>
                      <a:pt x="715" y="208"/>
                    </a:lnTo>
                    <a:lnTo>
                      <a:pt x="715" y="210"/>
                    </a:lnTo>
                    <a:lnTo>
                      <a:pt x="715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2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4"/>
                    </a:lnTo>
                    <a:lnTo>
                      <a:pt x="713" y="216"/>
                    </a:lnTo>
                    <a:lnTo>
                      <a:pt x="713" y="216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8"/>
                    </a:lnTo>
                    <a:lnTo>
                      <a:pt x="715" y="219"/>
                    </a:lnTo>
                    <a:lnTo>
                      <a:pt x="715" y="221"/>
                    </a:lnTo>
                    <a:lnTo>
                      <a:pt x="715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6" y="221"/>
                    </a:lnTo>
                    <a:lnTo>
                      <a:pt x="718" y="221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18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0" y="223"/>
                    </a:lnTo>
                    <a:lnTo>
                      <a:pt x="722" y="223"/>
                    </a:lnTo>
                    <a:lnTo>
                      <a:pt x="722" y="223"/>
                    </a:lnTo>
                    <a:lnTo>
                      <a:pt x="722" y="225"/>
                    </a:lnTo>
                    <a:lnTo>
                      <a:pt x="724" y="225"/>
                    </a:lnTo>
                    <a:lnTo>
                      <a:pt x="724" y="225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5" y="227"/>
                    </a:lnTo>
                    <a:lnTo>
                      <a:pt x="727" y="227"/>
                    </a:lnTo>
                    <a:lnTo>
                      <a:pt x="727" y="227"/>
                    </a:lnTo>
                    <a:lnTo>
                      <a:pt x="727" y="228"/>
                    </a:lnTo>
                    <a:lnTo>
                      <a:pt x="729" y="228"/>
                    </a:lnTo>
                    <a:lnTo>
                      <a:pt x="729" y="230"/>
                    </a:lnTo>
                    <a:lnTo>
                      <a:pt x="729" y="230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2"/>
                    </a:lnTo>
                    <a:lnTo>
                      <a:pt x="729" y="234"/>
                    </a:lnTo>
                    <a:lnTo>
                      <a:pt x="729" y="234"/>
                    </a:lnTo>
                    <a:lnTo>
                      <a:pt x="727" y="234"/>
                    </a:lnTo>
                    <a:lnTo>
                      <a:pt x="727" y="234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6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7"/>
                    </a:lnTo>
                    <a:lnTo>
                      <a:pt x="727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39"/>
                    </a:lnTo>
                    <a:lnTo>
                      <a:pt x="729" y="241"/>
                    </a:lnTo>
                    <a:lnTo>
                      <a:pt x="729" y="241"/>
                    </a:lnTo>
                    <a:lnTo>
                      <a:pt x="731" y="241"/>
                    </a:lnTo>
                    <a:lnTo>
                      <a:pt x="731" y="243"/>
                    </a:lnTo>
                    <a:lnTo>
                      <a:pt x="731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3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4" y="243"/>
                    </a:lnTo>
                    <a:lnTo>
                      <a:pt x="738" y="243"/>
                    </a:lnTo>
                    <a:lnTo>
                      <a:pt x="738" y="243"/>
                    </a:lnTo>
                    <a:lnTo>
                      <a:pt x="738" y="241"/>
                    </a:lnTo>
                    <a:lnTo>
                      <a:pt x="740" y="241"/>
                    </a:lnTo>
                    <a:lnTo>
                      <a:pt x="740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2" y="241"/>
                    </a:lnTo>
                    <a:lnTo>
                      <a:pt x="744" y="241"/>
                    </a:lnTo>
                    <a:lnTo>
                      <a:pt x="744" y="241"/>
                    </a:lnTo>
                    <a:lnTo>
                      <a:pt x="745" y="243"/>
                    </a:lnTo>
                    <a:lnTo>
                      <a:pt x="745" y="243"/>
                    </a:lnTo>
                    <a:lnTo>
                      <a:pt x="747" y="243"/>
                    </a:lnTo>
                    <a:lnTo>
                      <a:pt x="749" y="243"/>
                    </a:lnTo>
                    <a:lnTo>
                      <a:pt x="749" y="243"/>
                    </a:lnTo>
                    <a:lnTo>
                      <a:pt x="753" y="243"/>
                    </a:lnTo>
                    <a:lnTo>
                      <a:pt x="754" y="245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4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6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58" y="246"/>
                    </a:lnTo>
                    <a:lnTo>
                      <a:pt x="760" y="245"/>
                    </a:lnTo>
                    <a:lnTo>
                      <a:pt x="760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5"/>
                    </a:lnTo>
                    <a:lnTo>
                      <a:pt x="758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0" y="243"/>
                    </a:lnTo>
                    <a:lnTo>
                      <a:pt x="762" y="243"/>
                    </a:lnTo>
                    <a:lnTo>
                      <a:pt x="762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3" y="243"/>
                    </a:lnTo>
                    <a:lnTo>
                      <a:pt x="765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7" y="243"/>
                    </a:lnTo>
                    <a:lnTo>
                      <a:pt x="769" y="245"/>
                    </a:lnTo>
                    <a:lnTo>
                      <a:pt x="771" y="245"/>
                    </a:lnTo>
                    <a:lnTo>
                      <a:pt x="772" y="245"/>
                    </a:lnTo>
                    <a:lnTo>
                      <a:pt x="772" y="245"/>
                    </a:lnTo>
                    <a:lnTo>
                      <a:pt x="772" y="246"/>
                    </a:lnTo>
                    <a:lnTo>
                      <a:pt x="774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6" y="246"/>
                    </a:lnTo>
                    <a:lnTo>
                      <a:pt x="778" y="246"/>
                    </a:lnTo>
                    <a:lnTo>
                      <a:pt x="780" y="248"/>
                    </a:lnTo>
                    <a:lnTo>
                      <a:pt x="780" y="248"/>
                    </a:lnTo>
                    <a:lnTo>
                      <a:pt x="781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5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48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3" y="250"/>
                    </a:lnTo>
                    <a:lnTo>
                      <a:pt x="781" y="250"/>
                    </a:lnTo>
                    <a:lnTo>
                      <a:pt x="781" y="252"/>
                    </a:lnTo>
                    <a:lnTo>
                      <a:pt x="783" y="252"/>
                    </a:lnTo>
                    <a:lnTo>
                      <a:pt x="783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1" y="252"/>
                    </a:lnTo>
                    <a:lnTo>
                      <a:pt x="780" y="252"/>
                    </a:lnTo>
                    <a:lnTo>
                      <a:pt x="780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78" y="254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0" y="256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7"/>
                    </a:lnTo>
                    <a:lnTo>
                      <a:pt x="781" y="259"/>
                    </a:lnTo>
                    <a:lnTo>
                      <a:pt x="783" y="259"/>
                    </a:lnTo>
                    <a:lnTo>
                      <a:pt x="783" y="259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3" y="261"/>
                    </a:lnTo>
                    <a:lnTo>
                      <a:pt x="785" y="261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5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3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5"/>
                    </a:lnTo>
                    <a:lnTo>
                      <a:pt x="783" y="266"/>
                    </a:lnTo>
                    <a:lnTo>
                      <a:pt x="783" y="266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68"/>
                    </a:lnTo>
                    <a:lnTo>
                      <a:pt x="783" y="270"/>
                    </a:lnTo>
                    <a:lnTo>
                      <a:pt x="783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2"/>
                    </a:lnTo>
                    <a:lnTo>
                      <a:pt x="780" y="274"/>
                    </a:lnTo>
                    <a:lnTo>
                      <a:pt x="780" y="274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0" y="275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1" y="277"/>
                    </a:lnTo>
                    <a:lnTo>
                      <a:pt x="783" y="277"/>
                    </a:lnTo>
                    <a:lnTo>
                      <a:pt x="783" y="279"/>
                    </a:lnTo>
                    <a:lnTo>
                      <a:pt x="783" y="279"/>
                    </a:lnTo>
                    <a:lnTo>
                      <a:pt x="785" y="279"/>
                    </a:lnTo>
                    <a:lnTo>
                      <a:pt x="787" y="279"/>
                    </a:lnTo>
                    <a:lnTo>
                      <a:pt x="789" y="279"/>
                    </a:lnTo>
                    <a:lnTo>
                      <a:pt x="789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1" y="279"/>
                    </a:lnTo>
                    <a:lnTo>
                      <a:pt x="792" y="279"/>
                    </a:lnTo>
                    <a:lnTo>
                      <a:pt x="792" y="277"/>
                    </a:lnTo>
                    <a:lnTo>
                      <a:pt x="792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7"/>
                    </a:lnTo>
                    <a:lnTo>
                      <a:pt x="794" y="275"/>
                    </a:lnTo>
                    <a:lnTo>
                      <a:pt x="794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5"/>
                    </a:lnTo>
                    <a:lnTo>
                      <a:pt x="796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798" y="274"/>
                    </a:lnTo>
                    <a:lnTo>
                      <a:pt x="800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1" y="275"/>
                    </a:lnTo>
                    <a:lnTo>
                      <a:pt x="803" y="277"/>
                    </a:lnTo>
                    <a:lnTo>
                      <a:pt x="805" y="277"/>
                    </a:lnTo>
                    <a:lnTo>
                      <a:pt x="805" y="275"/>
                    </a:lnTo>
                    <a:lnTo>
                      <a:pt x="805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7" y="275"/>
                    </a:lnTo>
                    <a:lnTo>
                      <a:pt x="809" y="275"/>
                    </a:lnTo>
                    <a:lnTo>
                      <a:pt x="810" y="275"/>
                    </a:lnTo>
                    <a:lnTo>
                      <a:pt x="810" y="275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0" y="277"/>
                    </a:lnTo>
                    <a:lnTo>
                      <a:pt x="812" y="279"/>
                    </a:lnTo>
                    <a:lnTo>
                      <a:pt x="812" y="279"/>
                    </a:lnTo>
                    <a:lnTo>
                      <a:pt x="814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6" y="281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8" y="283"/>
                    </a:lnTo>
                    <a:lnTo>
                      <a:pt x="819" y="284"/>
                    </a:lnTo>
                    <a:lnTo>
                      <a:pt x="819" y="284"/>
                    </a:lnTo>
                    <a:lnTo>
                      <a:pt x="819" y="286"/>
                    </a:lnTo>
                    <a:lnTo>
                      <a:pt x="819" y="286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19" y="288"/>
                    </a:lnTo>
                    <a:lnTo>
                      <a:pt x="821" y="288"/>
                    </a:lnTo>
                    <a:lnTo>
                      <a:pt x="821" y="290"/>
                    </a:lnTo>
                    <a:lnTo>
                      <a:pt x="821" y="290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1" y="292"/>
                    </a:lnTo>
                    <a:lnTo>
                      <a:pt x="823" y="292"/>
                    </a:lnTo>
                    <a:lnTo>
                      <a:pt x="823" y="292"/>
                    </a:lnTo>
                    <a:lnTo>
                      <a:pt x="825" y="293"/>
                    </a:lnTo>
                    <a:lnTo>
                      <a:pt x="825" y="293"/>
                    </a:lnTo>
                    <a:lnTo>
                      <a:pt x="829" y="293"/>
                    </a:lnTo>
                    <a:lnTo>
                      <a:pt x="829" y="293"/>
                    </a:lnTo>
                    <a:lnTo>
                      <a:pt x="830" y="293"/>
                    </a:lnTo>
                    <a:lnTo>
                      <a:pt x="832" y="293"/>
                    </a:lnTo>
                    <a:lnTo>
                      <a:pt x="832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4" y="295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6" y="297"/>
                    </a:lnTo>
                    <a:lnTo>
                      <a:pt x="838" y="299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39" y="301"/>
                    </a:lnTo>
                    <a:lnTo>
                      <a:pt x="841" y="303"/>
                    </a:lnTo>
                    <a:lnTo>
                      <a:pt x="841" y="303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3" y="304"/>
                    </a:lnTo>
                    <a:lnTo>
                      <a:pt x="845" y="306"/>
                    </a:lnTo>
                    <a:lnTo>
                      <a:pt x="847" y="306"/>
                    </a:lnTo>
                    <a:lnTo>
                      <a:pt x="847" y="308"/>
                    </a:lnTo>
                    <a:lnTo>
                      <a:pt x="847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08"/>
                    </a:lnTo>
                    <a:lnTo>
                      <a:pt x="848" y="310"/>
                    </a:lnTo>
                    <a:lnTo>
                      <a:pt x="850" y="310"/>
                    </a:lnTo>
                    <a:lnTo>
                      <a:pt x="850" y="310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2" y="312"/>
                    </a:lnTo>
                    <a:lnTo>
                      <a:pt x="854" y="313"/>
                    </a:lnTo>
                    <a:lnTo>
                      <a:pt x="854" y="313"/>
                    </a:lnTo>
                    <a:lnTo>
                      <a:pt x="856" y="313"/>
                    </a:lnTo>
                    <a:lnTo>
                      <a:pt x="857" y="315"/>
                    </a:lnTo>
                    <a:lnTo>
                      <a:pt x="857" y="315"/>
                    </a:lnTo>
                    <a:lnTo>
                      <a:pt x="859" y="315"/>
                    </a:lnTo>
                    <a:lnTo>
                      <a:pt x="859" y="315"/>
                    </a:lnTo>
                    <a:lnTo>
                      <a:pt x="859" y="317"/>
                    </a:lnTo>
                    <a:lnTo>
                      <a:pt x="861" y="317"/>
                    </a:lnTo>
                    <a:lnTo>
                      <a:pt x="861" y="317"/>
                    </a:lnTo>
                    <a:lnTo>
                      <a:pt x="863" y="317"/>
                    </a:lnTo>
                    <a:lnTo>
                      <a:pt x="863" y="319"/>
                    </a:lnTo>
                    <a:lnTo>
                      <a:pt x="863" y="319"/>
                    </a:lnTo>
                    <a:lnTo>
                      <a:pt x="863" y="321"/>
                    </a:lnTo>
                    <a:lnTo>
                      <a:pt x="865" y="321"/>
                    </a:lnTo>
                    <a:lnTo>
                      <a:pt x="865" y="321"/>
                    </a:lnTo>
                    <a:lnTo>
                      <a:pt x="865" y="322"/>
                    </a:lnTo>
                    <a:lnTo>
                      <a:pt x="865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2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7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5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4"/>
                    </a:lnTo>
                    <a:lnTo>
                      <a:pt x="863" y="326"/>
                    </a:lnTo>
                    <a:lnTo>
                      <a:pt x="861" y="326"/>
                    </a:lnTo>
                    <a:lnTo>
                      <a:pt x="861" y="326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61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9" y="324"/>
                    </a:lnTo>
                    <a:lnTo>
                      <a:pt x="857" y="324"/>
                    </a:lnTo>
                    <a:lnTo>
                      <a:pt x="857" y="324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7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6" y="326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28"/>
                    </a:lnTo>
                    <a:lnTo>
                      <a:pt x="857" y="330"/>
                    </a:lnTo>
                    <a:lnTo>
                      <a:pt x="857" y="330"/>
                    </a:lnTo>
                    <a:lnTo>
                      <a:pt x="857" y="331"/>
                    </a:lnTo>
                    <a:lnTo>
                      <a:pt x="856" y="331"/>
                    </a:lnTo>
                    <a:lnTo>
                      <a:pt x="856" y="331"/>
                    </a:lnTo>
                    <a:lnTo>
                      <a:pt x="856" y="333"/>
                    </a:lnTo>
                    <a:lnTo>
                      <a:pt x="857" y="333"/>
                    </a:lnTo>
                    <a:lnTo>
                      <a:pt x="857" y="333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5"/>
                    </a:lnTo>
                    <a:lnTo>
                      <a:pt x="857" y="337"/>
                    </a:lnTo>
                    <a:lnTo>
                      <a:pt x="859" y="337"/>
                    </a:lnTo>
                    <a:lnTo>
                      <a:pt x="859" y="339"/>
                    </a:lnTo>
                    <a:lnTo>
                      <a:pt x="859" y="339"/>
                    </a:lnTo>
                    <a:lnTo>
                      <a:pt x="857" y="339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7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59" y="341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1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3" y="342"/>
                    </a:lnTo>
                    <a:lnTo>
                      <a:pt x="865" y="344"/>
                    </a:lnTo>
                    <a:lnTo>
                      <a:pt x="867" y="344"/>
                    </a:lnTo>
                    <a:lnTo>
                      <a:pt x="867" y="344"/>
                    </a:lnTo>
                    <a:lnTo>
                      <a:pt x="867" y="346"/>
                    </a:lnTo>
                    <a:lnTo>
                      <a:pt x="867" y="346"/>
                    </a:lnTo>
                    <a:lnTo>
                      <a:pt x="868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0" y="348"/>
                    </a:lnTo>
                    <a:lnTo>
                      <a:pt x="872" y="348"/>
                    </a:lnTo>
                    <a:lnTo>
                      <a:pt x="872" y="348"/>
                    </a:lnTo>
                    <a:lnTo>
                      <a:pt x="874" y="348"/>
                    </a:lnTo>
                    <a:lnTo>
                      <a:pt x="874" y="346"/>
                    </a:lnTo>
                    <a:lnTo>
                      <a:pt x="876" y="346"/>
                    </a:lnTo>
                    <a:lnTo>
                      <a:pt x="876" y="346"/>
                    </a:lnTo>
                    <a:lnTo>
                      <a:pt x="877" y="346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7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4"/>
                    </a:lnTo>
                    <a:lnTo>
                      <a:pt x="876" y="342"/>
                    </a:lnTo>
                    <a:lnTo>
                      <a:pt x="876" y="342"/>
                    </a:lnTo>
                    <a:lnTo>
                      <a:pt x="876" y="341"/>
                    </a:lnTo>
                    <a:lnTo>
                      <a:pt x="876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7" y="341"/>
                    </a:lnTo>
                    <a:lnTo>
                      <a:pt x="879" y="341"/>
                    </a:lnTo>
                    <a:lnTo>
                      <a:pt x="879" y="341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2"/>
                    </a:lnTo>
                    <a:lnTo>
                      <a:pt x="881" y="344"/>
                    </a:lnTo>
                    <a:lnTo>
                      <a:pt x="881" y="344"/>
                    </a:lnTo>
                    <a:lnTo>
                      <a:pt x="883" y="344"/>
                    </a:lnTo>
                    <a:lnTo>
                      <a:pt x="883" y="346"/>
                    </a:lnTo>
                    <a:lnTo>
                      <a:pt x="885" y="346"/>
                    </a:lnTo>
                    <a:lnTo>
                      <a:pt x="885" y="346"/>
                    </a:lnTo>
                    <a:lnTo>
                      <a:pt x="886" y="346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6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88" y="348"/>
                    </a:lnTo>
                    <a:lnTo>
                      <a:pt x="890" y="348"/>
                    </a:lnTo>
                    <a:lnTo>
                      <a:pt x="890" y="350"/>
                    </a:lnTo>
                    <a:lnTo>
                      <a:pt x="892" y="350"/>
                    </a:lnTo>
                    <a:lnTo>
                      <a:pt x="892" y="350"/>
                    </a:lnTo>
                    <a:lnTo>
                      <a:pt x="894" y="351"/>
                    </a:lnTo>
                    <a:lnTo>
                      <a:pt x="894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5" y="351"/>
                    </a:lnTo>
                    <a:lnTo>
                      <a:pt x="897" y="351"/>
                    </a:lnTo>
                    <a:lnTo>
                      <a:pt x="897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9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7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5" y="353"/>
                    </a:lnTo>
                    <a:lnTo>
                      <a:pt x="894" y="353"/>
                    </a:lnTo>
                    <a:lnTo>
                      <a:pt x="894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5" y="355"/>
                    </a:lnTo>
                    <a:lnTo>
                      <a:pt x="897" y="355"/>
                    </a:lnTo>
                    <a:lnTo>
                      <a:pt x="897" y="355"/>
                    </a:lnTo>
                    <a:lnTo>
                      <a:pt x="899" y="355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7"/>
                    </a:lnTo>
                    <a:lnTo>
                      <a:pt x="899" y="359"/>
                    </a:lnTo>
                    <a:lnTo>
                      <a:pt x="899" y="360"/>
                    </a:lnTo>
                    <a:lnTo>
                      <a:pt x="901" y="360"/>
                    </a:lnTo>
                    <a:lnTo>
                      <a:pt x="901" y="362"/>
                    </a:lnTo>
                    <a:lnTo>
                      <a:pt x="901" y="362"/>
                    </a:lnTo>
                    <a:lnTo>
                      <a:pt x="901" y="364"/>
                    </a:lnTo>
                    <a:lnTo>
                      <a:pt x="901" y="366"/>
                    </a:lnTo>
                    <a:lnTo>
                      <a:pt x="901" y="366"/>
                    </a:lnTo>
                    <a:lnTo>
                      <a:pt x="903" y="368"/>
                    </a:lnTo>
                    <a:lnTo>
                      <a:pt x="903" y="368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4" y="369"/>
                    </a:lnTo>
                    <a:lnTo>
                      <a:pt x="906" y="369"/>
                    </a:lnTo>
                    <a:lnTo>
                      <a:pt x="906" y="371"/>
                    </a:lnTo>
                    <a:lnTo>
                      <a:pt x="908" y="373"/>
                    </a:lnTo>
                    <a:lnTo>
                      <a:pt x="908" y="373"/>
                    </a:lnTo>
                    <a:lnTo>
                      <a:pt x="910" y="373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0" y="375"/>
                    </a:lnTo>
                    <a:lnTo>
                      <a:pt x="912" y="375"/>
                    </a:lnTo>
                    <a:lnTo>
                      <a:pt x="912" y="377"/>
                    </a:lnTo>
                    <a:lnTo>
                      <a:pt x="914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5" y="375"/>
                    </a:lnTo>
                    <a:lnTo>
                      <a:pt x="917" y="375"/>
                    </a:lnTo>
                    <a:lnTo>
                      <a:pt x="917" y="375"/>
                    </a:lnTo>
                    <a:lnTo>
                      <a:pt x="919" y="375"/>
                    </a:lnTo>
                    <a:lnTo>
                      <a:pt x="919" y="375"/>
                    </a:lnTo>
                    <a:lnTo>
                      <a:pt x="921" y="375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1" y="373"/>
                    </a:lnTo>
                    <a:lnTo>
                      <a:pt x="923" y="373"/>
                    </a:lnTo>
                    <a:lnTo>
                      <a:pt x="924" y="373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6" y="375"/>
                    </a:lnTo>
                    <a:lnTo>
                      <a:pt x="928" y="375"/>
                    </a:lnTo>
                    <a:lnTo>
                      <a:pt x="928" y="375"/>
                    </a:lnTo>
                    <a:lnTo>
                      <a:pt x="935" y="373"/>
                    </a:lnTo>
                    <a:lnTo>
                      <a:pt x="937" y="373"/>
                    </a:lnTo>
                    <a:lnTo>
                      <a:pt x="937" y="373"/>
                    </a:lnTo>
                    <a:lnTo>
                      <a:pt x="939" y="375"/>
                    </a:lnTo>
                    <a:lnTo>
                      <a:pt x="939" y="375"/>
                    </a:lnTo>
                    <a:lnTo>
                      <a:pt x="941" y="375"/>
                    </a:lnTo>
                    <a:lnTo>
                      <a:pt x="941" y="375"/>
                    </a:lnTo>
                    <a:lnTo>
                      <a:pt x="941" y="377"/>
                    </a:lnTo>
                    <a:lnTo>
                      <a:pt x="941" y="377"/>
                    </a:lnTo>
                    <a:lnTo>
                      <a:pt x="942" y="377"/>
                    </a:lnTo>
                    <a:lnTo>
                      <a:pt x="942" y="377"/>
                    </a:lnTo>
                    <a:lnTo>
                      <a:pt x="942" y="379"/>
                    </a:lnTo>
                    <a:lnTo>
                      <a:pt x="942" y="379"/>
                    </a:lnTo>
                    <a:lnTo>
                      <a:pt x="944" y="380"/>
                    </a:lnTo>
                    <a:lnTo>
                      <a:pt x="944" y="380"/>
                    </a:lnTo>
                    <a:lnTo>
                      <a:pt x="944" y="382"/>
                    </a:lnTo>
                    <a:lnTo>
                      <a:pt x="944" y="382"/>
                    </a:lnTo>
                    <a:lnTo>
                      <a:pt x="946" y="382"/>
                    </a:lnTo>
                    <a:lnTo>
                      <a:pt x="946" y="382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4"/>
                    </a:lnTo>
                    <a:lnTo>
                      <a:pt x="946" y="386"/>
                    </a:lnTo>
                    <a:lnTo>
                      <a:pt x="946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6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4" y="388"/>
                    </a:lnTo>
                    <a:lnTo>
                      <a:pt x="946" y="388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89"/>
                    </a:lnTo>
                    <a:lnTo>
                      <a:pt x="948" y="391"/>
                    </a:lnTo>
                    <a:lnTo>
                      <a:pt x="950" y="389"/>
                    </a:lnTo>
                    <a:lnTo>
                      <a:pt x="952" y="389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2" y="391"/>
                    </a:lnTo>
                    <a:lnTo>
                      <a:pt x="953" y="391"/>
                    </a:lnTo>
                    <a:lnTo>
                      <a:pt x="953" y="391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3" y="393"/>
                    </a:lnTo>
                    <a:lnTo>
                      <a:pt x="955" y="393"/>
                    </a:lnTo>
                    <a:lnTo>
                      <a:pt x="955" y="395"/>
                    </a:lnTo>
                    <a:lnTo>
                      <a:pt x="955" y="395"/>
                    </a:lnTo>
                    <a:lnTo>
                      <a:pt x="957" y="395"/>
                    </a:lnTo>
                    <a:lnTo>
                      <a:pt x="957" y="395"/>
                    </a:lnTo>
                    <a:lnTo>
                      <a:pt x="959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1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4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6" y="393"/>
                    </a:lnTo>
                    <a:lnTo>
                      <a:pt x="968" y="393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68" y="391"/>
                    </a:lnTo>
                    <a:lnTo>
                      <a:pt x="970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1" y="391"/>
                    </a:lnTo>
                    <a:lnTo>
                      <a:pt x="973" y="391"/>
                    </a:lnTo>
                    <a:lnTo>
                      <a:pt x="973" y="393"/>
                    </a:lnTo>
                    <a:lnTo>
                      <a:pt x="973" y="393"/>
                    </a:lnTo>
                    <a:lnTo>
                      <a:pt x="975" y="393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7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79" y="395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7"/>
                    </a:lnTo>
                    <a:lnTo>
                      <a:pt x="980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398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2" y="400"/>
                    </a:lnTo>
                    <a:lnTo>
                      <a:pt x="984" y="400"/>
                    </a:lnTo>
                    <a:lnTo>
                      <a:pt x="982" y="400"/>
                    </a:lnTo>
                    <a:lnTo>
                      <a:pt x="982" y="402"/>
                    </a:lnTo>
                    <a:lnTo>
                      <a:pt x="984" y="402"/>
                    </a:lnTo>
                    <a:lnTo>
                      <a:pt x="984" y="404"/>
                    </a:lnTo>
                    <a:lnTo>
                      <a:pt x="984" y="404"/>
                    </a:lnTo>
                    <a:lnTo>
                      <a:pt x="986" y="404"/>
                    </a:lnTo>
                    <a:lnTo>
                      <a:pt x="986" y="404"/>
                    </a:lnTo>
                    <a:lnTo>
                      <a:pt x="986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8" y="406"/>
                    </a:lnTo>
                    <a:lnTo>
                      <a:pt x="989" y="406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1" y="407"/>
                    </a:lnTo>
                    <a:lnTo>
                      <a:pt x="993" y="407"/>
                    </a:lnTo>
                    <a:lnTo>
                      <a:pt x="993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09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5" y="411"/>
                    </a:lnTo>
                    <a:lnTo>
                      <a:pt x="997" y="411"/>
                    </a:lnTo>
                    <a:lnTo>
                      <a:pt x="997" y="413"/>
                    </a:lnTo>
                    <a:lnTo>
                      <a:pt x="997" y="413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5"/>
                    </a:lnTo>
                    <a:lnTo>
                      <a:pt x="997" y="417"/>
                    </a:lnTo>
                    <a:lnTo>
                      <a:pt x="997" y="417"/>
                    </a:lnTo>
                    <a:lnTo>
                      <a:pt x="999" y="417"/>
                    </a:lnTo>
                    <a:lnTo>
                      <a:pt x="999" y="417"/>
                    </a:lnTo>
                    <a:lnTo>
                      <a:pt x="999" y="418"/>
                    </a:lnTo>
                    <a:lnTo>
                      <a:pt x="997" y="418"/>
                    </a:lnTo>
                    <a:lnTo>
                      <a:pt x="997" y="418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7" y="420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5" y="422"/>
                    </a:lnTo>
                    <a:lnTo>
                      <a:pt x="993" y="422"/>
                    </a:lnTo>
                    <a:lnTo>
                      <a:pt x="991" y="424"/>
                    </a:lnTo>
                    <a:lnTo>
                      <a:pt x="991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4"/>
                    </a:lnTo>
                    <a:lnTo>
                      <a:pt x="989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6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8" y="427"/>
                    </a:lnTo>
                    <a:lnTo>
                      <a:pt x="989" y="427"/>
                    </a:lnTo>
                    <a:lnTo>
                      <a:pt x="989" y="427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89" y="429"/>
                    </a:lnTo>
                    <a:lnTo>
                      <a:pt x="991" y="429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1"/>
                    </a:lnTo>
                    <a:lnTo>
                      <a:pt x="991" y="433"/>
                    </a:lnTo>
                    <a:lnTo>
                      <a:pt x="991" y="433"/>
                    </a:lnTo>
                    <a:lnTo>
                      <a:pt x="991" y="435"/>
                    </a:lnTo>
                    <a:lnTo>
                      <a:pt x="991" y="435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6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38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89" y="440"/>
                    </a:lnTo>
                    <a:lnTo>
                      <a:pt x="991" y="440"/>
                    </a:lnTo>
                    <a:lnTo>
                      <a:pt x="991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2"/>
                    </a:lnTo>
                    <a:lnTo>
                      <a:pt x="993" y="444"/>
                    </a:lnTo>
                    <a:lnTo>
                      <a:pt x="995" y="444"/>
                    </a:lnTo>
                    <a:lnTo>
                      <a:pt x="997" y="444"/>
                    </a:lnTo>
                    <a:lnTo>
                      <a:pt x="997" y="444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999" y="442"/>
                    </a:lnTo>
                    <a:lnTo>
                      <a:pt x="1000" y="442"/>
                    </a:lnTo>
                    <a:lnTo>
                      <a:pt x="1000" y="442"/>
                    </a:lnTo>
                    <a:lnTo>
                      <a:pt x="1002" y="442"/>
                    </a:lnTo>
                    <a:lnTo>
                      <a:pt x="1002" y="444"/>
                    </a:lnTo>
                    <a:lnTo>
                      <a:pt x="1002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6" y="444"/>
                    </a:lnTo>
                    <a:lnTo>
                      <a:pt x="1008" y="444"/>
                    </a:lnTo>
                    <a:lnTo>
                      <a:pt x="1008" y="444"/>
                    </a:lnTo>
                    <a:lnTo>
                      <a:pt x="1009" y="444"/>
                    </a:lnTo>
                    <a:lnTo>
                      <a:pt x="1009" y="445"/>
                    </a:lnTo>
                    <a:lnTo>
                      <a:pt x="1009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7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1" y="449"/>
                    </a:lnTo>
                    <a:lnTo>
                      <a:pt x="1013" y="449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3" y="451"/>
                    </a:lnTo>
                    <a:lnTo>
                      <a:pt x="1015" y="453"/>
                    </a:lnTo>
                    <a:lnTo>
                      <a:pt x="1015" y="454"/>
                    </a:lnTo>
                    <a:lnTo>
                      <a:pt x="1015" y="454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6"/>
                    </a:lnTo>
                    <a:lnTo>
                      <a:pt x="1017" y="458"/>
                    </a:lnTo>
                    <a:lnTo>
                      <a:pt x="1017" y="458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0"/>
                    </a:lnTo>
                    <a:lnTo>
                      <a:pt x="1017" y="462"/>
                    </a:lnTo>
                    <a:lnTo>
                      <a:pt x="1017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2"/>
                    </a:lnTo>
                    <a:lnTo>
                      <a:pt x="1015" y="464"/>
                    </a:lnTo>
                    <a:lnTo>
                      <a:pt x="1013" y="464"/>
                    </a:lnTo>
                    <a:lnTo>
                      <a:pt x="1013" y="464"/>
                    </a:lnTo>
                    <a:lnTo>
                      <a:pt x="1011" y="464"/>
                    </a:lnTo>
                    <a:lnTo>
                      <a:pt x="1011" y="465"/>
                    </a:lnTo>
                    <a:lnTo>
                      <a:pt x="1011" y="465"/>
                    </a:lnTo>
                    <a:lnTo>
                      <a:pt x="1013" y="465"/>
                    </a:lnTo>
                    <a:lnTo>
                      <a:pt x="1013" y="467"/>
                    </a:lnTo>
                    <a:lnTo>
                      <a:pt x="1015" y="467"/>
                    </a:lnTo>
                    <a:lnTo>
                      <a:pt x="1015" y="467"/>
                    </a:lnTo>
                    <a:lnTo>
                      <a:pt x="1015" y="469"/>
                    </a:lnTo>
                    <a:lnTo>
                      <a:pt x="1017" y="469"/>
                    </a:lnTo>
                    <a:lnTo>
                      <a:pt x="1017" y="469"/>
                    </a:lnTo>
                    <a:lnTo>
                      <a:pt x="1017" y="471"/>
                    </a:lnTo>
                    <a:lnTo>
                      <a:pt x="1018" y="471"/>
                    </a:lnTo>
                    <a:lnTo>
                      <a:pt x="1018" y="473"/>
                    </a:lnTo>
                    <a:lnTo>
                      <a:pt x="1020" y="473"/>
                    </a:lnTo>
                    <a:lnTo>
                      <a:pt x="1022" y="474"/>
                    </a:lnTo>
                    <a:lnTo>
                      <a:pt x="1022" y="474"/>
                    </a:lnTo>
                    <a:lnTo>
                      <a:pt x="1024" y="476"/>
                    </a:lnTo>
                    <a:lnTo>
                      <a:pt x="1026" y="476"/>
                    </a:lnTo>
                    <a:lnTo>
                      <a:pt x="1026" y="478"/>
                    </a:lnTo>
                    <a:lnTo>
                      <a:pt x="1026" y="478"/>
                    </a:lnTo>
                    <a:lnTo>
                      <a:pt x="1027" y="478"/>
                    </a:lnTo>
                    <a:lnTo>
                      <a:pt x="1027" y="480"/>
                    </a:lnTo>
                    <a:lnTo>
                      <a:pt x="1029" y="480"/>
                    </a:lnTo>
                    <a:lnTo>
                      <a:pt x="1029" y="480"/>
                    </a:lnTo>
                    <a:lnTo>
                      <a:pt x="1031" y="480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1" y="482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3"/>
                    </a:lnTo>
                    <a:lnTo>
                      <a:pt x="1033" y="485"/>
                    </a:lnTo>
                    <a:lnTo>
                      <a:pt x="1035" y="485"/>
                    </a:lnTo>
                    <a:lnTo>
                      <a:pt x="1035" y="485"/>
                    </a:lnTo>
                    <a:lnTo>
                      <a:pt x="1037" y="485"/>
                    </a:lnTo>
                    <a:lnTo>
                      <a:pt x="1038" y="485"/>
                    </a:lnTo>
                    <a:lnTo>
                      <a:pt x="1038" y="485"/>
                    </a:lnTo>
                    <a:lnTo>
                      <a:pt x="1038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0" y="487"/>
                    </a:lnTo>
                    <a:lnTo>
                      <a:pt x="1042" y="489"/>
                    </a:lnTo>
                    <a:lnTo>
                      <a:pt x="1042" y="489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4" y="491"/>
                    </a:lnTo>
                    <a:lnTo>
                      <a:pt x="1046" y="491"/>
                    </a:lnTo>
                    <a:lnTo>
                      <a:pt x="1046" y="492"/>
                    </a:lnTo>
                    <a:lnTo>
                      <a:pt x="1046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7" y="492"/>
                    </a:lnTo>
                    <a:lnTo>
                      <a:pt x="1049" y="494"/>
                    </a:lnTo>
                    <a:lnTo>
                      <a:pt x="1051" y="494"/>
                    </a:lnTo>
                    <a:lnTo>
                      <a:pt x="1051" y="494"/>
                    </a:lnTo>
                    <a:lnTo>
                      <a:pt x="1051" y="496"/>
                    </a:lnTo>
                    <a:lnTo>
                      <a:pt x="1051" y="496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0"/>
                    </a:lnTo>
                    <a:lnTo>
                      <a:pt x="1051" y="502"/>
                    </a:lnTo>
                    <a:lnTo>
                      <a:pt x="1051" y="503"/>
                    </a:lnTo>
                    <a:lnTo>
                      <a:pt x="1053" y="503"/>
                    </a:lnTo>
                    <a:lnTo>
                      <a:pt x="1053" y="505"/>
                    </a:lnTo>
                    <a:lnTo>
                      <a:pt x="1053" y="505"/>
                    </a:lnTo>
                    <a:lnTo>
                      <a:pt x="1053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5" y="507"/>
                    </a:lnTo>
                    <a:lnTo>
                      <a:pt x="1056" y="507"/>
                    </a:lnTo>
                    <a:lnTo>
                      <a:pt x="1058" y="507"/>
                    </a:lnTo>
                    <a:lnTo>
                      <a:pt x="1060" y="507"/>
                    </a:lnTo>
                    <a:lnTo>
                      <a:pt x="1060" y="505"/>
                    </a:lnTo>
                    <a:lnTo>
                      <a:pt x="1060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2" y="505"/>
                    </a:lnTo>
                    <a:lnTo>
                      <a:pt x="1064" y="505"/>
                    </a:lnTo>
                    <a:lnTo>
                      <a:pt x="1064" y="505"/>
                    </a:lnTo>
                    <a:lnTo>
                      <a:pt x="1064" y="503"/>
                    </a:lnTo>
                    <a:lnTo>
                      <a:pt x="1064" y="503"/>
                    </a:lnTo>
                    <a:lnTo>
                      <a:pt x="1065" y="503"/>
                    </a:lnTo>
                    <a:lnTo>
                      <a:pt x="1065" y="503"/>
                    </a:lnTo>
                    <a:lnTo>
                      <a:pt x="1065" y="502"/>
                    </a:lnTo>
                    <a:lnTo>
                      <a:pt x="1065" y="502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5" y="500"/>
                    </a:lnTo>
                    <a:lnTo>
                      <a:pt x="1067" y="500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7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8"/>
                    </a:lnTo>
                    <a:lnTo>
                      <a:pt x="1069" y="496"/>
                    </a:lnTo>
                    <a:lnTo>
                      <a:pt x="1069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6"/>
                    </a:lnTo>
                    <a:lnTo>
                      <a:pt x="1071" y="494"/>
                    </a:lnTo>
                    <a:lnTo>
                      <a:pt x="1073" y="494"/>
                    </a:lnTo>
                    <a:lnTo>
                      <a:pt x="1074" y="492"/>
                    </a:lnTo>
                    <a:lnTo>
                      <a:pt x="1074" y="492"/>
                    </a:lnTo>
                    <a:lnTo>
                      <a:pt x="1076" y="491"/>
                    </a:lnTo>
                    <a:lnTo>
                      <a:pt x="1078" y="491"/>
                    </a:lnTo>
                    <a:lnTo>
                      <a:pt x="1078" y="491"/>
                    </a:lnTo>
                    <a:lnTo>
                      <a:pt x="1080" y="491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2" y="489"/>
                    </a:lnTo>
                    <a:lnTo>
                      <a:pt x="1084" y="489"/>
                    </a:lnTo>
                    <a:lnTo>
                      <a:pt x="1084" y="489"/>
                    </a:lnTo>
                    <a:lnTo>
                      <a:pt x="1085" y="487"/>
                    </a:lnTo>
                    <a:lnTo>
                      <a:pt x="1087" y="487"/>
                    </a:lnTo>
                    <a:lnTo>
                      <a:pt x="1087" y="485"/>
                    </a:lnTo>
                    <a:lnTo>
                      <a:pt x="1087" y="485"/>
                    </a:lnTo>
                    <a:lnTo>
                      <a:pt x="1089" y="485"/>
                    </a:lnTo>
                    <a:lnTo>
                      <a:pt x="1089" y="483"/>
                    </a:lnTo>
                    <a:lnTo>
                      <a:pt x="1089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1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5"/>
                    </a:lnTo>
                    <a:lnTo>
                      <a:pt x="1094" y="485"/>
                    </a:lnTo>
                    <a:lnTo>
                      <a:pt x="1094" y="485"/>
                    </a:lnTo>
                    <a:lnTo>
                      <a:pt x="1096" y="485"/>
                    </a:lnTo>
                    <a:lnTo>
                      <a:pt x="1096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098" y="485"/>
                    </a:lnTo>
                    <a:lnTo>
                      <a:pt x="1100" y="485"/>
                    </a:lnTo>
                    <a:lnTo>
                      <a:pt x="1100" y="485"/>
                    </a:lnTo>
                    <a:lnTo>
                      <a:pt x="1102" y="485"/>
                    </a:lnTo>
                    <a:lnTo>
                      <a:pt x="1103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5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7" y="483"/>
                    </a:lnTo>
                    <a:lnTo>
                      <a:pt x="1109" y="483"/>
                    </a:lnTo>
                    <a:lnTo>
                      <a:pt x="1109" y="485"/>
                    </a:lnTo>
                    <a:lnTo>
                      <a:pt x="1109" y="485"/>
                    </a:lnTo>
                    <a:lnTo>
                      <a:pt x="1111" y="485"/>
                    </a:lnTo>
                    <a:lnTo>
                      <a:pt x="1111" y="485"/>
                    </a:lnTo>
                    <a:lnTo>
                      <a:pt x="1112" y="485"/>
                    </a:lnTo>
                    <a:lnTo>
                      <a:pt x="1112" y="487"/>
                    </a:lnTo>
                    <a:lnTo>
                      <a:pt x="1114" y="487"/>
                    </a:lnTo>
                    <a:lnTo>
                      <a:pt x="1118" y="485"/>
                    </a:lnTo>
                    <a:lnTo>
                      <a:pt x="1120" y="485"/>
                    </a:lnTo>
                    <a:lnTo>
                      <a:pt x="1122" y="485"/>
                    </a:lnTo>
                    <a:lnTo>
                      <a:pt x="1123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5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7" y="485"/>
                    </a:lnTo>
                    <a:lnTo>
                      <a:pt x="1129" y="485"/>
                    </a:lnTo>
                    <a:lnTo>
                      <a:pt x="1129" y="485"/>
                    </a:lnTo>
                    <a:lnTo>
                      <a:pt x="1129" y="487"/>
                    </a:lnTo>
                    <a:lnTo>
                      <a:pt x="1129" y="487"/>
                    </a:lnTo>
                    <a:lnTo>
                      <a:pt x="1131" y="487"/>
                    </a:lnTo>
                    <a:lnTo>
                      <a:pt x="1131" y="485"/>
                    </a:lnTo>
                    <a:lnTo>
                      <a:pt x="1131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2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4" y="485"/>
                    </a:lnTo>
                    <a:lnTo>
                      <a:pt x="1136" y="485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6" y="487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38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0" y="489"/>
                    </a:lnTo>
                    <a:lnTo>
                      <a:pt x="1141" y="489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1"/>
                    </a:lnTo>
                    <a:lnTo>
                      <a:pt x="1141" y="492"/>
                    </a:lnTo>
                    <a:lnTo>
                      <a:pt x="1141" y="492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4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1" y="496"/>
                    </a:lnTo>
                    <a:lnTo>
                      <a:pt x="1143" y="496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3" y="498"/>
                    </a:lnTo>
                    <a:lnTo>
                      <a:pt x="1145" y="500"/>
                    </a:lnTo>
                    <a:lnTo>
                      <a:pt x="1145" y="502"/>
                    </a:lnTo>
                    <a:lnTo>
                      <a:pt x="1145" y="502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7" y="503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49" y="505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0" y="507"/>
                    </a:lnTo>
                    <a:lnTo>
                      <a:pt x="1152" y="509"/>
                    </a:lnTo>
                    <a:lnTo>
                      <a:pt x="1152" y="509"/>
                    </a:lnTo>
                    <a:lnTo>
                      <a:pt x="1154" y="509"/>
                    </a:lnTo>
                    <a:lnTo>
                      <a:pt x="1156" y="511"/>
                    </a:lnTo>
                    <a:lnTo>
                      <a:pt x="1156" y="512"/>
                    </a:lnTo>
                    <a:lnTo>
                      <a:pt x="1156" y="512"/>
                    </a:lnTo>
                    <a:lnTo>
                      <a:pt x="1158" y="514"/>
                    </a:lnTo>
                    <a:lnTo>
                      <a:pt x="1158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4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59" y="516"/>
                    </a:lnTo>
                    <a:lnTo>
                      <a:pt x="1161" y="516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61" y="518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0"/>
                    </a:lnTo>
                    <a:lnTo>
                      <a:pt x="1159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3" y="521"/>
                    </a:lnTo>
                    <a:lnTo>
                      <a:pt x="1167" y="523"/>
                    </a:lnTo>
                    <a:lnTo>
                      <a:pt x="1167" y="523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69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5"/>
                    </a:lnTo>
                    <a:lnTo>
                      <a:pt x="1170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2" y="527"/>
                    </a:lnTo>
                    <a:lnTo>
                      <a:pt x="1174" y="529"/>
                    </a:lnTo>
                    <a:lnTo>
                      <a:pt x="1176" y="529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0"/>
                    </a:lnTo>
                    <a:lnTo>
                      <a:pt x="1178" y="532"/>
                    </a:lnTo>
                    <a:lnTo>
                      <a:pt x="1179" y="532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4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79" y="536"/>
                    </a:lnTo>
                    <a:lnTo>
                      <a:pt x="1183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38"/>
                    </a:lnTo>
                    <a:lnTo>
                      <a:pt x="1185" y="540"/>
                    </a:lnTo>
                    <a:lnTo>
                      <a:pt x="1185" y="540"/>
                    </a:lnTo>
                    <a:lnTo>
                      <a:pt x="1187" y="541"/>
                    </a:lnTo>
                    <a:lnTo>
                      <a:pt x="1188" y="543"/>
                    </a:lnTo>
                    <a:lnTo>
                      <a:pt x="1188" y="543"/>
                    </a:lnTo>
                    <a:lnTo>
                      <a:pt x="1190" y="543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0" y="545"/>
                    </a:lnTo>
                    <a:lnTo>
                      <a:pt x="1192" y="545"/>
                    </a:lnTo>
                    <a:lnTo>
                      <a:pt x="1192" y="545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2" y="547"/>
                    </a:lnTo>
                    <a:lnTo>
                      <a:pt x="1194" y="547"/>
                    </a:lnTo>
                    <a:lnTo>
                      <a:pt x="1194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6" y="549"/>
                    </a:lnTo>
                    <a:lnTo>
                      <a:pt x="1197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0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6" y="552"/>
                    </a:lnTo>
                    <a:lnTo>
                      <a:pt x="1197" y="552"/>
                    </a:lnTo>
                    <a:lnTo>
                      <a:pt x="1197" y="554"/>
                    </a:lnTo>
                    <a:lnTo>
                      <a:pt x="1197" y="554"/>
                    </a:lnTo>
                    <a:lnTo>
                      <a:pt x="1199" y="556"/>
                    </a:lnTo>
                    <a:lnTo>
                      <a:pt x="1199" y="556"/>
                    </a:lnTo>
                    <a:lnTo>
                      <a:pt x="1201" y="556"/>
                    </a:lnTo>
                    <a:lnTo>
                      <a:pt x="1201" y="556"/>
                    </a:lnTo>
                    <a:lnTo>
                      <a:pt x="1201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8"/>
                    </a:lnTo>
                    <a:lnTo>
                      <a:pt x="1203" y="559"/>
                    </a:lnTo>
                    <a:lnTo>
                      <a:pt x="1205" y="559"/>
                    </a:lnTo>
                    <a:lnTo>
                      <a:pt x="1205" y="559"/>
                    </a:lnTo>
                    <a:lnTo>
                      <a:pt x="1205" y="561"/>
                    </a:lnTo>
                    <a:lnTo>
                      <a:pt x="1205" y="561"/>
                    </a:lnTo>
                    <a:lnTo>
                      <a:pt x="1207" y="561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3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5"/>
                    </a:lnTo>
                    <a:lnTo>
                      <a:pt x="1205" y="567"/>
                    </a:lnTo>
                    <a:lnTo>
                      <a:pt x="1205" y="567"/>
                    </a:lnTo>
                    <a:lnTo>
                      <a:pt x="1203" y="567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3" y="568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5" y="570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7" y="572"/>
                    </a:lnTo>
                    <a:lnTo>
                      <a:pt x="1208" y="572"/>
                    </a:lnTo>
                    <a:lnTo>
                      <a:pt x="1208" y="572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4"/>
                    </a:lnTo>
                    <a:lnTo>
                      <a:pt x="1208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7" y="576"/>
                    </a:lnTo>
                    <a:lnTo>
                      <a:pt x="1205" y="576"/>
                    </a:lnTo>
                    <a:lnTo>
                      <a:pt x="1205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8"/>
                    </a:lnTo>
                    <a:lnTo>
                      <a:pt x="1203" y="579"/>
                    </a:lnTo>
                    <a:lnTo>
                      <a:pt x="1205" y="579"/>
                    </a:lnTo>
                    <a:lnTo>
                      <a:pt x="1205" y="581"/>
                    </a:lnTo>
                    <a:lnTo>
                      <a:pt x="1205" y="581"/>
                    </a:lnTo>
                    <a:lnTo>
                      <a:pt x="1205" y="583"/>
                    </a:lnTo>
                    <a:lnTo>
                      <a:pt x="1205" y="583"/>
                    </a:lnTo>
                    <a:lnTo>
                      <a:pt x="1205" y="585"/>
                    </a:lnTo>
                    <a:lnTo>
                      <a:pt x="1205" y="585"/>
                    </a:lnTo>
                    <a:lnTo>
                      <a:pt x="1205" y="587"/>
                    </a:lnTo>
                    <a:lnTo>
                      <a:pt x="1205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7"/>
                    </a:lnTo>
                    <a:lnTo>
                      <a:pt x="1203" y="588"/>
                    </a:lnTo>
                    <a:lnTo>
                      <a:pt x="1203" y="588"/>
                    </a:lnTo>
                    <a:lnTo>
                      <a:pt x="1201" y="590"/>
                    </a:lnTo>
                    <a:lnTo>
                      <a:pt x="1201" y="590"/>
                    </a:lnTo>
                    <a:lnTo>
                      <a:pt x="1201" y="592"/>
                    </a:lnTo>
                    <a:lnTo>
                      <a:pt x="1201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2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3" y="594"/>
                    </a:lnTo>
                    <a:lnTo>
                      <a:pt x="1201" y="594"/>
                    </a:lnTo>
                    <a:lnTo>
                      <a:pt x="1199" y="596"/>
                    </a:lnTo>
                    <a:lnTo>
                      <a:pt x="1199" y="596"/>
                    </a:lnTo>
                    <a:lnTo>
                      <a:pt x="1197" y="596"/>
                    </a:lnTo>
                    <a:lnTo>
                      <a:pt x="1197" y="594"/>
                    </a:lnTo>
                    <a:lnTo>
                      <a:pt x="1196" y="594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6" y="596"/>
                    </a:lnTo>
                    <a:lnTo>
                      <a:pt x="1194" y="596"/>
                    </a:lnTo>
                    <a:lnTo>
                      <a:pt x="1194" y="597"/>
                    </a:lnTo>
                    <a:lnTo>
                      <a:pt x="1194" y="597"/>
                    </a:lnTo>
                    <a:lnTo>
                      <a:pt x="1192" y="597"/>
                    </a:lnTo>
                    <a:lnTo>
                      <a:pt x="1192" y="597"/>
                    </a:lnTo>
                    <a:lnTo>
                      <a:pt x="1190" y="597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90" y="599"/>
                    </a:lnTo>
                    <a:lnTo>
                      <a:pt x="1188" y="601"/>
                    </a:lnTo>
                    <a:lnTo>
                      <a:pt x="1187" y="601"/>
                    </a:lnTo>
                    <a:lnTo>
                      <a:pt x="1187" y="601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7" y="603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88" y="605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6"/>
                    </a:lnTo>
                    <a:lnTo>
                      <a:pt x="1190" y="608"/>
                    </a:lnTo>
                    <a:lnTo>
                      <a:pt x="1192" y="608"/>
                    </a:lnTo>
                    <a:lnTo>
                      <a:pt x="1192" y="610"/>
                    </a:lnTo>
                    <a:lnTo>
                      <a:pt x="1192" y="610"/>
                    </a:lnTo>
                    <a:lnTo>
                      <a:pt x="1194" y="610"/>
                    </a:lnTo>
                    <a:lnTo>
                      <a:pt x="1194" y="610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2"/>
                    </a:lnTo>
                    <a:lnTo>
                      <a:pt x="1194" y="614"/>
                    </a:lnTo>
                    <a:lnTo>
                      <a:pt x="1194" y="614"/>
                    </a:lnTo>
                    <a:lnTo>
                      <a:pt x="1196" y="614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6"/>
                    </a:lnTo>
                    <a:lnTo>
                      <a:pt x="1196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4" y="617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2" y="619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1"/>
                    </a:lnTo>
                    <a:lnTo>
                      <a:pt x="1194" y="623"/>
                    </a:lnTo>
                    <a:lnTo>
                      <a:pt x="1194" y="623"/>
                    </a:lnTo>
                    <a:lnTo>
                      <a:pt x="1192" y="623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5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6"/>
                    </a:lnTo>
                    <a:lnTo>
                      <a:pt x="1192" y="628"/>
                    </a:lnTo>
                    <a:lnTo>
                      <a:pt x="1192" y="630"/>
                    </a:lnTo>
                    <a:lnTo>
                      <a:pt x="1192" y="630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2"/>
                    </a:lnTo>
                    <a:lnTo>
                      <a:pt x="1192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90" y="634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5"/>
                    </a:lnTo>
                    <a:lnTo>
                      <a:pt x="1188" y="637"/>
                    </a:lnTo>
                    <a:lnTo>
                      <a:pt x="1188" y="639"/>
                    </a:lnTo>
                    <a:lnTo>
                      <a:pt x="1188" y="643"/>
                    </a:lnTo>
                    <a:lnTo>
                      <a:pt x="1188" y="646"/>
                    </a:lnTo>
                    <a:lnTo>
                      <a:pt x="1188" y="650"/>
                    </a:lnTo>
                    <a:lnTo>
                      <a:pt x="1188" y="650"/>
                    </a:lnTo>
                    <a:lnTo>
                      <a:pt x="1188" y="652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88" y="653"/>
                    </a:lnTo>
                    <a:lnTo>
                      <a:pt x="1190" y="653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0" y="655"/>
                    </a:lnTo>
                    <a:lnTo>
                      <a:pt x="1192" y="657"/>
                    </a:lnTo>
                    <a:lnTo>
                      <a:pt x="1192" y="657"/>
                    </a:lnTo>
                    <a:lnTo>
                      <a:pt x="1194" y="657"/>
                    </a:lnTo>
                    <a:lnTo>
                      <a:pt x="1194" y="657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6" y="659"/>
                    </a:lnTo>
                    <a:lnTo>
                      <a:pt x="1197" y="661"/>
                    </a:lnTo>
                    <a:lnTo>
                      <a:pt x="1197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1"/>
                    </a:lnTo>
                    <a:lnTo>
                      <a:pt x="1199" y="663"/>
                    </a:lnTo>
                    <a:lnTo>
                      <a:pt x="1199" y="663"/>
                    </a:lnTo>
                    <a:lnTo>
                      <a:pt x="1201" y="663"/>
                    </a:lnTo>
                    <a:lnTo>
                      <a:pt x="1203" y="663"/>
                    </a:lnTo>
                    <a:lnTo>
                      <a:pt x="1205" y="663"/>
                    </a:lnTo>
                    <a:lnTo>
                      <a:pt x="1205" y="664"/>
                    </a:lnTo>
                    <a:lnTo>
                      <a:pt x="1205" y="664"/>
                    </a:lnTo>
                    <a:lnTo>
                      <a:pt x="1207" y="664"/>
                    </a:lnTo>
                    <a:lnTo>
                      <a:pt x="1207" y="664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6"/>
                    </a:lnTo>
                    <a:lnTo>
                      <a:pt x="1207" y="668"/>
                    </a:lnTo>
                    <a:lnTo>
                      <a:pt x="1208" y="668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0"/>
                    </a:lnTo>
                    <a:lnTo>
                      <a:pt x="1208" y="672"/>
                    </a:lnTo>
                    <a:lnTo>
                      <a:pt x="1208" y="672"/>
                    </a:lnTo>
                    <a:lnTo>
                      <a:pt x="1208" y="673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08" y="675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0" y="677"/>
                    </a:lnTo>
                    <a:lnTo>
                      <a:pt x="1212" y="677"/>
                    </a:lnTo>
                    <a:lnTo>
                      <a:pt x="1212" y="677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6" y="679"/>
                    </a:lnTo>
                    <a:lnTo>
                      <a:pt x="1217" y="679"/>
                    </a:lnTo>
                    <a:lnTo>
                      <a:pt x="1217" y="679"/>
                    </a:lnTo>
                    <a:lnTo>
                      <a:pt x="1219" y="679"/>
                    </a:lnTo>
                    <a:lnTo>
                      <a:pt x="1219" y="679"/>
                    </a:lnTo>
                    <a:lnTo>
                      <a:pt x="1221" y="679"/>
                    </a:lnTo>
                    <a:lnTo>
                      <a:pt x="1221" y="679"/>
                    </a:lnTo>
                    <a:lnTo>
                      <a:pt x="1225" y="679"/>
                    </a:lnTo>
                    <a:lnTo>
                      <a:pt x="1225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6" y="679"/>
                    </a:lnTo>
                    <a:lnTo>
                      <a:pt x="1228" y="679"/>
                    </a:lnTo>
                    <a:lnTo>
                      <a:pt x="1232" y="677"/>
                    </a:lnTo>
                    <a:lnTo>
                      <a:pt x="1234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5" y="677"/>
                    </a:lnTo>
                    <a:lnTo>
                      <a:pt x="1237" y="677"/>
                    </a:lnTo>
                    <a:lnTo>
                      <a:pt x="1237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39" y="675"/>
                    </a:lnTo>
                    <a:lnTo>
                      <a:pt x="1241" y="675"/>
                    </a:lnTo>
                    <a:lnTo>
                      <a:pt x="1241" y="675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3" y="673"/>
                    </a:lnTo>
                    <a:lnTo>
                      <a:pt x="1244" y="673"/>
                    </a:lnTo>
                    <a:lnTo>
                      <a:pt x="1244" y="673"/>
                    </a:lnTo>
                    <a:lnTo>
                      <a:pt x="1246" y="675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48" y="677"/>
                    </a:lnTo>
                    <a:lnTo>
                      <a:pt x="1250" y="677"/>
                    </a:lnTo>
                    <a:lnTo>
                      <a:pt x="1250" y="677"/>
                    </a:lnTo>
                    <a:lnTo>
                      <a:pt x="1252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4" y="679"/>
                    </a:lnTo>
                    <a:lnTo>
                      <a:pt x="1255" y="679"/>
                    </a:lnTo>
                    <a:lnTo>
                      <a:pt x="1255" y="679"/>
                    </a:lnTo>
                    <a:lnTo>
                      <a:pt x="1257" y="679"/>
                    </a:lnTo>
                    <a:lnTo>
                      <a:pt x="1261" y="679"/>
                    </a:lnTo>
                    <a:lnTo>
                      <a:pt x="1264" y="681"/>
                    </a:lnTo>
                    <a:lnTo>
                      <a:pt x="1268" y="682"/>
                    </a:lnTo>
                    <a:lnTo>
                      <a:pt x="1273" y="682"/>
                    </a:lnTo>
                    <a:lnTo>
                      <a:pt x="1275" y="684"/>
                    </a:lnTo>
                    <a:lnTo>
                      <a:pt x="1277" y="686"/>
                    </a:lnTo>
                    <a:lnTo>
                      <a:pt x="1279" y="686"/>
                    </a:lnTo>
                    <a:lnTo>
                      <a:pt x="1281" y="686"/>
                    </a:lnTo>
                    <a:lnTo>
                      <a:pt x="1281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2" y="688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4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0"/>
                    </a:lnTo>
                    <a:lnTo>
                      <a:pt x="1286" y="691"/>
                    </a:lnTo>
                    <a:lnTo>
                      <a:pt x="1286" y="691"/>
                    </a:lnTo>
                    <a:lnTo>
                      <a:pt x="1286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3"/>
                    </a:lnTo>
                    <a:lnTo>
                      <a:pt x="1288" y="695"/>
                    </a:lnTo>
                    <a:lnTo>
                      <a:pt x="1288" y="695"/>
                    </a:lnTo>
                    <a:lnTo>
                      <a:pt x="1288" y="697"/>
                    </a:lnTo>
                    <a:lnTo>
                      <a:pt x="1290" y="697"/>
                    </a:lnTo>
                    <a:lnTo>
                      <a:pt x="1290" y="697"/>
                    </a:lnTo>
                    <a:lnTo>
                      <a:pt x="1290" y="699"/>
                    </a:lnTo>
                    <a:lnTo>
                      <a:pt x="1290" y="701"/>
                    </a:lnTo>
                    <a:lnTo>
                      <a:pt x="1290" y="701"/>
                    </a:lnTo>
                    <a:lnTo>
                      <a:pt x="1292" y="702"/>
                    </a:lnTo>
                    <a:lnTo>
                      <a:pt x="1293" y="702"/>
                    </a:lnTo>
                    <a:lnTo>
                      <a:pt x="1293" y="702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3" y="704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5" y="706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3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2" y="708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90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8" y="706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08"/>
                    </a:lnTo>
                    <a:lnTo>
                      <a:pt x="1286" y="710"/>
                    </a:lnTo>
                    <a:lnTo>
                      <a:pt x="1286" y="710"/>
                    </a:lnTo>
                    <a:lnTo>
                      <a:pt x="1284" y="710"/>
                    </a:lnTo>
                    <a:lnTo>
                      <a:pt x="1284" y="710"/>
                    </a:lnTo>
                    <a:lnTo>
                      <a:pt x="1284" y="711"/>
                    </a:lnTo>
                    <a:lnTo>
                      <a:pt x="1284" y="713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2" y="715"/>
                    </a:lnTo>
                    <a:lnTo>
                      <a:pt x="1284" y="715"/>
                    </a:lnTo>
                    <a:lnTo>
                      <a:pt x="1284" y="715"/>
                    </a:lnTo>
                    <a:lnTo>
                      <a:pt x="1284" y="717"/>
                    </a:lnTo>
                    <a:lnTo>
                      <a:pt x="1284" y="717"/>
                    </a:lnTo>
                    <a:lnTo>
                      <a:pt x="1286" y="717"/>
                    </a:lnTo>
                    <a:lnTo>
                      <a:pt x="1290" y="717"/>
                    </a:lnTo>
                    <a:lnTo>
                      <a:pt x="1292" y="719"/>
                    </a:lnTo>
                    <a:lnTo>
                      <a:pt x="1293" y="719"/>
                    </a:lnTo>
                    <a:lnTo>
                      <a:pt x="1295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7" y="720"/>
                    </a:lnTo>
                    <a:lnTo>
                      <a:pt x="1299" y="720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2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4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299" y="726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1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2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8"/>
                    </a:lnTo>
                    <a:lnTo>
                      <a:pt x="1304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29"/>
                    </a:lnTo>
                    <a:lnTo>
                      <a:pt x="1306" y="731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3"/>
                    </a:lnTo>
                    <a:lnTo>
                      <a:pt x="1308" y="735"/>
                    </a:lnTo>
                    <a:lnTo>
                      <a:pt x="1308" y="735"/>
                    </a:lnTo>
                    <a:lnTo>
                      <a:pt x="1310" y="735"/>
                    </a:lnTo>
                    <a:lnTo>
                      <a:pt x="1310" y="735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7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39"/>
                    </a:lnTo>
                    <a:lnTo>
                      <a:pt x="1310" y="740"/>
                    </a:lnTo>
                    <a:lnTo>
                      <a:pt x="1310" y="740"/>
                    </a:lnTo>
                    <a:lnTo>
                      <a:pt x="1310" y="742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0" y="744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6"/>
                    </a:lnTo>
                    <a:lnTo>
                      <a:pt x="1311" y="748"/>
                    </a:lnTo>
                    <a:lnTo>
                      <a:pt x="1311" y="748"/>
                    </a:lnTo>
                    <a:lnTo>
                      <a:pt x="1310" y="748"/>
                    </a:lnTo>
                    <a:lnTo>
                      <a:pt x="1310" y="748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10" y="749"/>
                    </a:lnTo>
                    <a:lnTo>
                      <a:pt x="1308" y="749"/>
                    </a:lnTo>
                    <a:lnTo>
                      <a:pt x="1308" y="749"/>
                    </a:lnTo>
                    <a:lnTo>
                      <a:pt x="1308" y="751"/>
                    </a:lnTo>
                    <a:lnTo>
                      <a:pt x="1308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6" y="751"/>
                    </a:lnTo>
                    <a:lnTo>
                      <a:pt x="1302" y="751"/>
                    </a:lnTo>
                    <a:lnTo>
                      <a:pt x="1302" y="751"/>
                    </a:lnTo>
                    <a:lnTo>
                      <a:pt x="1301" y="751"/>
                    </a:lnTo>
                    <a:lnTo>
                      <a:pt x="1301" y="751"/>
                    </a:lnTo>
                    <a:lnTo>
                      <a:pt x="1301" y="753"/>
                    </a:lnTo>
                    <a:lnTo>
                      <a:pt x="1301" y="753"/>
                    </a:lnTo>
                    <a:lnTo>
                      <a:pt x="1301" y="757"/>
                    </a:lnTo>
                    <a:lnTo>
                      <a:pt x="1301" y="757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58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0"/>
                    </a:lnTo>
                    <a:lnTo>
                      <a:pt x="1301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2" y="762"/>
                    </a:lnTo>
                    <a:lnTo>
                      <a:pt x="1306" y="762"/>
                    </a:lnTo>
                    <a:lnTo>
                      <a:pt x="1308" y="762"/>
                    </a:lnTo>
                    <a:lnTo>
                      <a:pt x="1308" y="762"/>
                    </a:lnTo>
                    <a:lnTo>
                      <a:pt x="1310" y="762"/>
                    </a:lnTo>
                    <a:lnTo>
                      <a:pt x="1310" y="762"/>
                    </a:lnTo>
                    <a:lnTo>
                      <a:pt x="1311" y="762"/>
                    </a:lnTo>
                    <a:lnTo>
                      <a:pt x="1311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3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2"/>
                    </a:lnTo>
                    <a:lnTo>
                      <a:pt x="1315" y="764"/>
                    </a:lnTo>
                    <a:lnTo>
                      <a:pt x="1317" y="762"/>
                    </a:lnTo>
                    <a:lnTo>
                      <a:pt x="1317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19" y="764"/>
                    </a:lnTo>
                    <a:lnTo>
                      <a:pt x="1320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6"/>
                    </a:lnTo>
                    <a:lnTo>
                      <a:pt x="1324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6" y="767"/>
                    </a:lnTo>
                    <a:lnTo>
                      <a:pt x="1328" y="767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28" y="769"/>
                    </a:lnTo>
                    <a:lnTo>
                      <a:pt x="1330" y="769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0" y="771"/>
                    </a:lnTo>
                    <a:lnTo>
                      <a:pt x="1331" y="771"/>
                    </a:lnTo>
                    <a:lnTo>
                      <a:pt x="1331" y="773"/>
                    </a:lnTo>
                    <a:lnTo>
                      <a:pt x="1331" y="773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1" y="775"/>
                    </a:lnTo>
                    <a:lnTo>
                      <a:pt x="1333" y="775"/>
                    </a:lnTo>
                    <a:lnTo>
                      <a:pt x="1333" y="778"/>
                    </a:lnTo>
                    <a:lnTo>
                      <a:pt x="1333" y="778"/>
                    </a:lnTo>
                    <a:lnTo>
                      <a:pt x="1331" y="778"/>
                    </a:lnTo>
                    <a:lnTo>
                      <a:pt x="1331" y="778"/>
                    </a:lnTo>
                    <a:lnTo>
                      <a:pt x="1331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0"/>
                    </a:lnTo>
                    <a:lnTo>
                      <a:pt x="1333" y="782"/>
                    </a:lnTo>
                    <a:lnTo>
                      <a:pt x="1333" y="782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3" y="784"/>
                    </a:lnTo>
                    <a:lnTo>
                      <a:pt x="1331" y="784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6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7"/>
                    </a:lnTo>
                    <a:lnTo>
                      <a:pt x="1331" y="789"/>
                    </a:lnTo>
                    <a:lnTo>
                      <a:pt x="1331" y="789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1" y="791"/>
                    </a:lnTo>
                    <a:lnTo>
                      <a:pt x="1330" y="791"/>
                    </a:lnTo>
                    <a:lnTo>
                      <a:pt x="1330" y="791"/>
                    </a:lnTo>
                    <a:lnTo>
                      <a:pt x="1330" y="793"/>
                    </a:lnTo>
                    <a:lnTo>
                      <a:pt x="1328" y="793"/>
                    </a:lnTo>
                    <a:lnTo>
                      <a:pt x="1328" y="793"/>
                    </a:lnTo>
                    <a:lnTo>
                      <a:pt x="1326" y="793"/>
                    </a:lnTo>
                    <a:lnTo>
                      <a:pt x="1326" y="793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5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6"/>
                    </a:lnTo>
                    <a:lnTo>
                      <a:pt x="1326" y="798"/>
                    </a:lnTo>
                    <a:lnTo>
                      <a:pt x="1326" y="798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6" y="800"/>
                    </a:lnTo>
                    <a:lnTo>
                      <a:pt x="1328" y="802"/>
                    </a:lnTo>
                    <a:lnTo>
                      <a:pt x="1328" y="802"/>
                    </a:lnTo>
                    <a:lnTo>
                      <a:pt x="1328" y="804"/>
                    </a:lnTo>
                    <a:lnTo>
                      <a:pt x="1330" y="804"/>
                    </a:lnTo>
                    <a:lnTo>
                      <a:pt x="1330" y="805"/>
                    </a:lnTo>
                    <a:lnTo>
                      <a:pt x="1331" y="805"/>
                    </a:lnTo>
                    <a:lnTo>
                      <a:pt x="1331" y="805"/>
                    </a:lnTo>
                    <a:lnTo>
                      <a:pt x="1331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7"/>
                    </a:lnTo>
                    <a:lnTo>
                      <a:pt x="1333" y="809"/>
                    </a:lnTo>
                    <a:lnTo>
                      <a:pt x="1333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1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3"/>
                    </a:lnTo>
                    <a:lnTo>
                      <a:pt x="1331" y="814"/>
                    </a:lnTo>
                    <a:lnTo>
                      <a:pt x="1333" y="814"/>
                    </a:lnTo>
                    <a:lnTo>
                      <a:pt x="1333" y="814"/>
                    </a:lnTo>
                    <a:lnTo>
                      <a:pt x="1335" y="814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6"/>
                    </a:lnTo>
                    <a:lnTo>
                      <a:pt x="1335" y="818"/>
                    </a:lnTo>
                    <a:lnTo>
                      <a:pt x="1337" y="818"/>
                    </a:lnTo>
                    <a:lnTo>
                      <a:pt x="1337" y="818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0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2"/>
                    </a:lnTo>
                    <a:lnTo>
                      <a:pt x="1339" y="824"/>
                    </a:lnTo>
                    <a:lnTo>
                      <a:pt x="1339" y="824"/>
                    </a:lnTo>
                    <a:lnTo>
                      <a:pt x="1339" y="825"/>
                    </a:lnTo>
                    <a:lnTo>
                      <a:pt x="1339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7" y="825"/>
                    </a:lnTo>
                    <a:lnTo>
                      <a:pt x="1335" y="825"/>
                    </a:lnTo>
                    <a:lnTo>
                      <a:pt x="1335" y="825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3" y="827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29"/>
                    </a:lnTo>
                    <a:lnTo>
                      <a:pt x="1331" y="831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3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1" y="834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0" y="836"/>
                    </a:lnTo>
                    <a:lnTo>
                      <a:pt x="1331" y="838"/>
                    </a:lnTo>
                    <a:lnTo>
                      <a:pt x="1331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38"/>
                    </a:lnTo>
                    <a:lnTo>
                      <a:pt x="1333" y="840"/>
                    </a:lnTo>
                    <a:lnTo>
                      <a:pt x="1335" y="840"/>
                    </a:lnTo>
                    <a:lnTo>
                      <a:pt x="1337" y="840"/>
                    </a:lnTo>
                    <a:lnTo>
                      <a:pt x="1337" y="840"/>
                    </a:lnTo>
                    <a:lnTo>
                      <a:pt x="1337" y="842"/>
                    </a:lnTo>
                    <a:lnTo>
                      <a:pt x="1337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5" y="842"/>
                    </a:lnTo>
                    <a:lnTo>
                      <a:pt x="1337" y="842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5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7" y="843"/>
                    </a:lnTo>
                    <a:lnTo>
                      <a:pt x="1339" y="843"/>
                    </a:lnTo>
                    <a:lnTo>
                      <a:pt x="1339" y="843"/>
                    </a:lnTo>
                    <a:lnTo>
                      <a:pt x="1339" y="845"/>
                    </a:lnTo>
                    <a:lnTo>
                      <a:pt x="1340" y="845"/>
                    </a:lnTo>
                    <a:lnTo>
                      <a:pt x="1340" y="845"/>
                    </a:lnTo>
                    <a:lnTo>
                      <a:pt x="1342" y="845"/>
                    </a:lnTo>
                    <a:lnTo>
                      <a:pt x="1342" y="845"/>
                    </a:lnTo>
                    <a:lnTo>
                      <a:pt x="1342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7"/>
                    </a:lnTo>
                    <a:lnTo>
                      <a:pt x="1344" y="849"/>
                    </a:lnTo>
                    <a:lnTo>
                      <a:pt x="1344" y="849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1"/>
                    </a:lnTo>
                    <a:lnTo>
                      <a:pt x="1344" y="852"/>
                    </a:lnTo>
                    <a:lnTo>
                      <a:pt x="1344" y="852"/>
                    </a:lnTo>
                    <a:lnTo>
                      <a:pt x="1346" y="852"/>
                    </a:lnTo>
                    <a:lnTo>
                      <a:pt x="1346" y="852"/>
                    </a:lnTo>
                    <a:lnTo>
                      <a:pt x="1346" y="854"/>
                    </a:lnTo>
                    <a:lnTo>
                      <a:pt x="1346" y="854"/>
                    </a:lnTo>
                    <a:lnTo>
                      <a:pt x="1348" y="854"/>
                    </a:lnTo>
                    <a:lnTo>
                      <a:pt x="1348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4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6"/>
                    </a:lnTo>
                    <a:lnTo>
                      <a:pt x="1349" y="858"/>
                    </a:lnTo>
                    <a:lnTo>
                      <a:pt x="1349" y="858"/>
                    </a:lnTo>
                    <a:lnTo>
                      <a:pt x="1351" y="858"/>
                    </a:lnTo>
                    <a:lnTo>
                      <a:pt x="1351" y="858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1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0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2"/>
                    </a:lnTo>
                    <a:lnTo>
                      <a:pt x="1353" y="863"/>
                    </a:lnTo>
                    <a:lnTo>
                      <a:pt x="1353" y="865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7"/>
                    </a:lnTo>
                    <a:lnTo>
                      <a:pt x="1353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69"/>
                    </a:lnTo>
                    <a:lnTo>
                      <a:pt x="1355" y="871"/>
                    </a:lnTo>
                    <a:lnTo>
                      <a:pt x="1357" y="871"/>
                    </a:lnTo>
                    <a:lnTo>
                      <a:pt x="1357" y="871"/>
                    </a:lnTo>
                    <a:lnTo>
                      <a:pt x="1357" y="872"/>
                    </a:lnTo>
                    <a:lnTo>
                      <a:pt x="1357" y="872"/>
                    </a:lnTo>
                    <a:lnTo>
                      <a:pt x="1357" y="874"/>
                    </a:lnTo>
                    <a:lnTo>
                      <a:pt x="1357" y="874"/>
                    </a:lnTo>
                    <a:lnTo>
                      <a:pt x="1357" y="876"/>
                    </a:lnTo>
                    <a:lnTo>
                      <a:pt x="1357" y="876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78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0"/>
                    </a:lnTo>
                    <a:lnTo>
                      <a:pt x="1357" y="881"/>
                    </a:lnTo>
                    <a:lnTo>
                      <a:pt x="1357" y="881"/>
                    </a:lnTo>
                    <a:lnTo>
                      <a:pt x="1358" y="881"/>
                    </a:lnTo>
                    <a:lnTo>
                      <a:pt x="1358" y="881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3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8" y="885"/>
                    </a:lnTo>
                    <a:lnTo>
                      <a:pt x="1357" y="885"/>
                    </a:lnTo>
                    <a:lnTo>
                      <a:pt x="1357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5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3" y="885"/>
                    </a:lnTo>
                    <a:lnTo>
                      <a:pt x="1351" y="885"/>
                    </a:lnTo>
                    <a:lnTo>
                      <a:pt x="1351" y="885"/>
                    </a:lnTo>
                    <a:lnTo>
                      <a:pt x="1349" y="885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9" y="887"/>
                    </a:lnTo>
                    <a:lnTo>
                      <a:pt x="1348" y="887"/>
                    </a:lnTo>
                    <a:lnTo>
                      <a:pt x="1348" y="889"/>
                    </a:lnTo>
                    <a:lnTo>
                      <a:pt x="1348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6" y="889"/>
                    </a:lnTo>
                    <a:lnTo>
                      <a:pt x="1344" y="889"/>
                    </a:lnTo>
                    <a:lnTo>
                      <a:pt x="1342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40" y="889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9" y="890"/>
                    </a:lnTo>
                    <a:lnTo>
                      <a:pt x="1337" y="890"/>
                    </a:lnTo>
                    <a:lnTo>
                      <a:pt x="1337" y="890"/>
                    </a:lnTo>
                    <a:lnTo>
                      <a:pt x="1337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5" y="892"/>
                    </a:lnTo>
                    <a:lnTo>
                      <a:pt x="1337" y="894"/>
                    </a:lnTo>
                    <a:lnTo>
                      <a:pt x="1337" y="894"/>
                    </a:lnTo>
                    <a:lnTo>
                      <a:pt x="1337" y="896"/>
                    </a:lnTo>
                    <a:lnTo>
                      <a:pt x="1337" y="896"/>
                    </a:lnTo>
                    <a:lnTo>
                      <a:pt x="1337" y="898"/>
                    </a:lnTo>
                    <a:lnTo>
                      <a:pt x="1337" y="898"/>
                    </a:lnTo>
                    <a:lnTo>
                      <a:pt x="1339" y="898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9" y="900"/>
                    </a:lnTo>
                    <a:lnTo>
                      <a:pt x="1337" y="900"/>
                    </a:lnTo>
                    <a:lnTo>
                      <a:pt x="1337" y="900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1"/>
                    </a:lnTo>
                    <a:lnTo>
                      <a:pt x="1337" y="903"/>
                    </a:lnTo>
                    <a:lnTo>
                      <a:pt x="1335" y="903"/>
                    </a:lnTo>
                    <a:lnTo>
                      <a:pt x="1335" y="903"/>
                    </a:lnTo>
                    <a:lnTo>
                      <a:pt x="1335" y="905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3" y="907"/>
                    </a:lnTo>
                    <a:lnTo>
                      <a:pt x="1335" y="909"/>
                    </a:lnTo>
                    <a:lnTo>
                      <a:pt x="1335" y="909"/>
                    </a:lnTo>
                    <a:lnTo>
                      <a:pt x="1335" y="910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5" y="912"/>
                    </a:lnTo>
                    <a:lnTo>
                      <a:pt x="1337" y="914"/>
                    </a:lnTo>
                    <a:lnTo>
                      <a:pt x="1337" y="914"/>
                    </a:lnTo>
                    <a:lnTo>
                      <a:pt x="1337" y="916"/>
                    </a:lnTo>
                    <a:lnTo>
                      <a:pt x="1337" y="916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7" y="918"/>
                    </a:lnTo>
                    <a:lnTo>
                      <a:pt x="1339" y="918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19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39" y="921"/>
                    </a:lnTo>
                    <a:lnTo>
                      <a:pt x="1340" y="923"/>
                    </a:lnTo>
                    <a:lnTo>
                      <a:pt x="1340" y="923"/>
                    </a:lnTo>
                    <a:lnTo>
                      <a:pt x="1342" y="923"/>
                    </a:lnTo>
                    <a:lnTo>
                      <a:pt x="1342" y="923"/>
                    </a:lnTo>
                    <a:lnTo>
                      <a:pt x="1344" y="923"/>
                    </a:lnTo>
                    <a:lnTo>
                      <a:pt x="1344" y="923"/>
                    </a:lnTo>
                    <a:lnTo>
                      <a:pt x="1346" y="925"/>
                    </a:lnTo>
                    <a:lnTo>
                      <a:pt x="1346" y="925"/>
                    </a:lnTo>
                    <a:lnTo>
                      <a:pt x="1346" y="927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28"/>
                    </a:lnTo>
                    <a:lnTo>
                      <a:pt x="1346" y="930"/>
                    </a:lnTo>
                    <a:lnTo>
                      <a:pt x="1348" y="930"/>
                    </a:lnTo>
                    <a:lnTo>
                      <a:pt x="1348" y="930"/>
                    </a:lnTo>
                    <a:lnTo>
                      <a:pt x="1346" y="932"/>
                    </a:lnTo>
                    <a:lnTo>
                      <a:pt x="1346" y="934"/>
                    </a:lnTo>
                    <a:lnTo>
                      <a:pt x="1346" y="934"/>
                    </a:lnTo>
                    <a:lnTo>
                      <a:pt x="1348" y="934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8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6" y="936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4" y="938"/>
                    </a:lnTo>
                    <a:lnTo>
                      <a:pt x="1342" y="938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39"/>
                    </a:lnTo>
                    <a:lnTo>
                      <a:pt x="1342" y="941"/>
                    </a:lnTo>
                    <a:lnTo>
                      <a:pt x="1342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40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1"/>
                    </a:lnTo>
                    <a:lnTo>
                      <a:pt x="1339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3"/>
                    </a:lnTo>
                    <a:lnTo>
                      <a:pt x="1337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5"/>
                    </a:lnTo>
                    <a:lnTo>
                      <a:pt x="1335" y="947"/>
                    </a:lnTo>
                    <a:lnTo>
                      <a:pt x="1333" y="947"/>
                    </a:lnTo>
                    <a:lnTo>
                      <a:pt x="1333" y="947"/>
                    </a:lnTo>
                    <a:lnTo>
                      <a:pt x="1333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1" y="948"/>
                    </a:lnTo>
                    <a:lnTo>
                      <a:pt x="1330" y="948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30" y="950"/>
                    </a:lnTo>
                    <a:lnTo>
                      <a:pt x="1328" y="950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8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2"/>
                    </a:lnTo>
                    <a:lnTo>
                      <a:pt x="1326" y="954"/>
                    </a:lnTo>
                    <a:lnTo>
                      <a:pt x="1326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4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6"/>
                    </a:lnTo>
                    <a:lnTo>
                      <a:pt x="1328" y="957"/>
                    </a:lnTo>
                    <a:lnTo>
                      <a:pt x="1328" y="957"/>
                    </a:lnTo>
                    <a:lnTo>
                      <a:pt x="1326" y="957"/>
                    </a:lnTo>
                    <a:lnTo>
                      <a:pt x="1326" y="957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59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1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3"/>
                    </a:lnTo>
                    <a:lnTo>
                      <a:pt x="1328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5"/>
                    </a:lnTo>
                    <a:lnTo>
                      <a:pt x="1330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8" y="966"/>
                    </a:lnTo>
                    <a:lnTo>
                      <a:pt x="1326" y="966"/>
                    </a:lnTo>
                    <a:lnTo>
                      <a:pt x="1326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4" y="968"/>
                    </a:lnTo>
                    <a:lnTo>
                      <a:pt x="1322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20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9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7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5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3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1" y="968"/>
                    </a:lnTo>
                    <a:lnTo>
                      <a:pt x="1310" y="968"/>
                    </a:lnTo>
                    <a:lnTo>
                      <a:pt x="1310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8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6" y="968"/>
                    </a:lnTo>
                    <a:lnTo>
                      <a:pt x="1304" y="968"/>
                    </a:lnTo>
                    <a:lnTo>
                      <a:pt x="1304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68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0"/>
                    </a:lnTo>
                    <a:lnTo>
                      <a:pt x="1302" y="972"/>
                    </a:lnTo>
                    <a:lnTo>
                      <a:pt x="1302" y="972"/>
                    </a:lnTo>
                    <a:lnTo>
                      <a:pt x="1301" y="972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4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6"/>
                    </a:lnTo>
                    <a:lnTo>
                      <a:pt x="1301" y="977"/>
                    </a:lnTo>
                    <a:lnTo>
                      <a:pt x="1301" y="977"/>
                    </a:lnTo>
                    <a:lnTo>
                      <a:pt x="1301" y="983"/>
                    </a:lnTo>
                    <a:lnTo>
                      <a:pt x="1301" y="983"/>
                    </a:lnTo>
                    <a:lnTo>
                      <a:pt x="1301" y="985"/>
                    </a:lnTo>
                    <a:lnTo>
                      <a:pt x="1301" y="985"/>
                    </a:lnTo>
                    <a:lnTo>
                      <a:pt x="1301" y="986"/>
                    </a:lnTo>
                    <a:lnTo>
                      <a:pt x="1302" y="986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2" y="988"/>
                    </a:lnTo>
                    <a:lnTo>
                      <a:pt x="1304" y="990"/>
                    </a:lnTo>
                    <a:lnTo>
                      <a:pt x="1304" y="990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2"/>
                    </a:lnTo>
                    <a:lnTo>
                      <a:pt x="1306" y="994"/>
                    </a:lnTo>
                    <a:lnTo>
                      <a:pt x="1306" y="994"/>
                    </a:lnTo>
                    <a:lnTo>
                      <a:pt x="1306" y="995"/>
                    </a:lnTo>
                    <a:lnTo>
                      <a:pt x="1306" y="995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7"/>
                    </a:lnTo>
                    <a:lnTo>
                      <a:pt x="1304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2" y="999"/>
                    </a:lnTo>
                    <a:lnTo>
                      <a:pt x="1301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9" y="999"/>
                    </a:lnTo>
                    <a:lnTo>
                      <a:pt x="1297" y="999"/>
                    </a:lnTo>
                    <a:lnTo>
                      <a:pt x="1297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5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3" y="999"/>
                    </a:lnTo>
                    <a:lnTo>
                      <a:pt x="1292" y="999"/>
                    </a:lnTo>
                    <a:lnTo>
                      <a:pt x="1292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90" y="999"/>
                    </a:lnTo>
                    <a:lnTo>
                      <a:pt x="1288" y="999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6" y="1001"/>
                    </a:lnTo>
                    <a:lnTo>
                      <a:pt x="1284" y="1003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4"/>
                    </a:lnTo>
                    <a:lnTo>
                      <a:pt x="1282" y="1006"/>
                    </a:lnTo>
                    <a:lnTo>
                      <a:pt x="1282" y="1006"/>
                    </a:lnTo>
                    <a:lnTo>
                      <a:pt x="1281" y="1006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08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0"/>
                    </a:lnTo>
                    <a:lnTo>
                      <a:pt x="1281" y="1012"/>
                    </a:lnTo>
                    <a:lnTo>
                      <a:pt x="1281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2"/>
                    </a:lnTo>
                    <a:lnTo>
                      <a:pt x="1279" y="1013"/>
                    </a:lnTo>
                    <a:lnTo>
                      <a:pt x="1277" y="1015"/>
                    </a:lnTo>
                    <a:lnTo>
                      <a:pt x="1277" y="1015"/>
                    </a:lnTo>
                    <a:lnTo>
                      <a:pt x="1277" y="1017"/>
                    </a:lnTo>
                    <a:lnTo>
                      <a:pt x="1275" y="1017"/>
                    </a:lnTo>
                    <a:lnTo>
                      <a:pt x="1275" y="1019"/>
                    </a:lnTo>
                    <a:lnTo>
                      <a:pt x="1275" y="1019"/>
                    </a:lnTo>
                    <a:lnTo>
                      <a:pt x="1275" y="1021"/>
                    </a:lnTo>
                    <a:lnTo>
                      <a:pt x="1275" y="1021"/>
                    </a:lnTo>
                    <a:lnTo>
                      <a:pt x="1275" y="1023"/>
                    </a:lnTo>
                    <a:lnTo>
                      <a:pt x="1275" y="1023"/>
                    </a:lnTo>
                    <a:lnTo>
                      <a:pt x="1275" y="1024"/>
                    </a:lnTo>
                    <a:lnTo>
                      <a:pt x="1273" y="1024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6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28"/>
                    </a:lnTo>
                    <a:lnTo>
                      <a:pt x="1273" y="1030"/>
                    </a:lnTo>
                    <a:lnTo>
                      <a:pt x="1275" y="1030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5" y="1032"/>
                    </a:lnTo>
                    <a:lnTo>
                      <a:pt x="1277" y="1032"/>
                    </a:lnTo>
                    <a:lnTo>
                      <a:pt x="1277" y="1032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3"/>
                    </a:lnTo>
                    <a:lnTo>
                      <a:pt x="1277" y="1035"/>
                    </a:lnTo>
                    <a:lnTo>
                      <a:pt x="1279" y="1035"/>
                    </a:lnTo>
                    <a:lnTo>
                      <a:pt x="1279" y="1035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9" y="1037"/>
                    </a:lnTo>
                    <a:lnTo>
                      <a:pt x="1277" y="1039"/>
                    </a:lnTo>
                    <a:lnTo>
                      <a:pt x="1277" y="1039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7" y="1041"/>
                    </a:lnTo>
                    <a:lnTo>
                      <a:pt x="1275" y="1041"/>
                    </a:lnTo>
                    <a:lnTo>
                      <a:pt x="1275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3" y="1041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2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2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70" y="1044"/>
                    </a:lnTo>
                    <a:lnTo>
                      <a:pt x="1268" y="1044"/>
                    </a:lnTo>
                    <a:lnTo>
                      <a:pt x="1268" y="1044"/>
                    </a:lnTo>
                    <a:lnTo>
                      <a:pt x="1266" y="1044"/>
                    </a:lnTo>
                    <a:lnTo>
                      <a:pt x="1266" y="1046"/>
                    </a:lnTo>
                    <a:lnTo>
                      <a:pt x="1266" y="1046"/>
                    </a:lnTo>
                    <a:lnTo>
                      <a:pt x="1266" y="1048"/>
                    </a:lnTo>
                    <a:lnTo>
                      <a:pt x="1264" y="1048"/>
                    </a:lnTo>
                    <a:lnTo>
                      <a:pt x="1264" y="1048"/>
                    </a:lnTo>
                    <a:lnTo>
                      <a:pt x="1264" y="1050"/>
                    </a:lnTo>
                    <a:lnTo>
                      <a:pt x="1263" y="1050"/>
                    </a:lnTo>
                    <a:lnTo>
                      <a:pt x="1263" y="1051"/>
                    </a:lnTo>
                    <a:lnTo>
                      <a:pt x="1261" y="1051"/>
                    </a:lnTo>
                    <a:lnTo>
                      <a:pt x="1261" y="1051"/>
                    </a:lnTo>
                    <a:lnTo>
                      <a:pt x="1259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7" y="1051"/>
                    </a:lnTo>
                    <a:lnTo>
                      <a:pt x="1255" y="1051"/>
                    </a:lnTo>
                    <a:lnTo>
                      <a:pt x="1255" y="1051"/>
                    </a:lnTo>
                    <a:lnTo>
                      <a:pt x="1254" y="1051"/>
                    </a:lnTo>
                    <a:lnTo>
                      <a:pt x="1254" y="1051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3"/>
                    </a:lnTo>
                    <a:lnTo>
                      <a:pt x="1254" y="1055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7"/>
                    </a:lnTo>
                    <a:lnTo>
                      <a:pt x="1254" y="1059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2" y="1057"/>
                    </a:lnTo>
                    <a:lnTo>
                      <a:pt x="1250" y="1057"/>
                    </a:lnTo>
                    <a:lnTo>
                      <a:pt x="1250" y="1057"/>
                    </a:lnTo>
                    <a:lnTo>
                      <a:pt x="1248" y="1057"/>
                    </a:lnTo>
                    <a:lnTo>
                      <a:pt x="1248" y="1057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8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6" y="1059"/>
                    </a:lnTo>
                    <a:lnTo>
                      <a:pt x="1244" y="1057"/>
                    </a:lnTo>
                    <a:lnTo>
                      <a:pt x="1244" y="1057"/>
                    </a:lnTo>
                    <a:lnTo>
                      <a:pt x="1243" y="1057"/>
                    </a:lnTo>
                    <a:lnTo>
                      <a:pt x="1243" y="1057"/>
                    </a:lnTo>
                    <a:lnTo>
                      <a:pt x="1243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41" y="1055"/>
                    </a:lnTo>
                    <a:lnTo>
                      <a:pt x="1237" y="1055"/>
                    </a:lnTo>
                    <a:lnTo>
                      <a:pt x="1237" y="1055"/>
                    </a:lnTo>
                    <a:lnTo>
                      <a:pt x="1237" y="1057"/>
                    </a:lnTo>
                    <a:lnTo>
                      <a:pt x="1237" y="1057"/>
                    </a:lnTo>
                    <a:lnTo>
                      <a:pt x="1235" y="1057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59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1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2"/>
                    </a:lnTo>
                    <a:lnTo>
                      <a:pt x="1235" y="1064"/>
                    </a:lnTo>
                    <a:lnTo>
                      <a:pt x="1235" y="1064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6"/>
                    </a:lnTo>
                    <a:lnTo>
                      <a:pt x="1234" y="1068"/>
                    </a:lnTo>
                    <a:lnTo>
                      <a:pt x="1234" y="1068"/>
                    </a:lnTo>
                    <a:lnTo>
                      <a:pt x="1232" y="1068"/>
                    </a:lnTo>
                    <a:lnTo>
                      <a:pt x="1232" y="1068"/>
                    </a:lnTo>
                    <a:lnTo>
                      <a:pt x="1230" y="1070"/>
                    </a:lnTo>
                    <a:lnTo>
                      <a:pt x="1230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8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0"/>
                    </a:lnTo>
                    <a:lnTo>
                      <a:pt x="1226" y="1071"/>
                    </a:lnTo>
                    <a:lnTo>
                      <a:pt x="1226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1"/>
                    </a:lnTo>
                    <a:lnTo>
                      <a:pt x="1228" y="1073"/>
                    </a:lnTo>
                    <a:lnTo>
                      <a:pt x="1228" y="1073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8" y="1075"/>
                    </a:lnTo>
                    <a:lnTo>
                      <a:pt x="1226" y="1077"/>
                    </a:lnTo>
                    <a:lnTo>
                      <a:pt x="1226" y="1077"/>
                    </a:lnTo>
                    <a:lnTo>
                      <a:pt x="1225" y="1077"/>
                    </a:lnTo>
                    <a:lnTo>
                      <a:pt x="1223" y="1075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3" y="1077"/>
                    </a:lnTo>
                    <a:lnTo>
                      <a:pt x="1225" y="1077"/>
                    </a:lnTo>
                    <a:lnTo>
                      <a:pt x="1226" y="1079"/>
                    </a:lnTo>
                    <a:lnTo>
                      <a:pt x="1226" y="1079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6" y="1080"/>
                    </a:lnTo>
                    <a:lnTo>
                      <a:pt x="1225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0"/>
                    </a:lnTo>
                    <a:lnTo>
                      <a:pt x="1223" y="1082"/>
                    </a:lnTo>
                    <a:lnTo>
                      <a:pt x="1221" y="1082"/>
                    </a:lnTo>
                    <a:lnTo>
                      <a:pt x="1221" y="1082"/>
                    </a:lnTo>
                    <a:lnTo>
                      <a:pt x="1219" y="1082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9" y="1080"/>
                    </a:lnTo>
                    <a:lnTo>
                      <a:pt x="1217" y="1080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7" y="1079"/>
                    </a:lnTo>
                    <a:lnTo>
                      <a:pt x="1216" y="1079"/>
                    </a:lnTo>
                    <a:lnTo>
                      <a:pt x="1216" y="1079"/>
                    </a:lnTo>
                    <a:lnTo>
                      <a:pt x="1214" y="1079"/>
                    </a:lnTo>
                    <a:lnTo>
                      <a:pt x="1214" y="1079"/>
                    </a:lnTo>
                    <a:lnTo>
                      <a:pt x="1212" y="1079"/>
                    </a:lnTo>
                    <a:lnTo>
                      <a:pt x="1212" y="1079"/>
                    </a:lnTo>
                    <a:lnTo>
                      <a:pt x="1210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8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5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7" y="1079"/>
                    </a:lnTo>
                    <a:lnTo>
                      <a:pt x="1205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3" y="1077"/>
                    </a:lnTo>
                    <a:lnTo>
                      <a:pt x="1201" y="1077"/>
                    </a:lnTo>
                    <a:lnTo>
                      <a:pt x="1201" y="1077"/>
                    </a:lnTo>
                    <a:lnTo>
                      <a:pt x="1199" y="1075"/>
                    </a:lnTo>
                    <a:lnTo>
                      <a:pt x="1199" y="1075"/>
                    </a:lnTo>
                    <a:lnTo>
                      <a:pt x="1197" y="1075"/>
                    </a:lnTo>
                    <a:lnTo>
                      <a:pt x="1197" y="1075"/>
                    </a:lnTo>
                    <a:lnTo>
                      <a:pt x="1196" y="1075"/>
                    </a:lnTo>
                    <a:lnTo>
                      <a:pt x="1196" y="1075"/>
                    </a:lnTo>
                    <a:lnTo>
                      <a:pt x="1196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4" y="1073"/>
                    </a:lnTo>
                    <a:lnTo>
                      <a:pt x="1192" y="1073"/>
                    </a:lnTo>
                    <a:lnTo>
                      <a:pt x="1192" y="1073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1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8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7" y="1073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5" y="1075"/>
                    </a:lnTo>
                    <a:lnTo>
                      <a:pt x="1183" y="1075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3" y="1077"/>
                    </a:lnTo>
                    <a:lnTo>
                      <a:pt x="1181" y="1077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79"/>
                    </a:lnTo>
                    <a:lnTo>
                      <a:pt x="1181" y="1080"/>
                    </a:lnTo>
                    <a:lnTo>
                      <a:pt x="1181" y="1080"/>
                    </a:lnTo>
                    <a:lnTo>
                      <a:pt x="1181" y="1082"/>
                    </a:lnTo>
                    <a:lnTo>
                      <a:pt x="1181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9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8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6" y="1082"/>
                    </a:lnTo>
                    <a:lnTo>
                      <a:pt x="1174" y="1082"/>
                    </a:lnTo>
                    <a:lnTo>
                      <a:pt x="1174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2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70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2"/>
                    </a:lnTo>
                    <a:lnTo>
                      <a:pt x="1169" y="1084"/>
                    </a:lnTo>
                    <a:lnTo>
                      <a:pt x="1169" y="1084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7" y="1082"/>
                    </a:lnTo>
                    <a:lnTo>
                      <a:pt x="1165" y="1082"/>
                    </a:lnTo>
                    <a:lnTo>
                      <a:pt x="1165" y="1082"/>
                    </a:lnTo>
                    <a:lnTo>
                      <a:pt x="1165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3" y="1080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2"/>
                    </a:lnTo>
                    <a:lnTo>
                      <a:pt x="1161" y="1084"/>
                    </a:lnTo>
                    <a:lnTo>
                      <a:pt x="1161" y="1084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9" y="1086"/>
                    </a:lnTo>
                    <a:lnTo>
                      <a:pt x="1158" y="1086"/>
                    </a:lnTo>
                    <a:lnTo>
                      <a:pt x="1158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6" y="1086"/>
                    </a:lnTo>
                    <a:lnTo>
                      <a:pt x="1154" y="1088"/>
                    </a:lnTo>
                    <a:lnTo>
                      <a:pt x="1154" y="1088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89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1"/>
                    </a:lnTo>
                    <a:lnTo>
                      <a:pt x="1152" y="1093"/>
                    </a:lnTo>
                    <a:lnTo>
                      <a:pt x="1152" y="1093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5"/>
                    </a:lnTo>
                    <a:lnTo>
                      <a:pt x="1152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7"/>
                    </a:lnTo>
                    <a:lnTo>
                      <a:pt x="1154" y="1099"/>
                    </a:lnTo>
                    <a:lnTo>
                      <a:pt x="1154" y="1099"/>
                    </a:lnTo>
                    <a:lnTo>
                      <a:pt x="1156" y="1099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0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6" y="1102"/>
                    </a:lnTo>
                    <a:lnTo>
                      <a:pt x="1158" y="1102"/>
                    </a:lnTo>
                    <a:lnTo>
                      <a:pt x="1156" y="1104"/>
                    </a:lnTo>
                    <a:lnTo>
                      <a:pt x="1158" y="1104"/>
                    </a:lnTo>
                    <a:lnTo>
                      <a:pt x="1158" y="1106"/>
                    </a:lnTo>
                    <a:lnTo>
                      <a:pt x="1158" y="1108"/>
                    </a:lnTo>
                    <a:lnTo>
                      <a:pt x="1158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6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4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50" y="1108"/>
                    </a:lnTo>
                    <a:lnTo>
                      <a:pt x="1149" y="1108"/>
                    </a:lnTo>
                    <a:lnTo>
                      <a:pt x="1149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7" y="1108"/>
                    </a:lnTo>
                    <a:lnTo>
                      <a:pt x="1145" y="1108"/>
                    </a:lnTo>
                    <a:lnTo>
                      <a:pt x="1145" y="1106"/>
                    </a:lnTo>
                    <a:lnTo>
                      <a:pt x="1145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3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1" y="1106"/>
                    </a:lnTo>
                    <a:lnTo>
                      <a:pt x="1140" y="1106"/>
                    </a:lnTo>
                    <a:lnTo>
                      <a:pt x="1140" y="1106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8" y="1104"/>
                    </a:lnTo>
                    <a:lnTo>
                      <a:pt x="1136" y="1104"/>
                    </a:lnTo>
                    <a:lnTo>
                      <a:pt x="1136" y="1104"/>
                    </a:lnTo>
                    <a:lnTo>
                      <a:pt x="1134" y="1104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4" y="1102"/>
                    </a:lnTo>
                    <a:lnTo>
                      <a:pt x="1132" y="1100"/>
                    </a:lnTo>
                    <a:lnTo>
                      <a:pt x="1132" y="1100"/>
                    </a:lnTo>
                    <a:lnTo>
                      <a:pt x="1131" y="1100"/>
                    </a:lnTo>
                    <a:lnTo>
                      <a:pt x="1131" y="1099"/>
                    </a:lnTo>
                    <a:lnTo>
                      <a:pt x="1131" y="1099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9" y="1100"/>
                    </a:lnTo>
                    <a:lnTo>
                      <a:pt x="1127" y="1100"/>
                    </a:lnTo>
                    <a:lnTo>
                      <a:pt x="1127" y="1100"/>
                    </a:lnTo>
                    <a:lnTo>
                      <a:pt x="1127" y="1102"/>
                    </a:lnTo>
                    <a:lnTo>
                      <a:pt x="1127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5" y="1102"/>
                    </a:lnTo>
                    <a:lnTo>
                      <a:pt x="1123" y="1104"/>
                    </a:lnTo>
                    <a:lnTo>
                      <a:pt x="1123" y="1104"/>
                    </a:lnTo>
                    <a:lnTo>
                      <a:pt x="1122" y="1104"/>
                    </a:lnTo>
                    <a:lnTo>
                      <a:pt x="1122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20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4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8" y="1106"/>
                    </a:lnTo>
                    <a:lnTo>
                      <a:pt x="1116" y="1106"/>
                    </a:lnTo>
                    <a:lnTo>
                      <a:pt x="1116" y="1106"/>
                    </a:lnTo>
                    <a:lnTo>
                      <a:pt x="1116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8"/>
                    </a:lnTo>
                    <a:lnTo>
                      <a:pt x="1114" y="1109"/>
                    </a:lnTo>
                    <a:lnTo>
                      <a:pt x="1114" y="1111"/>
                    </a:lnTo>
                    <a:lnTo>
                      <a:pt x="1114" y="1113"/>
                    </a:lnTo>
                    <a:lnTo>
                      <a:pt x="1114" y="1113"/>
                    </a:lnTo>
                    <a:lnTo>
                      <a:pt x="1114" y="1115"/>
                    </a:lnTo>
                    <a:lnTo>
                      <a:pt x="1116" y="1115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6" y="1117"/>
                    </a:lnTo>
                    <a:lnTo>
                      <a:pt x="1118" y="1117"/>
                    </a:lnTo>
                    <a:lnTo>
                      <a:pt x="1118" y="1118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0" y="1120"/>
                    </a:lnTo>
                    <a:lnTo>
                      <a:pt x="1122" y="1122"/>
                    </a:lnTo>
                    <a:lnTo>
                      <a:pt x="1122" y="1122"/>
                    </a:lnTo>
                    <a:lnTo>
                      <a:pt x="1122" y="1124"/>
                    </a:lnTo>
                    <a:lnTo>
                      <a:pt x="1123" y="1124"/>
                    </a:lnTo>
                    <a:lnTo>
                      <a:pt x="1123" y="1126"/>
                    </a:lnTo>
                    <a:lnTo>
                      <a:pt x="1123" y="1126"/>
                    </a:lnTo>
                    <a:lnTo>
                      <a:pt x="1125" y="1126"/>
                    </a:lnTo>
                    <a:lnTo>
                      <a:pt x="1125" y="1126"/>
                    </a:lnTo>
                    <a:lnTo>
                      <a:pt x="1125" y="1127"/>
                    </a:lnTo>
                    <a:lnTo>
                      <a:pt x="1127" y="1129"/>
                    </a:lnTo>
                    <a:lnTo>
                      <a:pt x="1129" y="1129"/>
                    </a:lnTo>
                    <a:lnTo>
                      <a:pt x="1129" y="1129"/>
                    </a:lnTo>
                    <a:lnTo>
                      <a:pt x="1129" y="1131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29" y="1133"/>
                    </a:lnTo>
                    <a:lnTo>
                      <a:pt x="1131" y="1133"/>
                    </a:lnTo>
                    <a:lnTo>
                      <a:pt x="1131" y="1133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5"/>
                    </a:lnTo>
                    <a:lnTo>
                      <a:pt x="1131" y="1137"/>
                    </a:lnTo>
                    <a:lnTo>
                      <a:pt x="1131" y="1137"/>
                    </a:lnTo>
                    <a:lnTo>
                      <a:pt x="1131" y="1138"/>
                    </a:lnTo>
                    <a:lnTo>
                      <a:pt x="1131" y="1138"/>
                    </a:lnTo>
                    <a:lnTo>
                      <a:pt x="1132" y="1138"/>
                    </a:lnTo>
                    <a:lnTo>
                      <a:pt x="1132" y="1138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0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2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2" y="1144"/>
                    </a:lnTo>
                    <a:lnTo>
                      <a:pt x="1134" y="1144"/>
                    </a:lnTo>
                    <a:lnTo>
                      <a:pt x="1134" y="1146"/>
                    </a:lnTo>
                    <a:lnTo>
                      <a:pt x="1134" y="1146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4" y="1147"/>
                    </a:lnTo>
                    <a:lnTo>
                      <a:pt x="1132" y="1147"/>
                    </a:lnTo>
                    <a:lnTo>
                      <a:pt x="1131" y="1149"/>
                    </a:lnTo>
                    <a:lnTo>
                      <a:pt x="1131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9" y="1149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7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5" y="1151"/>
                    </a:lnTo>
                    <a:lnTo>
                      <a:pt x="1123" y="1151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3" y="1153"/>
                    </a:lnTo>
                    <a:lnTo>
                      <a:pt x="1122" y="1153"/>
                    </a:lnTo>
                    <a:lnTo>
                      <a:pt x="1122" y="1153"/>
                    </a:lnTo>
                    <a:lnTo>
                      <a:pt x="1120" y="1153"/>
                    </a:lnTo>
                    <a:lnTo>
                      <a:pt x="1120" y="1153"/>
                    </a:lnTo>
                    <a:lnTo>
                      <a:pt x="1118" y="1153"/>
                    </a:lnTo>
                    <a:lnTo>
                      <a:pt x="1118" y="1155"/>
                    </a:lnTo>
                    <a:lnTo>
                      <a:pt x="1116" y="1155"/>
                    </a:lnTo>
                    <a:lnTo>
                      <a:pt x="1116" y="1155"/>
                    </a:lnTo>
                    <a:lnTo>
                      <a:pt x="1116" y="1156"/>
                    </a:lnTo>
                    <a:lnTo>
                      <a:pt x="1118" y="1156"/>
                    </a:lnTo>
                    <a:lnTo>
                      <a:pt x="1118" y="1156"/>
                    </a:lnTo>
                    <a:lnTo>
                      <a:pt x="1118" y="1158"/>
                    </a:lnTo>
                    <a:lnTo>
                      <a:pt x="1120" y="1158"/>
                    </a:lnTo>
                    <a:lnTo>
                      <a:pt x="1120" y="1158"/>
                    </a:lnTo>
                    <a:lnTo>
                      <a:pt x="1122" y="1158"/>
                    </a:lnTo>
                    <a:lnTo>
                      <a:pt x="1122" y="1158"/>
                    </a:lnTo>
                    <a:lnTo>
                      <a:pt x="1123" y="1160"/>
                    </a:lnTo>
                    <a:lnTo>
                      <a:pt x="1123" y="1160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5" y="1162"/>
                    </a:lnTo>
                    <a:lnTo>
                      <a:pt x="1127" y="1164"/>
                    </a:lnTo>
                    <a:lnTo>
                      <a:pt x="1127" y="1164"/>
                    </a:lnTo>
                    <a:lnTo>
                      <a:pt x="1129" y="1165"/>
                    </a:lnTo>
                    <a:lnTo>
                      <a:pt x="1129" y="1165"/>
                    </a:lnTo>
                    <a:lnTo>
                      <a:pt x="1129" y="1167"/>
                    </a:lnTo>
                    <a:lnTo>
                      <a:pt x="1131" y="1169"/>
                    </a:lnTo>
                    <a:lnTo>
                      <a:pt x="1131" y="1169"/>
                    </a:lnTo>
                    <a:lnTo>
                      <a:pt x="1131" y="1171"/>
                    </a:lnTo>
                    <a:lnTo>
                      <a:pt x="1132" y="1173"/>
                    </a:lnTo>
                    <a:lnTo>
                      <a:pt x="1132" y="1173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2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4" y="1174"/>
                    </a:lnTo>
                    <a:lnTo>
                      <a:pt x="1136" y="1174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6"/>
                    </a:lnTo>
                    <a:lnTo>
                      <a:pt x="1136" y="1178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38" y="1176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0" y="1178"/>
                    </a:lnTo>
                    <a:lnTo>
                      <a:pt x="1141" y="1178"/>
                    </a:lnTo>
                    <a:lnTo>
                      <a:pt x="1141" y="1178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1" y="1180"/>
                    </a:lnTo>
                    <a:lnTo>
                      <a:pt x="1140" y="1182"/>
                    </a:lnTo>
                    <a:lnTo>
                      <a:pt x="1141" y="1182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5"/>
                    </a:lnTo>
                    <a:lnTo>
                      <a:pt x="1141" y="1187"/>
                    </a:lnTo>
                    <a:lnTo>
                      <a:pt x="1141" y="1187"/>
                    </a:lnTo>
                    <a:lnTo>
                      <a:pt x="1143" y="1191"/>
                    </a:lnTo>
                    <a:lnTo>
                      <a:pt x="1143" y="1193"/>
                    </a:lnTo>
                    <a:lnTo>
                      <a:pt x="1143" y="1193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1" y="1194"/>
                    </a:lnTo>
                    <a:lnTo>
                      <a:pt x="1140" y="1194"/>
                    </a:lnTo>
                    <a:lnTo>
                      <a:pt x="1140" y="1194"/>
                    </a:lnTo>
                    <a:lnTo>
                      <a:pt x="1138" y="1194"/>
                    </a:lnTo>
                    <a:lnTo>
                      <a:pt x="1138" y="1194"/>
                    </a:lnTo>
                    <a:lnTo>
                      <a:pt x="1136" y="1194"/>
                    </a:lnTo>
                    <a:lnTo>
                      <a:pt x="1136" y="1196"/>
                    </a:lnTo>
                    <a:lnTo>
                      <a:pt x="1136" y="1196"/>
                    </a:lnTo>
                    <a:lnTo>
                      <a:pt x="1136" y="1198"/>
                    </a:lnTo>
                    <a:lnTo>
                      <a:pt x="1136" y="1198"/>
                    </a:lnTo>
                    <a:lnTo>
                      <a:pt x="1134" y="1200"/>
                    </a:lnTo>
                    <a:lnTo>
                      <a:pt x="1134" y="1200"/>
                    </a:lnTo>
                    <a:lnTo>
                      <a:pt x="1134" y="1202"/>
                    </a:lnTo>
                    <a:lnTo>
                      <a:pt x="1132" y="1202"/>
                    </a:lnTo>
                    <a:lnTo>
                      <a:pt x="1132" y="1202"/>
                    </a:lnTo>
                    <a:lnTo>
                      <a:pt x="1132" y="1203"/>
                    </a:lnTo>
                    <a:lnTo>
                      <a:pt x="1132" y="1203"/>
                    </a:lnTo>
                    <a:lnTo>
                      <a:pt x="1131" y="1203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31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9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7" y="1205"/>
                    </a:lnTo>
                    <a:lnTo>
                      <a:pt x="1125" y="1205"/>
                    </a:lnTo>
                    <a:lnTo>
                      <a:pt x="1125" y="1205"/>
                    </a:lnTo>
                    <a:lnTo>
                      <a:pt x="1125" y="1207"/>
                    </a:lnTo>
                    <a:lnTo>
                      <a:pt x="1125" y="1207"/>
                    </a:lnTo>
                    <a:lnTo>
                      <a:pt x="1125" y="1209"/>
                    </a:lnTo>
                    <a:lnTo>
                      <a:pt x="1125" y="1209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1"/>
                    </a:lnTo>
                    <a:lnTo>
                      <a:pt x="1123" y="1212"/>
                    </a:lnTo>
                    <a:lnTo>
                      <a:pt x="1123" y="1214"/>
                    </a:lnTo>
                    <a:lnTo>
                      <a:pt x="1123" y="1214"/>
                    </a:lnTo>
                    <a:lnTo>
                      <a:pt x="1122" y="1214"/>
                    </a:lnTo>
                    <a:lnTo>
                      <a:pt x="1122" y="1214"/>
                    </a:lnTo>
                    <a:lnTo>
                      <a:pt x="1122" y="1216"/>
                    </a:lnTo>
                    <a:lnTo>
                      <a:pt x="1122" y="1216"/>
                    </a:lnTo>
                    <a:lnTo>
                      <a:pt x="1120" y="1218"/>
                    </a:lnTo>
                    <a:lnTo>
                      <a:pt x="1120" y="1220"/>
                    </a:lnTo>
                    <a:lnTo>
                      <a:pt x="1118" y="1220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6" y="1222"/>
                    </a:lnTo>
                    <a:lnTo>
                      <a:pt x="1114" y="1222"/>
                    </a:lnTo>
                    <a:lnTo>
                      <a:pt x="1114" y="1222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3"/>
                    </a:lnTo>
                    <a:lnTo>
                      <a:pt x="1114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5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2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11" y="1227"/>
                    </a:lnTo>
                    <a:lnTo>
                      <a:pt x="1109" y="1227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9" y="1229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7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3" y="1227"/>
                    </a:lnTo>
                    <a:lnTo>
                      <a:pt x="1102" y="1227"/>
                    </a:lnTo>
                    <a:lnTo>
                      <a:pt x="1102" y="1227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2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100" y="1225"/>
                    </a:lnTo>
                    <a:lnTo>
                      <a:pt x="1098" y="1225"/>
                    </a:lnTo>
                    <a:lnTo>
                      <a:pt x="1098" y="1225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8" y="1227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6" y="1227"/>
                    </a:lnTo>
                    <a:lnTo>
                      <a:pt x="1096" y="1225"/>
                    </a:lnTo>
                    <a:lnTo>
                      <a:pt x="1096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5"/>
                    </a:lnTo>
                    <a:lnTo>
                      <a:pt x="1094" y="1227"/>
                    </a:lnTo>
                    <a:lnTo>
                      <a:pt x="1093" y="1225"/>
                    </a:lnTo>
                    <a:lnTo>
                      <a:pt x="1093" y="1225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91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9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7" y="1227"/>
                    </a:lnTo>
                    <a:lnTo>
                      <a:pt x="1085" y="1227"/>
                    </a:lnTo>
                    <a:lnTo>
                      <a:pt x="1085" y="1227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5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4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5"/>
                    </a:lnTo>
                    <a:lnTo>
                      <a:pt x="1082" y="1223"/>
                    </a:lnTo>
                    <a:lnTo>
                      <a:pt x="1082" y="1223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2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  <a:lnTo>
                      <a:pt x="1082" y="122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Rectangle 39">
                <a:extLst>
                  <a:ext uri="{FF2B5EF4-FFF2-40B4-BE49-F238E27FC236}">
                    <a16:creationId xmlns:a16="http://schemas.microsoft.com/office/drawing/2014/main" id="{259297CE-0F8F-1DED-D2C1-81470A142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" y="1574"/>
                <a:ext cx="1" cy="1"/>
              </a:xfrm>
              <a:prstGeom prst="rect">
                <a:avLst/>
              </a:prstGeom>
              <a:solidFill>
                <a:srgbClr val="C87B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40">
                <a:extLst>
                  <a:ext uri="{FF2B5EF4-FFF2-40B4-BE49-F238E27FC236}">
                    <a16:creationId xmlns:a16="http://schemas.microsoft.com/office/drawing/2014/main" id="{2DEB12F8-B08A-B241-EC12-BCA27BFFE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5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41">
                <a:extLst>
                  <a:ext uri="{FF2B5EF4-FFF2-40B4-BE49-F238E27FC236}">
                    <a16:creationId xmlns:a16="http://schemas.microsoft.com/office/drawing/2014/main" id="{1284F3FD-0DC4-EA44-2BB0-07DA6EB5A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5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42">
                <a:extLst>
                  <a:ext uri="{FF2B5EF4-FFF2-40B4-BE49-F238E27FC236}">
                    <a16:creationId xmlns:a16="http://schemas.microsoft.com/office/drawing/2014/main" id="{74981FC1-7A20-1F0E-CDE8-3E4B10EE0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43">
                <a:extLst>
                  <a:ext uri="{FF2B5EF4-FFF2-40B4-BE49-F238E27FC236}">
                    <a16:creationId xmlns:a16="http://schemas.microsoft.com/office/drawing/2014/main" id="{99A453F3-2C9B-FD09-F3BA-982EB573D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44">
                <a:extLst>
                  <a:ext uri="{FF2B5EF4-FFF2-40B4-BE49-F238E27FC236}">
                    <a16:creationId xmlns:a16="http://schemas.microsoft.com/office/drawing/2014/main" id="{4AE112A7-A382-BAA9-A99F-779B93380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307"/>
                <a:ext cx="1423" cy="694"/>
              </a:xfrm>
              <a:custGeom>
                <a:avLst/>
                <a:gdLst>
                  <a:gd name="T0" fmla="*/ 163 w 1423"/>
                  <a:gd name="T1" fmla="*/ 673 h 694"/>
                  <a:gd name="T2" fmla="*/ 60 w 1423"/>
                  <a:gd name="T3" fmla="*/ 653 h 694"/>
                  <a:gd name="T4" fmla="*/ 5 w 1423"/>
                  <a:gd name="T5" fmla="*/ 615 h 694"/>
                  <a:gd name="T6" fmla="*/ 22 w 1423"/>
                  <a:gd name="T7" fmla="*/ 551 h 694"/>
                  <a:gd name="T8" fmla="*/ 54 w 1423"/>
                  <a:gd name="T9" fmla="*/ 550 h 694"/>
                  <a:gd name="T10" fmla="*/ 72 w 1423"/>
                  <a:gd name="T11" fmla="*/ 531 h 694"/>
                  <a:gd name="T12" fmla="*/ 121 w 1423"/>
                  <a:gd name="T13" fmla="*/ 548 h 694"/>
                  <a:gd name="T14" fmla="*/ 139 w 1423"/>
                  <a:gd name="T15" fmla="*/ 526 h 694"/>
                  <a:gd name="T16" fmla="*/ 92 w 1423"/>
                  <a:gd name="T17" fmla="*/ 488 h 694"/>
                  <a:gd name="T18" fmla="*/ 136 w 1423"/>
                  <a:gd name="T19" fmla="*/ 441 h 694"/>
                  <a:gd name="T20" fmla="*/ 221 w 1423"/>
                  <a:gd name="T21" fmla="*/ 483 h 694"/>
                  <a:gd name="T22" fmla="*/ 280 w 1423"/>
                  <a:gd name="T23" fmla="*/ 530 h 694"/>
                  <a:gd name="T24" fmla="*/ 300 w 1423"/>
                  <a:gd name="T25" fmla="*/ 475 h 694"/>
                  <a:gd name="T26" fmla="*/ 365 w 1423"/>
                  <a:gd name="T27" fmla="*/ 428 h 694"/>
                  <a:gd name="T28" fmla="*/ 405 w 1423"/>
                  <a:gd name="T29" fmla="*/ 383 h 694"/>
                  <a:gd name="T30" fmla="*/ 481 w 1423"/>
                  <a:gd name="T31" fmla="*/ 347 h 694"/>
                  <a:gd name="T32" fmla="*/ 541 w 1423"/>
                  <a:gd name="T33" fmla="*/ 307 h 694"/>
                  <a:gd name="T34" fmla="*/ 519 w 1423"/>
                  <a:gd name="T35" fmla="*/ 235 h 694"/>
                  <a:gd name="T36" fmla="*/ 541 w 1423"/>
                  <a:gd name="T37" fmla="*/ 162 h 694"/>
                  <a:gd name="T38" fmla="*/ 510 w 1423"/>
                  <a:gd name="T39" fmla="*/ 117 h 694"/>
                  <a:gd name="T40" fmla="*/ 552 w 1423"/>
                  <a:gd name="T41" fmla="*/ 90 h 694"/>
                  <a:gd name="T42" fmla="*/ 588 w 1423"/>
                  <a:gd name="T43" fmla="*/ 97 h 694"/>
                  <a:gd name="T44" fmla="*/ 626 w 1423"/>
                  <a:gd name="T45" fmla="*/ 112 h 694"/>
                  <a:gd name="T46" fmla="*/ 671 w 1423"/>
                  <a:gd name="T47" fmla="*/ 135 h 694"/>
                  <a:gd name="T48" fmla="*/ 707 w 1423"/>
                  <a:gd name="T49" fmla="*/ 152 h 694"/>
                  <a:gd name="T50" fmla="*/ 736 w 1423"/>
                  <a:gd name="T51" fmla="*/ 186 h 694"/>
                  <a:gd name="T52" fmla="*/ 727 w 1423"/>
                  <a:gd name="T53" fmla="*/ 229 h 694"/>
                  <a:gd name="T54" fmla="*/ 745 w 1423"/>
                  <a:gd name="T55" fmla="*/ 262 h 694"/>
                  <a:gd name="T56" fmla="*/ 859 w 1423"/>
                  <a:gd name="T57" fmla="*/ 206 h 694"/>
                  <a:gd name="T58" fmla="*/ 863 w 1423"/>
                  <a:gd name="T59" fmla="*/ 139 h 694"/>
                  <a:gd name="T60" fmla="*/ 904 w 1423"/>
                  <a:gd name="T61" fmla="*/ 150 h 694"/>
                  <a:gd name="T62" fmla="*/ 948 w 1423"/>
                  <a:gd name="T63" fmla="*/ 146 h 694"/>
                  <a:gd name="T64" fmla="*/ 989 w 1423"/>
                  <a:gd name="T65" fmla="*/ 179 h 694"/>
                  <a:gd name="T66" fmla="*/ 1031 w 1423"/>
                  <a:gd name="T67" fmla="*/ 208 h 694"/>
                  <a:gd name="T68" fmla="*/ 1071 w 1423"/>
                  <a:gd name="T69" fmla="*/ 220 h 694"/>
                  <a:gd name="T70" fmla="*/ 1123 w 1423"/>
                  <a:gd name="T71" fmla="*/ 253 h 694"/>
                  <a:gd name="T72" fmla="*/ 1098 w 1423"/>
                  <a:gd name="T73" fmla="*/ 162 h 694"/>
                  <a:gd name="T74" fmla="*/ 1143 w 1423"/>
                  <a:gd name="T75" fmla="*/ 101 h 694"/>
                  <a:gd name="T76" fmla="*/ 1174 w 1423"/>
                  <a:gd name="T77" fmla="*/ 41 h 694"/>
                  <a:gd name="T78" fmla="*/ 1255 w 1423"/>
                  <a:gd name="T79" fmla="*/ 7 h 694"/>
                  <a:gd name="T80" fmla="*/ 1371 w 1423"/>
                  <a:gd name="T81" fmla="*/ 43 h 694"/>
                  <a:gd name="T82" fmla="*/ 1364 w 1423"/>
                  <a:gd name="T83" fmla="*/ 101 h 694"/>
                  <a:gd name="T84" fmla="*/ 1366 w 1423"/>
                  <a:gd name="T85" fmla="*/ 171 h 694"/>
                  <a:gd name="T86" fmla="*/ 1337 w 1423"/>
                  <a:gd name="T87" fmla="*/ 217 h 694"/>
                  <a:gd name="T88" fmla="*/ 1385 w 1423"/>
                  <a:gd name="T89" fmla="*/ 253 h 694"/>
                  <a:gd name="T90" fmla="*/ 1409 w 1423"/>
                  <a:gd name="T91" fmla="*/ 320 h 694"/>
                  <a:gd name="T92" fmla="*/ 1331 w 1423"/>
                  <a:gd name="T93" fmla="*/ 342 h 694"/>
                  <a:gd name="T94" fmla="*/ 1297 w 1423"/>
                  <a:gd name="T95" fmla="*/ 380 h 694"/>
                  <a:gd name="T96" fmla="*/ 1237 w 1423"/>
                  <a:gd name="T97" fmla="*/ 412 h 694"/>
                  <a:gd name="T98" fmla="*/ 1170 w 1423"/>
                  <a:gd name="T99" fmla="*/ 450 h 694"/>
                  <a:gd name="T100" fmla="*/ 1085 w 1423"/>
                  <a:gd name="T101" fmla="*/ 493 h 694"/>
                  <a:gd name="T102" fmla="*/ 1009 w 1423"/>
                  <a:gd name="T103" fmla="*/ 541 h 694"/>
                  <a:gd name="T104" fmla="*/ 953 w 1423"/>
                  <a:gd name="T105" fmla="*/ 571 h 694"/>
                  <a:gd name="T106" fmla="*/ 884 w 1423"/>
                  <a:gd name="T107" fmla="*/ 586 h 694"/>
                  <a:gd name="T108" fmla="*/ 803 w 1423"/>
                  <a:gd name="T109" fmla="*/ 597 h 694"/>
                  <a:gd name="T110" fmla="*/ 745 w 1423"/>
                  <a:gd name="T111" fmla="*/ 617 h 694"/>
                  <a:gd name="T112" fmla="*/ 696 w 1423"/>
                  <a:gd name="T113" fmla="*/ 636 h 694"/>
                  <a:gd name="T114" fmla="*/ 642 w 1423"/>
                  <a:gd name="T115" fmla="*/ 640 h 694"/>
                  <a:gd name="T116" fmla="*/ 550 w 1423"/>
                  <a:gd name="T117" fmla="*/ 629 h 694"/>
                  <a:gd name="T118" fmla="*/ 465 w 1423"/>
                  <a:gd name="T119" fmla="*/ 633 h 694"/>
                  <a:gd name="T120" fmla="*/ 392 w 1423"/>
                  <a:gd name="T121" fmla="*/ 662 h 694"/>
                  <a:gd name="T122" fmla="*/ 322 w 1423"/>
                  <a:gd name="T123" fmla="*/ 671 h 694"/>
                  <a:gd name="T124" fmla="*/ 262 w 1423"/>
                  <a:gd name="T125" fmla="*/ 656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23" h="694">
                    <a:moveTo>
                      <a:pt x="233" y="694"/>
                    </a:moveTo>
                    <a:lnTo>
                      <a:pt x="232" y="694"/>
                    </a:lnTo>
                    <a:lnTo>
                      <a:pt x="232" y="694"/>
                    </a:lnTo>
                    <a:lnTo>
                      <a:pt x="232" y="694"/>
                    </a:lnTo>
                    <a:lnTo>
                      <a:pt x="230" y="694"/>
                    </a:lnTo>
                    <a:lnTo>
                      <a:pt x="230" y="694"/>
                    </a:lnTo>
                    <a:lnTo>
                      <a:pt x="228" y="694"/>
                    </a:lnTo>
                    <a:lnTo>
                      <a:pt x="228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6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4" y="694"/>
                    </a:lnTo>
                    <a:lnTo>
                      <a:pt x="222" y="694"/>
                    </a:lnTo>
                    <a:lnTo>
                      <a:pt x="222" y="694"/>
                    </a:lnTo>
                    <a:lnTo>
                      <a:pt x="221" y="694"/>
                    </a:lnTo>
                    <a:lnTo>
                      <a:pt x="219" y="694"/>
                    </a:lnTo>
                    <a:lnTo>
                      <a:pt x="219" y="694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2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7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91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9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7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5"/>
                    </a:lnTo>
                    <a:lnTo>
                      <a:pt x="219" y="683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2"/>
                    </a:lnTo>
                    <a:lnTo>
                      <a:pt x="217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80"/>
                    </a:lnTo>
                    <a:lnTo>
                      <a:pt x="215" y="678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5" y="676"/>
                    </a:lnTo>
                    <a:lnTo>
                      <a:pt x="213" y="676"/>
                    </a:lnTo>
                    <a:lnTo>
                      <a:pt x="213" y="676"/>
                    </a:lnTo>
                    <a:lnTo>
                      <a:pt x="212" y="676"/>
                    </a:lnTo>
                    <a:lnTo>
                      <a:pt x="210" y="676"/>
                    </a:lnTo>
                    <a:lnTo>
                      <a:pt x="210" y="674"/>
                    </a:lnTo>
                    <a:lnTo>
                      <a:pt x="210" y="674"/>
                    </a:lnTo>
                    <a:lnTo>
                      <a:pt x="208" y="674"/>
                    </a:lnTo>
                    <a:lnTo>
                      <a:pt x="206" y="674"/>
                    </a:lnTo>
                    <a:lnTo>
                      <a:pt x="206" y="674"/>
                    </a:lnTo>
                    <a:lnTo>
                      <a:pt x="204" y="674"/>
                    </a:lnTo>
                    <a:lnTo>
                      <a:pt x="203" y="674"/>
                    </a:lnTo>
                    <a:lnTo>
                      <a:pt x="203" y="674"/>
                    </a:lnTo>
                    <a:lnTo>
                      <a:pt x="201" y="674"/>
                    </a:lnTo>
                    <a:lnTo>
                      <a:pt x="201" y="676"/>
                    </a:lnTo>
                    <a:lnTo>
                      <a:pt x="199" y="676"/>
                    </a:lnTo>
                    <a:lnTo>
                      <a:pt x="199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6"/>
                    </a:lnTo>
                    <a:lnTo>
                      <a:pt x="197" y="678"/>
                    </a:lnTo>
                    <a:lnTo>
                      <a:pt x="197" y="678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7" y="680"/>
                    </a:lnTo>
                    <a:lnTo>
                      <a:pt x="195" y="680"/>
                    </a:lnTo>
                    <a:lnTo>
                      <a:pt x="195" y="682"/>
                    </a:lnTo>
                    <a:lnTo>
                      <a:pt x="194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2" y="682"/>
                    </a:lnTo>
                    <a:lnTo>
                      <a:pt x="190" y="682"/>
                    </a:lnTo>
                    <a:lnTo>
                      <a:pt x="190" y="682"/>
                    </a:lnTo>
                    <a:lnTo>
                      <a:pt x="188" y="682"/>
                    </a:lnTo>
                    <a:lnTo>
                      <a:pt x="188" y="680"/>
                    </a:lnTo>
                    <a:lnTo>
                      <a:pt x="188" y="680"/>
                    </a:lnTo>
                    <a:lnTo>
                      <a:pt x="186" y="680"/>
                    </a:lnTo>
                    <a:lnTo>
                      <a:pt x="186" y="680"/>
                    </a:lnTo>
                    <a:lnTo>
                      <a:pt x="184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3" y="678"/>
                    </a:lnTo>
                    <a:lnTo>
                      <a:pt x="181" y="676"/>
                    </a:lnTo>
                    <a:lnTo>
                      <a:pt x="181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6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4"/>
                    </a:lnTo>
                    <a:lnTo>
                      <a:pt x="179" y="673"/>
                    </a:lnTo>
                    <a:lnTo>
                      <a:pt x="179" y="673"/>
                    </a:lnTo>
                    <a:lnTo>
                      <a:pt x="177" y="673"/>
                    </a:lnTo>
                    <a:lnTo>
                      <a:pt x="177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5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4" y="671"/>
                    </a:lnTo>
                    <a:lnTo>
                      <a:pt x="172" y="671"/>
                    </a:lnTo>
                    <a:lnTo>
                      <a:pt x="172" y="671"/>
                    </a:lnTo>
                    <a:lnTo>
                      <a:pt x="170" y="671"/>
                    </a:lnTo>
                    <a:lnTo>
                      <a:pt x="170" y="671"/>
                    </a:lnTo>
                    <a:lnTo>
                      <a:pt x="170" y="673"/>
                    </a:lnTo>
                    <a:lnTo>
                      <a:pt x="168" y="673"/>
                    </a:lnTo>
                    <a:lnTo>
                      <a:pt x="166" y="673"/>
                    </a:lnTo>
                    <a:lnTo>
                      <a:pt x="166" y="673"/>
                    </a:lnTo>
                    <a:lnTo>
                      <a:pt x="163" y="673"/>
                    </a:lnTo>
                    <a:lnTo>
                      <a:pt x="163" y="673"/>
                    </a:lnTo>
                    <a:lnTo>
                      <a:pt x="161" y="673"/>
                    </a:lnTo>
                    <a:lnTo>
                      <a:pt x="159" y="673"/>
                    </a:lnTo>
                    <a:lnTo>
                      <a:pt x="157" y="673"/>
                    </a:lnTo>
                    <a:lnTo>
                      <a:pt x="157" y="673"/>
                    </a:lnTo>
                    <a:lnTo>
                      <a:pt x="156" y="673"/>
                    </a:lnTo>
                    <a:lnTo>
                      <a:pt x="156" y="673"/>
                    </a:lnTo>
                    <a:lnTo>
                      <a:pt x="154" y="673"/>
                    </a:lnTo>
                    <a:lnTo>
                      <a:pt x="154" y="674"/>
                    </a:lnTo>
                    <a:lnTo>
                      <a:pt x="152" y="674"/>
                    </a:lnTo>
                    <a:lnTo>
                      <a:pt x="150" y="674"/>
                    </a:lnTo>
                    <a:lnTo>
                      <a:pt x="150" y="673"/>
                    </a:lnTo>
                    <a:lnTo>
                      <a:pt x="148" y="673"/>
                    </a:lnTo>
                    <a:lnTo>
                      <a:pt x="148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7" y="673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5" y="674"/>
                    </a:lnTo>
                    <a:lnTo>
                      <a:pt x="143" y="674"/>
                    </a:lnTo>
                    <a:lnTo>
                      <a:pt x="143" y="674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41" y="673"/>
                    </a:lnTo>
                    <a:lnTo>
                      <a:pt x="139" y="673"/>
                    </a:lnTo>
                    <a:lnTo>
                      <a:pt x="139" y="671"/>
                    </a:lnTo>
                    <a:lnTo>
                      <a:pt x="137" y="671"/>
                    </a:lnTo>
                    <a:lnTo>
                      <a:pt x="136" y="673"/>
                    </a:lnTo>
                    <a:lnTo>
                      <a:pt x="136" y="673"/>
                    </a:lnTo>
                    <a:lnTo>
                      <a:pt x="134" y="673"/>
                    </a:lnTo>
                    <a:lnTo>
                      <a:pt x="134" y="673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4" y="671"/>
                    </a:lnTo>
                    <a:lnTo>
                      <a:pt x="132" y="671"/>
                    </a:lnTo>
                    <a:lnTo>
                      <a:pt x="132" y="669"/>
                    </a:lnTo>
                    <a:lnTo>
                      <a:pt x="132" y="669"/>
                    </a:lnTo>
                    <a:lnTo>
                      <a:pt x="130" y="669"/>
                    </a:lnTo>
                    <a:lnTo>
                      <a:pt x="128" y="667"/>
                    </a:lnTo>
                    <a:lnTo>
                      <a:pt x="128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7" y="667"/>
                    </a:lnTo>
                    <a:lnTo>
                      <a:pt x="125" y="665"/>
                    </a:lnTo>
                    <a:lnTo>
                      <a:pt x="125" y="665"/>
                    </a:lnTo>
                    <a:lnTo>
                      <a:pt x="123" y="665"/>
                    </a:lnTo>
                    <a:lnTo>
                      <a:pt x="123" y="665"/>
                    </a:lnTo>
                    <a:lnTo>
                      <a:pt x="121" y="665"/>
                    </a:lnTo>
                    <a:lnTo>
                      <a:pt x="119" y="667"/>
                    </a:lnTo>
                    <a:lnTo>
                      <a:pt x="119" y="667"/>
                    </a:lnTo>
                    <a:lnTo>
                      <a:pt x="118" y="667"/>
                    </a:lnTo>
                    <a:lnTo>
                      <a:pt x="116" y="667"/>
                    </a:lnTo>
                    <a:lnTo>
                      <a:pt x="116" y="669"/>
                    </a:lnTo>
                    <a:lnTo>
                      <a:pt x="114" y="669"/>
                    </a:lnTo>
                    <a:lnTo>
                      <a:pt x="114" y="669"/>
                    </a:lnTo>
                    <a:lnTo>
                      <a:pt x="112" y="669"/>
                    </a:lnTo>
                    <a:lnTo>
                      <a:pt x="112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9" y="669"/>
                    </a:lnTo>
                    <a:lnTo>
                      <a:pt x="107" y="669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7"/>
                    </a:lnTo>
                    <a:lnTo>
                      <a:pt x="105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3" y="665"/>
                    </a:lnTo>
                    <a:lnTo>
                      <a:pt x="101" y="665"/>
                    </a:lnTo>
                    <a:lnTo>
                      <a:pt x="101" y="665"/>
                    </a:lnTo>
                    <a:lnTo>
                      <a:pt x="101" y="664"/>
                    </a:lnTo>
                    <a:lnTo>
                      <a:pt x="99" y="664"/>
                    </a:lnTo>
                    <a:lnTo>
                      <a:pt x="99" y="664"/>
                    </a:lnTo>
                    <a:lnTo>
                      <a:pt x="98" y="664"/>
                    </a:lnTo>
                    <a:lnTo>
                      <a:pt x="98" y="664"/>
                    </a:lnTo>
                    <a:lnTo>
                      <a:pt x="96" y="664"/>
                    </a:lnTo>
                    <a:lnTo>
                      <a:pt x="94" y="664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2" y="662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90" y="660"/>
                    </a:lnTo>
                    <a:lnTo>
                      <a:pt x="89" y="660"/>
                    </a:lnTo>
                    <a:lnTo>
                      <a:pt x="89" y="660"/>
                    </a:lnTo>
                    <a:lnTo>
                      <a:pt x="87" y="660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7" y="658"/>
                    </a:lnTo>
                    <a:lnTo>
                      <a:pt x="85" y="658"/>
                    </a:lnTo>
                    <a:lnTo>
                      <a:pt x="85" y="656"/>
                    </a:lnTo>
                    <a:lnTo>
                      <a:pt x="85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3" y="656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1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4"/>
                    </a:lnTo>
                    <a:lnTo>
                      <a:pt x="80" y="653"/>
                    </a:lnTo>
                    <a:lnTo>
                      <a:pt x="80" y="653"/>
                    </a:lnTo>
                    <a:lnTo>
                      <a:pt x="78" y="653"/>
                    </a:lnTo>
                    <a:lnTo>
                      <a:pt x="78" y="653"/>
                    </a:lnTo>
                    <a:lnTo>
                      <a:pt x="74" y="653"/>
                    </a:lnTo>
                    <a:lnTo>
                      <a:pt x="72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9" y="653"/>
                    </a:lnTo>
                    <a:lnTo>
                      <a:pt x="67" y="653"/>
                    </a:lnTo>
                    <a:lnTo>
                      <a:pt x="67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5" y="653"/>
                    </a:lnTo>
                    <a:lnTo>
                      <a:pt x="63" y="653"/>
                    </a:lnTo>
                    <a:lnTo>
                      <a:pt x="63" y="653"/>
                    </a:lnTo>
                    <a:lnTo>
                      <a:pt x="63" y="654"/>
                    </a:lnTo>
                    <a:lnTo>
                      <a:pt x="61" y="654"/>
                    </a:lnTo>
                    <a:lnTo>
                      <a:pt x="61" y="654"/>
                    </a:lnTo>
                    <a:lnTo>
                      <a:pt x="60" y="653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4" y="654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4" y="656"/>
                    </a:lnTo>
                    <a:lnTo>
                      <a:pt x="52" y="656"/>
                    </a:lnTo>
                    <a:lnTo>
                      <a:pt x="51" y="656"/>
                    </a:lnTo>
                    <a:lnTo>
                      <a:pt x="51" y="656"/>
                    </a:lnTo>
                    <a:lnTo>
                      <a:pt x="49" y="656"/>
                    </a:lnTo>
                    <a:lnTo>
                      <a:pt x="49" y="656"/>
                    </a:lnTo>
                    <a:lnTo>
                      <a:pt x="47" y="656"/>
                    </a:lnTo>
                    <a:lnTo>
                      <a:pt x="47" y="656"/>
                    </a:lnTo>
                    <a:lnTo>
                      <a:pt x="45" y="656"/>
                    </a:lnTo>
                    <a:lnTo>
                      <a:pt x="45" y="656"/>
                    </a:lnTo>
                    <a:lnTo>
                      <a:pt x="43" y="656"/>
                    </a:lnTo>
                    <a:lnTo>
                      <a:pt x="42" y="656"/>
                    </a:lnTo>
                    <a:lnTo>
                      <a:pt x="40" y="656"/>
                    </a:lnTo>
                    <a:lnTo>
                      <a:pt x="36" y="656"/>
                    </a:lnTo>
                    <a:lnTo>
                      <a:pt x="33" y="656"/>
                    </a:lnTo>
                    <a:lnTo>
                      <a:pt x="29" y="656"/>
                    </a:lnTo>
                    <a:lnTo>
                      <a:pt x="29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7" y="654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5" y="653"/>
                    </a:lnTo>
                    <a:lnTo>
                      <a:pt x="24" y="651"/>
                    </a:lnTo>
                    <a:lnTo>
                      <a:pt x="24" y="651"/>
                    </a:lnTo>
                    <a:lnTo>
                      <a:pt x="22" y="649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7"/>
                    </a:lnTo>
                    <a:lnTo>
                      <a:pt x="20" y="645"/>
                    </a:lnTo>
                    <a:lnTo>
                      <a:pt x="18" y="645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8" y="644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6" y="642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40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4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3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8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11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9" y="636"/>
                    </a:lnTo>
                    <a:lnTo>
                      <a:pt x="7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5" y="635"/>
                    </a:lnTo>
                    <a:lnTo>
                      <a:pt x="4" y="635"/>
                    </a:lnTo>
                    <a:lnTo>
                      <a:pt x="4" y="635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4" y="633"/>
                    </a:lnTo>
                    <a:lnTo>
                      <a:pt x="2" y="633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2" y="631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9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7"/>
                    </a:lnTo>
                    <a:lnTo>
                      <a:pt x="0" y="626"/>
                    </a:lnTo>
                    <a:lnTo>
                      <a:pt x="2" y="626"/>
                    </a:lnTo>
                    <a:lnTo>
                      <a:pt x="2" y="626"/>
                    </a:lnTo>
                    <a:lnTo>
                      <a:pt x="2" y="624"/>
                    </a:lnTo>
                    <a:lnTo>
                      <a:pt x="2" y="624"/>
                    </a:lnTo>
                    <a:lnTo>
                      <a:pt x="4" y="624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2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20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8"/>
                    </a:lnTo>
                    <a:lnTo>
                      <a:pt x="4" y="617"/>
                    </a:lnTo>
                    <a:lnTo>
                      <a:pt x="4" y="617"/>
                    </a:lnTo>
                    <a:lnTo>
                      <a:pt x="5" y="617"/>
                    </a:lnTo>
                    <a:lnTo>
                      <a:pt x="5" y="617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5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5" y="609"/>
                    </a:lnTo>
                    <a:lnTo>
                      <a:pt x="5" y="609"/>
                    </a:lnTo>
                    <a:lnTo>
                      <a:pt x="5" y="607"/>
                    </a:lnTo>
                    <a:lnTo>
                      <a:pt x="4" y="607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4" y="606"/>
                    </a:lnTo>
                    <a:lnTo>
                      <a:pt x="2" y="606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2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4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2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600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8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7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0" y="595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2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91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4" y="589"/>
                    </a:lnTo>
                    <a:lnTo>
                      <a:pt x="5" y="589"/>
                    </a:lnTo>
                    <a:lnTo>
                      <a:pt x="5" y="589"/>
                    </a:lnTo>
                    <a:lnTo>
                      <a:pt x="5" y="588"/>
                    </a:lnTo>
                    <a:lnTo>
                      <a:pt x="5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7" y="588"/>
                    </a:lnTo>
                    <a:lnTo>
                      <a:pt x="9" y="588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6"/>
                    </a:lnTo>
                    <a:lnTo>
                      <a:pt x="9" y="584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2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80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7"/>
                    </a:lnTo>
                    <a:lnTo>
                      <a:pt x="9" y="575"/>
                    </a:lnTo>
                    <a:lnTo>
                      <a:pt x="9" y="575"/>
                    </a:lnTo>
                    <a:lnTo>
                      <a:pt x="7" y="575"/>
                    </a:lnTo>
                    <a:lnTo>
                      <a:pt x="7" y="573"/>
                    </a:lnTo>
                    <a:lnTo>
                      <a:pt x="7" y="571"/>
                    </a:lnTo>
                    <a:lnTo>
                      <a:pt x="7" y="569"/>
                    </a:lnTo>
                    <a:lnTo>
                      <a:pt x="7" y="569"/>
                    </a:lnTo>
                    <a:lnTo>
                      <a:pt x="9" y="569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8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9" y="566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4"/>
                    </a:lnTo>
                    <a:lnTo>
                      <a:pt x="7" y="560"/>
                    </a:lnTo>
                    <a:lnTo>
                      <a:pt x="7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60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9" y="559"/>
                    </a:lnTo>
                    <a:lnTo>
                      <a:pt x="11" y="559"/>
                    </a:lnTo>
                    <a:lnTo>
                      <a:pt x="11" y="559"/>
                    </a:lnTo>
                    <a:lnTo>
                      <a:pt x="13" y="559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6" y="557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6" y="555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18" y="553"/>
                    </a:lnTo>
                    <a:lnTo>
                      <a:pt x="20" y="553"/>
                    </a:lnTo>
                    <a:lnTo>
                      <a:pt x="20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2" y="551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4" y="550"/>
                    </a:lnTo>
                    <a:lnTo>
                      <a:pt x="25" y="550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1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3"/>
                    </a:lnTo>
                    <a:lnTo>
                      <a:pt x="25" y="555"/>
                    </a:lnTo>
                    <a:lnTo>
                      <a:pt x="25" y="555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7"/>
                    </a:lnTo>
                    <a:lnTo>
                      <a:pt x="25" y="559"/>
                    </a:lnTo>
                    <a:lnTo>
                      <a:pt x="25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7" y="559"/>
                    </a:lnTo>
                    <a:lnTo>
                      <a:pt x="29" y="559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29" y="557"/>
                    </a:lnTo>
                    <a:lnTo>
                      <a:pt x="31" y="557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5"/>
                    </a:lnTo>
                    <a:lnTo>
                      <a:pt x="31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3"/>
                    </a:lnTo>
                    <a:lnTo>
                      <a:pt x="33" y="551"/>
                    </a:lnTo>
                    <a:lnTo>
                      <a:pt x="33" y="551"/>
                    </a:lnTo>
                    <a:lnTo>
                      <a:pt x="34" y="551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48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6" y="550"/>
                    </a:lnTo>
                    <a:lnTo>
                      <a:pt x="38" y="553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5"/>
                    </a:lnTo>
                    <a:lnTo>
                      <a:pt x="38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0" y="557"/>
                    </a:lnTo>
                    <a:lnTo>
                      <a:pt x="42" y="559"/>
                    </a:lnTo>
                    <a:lnTo>
                      <a:pt x="42" y="559"/>
                    </a:lnTo>
                    <a:lnTo>
                      <a:pt x="42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0"/>
                    </a:lnTo>
                    <a:lnTo>
                      <a:pt x="43" y="562"/>
                    </a:lnTo>
                    <a:lnTo>
                      <a:pt x="45" y="562"/>
                    </a:lnTo>
                    <a:lnTo>
                      <a:pt x="45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7" y="562"/>
                    </a:lnTo>
                    <a:lnTo>
                      <a:pt x="49" y="562"/>
                    </a:lnTo>
                    <a:lnTo>
                      <a:pt x="49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2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51" y="560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9" y="559"/>
                    </a:lnTo>
                    <a:lnTo>
                      <a:pt x="47" y="559"/>
                    </a:lnTo>
                    <a:lnTo>
                      <a:pt x="47" y="559"/>
                    </a:lnTo>
                    <a:lnTo>
                      <a:pt x="47" y="557"/>
                    </a:lnTo>
                    <a:lnTo>
                      <a:pt x="45" y="557"/>
                    </a:lnTo>
                    <a:lnTo>
                      <a:pt x="45" y="557"/>
                    </a:lnTo>
                    <a:lnTo>
                      <a:pt x="45" y="555"/>
                    </a:lnTo>
                    <a:lnTo>
                      <a:pt x="45" y="555"/>
                    </a:lnTo>
                    <a:lnTo>
                      <a:pt x="45" y="553"/>
                    </a:lnTo>
                    <a:lnTo>
                      <a:pt x="45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7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49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1" y="553"/>
                    </a:lnTo>
                    <a:lnTo>
                      <a:pt x="52" y="553"/>
                    </a:lnTo>
                    <a:lnTo>
                      <a:pt x="52" y="553"/>
                    </a:lnTo>
                    <a:lnTo>
                      <a:pt x="52" y="555"/>
                    </a:lnTo>
                    <a:lnTo>
                      <a:pt x="52" y="555"/>
                    </a:lnTo>
                    <a:lnTo>
                      <a:pt x="54" y="555"/>
                    </a:lnTo>
                    <a:lnTo>
                      <a:pt x="54" y="555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4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6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7"/>
                    </a:lnTo>
                    <a:lnTo>
                      <a:pt x="58" y="555"/>
                    </a:lnTo>
                    <a:lnTo>
                      <a:pt x="58" y="555"/>
                    </a:lnTo>
                    <a:lnTo>
                      <a:pt x="56" y="553"/>
                    </a:lnTo>
                    <a:lnTo>
                      <a:pt x="56" y="551"/>
                    </a:lnTo>
                    <a:lnTo>
                      <a:pt x="56" y="551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4" y="550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8"/>
                    </a:lnTo>
                    <a:lnTo>
                      <a:pt x="52" y="546"/>
                    </a:lnTo>
                    <a:lnTo>
                      <a:pt x="52" y="546"/>
                    </a:lnTo>
                    <a:lnTo>
                      <a:pt x="52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4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6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58" y="544"/>
                    </a:lnTo>
                    <a:lnTo>
                      <a:pt x="60" y="544"/>
                    </a:lnTo>
                    <a:lnTo>
                      <a:pt x="60" y="544"/>
                    </a:lnTo>
                    <a:lnTo>
                      <a:pt x="60" y="542"/>
                    </a:lnTo>
                    <a:lnTo>
                      <a:pt x="60" y="542"/>
                    </a:lnTo>
                    <a:lnTo>
                      <a:pt x="61" y="542"/>
                    </a:lnTo>
                    <a:lnTo>
                      <a:pt x="61" y="542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1" y="541"/>
                    </a:lnTo>
                    <a:lnTo>
                      <a:pt x="60" y="541"/>
                    </a:lnTo>
                    <a:lnTo>
                      <a:pt x="60" y="541"/>
                    </a:lnTo>
                    <a:lnTo>
                      <a:pt x="60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9"/>
                    </a:lnTo>
                    <a:lnTo>
                      <a:pt x="58" y="537"/>
                    </a:lnTo>
                    <a:lnTo>
                      <a:pt x="58" y="537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5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58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0" y="533"/>
                    </a:lnTo>
                    <a:lnTo>
                      <a:pt x="61" y="533"/>
                    </a:lnTo>
                    <a:lnTo>
                      <a:pt x="61" y="535"/>
                    </a:lnTo>
                    <a:lnTo>
                      <a:pt x="61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3" y="535"/>
                    </a:lnTo>
                    <a:lnTo>
                      <a:pt x="65" y="537"/>
                    </a:lnTo>
                    <a:lnTo>
                      <a:pt x="65" y="537"/>
                    </a:lnTo>
                    <a:lnTo>
                      <a:pt x="65" y="539"/>
                    </a:lnTo>
                    <a:lnTo>
                      <a:pt x="65" y="539"/>
                    </a:lnTo>
                    <a:lnTo>
                      <a:pt x="65" y="541"/>
                    </a:lnTo>
                    <a:lnTo>
                      <a:pt x="65" y="541"/>
                    </a:lnTo>
                    <a:lnTo>
                      <a:pt x="65" y="542"/>
                    </a:lnTo>
                    <a:lnTo>
                      <a:pt x="65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2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7" y="544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69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6"/>
                    </a:lnTo>
                    <a:lnTo>
                      <a:pt x="71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2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4" y="548"/>
                    </a:lnTo>
                    <a:lnTo>
                      <a:pt x="76" y="548"/>
                    </a:lnTo>
                    <a:lnTo>
                      <a:pt x="76" y="548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6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6" y="544"/>
                    </a:lnTo>
                    <a:lnTo>
                      <a:pt x="74" y="542"/>
                    </a:lnTo>
                    <a:lnTo>
                      <a:pt x="74" y="542"/>
                    </a:lnTo>
                    <a:lnTo>
                      <a:pt x="72" y="542"/>
                    </a:lnTo>
                    <a:lnTo>
                      <a:pt x="72" y="542"/>
                    </a:lnTo>
                    <a:lnTo>
                      <a:pt x="71" y="544"/>
                    </a:lnTo>
                    <a:lnTo>
                      <a:pt x="71" y="542"/>
                    </a:lnTo>
                    <a:lnTo>
                      <a:pt x="71" y="542"/>
                    </a:lnTo>
                    <a:lnTo>
                      <a:pt x="69" y="542"/>
                    </a:lnTo>
                    <a:lnTo>
                      <a:pt x="69" y="542"/>
                    </a:lnTo>
                    <a:lnTo>
                      <a:pt x="69" y="541"/>
                    </a:lnTo>
                    <a:lnTo>
                      <a:pt x="69" y="539"/>
                    </a:lnTo>
                    <a:lnTo>
                      <a:pt x="69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2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7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2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5"/>
                    </a:lnTo>
                    <a:lnTo>
                      <a:pt x="74" y="533"/>
                    </a:lnTo>
                    <a:lnTo>
                      <a:pt x="74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3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1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30"/>
                    </a:lnTo>
                    <a:lnTo>
                      <a:pt x="72" y="528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2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4" y="526"/>
                    </a:lnTo>
                    <a:lnTo>
                      <a:pt x="76" y="526"/>
                    </a:lnTo>
                    <a:lnTo>
                      <a:pt x="76" y="526"/>
                    </a:lnTo>
                    <a:lnTo>
                      <a:pt x="78" y="526"/>
                    </a:lnTo>
                    <a:lnTo>
                      <a:pt x="78" y="526"/>
                    </a:lnTo>
                    <a:lnTo>
                      <a:pt x="78" y="528"/>
                    </a:lnTo>
                    <a:lnTo>
                      <a:pt x="78" y="528"/>
                    </a:lnTo>
                    <a:lnTo>
                      <a:pt x="80" y="528"/>
                    </a:lnTo>
                    <a:lnTo>
                      <a:pt x="80" y="528"/>
                    </a:lnTo>
                    <a:lnTo>
                      <a:pt x="80" y="530"/>
                    </a:lnTo>
                    <a:lnTo>
                      <a:pt x="80" y="531"/>
                    </a:lnTo>
                    <a:lnTo>
                      <a:pt x="80" y="531"/>
                    </a:lnTo>
                    <a:lnTo>
                      <a:pt x="80" y="533"/>
                    </a:lnTo>
                    <a:lnTo>
                      <a:pt x="80" y="535"/>
                    </a:lnTo>
                    <a:lnTo>
                      <a:pt x="81" y="535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1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3" y="537"/>
                    </a:lnTo>
                    <a:lnTo>
                      <a:pt x="85" y="539"/>
                    </a:lnTo>
                    <a:lnTo>
                      <a:pt x="85" y="539"/>
                    </a:lnTo>
                    <a:lnTo>
                      <a:pt x="87" y="539"/>
                    </a:lnTo>
                    <a:lnTo>
                      <a:pt x="87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9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89" y="537"/>
                    </a:lnTo>
                    <a:lnTo>
                      <a:pt x="90" y="537"/>
                    </a:lnTo>
                    <a:lnTo>
                      <a:pt x="90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2" y="537"/>
                    </a:lnTo>
                    <a:lnTo>
                      <a:pt x="94" y="537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39"/>
                    </a:lnTo>
                    <a:lnTo>
                      <a:pt x="94" y="541"/>
                    </a:lnTo>
                    <a:lnTo>
                      <a:pt x="96" y="541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6" y="542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4"/>
                    </a:lnTo>
                    <a:lnTo>
                      <a:pt x="98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99" y="546"/>
                    </a:lnTo>
                    <a:lnTo>
                      <a:pt x="101" y="548"/>
                    </a:lnTo>
                    <a:lnTo>
                      <a:pt x="101" y="548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3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6"/>
                    </a:lnTo>
                    <a:lnTo>
                      <a:pt x="105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4"/>
                    </a:lnTo>
                    <a:lnTo>
                      <a:pt x="107" y="542"/>
                    </a:lnTo>
                    <a:lnTo>
                      <a:pt x="107" y="542"/>
                    </a:lnTo>
                    <a:lnTo>
                      <a:pt x="109" y="541"/>
                    </a:lnTo>
                    <a:lnTo>
                      <a:pt x="109" y="541"/>
                    </a:lnTo>
                    <a:lnTo>
                      <a:pt x="109" y="539"/>
                    </a:lnTo>
                    <a:lnTo>
                      <a:pt x="109" y="539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7"/>
                    </a:lnTo>
                    <a:lnTo>
                      <a:pt x="109" y="535"/>
                    </a:lnTo>
                    <a:lnTo>
                      <a:pt x="109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0" y="535"/>
                    </a:lnTo>
                    <a:lnTo>
                      <a:pt x="112" y="537"/>
                    </a:lnTo>
                    <a:lnTo>
                      <a:pt x="112" y="537"/>
                    </a:lnTo>
                    <a:lnTo>
                      <a:pt x="112" y="539"/>
                    </a:lnTo>
                    <a:lnTo>
                      <a:pt x="114" y="539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1"/>
                    </a:lnTo>
                    <a:lnTo>
                      <a:pt x="114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6" y="542"/>
                    </a:lnTo>
                    <a:lnTo>
                      <a:pt x="118" y="542"/>
                    </a:lnTo>
                    <a:lnTo>
                      <a:pt x="118" y="542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4"/>
                    </a:lnTo>
                    <a:lnTo>
                      <a:pt x="118" y="546"/>
                    </a:lnTo>
                    <a:lnTo>
                      <a:pt x="118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6"/>
                    </a:lnTo>
                    <a:lnTo>
                      <a:pt x="119" y="548"/>
                    </a:lnTo>
                    <a:lnTo>
                      <a:pt x="121" y="548"/>
                    </a:lnTo>
                    <a:lnTo>
                      <a:pt x="121" y="548"/>
                    </a:lnTo>
                    <a:lnTo>
                      <a:pt x="121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0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19" y="551"/>
                    </a:lnTo>
                    <a:lnTo>
                      <a:pt x="121" y="551"/>
                    </a:lnTo>
                    <a:lnTo>
                      <a:pt x="121" y="551"/>
                    </a:lnTo>
                    <a:lnTo>
                      <a:pt x="121" y="553"/>
                    </a:lnTo>
                    <a:lnTo>
                      <a:pt x="123" y="553"/>
                    </a:lnTo>
                    <a:lnTo>
                      <a:pt x="123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5" y="553"/>
                    </a:lnTo>
                    <a:lnTo>
                      <a:pt x="127" y="553"/>
                    </a:lnTo>
                    <a:lnTo>
                      <a:pt x="128" y="553"/>
                    </a:lnTo>
                    <a:lnTo>
                      <a:pt x="128" y="553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1"/>
                    </a:lnTo>
                    <a:lnTo>
                      <a:pt x="128" y="550"/>
                    </a:lnTo>
                    <a:lnTo>
                      <a:pt x="128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0" y="550"/>
                    </a:lnTo>
                    <a:lnTo>
                      <a:pt x="132" y="550"/>
                    </a:lnTo>
                    <a:lnTo>
                      <a:pt x="132" y="550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2" y="551"/>
                    </a:lnTo>
                    <a:lnTo>
                      <a:pt x="134" y="551"/>
                    </a:lnTo>
                    <a:lnTo>
                      <a:pt x="134" y="551"/>
                    </a:lnTo>
                    <a:lnTo>
                      <a:pt x="134" y="553"/>
                    </a:lnTo>
                    <a:lnTo>
                      <a:pt x="136" y="553"/>
                    </a:lnTo>
                    <a:lnTo>
                      <a:pt x="136" y="553"/>
                    </a:lnTo>
                    <a:lnTo>
                      <a:pt x="137" y="553"/>
                    </a:lnTo>
                    <a:lnTo>
                      <a:pt x="137" y="553"/>
                    </a:lnTo>
                    <a:lnTo>
                      <a:pt x="139" y="553"/>
                    </a:lnTo>
                    <a:lnTo>
                      <a:pt x="139" y="553"/>
                    </a:lnTo>
                    <a:lnTo>
                      <a:pt x="139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1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5" y="557"/>
                    </a:lnTo>
                    <a:lnTo>
                      <a:pt x="147" y="557"/>
                    </a:lnTo>
                    <a:lnTo>
                      <a:pt x="147" y="555"/>
                    </a:lnTo>
                    <a:lnTo>
                      <a:pt x="147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48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5"/>
                    </a:lnTo>
                    <a:lnTo>
                      <a:pt x="150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3"/>
                    </a:lnTo>
                    <a:lnTo>
                      <a:pt x="148" y="551"/>
                    </a:lnTo>
                    <a:lnTo>
                      <a:pt x="148" y="551"/>
                    </a:lnTo>
                    <a:lnTo>
                      <a:pt x="150" y="551"/>
                    </a:lnTo>
                    <a:lnTo>
                      <a:pt x="150" y="551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50"/>
                    </a:lnTo>
                    <a:lnTo>
                      <a:pt x="150" y="548"/>
                    </a:lnTo>
                    <a:lnTo>
                      <a:pt x="150" y="548"/>
                    </a:lnTo>
                    <a:lnTo>
                      <a:pt x="152" y="548"/>
                    </a:lnTo>
                    <a:lnTo>
                      <a:pt x="152" y="548"/>
                    </a:lnTo>
                    <a:lnTo>
                      <a:pt x="152" y="546"/>
                    </a:lnTo>
                    <a:lnTo>
                      <a:pt x="152" y="546"/>
                    </a:lnTo>
                    <a:lnTo>
                      <a:pt x="150" y="546"/>
                    </a:lnTo>
                    <a:lnTo>
                      <a:pt x="150" y="546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50" y="544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2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8" y="541"/>
                    </a:lnTo>
                    <a:lnTo>
                      <a:pt x="147" y="541"/>
                    </a:lnTo>
                    <a:lnTo>
                      <a:pt x="147" y="539"/>
                    </a:lnTo>
                    <a:lnTo>
                      <a:pt x="147" y="539"/>
                    </a:lnTo>
                    <a:lnTo>
                      <a:pt x="145" y="539"/>
                    </a:lnTo>
                    <a:lnTo>
                      <a:pt x="145" y="537"/>
                    </a:lnTo>
                    <a:lnTo>
                      <a:pt x="145" y="537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5" y="535"/>
                    </a:lnTo>
                    <a:lnTo>
                      <a:pt x="143" y="535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3" y="533"/>
                    </a:lnTo>
                    <a:lnTo>
                      <a:pt x="141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31"/>
                    </a:lnTo>
                    <a:lnTo>
                      <a:pt x="139" y="528"/>
                    </a:lnTo>
                    <a:lnTo>
                      <a:pt x="139" y="528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39" y="526"/>
                    </a:lnTo>
                    <a:lnTo>
                      <a:pt x="141" y="526"/>
                    </a:lnTo>
                    <a:lnTo>
                      <a:pt x="141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9" y="524"/>
                    </a:lnTo>
                    <a:lnTo>
                      <a:pt x="137" y="524"/>
                    </a:lnTo>
                    <a:lnTo>
                      <a:pt x="137" y="522"/>
                    </a:lnTo>
                    <a:lnTo>
                      <a:pt x="137" y="522"/>
                    </a:lnTo>
                    <a:lnTo>
                      <a:pt x="136" y="522"/>
                    </a:lnTo>
                    <a:lnTo>
                      <a:pt x="136" y="522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6" y="521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4" y="519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7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5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2" y="513"/>
                    </a:lnTo>
                    <a:lnTo>
                      <a:pt x="134" y="512"/>
                    </a:lnTo>
                    <a:lnTo>
                      <a:pt x="134" y="512"/>
                    </a:lnTo>
                    <a:lnTo>
                      <a:pt x="134" y="510"/>
                    </a:lnTo>
                    <a:lnTo>
                      <a:pt x="134" y="510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8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6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4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4" y="503"/>
                    </a:lnTo>
                    <a:lnTo>
                      <a:pt x="132" y="503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30" y="499"/>
                    </a:lnTo>
                    <a:lnTo>
                      <a:pt x="128" y="499"/>
                    </a:lnTo>
                    <a:lnTo>
                      <a:pt x="128" y="499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5"/>
                    </a:lnTo>
                    <a:lnTo>
                      <a:pt x="128" y="495"/>
                    </a:lnTo>
                    <a:lnTo>
                      <a:pt x="127" y="495"/>
                    </a:lnTo>
                    <a:lnTo>
                      <a:pt x="127" y="493"/>
                    </a:lnTo>
                    <a:lnTo>
                      <a:pt x="127" y="493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2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5" y="490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3" y="490"/>
                    </a:lnTo>
                    <a:lnTo>
                      <a:pt x="123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21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9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16" y="488"/>
                    </a:lnTo>
                    <a:lnTo>
                      <a:pt x="116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4" y="486"/>
                    </a:lnTo>
                    <a:lnTo>
                      <a:pt x="114" y="486"/>
                    </a:lnTo>
                    <a:lnTo>
                      <a:pt x="112" y="486"/>
                    </a:lnTo>
                    <a:lnTo>
                      <a:pt x="112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6"/>
                    </a:lnTo>
                    <a:lnTo>
                      <a:pt x="110" y="488"/>
                    </a:lnTo>
                    <a:lnTo>
                      <a:pt x="109" y="488"/>
                    </a:lnTo>
                    <a:lnTo>
                      <a:pt x="109" y="488"/>
                    </a:lnTo>
                    <a:lnTo>
                      <a:pt x="107" y="488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105" y="490"/>
                    </a:lnTo>
                    <a:lnTo>
                      <a:pt x="103" y="490"/>
                    </a:lnTo>
                    <a:lnTo>
                      <a:pt x="103" y="490"/>
                    </a:lnTo>
                    <a:lnTo>
                      <a:pt x="101" y="490"/>
                    </a:lnTo>
                    <a:lnTo>
                      <a:pt x="101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8" y="490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8" y="488"/>
                    </a:lnTo>
                    <a:lnTo>
                      <a:pt x="96" y="488"/>
                    </a:lnTo>
                    <a:lnTo>
                      <a:pt x="96" y="488"/>
                    </a:lnTo>
                    <a:lnTo>
                      <a:pt x="94" y="488"/>
                    </a:lnTo>
                    <a:lnTo>
                      <a:pt x="94" y="488"/>
                    </a:lnTo>
                    <a:lnTo>
                      <a:pt x="92" y="488"/>
                    </a:lnTo>
                    <a:lnTo>
                      <a:pt x="92" y="488"/>
                    </a:lnTo>
                    <a:lnTo>
                      <a:pt x="90" y="488"/>
                    </a:lnTo>
                    <a:lnTo>
                      <a:pt x="90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9" y="486"/>
                    </a:lnTo>
                    <a:lnTo>
                      <a:pt x="87" y="486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7" y="488"/>
                    </a:lnTo>
                    <a:lnTo>
                      <a:pt x="85" y="488"/>
                    </a:lnTo>
                    <a:lnTo>
                      <a:pt x="85" y="488"/>
                    </a:lnTo>
                    <a:lnTo>
                      <a:pt x="83" y="488"/>
                    </a:lnTo>
                    <a:lnTo>
                      <a:pt x="83" y="488"/>
                    </a:lnTo>
                    <a:lnTo>
                      <a:pt x="83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1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6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80" y="484"/>
                    </a:lnTo>
                    <a:lnTo>
                      <a:pt x="78" y="483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78" y="481"/>
                    </a:lnTo>
                    <a:lnTo>
                      <a:pt x="80" y="481"/>
                    </a:lnTo>
                    <a:lnTo>
                      <a:pt x="80" y="481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78" y="479"/>
                    </a:lnTo>
                    <a:lnTo>
                      <a:pt x="80" y="479"/>
                    </a:lnTo>
                    <a:lnTo>
                      <a:pt x="80" y="479"/>
                    </a:lnTo>
                    <a:lnTo>
                      <a:pt x="81" y="479"/>
                    </a:lnTo>
                    <a:lnTo>
                      <a:pt x="85" y="479"/>
                    </a:lnTo>
                    <a:lnTo>
                      <a:pt x="89" y="479"/>
                    </a:lnTo>
                    <a:lnTo>
                      <a:pt x="90" y="479"/>
                    </a:lnTo>
                    <a:lnTo>
                      <a:pt x="92" y="477"/>
                    </a:lnTo>
                    <a:lnTo>
                      <a:pt x="94" y="475"/>
                    </a:lnTo>
                    <a:lnTo>
                      <a:pt x="96" y="474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2"/>
                    </a:lnTo>
                    <a:lnTo>
                      <a:pt x="96" y="470"/>
                    </a:lnTo>
                    <a:lnTo>
                      <a:pt x="94" y="468"/>
                    </a:lnTo>
                    <a:lnTo>
                      <a:pt x="92" y="466"/>
                    </a:lnTo>
                    <a:lnTo>
                      <a:pt x="89" y="463"/>
                    </a:lnTo>
                    <a:lnTo>
                      <a:pt x="89" y="461"/>
                    </a:lnTo>
                    <a:lnTo>
                      <a:pt x="87" y="461"/>
                    </a:lnTo>
                    <a:lnTo>
                      <a:pt x="87" y="461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7" y="459"/>
                    </a:lnTo>
                    <a:lnTo>
                      <a:pt x="85" y="459"/>
                    </a:lnTo>
                    <a:lnTo>
                      <a:pt x="85" y="459"/>
                    </a:lnTo>
                    <a:lnTo>
                      <a:pt x="83" y="457"/>
                    </a:lnTo>
                    <a:lnTo>
                      <a:pt x="83" y="457"/>
                    </a:lnTo>
                    <a:lnTo>
                      <a:pt x="80" y="455"/>
                    </a:lnTo>
                    <a:lnTo>
                      <a:pt x="80" y="455"/>
                    </a:lnTo>
                    <a:lnTo>
                      <a:pt x="80" y="454"/>
                    </a:lnTo>
                    <a:lnTo>
                      <a:pt x="80" y="450"/>
                    </a:lnTo>
                    <a:lnTo>
                      <a:pt x="80" y="446"/>
                    </a:lnTo>
                    <a:lnTo>
                      <a:pt x="80" y="445"/>
                    </a:lnTo>
                    <a:lnTo>
                      <a:pt x="81" y="443"/>
                    </a:lnTo>
                    <a:lnTo>
                      <a:pt x="81" y="441"/>
                    </a:lnTo>
                    <a:lnTo>
                      <a:pt x="83" y="441"/>
                    </a:lnTo>
                    <a:lnTo>
                      <a:pt x="85" y="439"/>
                    </a:lnTo>
                    <a:lnTo>
                      <a:pt x="85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7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7" y="436"/>
                    </a:lnTo>
                    <a:lnTo>
                      <a:pt x="89" y="436"/>
                    </a:lnTo>
                    <a:lnTo>
                      <a:pt x="89" y="436"/>
                    </a:lnTo>
                    <a:lnTo>
                      <a:pt x="89" y="434"/>
                    </a:lnTo>
                    <a:lnTo>
                      <a:pt x="89" y="434"/>
                    </a:lnTo>
                    <a:lnTo>
                      <a:pt x="89" y="432"/>
                    </a:lnTo>
                    <a:lnTo>
                      <a:pt x="90" y="432"/>
                    </a:lnTo>
                    <a:lnTo>
                      <a:pt x="90" y="432"/>
                    </a:lnTo>
                    <a:lnTo>
                      <a:pt x="92" y="432"/>
                    </a:lnTo>
                    <a:lnTo>
                      <a:pt x="92" y="432"/>
                    </a:lnTo>
                    <a:lnTo>
                      <a:pt x="94" y="434"/>
                    </a:lnTo>
                    <a:lnTo>
                      <a:pt x="94" y="434"/>
                    </a:lnTo>
                    <a:lnTo>
                      <a:pt x="96" y="436"/>
                    </a:lnTo>
                    <a:lnTo>
                      <a:pt x="96" y="436"/>
                    </a:lnTo>
                    <a:lnTo>
                      <a:pt x="98" y="437"/>
                    </a:lnTo>
                    <a:lnTo>
                      <a:pt x="99" y="439"/>
                    </a:lnTo>
                    <a:lnTo>
                      <a:pt x="101" y="439"/>
                    </a:lnTo>
                    <a:lnTo>
                      <a:pt x="105" y="439"/>
                    </a:lnTo>
                    <a:lnTo>
                      <a:pt x="107" y="439"/>
                    </a:lnTo>
                    <a:lnTo>
                      <a:pt x="112" y="439"/>
                    </a:lnTo>
                    <a:lnTo>
                      <a:pt x="116" y="439"/>
                    </a:lnTo>
                    <a:lnTo>
                      <a:pt x="118" y="439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19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1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3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5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7" y="437"/>
                    </a:lnTo>
                    <a:lnTo>
                      <a:pt x="128" y="437"/>
                    </a:lnTo>
                    <a:lnTo>
                      <a:pt x="128" y="439"/>
                    </a:lnTo>
                    <a:lnTo>
                      <a:pt x="130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2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4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6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7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39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1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41"/>
                    </a:lnTo>
                    <a:lnTo>
                      <a:pt x="143" y="439"/>
                    </a:lnTo>
                    <a:lnTo>
                      <a:pt x="145" y="439"/>
                    </a:lnTo>
                    <a:lnTo>
                      <a:pt x="145" y="439"/>
                    </a:lnTo>
                    <a:lnTo>
                      <a:pt x="147" y="441"/>
                    </a:lnTo>
                    <a:lnTo>
                      <a:pt x="148" y="441"/>
                    </a:lnTo>
                    <a:lnTo>
                      <a:pt x="148" y="441"/>
                    </a:lnTo>
                    <a:lnTo>
                      <a:pt x="150" y="441"/>
                    </a:lnTo>
                    <a:lnTo>
                      <a:pt x="152" y="441"/>
                    </a:lnTo>
                    <a:lnTo>
                      <a:pt x="154" y="441"/>
                    </a:lnTo>
                    <a:lnTo>
                      <a:pt x="157" y="441"/>
                    </a:lnTo>
                    <a:lnTo>
                      <a:pt x="161" y="443"/>
                    </a:lnTo>
                    <a:lnTo>
                      <a:pt x="165" y="445"/>
                    </a:lnTo>
                    <a:lnTo>
                      <a:pt x="170" y="445"/>
                    </a:lnTo>
                    <a:lnTo>
                      <a:pt x="172" y="446"/>
                    </a:lnTo>
                    <a:lnTo>
                      <a:pt x="175" y="446"/>
                    </a:lnTo>
                    <a:lnTo>
                      <a:pt x="177" y="446"/>
                    </a:lnTo>
                    <a:lnTo>
                      <a:pt x="181" y="446"/>
                    </a:lnTo>
                    <a:lnTo>
                      <a:pt x="183" y="448"/>
                    </a:lnTo>
                    <a:lnTo>
                      <a:pt x="183" y="450"/>
                    </a:lnTo>
                    <a:lnTo>
                      <a:pt x="184" y="452"/>
                    </a:lnTo>
                    <a:lnTo>
                      <a:pt x="188" y="454"/>
                    </a:lnTo>
                    <a:lnTo>
                      <a:pt x="190" y="455"/>
                    </a:lnTo>
                    <a:lnTo>
                      <a:pt x="192" y="457"/>
                    </a:lnTo>
                    <a:lnTo>
                      <a:pt x="192" y="459"/>
                    </a:lnTo>
                    <a:lnTo>
                      <a:pt x="192" y="459"/>
                    </a:lnTo>
                    <a:lnTo>
                      <a:pt x="190" y="461"/>
                    </a:lnTo>
                    <a:lnTo>
                      <a:pt x="188" y="463"/>
                    </a:lnTo>
                    <a:lnTo>
                      <a:pt x="186" y="465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4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3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81" y="466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9" y="465"/>
                    </a:lnTo>
                    <a:lnTo>
                      <a:pt x="177" y="465"/>
                    </a:lnTo>
                    <a:lnTo>
                      <a:pt x="177" y="463"/>
                    </a:lnTo>
                    <a:lnTo>
                      <a:pt x="177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5" y="463"/>
                    </a:lnTo>
                    <a:lnTo>
                      <a:pt x="174" y="461"/>
                    </a:lnTo>
                    <a:lnTo>
                      <a:pt x="172" y="461"/>
                    </a:lnTo>
                    <a:lnTo>
                      <a:pt x="172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70" y="463"/>
                    </a:lnTo>
                    <a:lnTo>
                      <a:pt x="168" y="463"/>
                    </a:lnTo>
                    <a:lnTo>
                      <a:pt x="168" y="463"/>
                    </a:lnTo>
                    <a:lnTo>
                      <a:pt x="166" y="463"/>
                    </a:lnTo>
                    <a:lnTo>
                      <a:pt x="166" y="463"/>
                    </a:lnTo>
                    <a:lnTo>
                      <a:pt x="166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68" y="466"/>
                    </a:lnTo>
                    <a:lnTo>
                      <a:pt x="172" y="468"/>
                    </a:lnTo>
                    <a:lnTo>
                      <a:pt x="175" y="468"/>
                    </a:lnTo>
                    <a:lnTo>
                      <a:pt x="179" y="470"/>
                    </a:lnTo>
                    <a:lnTo>
                      <a:pt x="181" y="470"/>
                    </a:lnTo>
                    <a:lnTo>
                      <a:pt x="183" y="470"/>
                    </a:lnTo>
                    <a:lnTo>
                      <a:pt x="184" y="472"/>
                    </a:lnTo>
                    <a:lnTo>
                      <a:pt x="186" y="474"/>
                    </a:lnTo>
                    <a:lnTo>
                      <a:pt x="186" y="475"/>
                    </a:lnTo>
                    <a:lnTo>
                      <a:pt x="186" y="475"/>
                    </a:lnTo>
                    <a:lnTo>
                      <a:pt x="186" y="477"/>
                    </a:lnTo>
                    <a:lnTo>
                      <a:pt x="188" y="477"/>
                    </a:lnTo>
                    <a:lnTo>
                      <a:pt x="186" y="481"/>
                    </a:lnTo>
                    <a:lnTo>
                      <a:pt x="188" y="481"/>
                    </a:lnTo>
                    <a:lnTo>
                      <a:pt x="188" y="483"/>
                    </a:lnTo>
                    <a:lnTo>
                      <a:pt x="188" y="483"/>
                    </a:lnTo>
                    <a:lnTo>
                      <a:pt x="192" y="484"/>
                    </a:lnTo>
                    <a:lnTo>
                      <a:pt x="192" y="484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4" y="486"/>
                    </a:lnTo>
                    <a:lnTo>
                      <a:pt x="197" y="486"/>
                    </a:lnTo>
                    <a:lnTo>
                      <a:pt x="199" y="486"/>
                    </a:lnTo>
                    <a:lnTo>
                      <a:pt x="201" y="486"/>
                    </a:lnTo>
                    <a:lnTo>
                      <a:pt x="203" y="486"/>
                    </a:lnTo>
                    <a:lnTo>
                      <a:pt x="204" y="484"/>
                    </a:lnTo>
                    <a:lnTo>
                      <a:pt x="206" y="483"/>
                    </a:lnTo>
                    <a:lnTo>
                      <a:pt x="208" y="481"/>
                    </a:lnTo>
                    <a:lnTo>
                      <a:pt x="208" y="481"/>
                    </a:lnTo>
                    <a:lnTo>
                      <a:pt x="210" y="481"/>
                    </a:lnTo>
                    <a:lnTo>
                      <a:pt x="210" y="481"/>
                    </a:lnTo>
                    <a:lnTo>
                      <a:pt x="212" y="481"/>
                    </a:lnTo>
                    <a:lnTo>
                      <a:pt x="212" y="481"/>
                    </a:lnTo>
                    <a:lnTo>
                      <a:pt x="213" y="481"/>
                    </a:lnTo>
                    <a:lnTo>
                      <a:pt x="213" y="483"/>
                    </a:lnTo>
                    <a:lnTo>
                      <a:pt x="213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5" y="483"/>
                    </a:lnTo>
                    <a:lnTo>
                      <a:pt x="217" y="483"/>
                    </a:lnTo>
                    <a:lnTo>
                      <a:pt x="217" y="483"/>
                    </a:lnTo>
                    <a:lnTo>
                      <a:pt x="219" y="483"/>
                    </a:lnTo>
                    <a:lnTo>
                      <a:pt x="219" y="484"/>
                    </a:lnTo>
                    <a:lnTo>
                      <a:pt x="221" y="484"/>
                    </a:lnTo>
                    <a:lnTo>
                      <a:pt x="221" y="484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3"/>
                    </a:lnTo>
                    <a:lnTo>
                      <a:pt x="221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2" y="481"/>
                    </a:lnTo>
                    <a:lnTo>
                      <a:pt x="224" y="481"/>
                    </a:lnTo>
                    <a:lnTo>
                      <a:pt x="224" y="481"/>
                    </a:lnTo>
                    <a:lnTo>
                      <a:pt x="226" y="481"/>
                    </a:lnTo>
                    <a:lnTo>
                      <a:pt x="228" y="483"/>
                    </a:lnTo>
                    <a:lnTo>
                      <a:pt x="228" y="484"/>
                    </a:lnTo>
                    <a:lnTo>
                      <a:pt x="230" y="486"/>
                    </a:lnTo>
                    <a:lnTo>
                      <a:pt x="230" y="486"/>
                    </a:lnTo>
                    <a:lnTo>
                      <a:pt x="230" y="488"/>
                    </a:lnTo>
                    <a:lnTo>
                      <a:pt x="230" y="490"/>
                    </a:lnTo>
                    <a:lnTo>
                      <a:pt x="230" y="493"/>
                    </a:lnTo>
                    <a:lnTo>
                      <a:pt x="232" y="493"/>
                    </a:lnTo>
                    <a:lnTo>
                      <a:pt x="232" y="495"/>
                    </a:lnTo>
                    <a:lnTo>
                      <a:pt x="235" y="497"/>
                    </a:lnTo>
                    <a:lnTo>
                      <a:pt x="237" y="499"/>
                    </a:lnTo>
                    <a:lnTo>
                      <a:pt x="237" y="499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39" y="501"/>
                    </a:lnTo>
                    <a:lnTo>
                      <a:pt x="241" y="501"/>
                    </a:lnTo>
                    <a:lnTo>
                      <a:pt x="241" y="501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1" y="503"/>
                    </a:lnTo>
                    <a:lnTo>
                      <a:pt x="242" y="503"/>
                    </a:lnTo>
                    <a:lnTo>
                      <a:pt x="242" y="503"/>
                    </a:lnTo>
                    <a:lnTo>
                      <a:pt x="242" y="504"/>
                    </a:lnTo>
                    <a:lnTo>
                      <a:pt x="242" y="504"/>
                    </a:lnTo>
                    <a:lnTo>
                      <a:pt x="242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6"/>
                    </a:lnTo>
                    <a:lnTo>
                      <a:pt x="244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08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6" y="510"/>
                    </a:lnTo>
                    <a:lnTo>
                      <a:pt x="248" y="510"/>
                    </a:lnTo>
                    <a:lnTo>
                      <a:pt x="248" y="512"/>
                    </a:lnTo>
                    <a:lnTo>
                      <a:pt x="248" y="513"/>
                    </a:lnTo>
                    <a:lnTo>
                      <a:pt x="248" y="515"/>
                    </a:lnTo>
                    <a:lnTo>
                      <a:pt x="246" y="515"/>
                    </a:lnTo>
                    <a:lnTo>
                      <a:pt x="246" y="519"/>
                    </a:lnTo>
                    <a:lnTo>
                      <a:pt x="246" y="521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4"/>
                    </a:lnTo>
                    <a:lnTo>
                      <a:pt x="246" y="526"/>
                    </a:lnTo>
                    <a:lnTo>
                      <a:pt x="248" y="526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48" y="528"/>
                    </a:lnTo>
                    <a:lnTo>
                      <a:pt x="250" y="528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0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1"/>
                    </a:lnTo>
                    <a:lnTo>
                      <a:pt x="250" y="533"/>
                    </a:lnTo>
                    <a:lnTo>
                      <a:pt x="251" y="533"/>
                    </a:lnTo>
                    <a:lnTo>
                      <a:pt x="251" y="533"/>
                    </a:lnTo>
                    <a:lnTo>
                      <a:pt x="253" y="533"/>
                    </a:lnTo>
                    <a:lnTo>
                      <a:pt x="257" y="531"/>
                    </a:lnTo>
                    <a:lnTo>
                      <a:pt x="260" y="531"/>
                    </a:lnTo>
                    <a:lnTo>
                      <a:pt x="262" y="531"/>
                    </a:lnTo>
                    <a:lnTo>
                      <a:pt x="266" y="530"/>
                    </a:lnTo>
                    <a:lnTo>
                      <a:pt x="266" y="530"/>
                    </a:lnTo>
                    <a:lnTo>
                      <a:pt x="268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69" y="530"/>
                    </a:lnTo>
                    <a:lnTo>
                      <a:pt x="271" y="530"/>
                    </a:lnTo>
                    <a:lnTo>
                      <a:pt x="271" y="530"/>
                    </a:lnTo>
                    <a:lnTo>
                      <a:pt x="271" y="531"/>
                    </a:lnTo>
                    <a:lnTo>
                      <a:pt x="271" y="531"/>
                    </a:lnTo>
                    <a:lnTo>
                      <a:pt x="273" y="531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3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3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5" y="535"/>
                    </a:lnTo>
                    <a:lnTo>
                      <a:pt x="277" y="537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5"/>
                    </a:lnTo>
                    <a:lnTo>
                      <a:pt x="279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3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1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80" y="530"/>
                    </a:lnTo>
                    <a:lnTo>
                      <a:pt x="279" y="530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8"/>
                    </a:lnTo>
                    <a:lnTo>
                      <a:pt x="279" y="526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4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2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9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21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9"/>
                    </a:lnTo>
                    <a:lnTo>
                      <a:pt x="277" y="517"/>
                    </a:lnTo>
                    <a:lnTo>
                      <a:pt x="277" y="517"/>
                    </a:lnTo>
                    <a:lnTo>
                      <a:pt x="275" y="517"/>
                    </a:lnTo>
                    <a:lnTo>
                      <a:pt x="275" y="517"/>
                    </a:lnTo>
                    <a:lnTo>
                      <a:pt x="275" y="515"/>
                    </a:lnTo>
                    <a:lnTo>
                      <a:pt x="275" y="512"/>
                    </a:lnTo>
                    <a:lnTo>
                      <a:pt x="275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7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2"/>
                    </a:lnTo>
                    <a:lnTo>
                      <a:pt x="279" y="510"/>
                    </a:lnTo>
                    <a:lnTo>
                      <a:pt x="279" y="510"/>
                    </a:lnTo>
                    <a:lnTo>
                      <a:pt x="279" y="508"/>
                    </a:lnTo>
                    <a:lnTo>
                      <a:pt x="279" y="508"/>
                    </a:lnTo>
                    <a:lnTo>
                      <a:pt x="280" y="506"/>
                    </a:lnTo>
                    <a:lnTo>
                      <a:pt x="280" y="506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4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0" y="503"/>
                    </a:lnTo>
                    <a:lnTo>
                      <a:pt x="282" y="503"/>
                    </a:lnTo>
                    <a:lnTo>
                      <a:pt x="282" y="503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2" y="501"/>
                    </a:lnTo>
                    <a:lnTo>
                      <a:pt x="284" y="501"/>
                    </a:lnTo>
                    <a:lnTo>
                      <a:pt x="284" y="501"/>
                    </a:lnTo>
                    <a:lnTo>
                      <a:pt x="284" y="499"/>
                    </a:lnTo>
                    <a:lnTo>
                      <a:pt x="284" y="499"/>
                    </a:lnTo>
                    <a:lnTo>
                      <a:pt x="284" y="497"/>
                    </a:lnTo>
                    <a:lnTo>
                      <a:pt x="284" y="497"/>
                    </a:lnTo>
                    <a:lnTo>
                      <a:pt x="284" y="495"/>
                    </a:lnTo>
                    <a:lnTo>
                      <a:pt x="284" y="493"/>
                    </a:lnTo>
                    <a:lnTo>
                      <a:pt x="284" y="493"/>
                    </a:lnTo>
                    <a:lnTo>
                      <a:pt x="286" y="493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90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8"/>
                    </a:lnTo>
                    <a:lnTo>
                      <a:pt x="284" y="486"/>
                    </a:lnTo>
                    <a:lnTo>
                      <a:pt x="284" y="486"/>
                    </a:lnTo>
                    <a:lnTo>
                      <a:pt x="284" y="484"/>
                    </a:lnTo>
                    <a:lnTo>
                      <a:pt x="284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6" y="484"/>
                    </a:lnTo>
                    <a:lnTo>
                      <a:pt x="288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89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1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4"/>
                    </a:lnTo>
                    <a:lnTo>
                      <a:pt x="293" y="483"/>
                    </a:lnTo>
                    <a:lnTo>
                      <a:pt x="293" y="483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81"/>
                    </a:lnTo>
                    <a:lnTo>
                      <a:pt x="293" y="479"/>
                    </a:lnTo>
                    <a:lnTo>
                      <a:pt x="293" y="479"/>
                    </a:lnTo>
                    <a:lnTo>
                      <a:pt x="295" y="479"/>
                    </a:lnTo>
                    <a:lnTo>
                      <a:pt x="295" y="479"/>
                    </a:lnTo>
                    <a:lnTo>
                      <a:pt x="295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7" y="477"/>
                    </a:lnTo>
                    <a:lnTo>
                      <a:pt x="298" y="477"/>
                    </a:lnTo>
                    <a:lnTo>
                      <a:pt x="298" y="477"/>
                    </a:lnTo>
                    <a:lnTo>
                      <a:pt x="298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0" y="475"/>
                    </a:lnTo>
                    <a:lnTo>
                      <a:pt x="302" y="475"/>
                    </a:lnTo>
                    <a:lnTo>
                      <a:pt x="302" y="474"/>
                    </a:lnTo>
                    <a:lnTo>
                      <a:pt x="302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4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4"/>
                    </a:lnTo>
                    <a:lnTo>
                      <a:pt x="306" y="472"/>
                    </a:lnTo>
                    <a:lnTo>
                      <a:pt x="307" y="472"/>
                    </a:lnTo>
                    <a:lnTo>
                      <a:pt x="307" y="472"/>
                    </a:lnTo>
                    <a:lnTo>
                      <a:pt x="307" y="470"/>
                    </a:lnTo>
                    <a:lnTo>
                      <a:pt x="307" y="470"/>
                    </a:lnTo>
                    <a:lnTo>
                      <a:pt x="307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09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1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3" y="468"/>
                    </a:lnTo>
                    <a:lnTo>
                      <a:pt x="315" y="468"/>
                    </a:lnTo>
                    <a:lnTo>
                      <a:pt x="315" y="468"/>
                    </a:lnTo>
                    <a:lnTo>
                      <a:pt x="317" y="468"/>
                    </a:lnTo>
                    <a:lnTo>
                      <a:pt x="317" y="466"/>
                    </a:lnTo>
                    <a:lnTo>
                      <a:pt x="317" y="466"/>
                    </a:lnTo>
                    <a:lnTo>
                      <a:pt x="318" y="466"/>
                    </a:lnTo>
                    <a:lnTo>
                      <a:pt x="320" y="466"/>
                    </a:lnTo>
                    <a:lnTo>
                      <a:pt x="320" y="466"/>
                    </a:lnTo>
                    <a:lnTo>
                      <a:pt x="320" y="465"/>
                    </a:lnTo>
                    <a:lnTo>
                      <a:pt x="320" y="465"/>
                    </a:lnTo>
                    <a:lnTo>
                      <a:pt x="320" y="463"/>
                    </a:lnTo>
                    <a:lnTo>
                      <a:pt x="320" y="463"/>
                    </a:lnTo>
                    <a:lnTo>
                      <a:pt x="320" y="461"/>
                    </a:lnTo>
                    <a:lnTo>
                      <a:pt x="320" y="461"/>
                    </a:lnTo>
                    <a:lnTo>
                      <a:pt x="322" y="461"/>
                    </a:lnTo>
                    <a:lnTo>
                      <a:pt x="322" y="461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9"/>
                    </a:lnTo>
                    <a:lnTo>
                      <a:pt x="322" y="457"/>
                    </a:lnTo>
                    <a:lnTo>
                      <a:pt x="322" y="457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2" y="454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4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2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50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2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4" y="448"/>
                    </a:lnTo>
                    <a:lnTo>
                      <a:pt x="327" y="448"/>
                    </a:lnTo>
                    <a:lnTo>
                      <a:pt x="329" y="448"/>
                    </a:lnTo>
                    <a:lnTo>
                      <a:pt x="333" y="448"/>
                    </a:lnTo>
                    <a:lnTo>
                      <a:pt x="333" y="448"/>
                    </a:lnTo>
                    <a:lnTo>
                      <a:pt x="336" y="448"/>
                    </a:lnTo>
                    <a:lnTo>
                      <a:pt x="338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0" y="448"/>
                    </a:lnTo>
                    <a:lnTo>
                      <a:pt x="342" y="448"/>
                    </a:lnTo>
                    <a:lnTo>
                      <a:pt x="342" y="448"/>
                    </a:lnTo>
                    <a:lnTo>
                      <a:pt x="344" y="446"/>
                    </a:lnTo>
                    <a:lnTo>
                      <a:pt x="344" y="445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4" y="443"/>
                    </a:lnTo>
                    <a:lnTo>
                      <a:pt x="345" y="441"/>
                    </a:lnTo>
                    <a:lnTo>
                      <a:pt x="345" y="441"/>
                    </a:lnTo>
                    <a:lnTo>
                      <a:pt x="345" y="439"/>
                    </a:lnTo>
                    <a:lnTo>
                      <a:pt x="345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9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7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6"/>
                    </a:lnTo>
                    <a:lnTo>
                      <a:pt x="347" y="434"/>
                    </a:lnTo>
                    <a:lnTo>
                      <a:pt x="347" y="434"/>
                    </a:lnTo>
                    <a:lnTo>
                      <a:pt x="347" y="432"/>
                    </a:lnTo>
                    <a:lnTo>
                      <a:pt x="347" y="432"/>
                    </a:lnTo>
                    <a:lnTo>
                      <a:pt x="347" y="430"/>
                    </a:lnTo>
                    <a:lnTo>
                      <a:pt x="347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49" y="430"/>
                    </a:lnTo>
                    <a:lnTo>
                      <a:pt x="351" y="430"/>
                    </a:lnTo>
                    <a:lnTo>
                      <a:pt x="353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4" y="430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8" y="428"/>
                    </a:lnTo>
                    <a:lnTo>
                      <a:pt x="360" y="428"/>
                    </a:lnTo>
                    <a:lnTo>
                      <a:pt x="360" y="428"/>
                    </a:lnTo>
                    <a:lnTo>
                      <a:pt x="364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5" y="428"/>
                    </a:lnTo>
                    <a:lnTo>
                      <a:pt x="367" y="428"/>
                    </a:lnTo>
                    <a:lnTo>
                      <a:pt x="369" y="428"/>
                    </a:lnTo>
                    <a:lnTo>
                      <a:pt x="369" y="428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1" y="427"/>
                    </a:lnTo>
                    <a:lnTo>
                      <a:pt x="373" y="427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5"/>
                    </a:lnTo>
                    <a:lnTo>
                      <a:pt x="373" y="423"/>
                    </a:lnTo>
                    <a:lnTo>
                      <a:pt x="373" y="423"/>
                    </a:lnTo>
                    <a:lnTo>
                      <a:pt x="373" y="421"/>
                    </a:lnTo>
                    <a:lnTo>
                      <a:pt x="374" y="419"/>
                    </a:lnTo>
                    <a:lnTo>
                      <a:pt x="376" y="419"/>
                    </a:lnTo>
                    <a:lnTo>
                      <a:pt x="376" y="418"/>
                    </a:lnTo>
                    <a:lnTo>
                      <a:pt x="376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78" y="418"/>
                    </a:lnTo>
                    <a:lnTo>
                      <a:pt x="380" y="419"/>
                    </a:lnTo>
                    <a:lnTo>
                      <a:pt x="380" y="419"/>
                    </a:lnTo>
                    <a:lnTo>
                      <a:pt x="382" y="419"/>
                    </a:lnTo>
                    <a:lnTo>
                      <a:pt x="382" y="419"/>
                    </a:lnTo>
                    <a:lnTo>
                      <a:pt x="382" y="421"/>
                    </a:lnTo>
                    <a:lnTo>
                      <a:pt x="382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3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5" y="421"/>
                    </a:lnTo>
                    <a:lnTo>
                      <a:pt x="387" y="423"/>
                    </a:lnTo>
                    <a:lnTo>
                      <a:pt x="387" y="423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7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89" y="421"/>
                    </a:lnTo>
                    <a:lnTo>
                      <a:pt x="391" y="419"/>
                    </a:lnTo>
                    <a:lnTo>
                      <a:pt x="391" y="419"/>
                    </a:lnTo>
                    <a:lnTo>
                      <a:pt x="391" y="418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6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1" y="414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10"/>
                    </a:lnTo>
                    <a:lnTo>
                      <a:pt x="394" y="410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8"/>
                    </a:lnTo>
                    <a:lnTo>
                      <a:pt x="394" y="407"/>
                    </a:lnTo>
                    <a:lnTo>
                      <a:pt x="394" y="405"/>
                    </a:lnTo>
                    <a:lnTo>
                      <a:pt x="394" y="405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3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4" y="401"/>
                    </a:lnTo>
                    <a:lnTo>
                      <a:pt x="396" y="399"/>
                    </a:lnTo>
                    <a:lnTo>
                      <a:pt x="396" y="399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8"/>
                    </a:lnTo>
                    <a:lnTo>
                      <a:pt x="396" y="396"/>
                    </a:lnTo>
                    <a:lnTo>
                      <a:pt x="396" y="396"/>
                    </a:lnTo>
                    <a:lnTo>
                      <a:pt x="398" y="396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398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0" y="394"/>
                    </a:lnTo>
                    <a:lnTo>
                      <a:pt x="402" y="394"/>
                    </a:lnTo>
                    <a:lnTo>
                      <a:pt x="402" y="392"/>
                    </a:lnTo>
                    <a:lnTo>
                      <a:pt x="402" y="392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90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9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2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7"/>
                    </a:lnTo>
                    <a:lnTo>
                      <a:pt x="403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5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7" y="381"/>
                    </a:lnTo>
                    <a:lnTo>
                      <a:pt x="409" y="381"/>
                    </a:lnTo>
                    <a:lnTo>
                      <a:pt x="409" y="381"/>
                    </a:lnTo>
                    <a:lnTo>
                      <a:pt x="411" y="381"/>
                    </a:lnTo>
                    <a:lnTo>
                      <a:pt x="411" y="381"/>
                    </a:lnTo>
                    <a:lnTo>
                      <a:pt x="412" y="380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0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1" y="378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3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5" y="376"/>
                    </a:lnTo>
                    <a:lnTo>
                      <a:pt x="427" y="376"/>
                    </a:lnTo>
                    <a:lnTo>
                      <a:pt x="429" y="376"/>
                    </a:lnTo>
                    <a:lnTo>
                      <a:pt x="429" y="376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2" y="374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2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4" y="370"/>
                    </a:lnTo>
                    <a:lnTo>
                      <a:pt x="436" y="370"/>
                    </a:lnTo>
                    <a:lnTo>
                      <a:pt x="436" y="370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9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6" y="367"/>
                    </a:lnTo>
                    <a:lnTo>
                      <a:pt x="438" y="367"/>
                    </a:lnTo>
                    <a:lnTo>
                      <a:pt x="438" y="367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5"/>
                    </a:lnTo>
                    <a:lnTo>
                      <a:pt x="438" y="363"/>
                    </a:lnTo>
                    <a:lnTo>
                      <a:pt x="438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3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39" y="361"/>
                    </a:lnTo>
                    <a:lnTo>
                      <a:pt x="441" y="361"/>
                    </a:lnTo>
                    <a:lnTo>
                      <a:pt x="441" y="361"/>
                    </a:lnTo>
                    <a:lnTo>
                      <a:pt x="443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5" y="361"/>
                    </a:lnTo>
                    <a:lnTo>
                      <a:pt x="447" y="360"/>
                    </a:lnTo>
                    <a:lnTo>
                      <a:pt x="450" y="360"/>
                    </a:lnTo>
                    <a:lnTo>
                      <a:pt x="450" y="361"/>
                    </a:lnTo>
                    <a:lnTo>
                      <a:pt x="452" y="361"/>
                    </a:lnTo>
                    <a:lnTo>
                      <a:pt x="452" y="361"/>
                    </a:lnTo>
                    <a:lnTo>
                      <a:pt x="452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4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6" y="360"/>
                    </a:lnTo>
                    <a:lnTo>
                      <a:pt x="458" y="360"/>
                    </a:lnTo>
                    <a:lnTo>
                      <a:pt x="458" y="360"/>
                    </a:lnTo>
                    <a:lnTo>
                      <a:pt x="459" y="360"/>
                    </a:lnTo>
                    <a:lnTo>
                      <a:pt x="459" y="358"/>
                    </a:lnTo>
                    <a:lnTo>
                      <a:pt x="461" y="358"/>
                    </a:lnTo>
                    <a:lnTo>
                      <a:pt x="461" y="358"/>
                    </a:lnTo>
                    <a:lnTo>
                      <a:pt x="461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3" y="356"/>
                    </a:lnTo>
                    <a:lnTo>
                      <a:pt x="467" y="354"/>
                    </a:lnTo>
                    <a:lnTo>
                      <a:pt x="467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68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4"/>
                    </a:lnTo>
                    <a:lnTo>
                      <a:pt x="470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2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4" y="352"/>
                    </a:lnTo>
                    <a:lnTo>
                      <a:pt x="476" y="352"/>
                    </a:lnTo>
                    <a:lnTo>
                      <a:pt x="476" y="352"/>
                    </a:lnTo>
                    <a:lnTo>
                      <a:pt x="477" y="352"/>
                    </a:lnTo>
                    <a:lnTo>
                      <a:pt x="477" y="352"/>
                    </a:lnTo>
                    <a:lnTo>
                      <a:pt x="477" y="351"/>
                    </a:lnTo>
                    <a:lnTo>
                      <a:pt x="477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79" y="351"/>
                    </a:lnTo>
                    <a:lnTo>
                      <a:pt x="481" y="349"/>
                    </a:lnTo>
                    <a:lnTo>
                      <a:pt x="481" y="349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7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1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3" y="345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3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5" y="342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40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5" y="338"/>
                    </a:lnTo>
                    <a:lnTo>
                      <a:pt x="487" y="338"/>
                    </a:lnTo>
                    <a:lnTo>
                      <a:pt x="487" y="338"/>
                    </a:lnTo>
                    <a:lnTo>
                      <a:pt x="488" y="338"/>
                    </a:lnTo>
                    <a:lnTo>
                      <a:pt x="488" y="338"/>
                    </a:lnTo>
                    <a:lnTo>
                      <a:pt x="490" y="338"/>
                    </a:lnTo>
                    <a:lnTo>
                      <a:pt x="490" y="338"/>
                    </a:lnTo>
                    <a:lnTo>
                      <a:pt x="492" y="338"/>
                    </a:lnTo>
                    <a:lnTo>
                      <a:pt x="492" y="340"/>
                    </a:lnTo>
                    <a:lnTo>
                      <a:pt x="492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4" y="340"/>
                    </a:lnTo>
                    <a:lnTo>
                      <a:pt x="496" y="340"/>
                    </a:lnTo>
                    <a:lnTo>
                      <a:pt x="496" y="342"/>
                    </a:lnTo>
                    <a:lnTo>
                      <a:pt x="497" y="342"/>
                    </a:lnTo>
                    <a:lnTo>
                      <a:pt x="497" y="342"/>
                    </a:lnTo>
                    <a:lnTo>
                      <a:pt x="499" y="342"/>
                    </a:lnTo>
                    <a:lnTo>
                      <a:pt x="499" y="343"/>
                    </a:lnTo>
                    <a:lnTo>
                      <a:pt x="499" y="343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1" y="345"/>
                    </a:lnTo>
                    <a:lnTo>
                      <a:pt x="503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06" y="345"/>
                    </a:lnTo>
                    <a:lnTo>
                      <a:pt x="510" y="343"/>
                    </a:lnTo>
                    <a:lnTo>
                      <a:pt x="510" y="343"/>
                    </a:lnTo>
                    <a:lnTo>
                      <a:pt x="512" y="343"/>
                    </a:lnTo>
                    <a:lnTo>
                      <a:pt x="512" y="343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4" y="345"/>
                    </a:lnTo>
                    <a:lnTo>
                      <a:pt x="515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7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19" y="345"/>
                    </a:lnTo>
                    <a:lnTo>
                      <a:pt x="521" y="343"/>
                    </a:lnTo>
                    <a:lnTo>
                      <a:pt x="521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3" y="343"/>
                    </a:lnTo>
                    <a:lnTo>
                      <a:pt x="524" y="343"/>
                    </a:lnTo>
                    <a:lnTo>
                      <a:pt x="524" y="343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4" y="342"/>
                    </a:lnTo>
                    <a:lnTo>
                      <a:pt x="526" y="340"/>
                    </a:lnTo>
                    <a:lnTo>
                      <a:pt x="528" y="340"/>
                    </a:lnTo>
                    <a:lnTo>
                      <a:pt x="528" y="338"/>
                    </a:lnTo>
                    <a:lnTo>
                      <a:pt x="528" y="338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0" y="334"/>
                    </a:lnTo>
                    <a:lnTo>
                      <a:pt x="532" y="332"/>
                    </a:lnTo>
                    <a:lnTo>
                      <a:pt x="532" y="332"/>
                    </a:lnTo>
                    <a:lnTo>
                      <a:pt x="532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4" y="331"/>
                    </a:lnTo>
                    <a:lnTo>
                      <a:pt x="535" y="331"/>
                    </a:lnTo>
                    <a:lnTo>
                      <a:pt x="535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31"/>
                    </a:lnTo>
                    <a:lnTo>
                      <a:pt x="537" y="329"/>
                    </a:lnTo>
                    <a:lnTo>
                      <a:pt x="537" y="329"/>
                    </a:lnTo>
                    <a:lnTo>
                      <a:pt x="539" y="327"/>
                    </a:lnTo>
                    <a:lnTo>
                      <a:pt x="539" y="325"/>
                    </a:lnTo>
                    <a:lnTo>
                      <a:pt x="539" y="323"/>
                    </a:lnTo>
                    <a:lnTo>
                      <a:pt x="539" y="322"/>
                    </a:lnTo>
                    <a:lnTo>
                      <a:pt x="539" y="322"/>
                    </a:lnTo>
                    <a:lnTo>
                      <a:pt x="539" y="320"/>
                    </a:lnTo>
                    <a:lnTo>
                      <a:pt x="541" y="320"/>
                    </a:lnTo>
                    <a:lnTo>
                      <a:pt x="541" y="320"/>
                    </a:lnTo>
                    <a:lnTo>
                      <a:pt x="541" y="318"/>
                    </a:lnTo>
                    <a:lnTo>
                      <a:pt x="541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8"/>
                    </a:lnTo>
                    <a:lnTo>
                      <a:pt x="539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6"/>
                    </a:lnTo>
                    <a:lnTo>
                      <a:pt x="537" y="314"/>
                    </a:lnTo>
                    <a:lnTo>
                      <a:pt x="537" y="314"/>
                    </a:lnTo>
                    <a:lnTo>
                      <a:pt x="539" y="313"/>
                    </a:lnTo>
                    <a:lnTo>
                      <a:pt x="539" y="313"/>
                    </a:lnTo>
                    <a:lnTo>
                      <a:pt x="541" y="311"/>
                    </a:lnTo>
                    <a:lnTo>
                      <a:pt x="541" y="309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7"/>
                    </a:lnTo>
                    <a:lnTo>
                      <a:pt x="541" y="305"/>
                    </a:lnTo>
                    <a:lnTo>
                      <a:pt x="541" y="305"/>
                    </a:lnTo>
                    <a:lnTo>
                      <a:pt x="543" y="304"/>
                    </a:lnTo>
                    <a:lnTo>
                      <a:pt x="544" y="302"/>
                    </a:lnTo>
                    <a:lnTo>
                      <a:pt x="544" y="302"/>
                    </a:lnTo>
                    <a:lnTo>
                      <a:pt x="546" y="302"/>
                    </a:lnTo>
                    <a:lnTo>
                      <a:pt x="546" y="300"/>
                    </a:lnTo>
                    <a:lnTo>
                      <a:pt x="546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300"/>
                    </a:lnTo>
                    <a:lnTo>
                      <a:pt x="548" y="298"/>
                    </a:lnTo>
                    <a:lnTo>
                      <a:pt x="550" y="298"/>
                    </a:lnTo>
                    <a:lnTo>
                      <a:pt x="550" y="296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4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50" y="293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8" y="291"/>
                    </a:lnTo>
                    <a:lnTo>
                      <a:pt x="546" y="289"/>
                    </a:lnTo>
                    <a:lnTo>
                      <a:pt x="546" y="289"/>
                    </a:lnTo>
                    <a:lnTo>
                      <a:pt x="546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4" y="287"/>
                    </a:lnTo>
                    <a:lnTo>
                      <a:pt x="543" y="285"/>
                    </a:lnTo>
                    <a:lnTo>
                      <a:pt x="543" y="285"/>
                    </a:lnTo>
                    <a:lnTo>
                      <a:pt x="543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3" y="282"/>
                    </a:lnTo>
                    <a:lnTo>
                      <a:pt x="541" y="282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80"/>
                    </a:lnTo>
                    <a:lnTo>
                      <a:pt x="541" y="278"/>
                    </a:lnTo>
                    <a:lnTo>
                      <a:pt x="541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9" y="278"/>
                    </a:lnTo>
                    <a:lnTo>
                      <a:pt x="537" y="278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7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5" y="276"/>
                    </a:lnTo>
                    <a:lnTo>
                      <a:pt x="534" y="276"/>
                    </a:lnTo>
                    <a:lnTo>
                      <a:pt x="534" y="275"/>
                    </a:lnTo>
                    <a:lnTo>
                      <a:pt x="532" y="275"/>
                    </a:lnTo>
                    <a:lnTo>
                      <a:pt x="532" y="275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2" y="273"/>
                    </a:lnTo>
                    <a:lnTo>
                      <a:pt x="530" y="273"/>
                    </a:lnTo>
                    <a:lnTo>
                      <a:pt x="530" y="273"/>
                    </a:lnTo>
                    <a:lnTo>
                      <a:pt x="528" y="271"/>
                    </a:lnTo>
                    <a:lnTo>
                      <a:pt x="528" y="271"/>
                    </a:lnTo>
                    <a:lnTo>
                      <a:pt x="526" y="269"/>
                    </a:lnTo>
                    <a:lnTo>
                      <a:pt x="526" y="267"/>
                    </a:lnTo>
                    <a:lnTo>
                      <a:pt x="524" y="266"/>
                    </a:lnTo>
                    <a:lnTo>
                      <a:pt x="524" y="266"/>
                    </a:lnTo>
                    <a:lnTo>
                      <a:pt x="523" y="266"/>
                    </a:lnTo>
                    <a:lnTo>
                      <a:pt x="523" y="266"/>
                    </a:lnTo>
                    <a:lnTo>
                      <a:pt x="521" y="264"/>
                    </a:lnTo>
                    <a:lnTo>
                      <a:pt x="521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9" y="264"/>
                    </a:lnTo>
                    <a:lnTo>
                      <a:pt x="517" y="264"/>
                    </a:lnTo>
                    <a:lnTo>
                      <a:pt x="517" y="264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2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60"/>
                    </a:lnTo>
                    <a:lnTo>
                      <a:pt x="515" y="258"/>
                    </a:lnTo>
                    <a:lnTo>
                      <a:pt x="515" y="258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5" y="257"/>
                    </a:lnTo>
                    <a:lnTo>
                      <a:pt x="517" y="257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5"/>
                    </a:lnTo>
                    <a:lnTo>
                      <a:pt x="517" y="253"/>
                    </a:lnTo>
                    <a:lnTo>
                      <a:pt x="519" y="253"/>
                    </a:lnTo>
                    <a:lnTo>
                      <a:pt x="519" y="253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51"/>
                    </a:lnTo>
                    <a:lnTo>
                      <a:pt x="519" y="249"/>
                    </a:lnTo>
                    <a:lnTo>
                      <a:pt x="519" y="249"/>
                    </a:lnTo>
                    <a:lnTo>
                      <a:pt x="519" y="247"/>
                    </a:lnTo>
                    <a:lnTo>
                      <a:pt x="519" y="247"/>
                    </a:lnTo>
                    <a:lnTo>
                      <a:pt x="519" y="246"/>
                    </a:lnTo>
                    <a:lnTo>
                      <a:pt x="517" y="246"/>
                    </a:lnTo>
                    <a:lnTo>
                      <a:pt x="517" y="246"/>
                    </a:lnTo>
                    <a:lnTo>
                      <a:pt x="517" y="244"/>
                    </a:lnTo>
                    <a:lnTo>
                      <a:pt x="517" y="244"/>
                    </a:lnTo>
                    <a:lnTo>
                      <a:pt x="515" y="242"/>
                    </a:lnTo>
                    <a:lnTo>
                      <a:pt x="515" y="242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40"/>
                    </a:lnTo>
                    <a:lnTo>
                      <a:pt x="515" y="238"/>
                    </a:lnTo>
                    <a:lnTo>
                      <a:pt x="515" y="238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7"/>
                    </a:lnTo>
                    <a:lnTo>
                      <a:pt x="517" y="235"/>
                    </a:lnTo>
                    <a:lnTo>
                      <a:pt x="519" y="235"/>
                    </a:lnTo>
                    <a:lnTo>
                      <a:pt x="519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1" y="235"/>
                    </a:lnTo>
                    <a:lnTo>
                      <a:pt x="523" y="233"/>
                    </a:lnTo>
                    <a:lnTo>
                      <a:pt x="523" y="233"/>
                    </a:lnTo>
                    <a:lnTo>
                      <a:pt x="524" y="233"/>
                    </a:lnTo>
                    <a:lnTo>
                      <a:pt x="524" y="233"/>
                    </a:lnTo>
                    <a:lnTo>
                      <a:pt x="528" y="233"/>
                    </a:lnTo>
                    <a:lnTo>
                      <a:pt x="528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0" y="231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2" y="229"/>
                    </a:lnTo>
                    <a:lnTo>
                      <a:pt x="530" y="228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6"/>
                    </a:lnTo>
                    <a:lnTo>
                      <a:pt x="530" y="224"/>
                    </a:lnTo>
                    <a:lnTo>
                      <a:pt x="530" y="224"/>
                    </a:lnTo>
                    <a:lnTo>
                      <a:pt x="532" y="222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20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0" y="219"/>
                    </a:lnTo>
                    <a:lnTo>
                      <a:pt x="532" y="219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7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2" y="215"/>
                    </a:lnTo>
                    <a:lnTo>
                      <a:pt x="534" y="213"/>
                    </a:lnTo>
                    <a:lnTo>
                      <a:pt x="534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2" y="211"/>
                    </a:lnTo>
                    <a:lnTo>
                      <a:pt x="530" y="211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0" y="209"/>
                    </a:lnTo>
                    <a:lnTo>
                      <a:pt x="528" y="209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8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6"/>
                    </a:lnTo>
                    <a:lnTo>
                      <a:pt x="528" y="204"/>
                    </a:lnTo>
                    <a:lnTo>
                      <a:pt x="528" y="204"/>
                    </a:lnTo>
                    <a:lnTo>
                      <a:pt x="528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2"/>
                    </a:lnTo>
                    <a:lnTo>
                      <a:pt x="526" y="200"/>
                    </a:lnTo>
                    <a:lnTo>
                      <a:pt x="526" y="200"/>
                    </a:lnTo>
                    <a:lnTo>
                      <a:pt x="528" y="200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9"/>
                    </a:lnTo>
                    <a:lnTo>
                      <a:pt x="528" y="197"/>
                    </a:lnTo>
                    <a:lnTo>
                      <a:pt x="530" y="197"/>
                    </a:lnTo>
                    <a:lnTo>
                      <a:pt x="530" y="197"/>
                    </a:lnTo>
                    <a:lnTo>
                      <a:pt x="530" y="195"/>
                    </a:lnTo>
                    <a:lnTo>
                      <a:pt x="532" y="195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3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2" y="191"/>
                    </a:lnTo>
                    <a:lnTo>
                      <a:pt x="534" y="190"/>
                    </a:lnTo>
                    <a:lnTo>
                      <a:pt x="534" y="190"/>
                    </a:lnTo>
                    <a:lnTo>
                      <a:pt x="535" y="190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5" y="188"/>
                    </a:lnTo>
                    <a:lnTo>
                      <a:pt x="539" y="188"/>
                    </a:lnTo>
                    <a:lnTo>
                      <a:pt x="539" y="188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1" y="186"/>
                    </a:lnTo>
                    <a:lnTo>
                      <a:pt x="543" y="186"/>
                    </a:lnTo>
                    <a:lnTo>
                      <a:pt x="543" y="184"/>
                    </a:lnTo>
                    <a:lnTo>
                      <a:pt x="543" y="184"/>
                    </a:lnTo>
                    <a:lnTo>
                      <a:pt x="544" y="184"/>
                    </a:lnTo>
                    <a:lnTo>
                      <a:pt x="544" y="182"/>
                    </a:lnTo>
                    <a:lnTo>
                      <a:pt x="544" y="182"/>
                    </a:lnTo>
                    <a:lnTo>
                      <a:pt x="544" y="181"/>
                    </a:lnTo>
                    <a:lnTo>
                      <a:pt x="544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48" y="179"/>
                    </a:lnTo>
                    <a:lnTo>
                      <a:pt x="548" y="179"/>
                    </a:lnTo>
                    <a:lnTo>
                      <a:pt x="548" y="177"/>
                    </a:lnTo>
                    <a:lnTo>
                      <a:pt x="548" y="177"/>
                    </a:lnTo>
                    <a:lnTo>
                      <a:pt x="548" y="175"/>
                    </a:lnTo>
                    <a:lnTo>
                      <a:pt x="546" y="175"/>
                    </a:lnTo>
                    <a:lnTo>
                      <a:pt x="546" y="175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4" y="173"/>
                    </a:lnTo>
                    <a:lnTo>
                      <a:pt x="543" y="173"/>
                    </a:lnTo>
                    <a:lnTo>
                      <a:pt x="543" y="173"/>
                    </a:lnTo>
                    <a:lnTo>
                      <a:pt x="543" y="171"/>
                    </a:lnTo>
                    <a:lnTo>
                      <a:pt x="541" y="171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70"/>
                    </a:lnTo>
                    <a:lnTo>
                      <a:pt x="541" y="168"/>
                    </a:lnTo>
                    <a:lnTo>
                      <a:pt x="541" y="168"/>
                    </a:lnTo>
                    <a:lnTo>
                      <a:pt x="541" y="166"/>
                    </a:lnTo>
                    <a:lnTo>
                      <a:pt x="541" y="166"/>
                    </a:lnTo>
                    <a:lnTo>
                      <a:pt x="541" y="164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2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1" y="161"/>
                    </a:lnTo>
                    <a:lnTo>
                      <a:pt x="543" y="161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3" y="159"/>
                    </a:lnTo>
                    <a:lnTo>
                      <a:pt x="544" y="159"/>
                    </a:lnTo>
                    <a:lnTo>
                      <a:pt x="544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6" y="159"/>
                    </a:lnTo>
                    <a:lnTo>
                      <a:pt x="548" y="159"/>
                    </a:lnTo>
                    <a:lnTo>
                      <a:pt x="548" y="159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0" y="157"/>
                    </a:lnTo>
                    <a:lnTo>
                      <a:pt x="552" y="157"/>
                    </a:lnTo>
                    <a:lnTo>
                      <a:pt x="552" y="155"/>
                    </a:lnTo>
                    <a:lnTo>
                      <a:pt x="553" y="155"/>
                    </a:lnTo>
                    <a:lnTo>
                      <a:pt x="553" y="153"/>
                    </a:lnTo>
                    <a:lnTo>
                      <a:pt x="555" y="153"/>
                    </a:lnTo>
                    <a:lnTo>
                      <a:pt x="555" y="152"/>
                    </a:lnTo>
                    <a:lnTo>
                      <a:pt x="555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2"/>
                    </a:lnTo>
                    <a:lnTo>
                      <a:pt x="557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59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1" y="150"/>
                    </a:lnTo>
                    <a:lnTo>
                      <a:pt x="562" y="150"/>
                    </a:lnTo>
                    <a:lnTo>
                      <a:pt x="562" y="148"/>
                    </a:lnTo>
                    <a:lnTo>
                      <a:pt x="562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8"/>
                    </a:lnTo>
                    <a:lnTo>
                      <a:pt x="561" y="146"/>
                    </a:lnTo>
                    <a:lnTo>
                      <a:pt x="559" y="146"/>
                    </a:lnTo>
                    <a:lnTo>
                      <a:pt x="559" y="146"/>
                    </a:lnTo>
                    <a:lnTo>
                      <a:pt x="557" y="146"/>
                    </a:lnTo>
                    <a:lnTo>
                      <a:pt x="555" y="144"/>
                    </a:lnTo>
                    <a:lnTo>
                      <a:pt x="555" y="144"/>
                    </a:lnTo>
                    <a:lnTo>
                      <a:pt x="553" y="144"/>
                    </a:lnTo>
                    <a:lnTo>
                      <a:pt x="553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3"/>
                    </a:lnTo>
                    <a:lnTo>
                      <a:pt x="552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41"/>
                    </a:lnTo>
                    <a:lnTo>
                      <a:pt x="550" y="139"/>
                    </a:lnTo>
                    <a:lnTo>
                      <a:pt x="548" y="139"/>
                    </a:lnTo>
                    <a:lnTo>
                      <a:pt x="548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6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4" y="139"/>
                    </a:lnTo>
                    <a:lnTo>
                      <a:pt x="543" y="139"/>
                    </a:lnTo>
                    <a:lnTo>
                      <a:pt x="543" y="139"/>
                    </a:lnTo>
                    <a:lnTo>
                      <a:pt x="541" y="137"/>
                    </a:lnTo>
                    <a:lnTo>
                      <a:pt x="539" y="137"/>
                    </a:lnTo>
                    <a:lnTo>
                      <a:pt x="539" y="137"/>
                    </a:lnTo>
                    <a:lnTo>
                      <a:pt x="539" y="135"/>
                    </a:lnTo>
                    <a:lnTo>
                      <a:pt x="537" y="135"/>
                    </a:lnTo>
                    <a:lnTo>
                      <a:pt x="537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5" y="135"/>
                    </a:lnTo>
                    <a:lnTo>
                      <a:pt x="534" y="135"/>
                    </a:lnTo>
                    <a:lnTo>
                      <a:pt x="534" y="133"/>
                    </a:lnTo>
                    <a:lnTo>
                      <a:pt x="534" y="133"/>
                    </a:lnTo>
                    <a:lnTo>
                      <a:pt x="532" y="133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2" y="132"/>
                    </a:lnTo>
                    <a:lnTo>
                      <a:pt x="530" y="130"/>
                    </a:lnTo>
                    <a:lnTo>
                      <a:pt x="530" y="128"/>
                    </a:lnTo>
                    <a:lnTo>
                      <a:pt x="530" y="128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30" y="126"/>
                    </a:lnTo>
                    <a:lnTo>
                      <a:pt x="528" y="126"/>
                    </a:lnTo>
                    <a:lnTo>
                      <a:pt x="528" y="124"/>
                    </a:lnTo>
                    <a:lnTo>
                      <a:pt x="528" y="124"/>
                    </a:lnTo>
                    <a:lnTo>
                      <a:pt x="526" y="124"/>
                    </a:lnTo>
                    <a:lnTo>
                      <a:pt x="526" y="124"/>
                    </a:lnTo>
                    <a:lnTo>
                      <a:pt x="526" y="123"/>
                    </a:lnTo>
                    <a:lnTo>
                      <a:pt x="524" y="123"/>
                    </a:lnTo>
                    <a:lnTo>
                      <a:pt x="524" y="124"/>
                    </a:lnTo>
                    <a:lnTo>
                      <a:pt x="523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21" y="124"/>
                    </a:lnTo>
                    <a:lnTo>
                      <a:pt x="519" y="124"/>
                    </a:lnTo>
                    <a:lnTo>
                      <a:pt x="519" y="126"/>
                    </a:lnTo>
                    <a:lnTo>
                      <a:pt x="517" y="126"/>
                    </a:lnTo>
                    <a:lnTo>
                      <a:pt x="517" y="124"/>
                    </a:lnTo>
                    <a:lnTo>
                      <a:pt x="515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4" y="124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3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2" y="121"/>
                    </a:lnTo>
                    <a:lnTo>
                      <a:pt x="510" y="121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9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7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10" y="115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8" y="114"/>
                    </a:lnTo>
                    <a:lnTo>
                      <a:pt x="506" y="114"/>
                    </a:lnTo>
                    <a:lnTo>
                      <a:pt x="506" y="114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06" y="112"/>
                    </a:lnTo>
                    <a:lnTo>
                      <a:pt x="510" y="112"/>
                    </a:lnTo>
                    <a:lnTo>
                      <a:pt x="510" y="112"/>
                    </a:lnTo>
                    <a:lnTo>
                      <a:pt x="514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5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7" y="112"/>
                    </a:lnTo>
                    <a:lnTo>
                      <a:pt x="519" y="112"/>
                    </a:lnTo>
                    <a:lnTo>
                      <a:pt x="519" y="110"/>
                    </a:lnTo>
                    <a:lnTo>
                      <a:pt x="521" y="110"/>
                    </a:lnTo>
                    <a:lnTo>
                      <a:pt x="521" y="110"/>
                    </a:lnTo>
                    <a:lnTo>
                      <a:pt x="523" y="110"/>
                    </a:lnTo>
                    <a:lnTo>
                      <a:pt x="523" y="110"/>
                    </a:lnTo>
                    <a:lnTo>
                      <a:pt x="523" y="108"/>
                    </a:lnTo>
                    <a:lnTo>
                      <a:pt x="523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4" y="108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6" y="106"/>
                    </a:lnTo>
                    <a:lnTo>
                      <a:pt x="528" y="106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28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5"/>
                    </a:lnTo>
                    <a:lnTo>
                      <a:pt x="530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2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4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3"/>
                    </a:lnTo>
                    <a:lnTo>
                      <a:pt x="535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101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9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7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7"/>
                    </a:lnTo>
                    <a:lnTo>
                      <a:pt x="539" y="95"/>
                    </a:lnTo>
                    <a:lnTo>
                      <a:pt x="539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1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3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5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4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4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6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2"/>
                    </a:lnTo>
                    <a:lnTo>
                      <a:pt x="548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0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2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3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5" y="90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7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8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5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7" y="86"/>
                    </a:lnTo>
                    <a:lnTo>
                      <a:pt x="559" y="85"/>
                    </a:lnTo>
                    <a:lnTo>
                      <a:pt x="559" y="86"/>
                    </a:lnTo>
                    <a:lnTo>
                      <a:pt x="559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1" y="85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2" y="86"/>
                    </a:lnTo>
                    <a:lnTo>
                      <a:pt x="561" y="86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2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4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6" y="88"/>
                    </a:lnTo>
                    <a:lnTo>
                      <a:pt x="568" y="88"/>
                    </a:lnTo>
                    <a:lnTo>
                      <a:pt x="568" y="88"/>
                    </a:lnTo>
                    <a:lnTo>
                      <a:pt x="568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0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0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2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3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5" y="92"/>
                    </a:lnTo>
                    <a:lnTo>
                      <a:pt x="577" y="92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4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7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79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5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1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2" y="97"/>
                    </a:lnTo>
                    <a:lnTo>
                      <a:pt x="584" y="97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4" y="95"/>
                    </a:lnTo>
                    <a:lnTo>
                      <a:pt x="586" y="95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6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88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0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7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1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99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3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5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1"/>
                    </a:lnTo>
                    <a:lnTo>
                      <a:pt x="597" y="103"/>
                    </a:lnTo>
                    <a:lnTo>
                      <a:pt x="597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599" y="103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0" y="105"/>
                    </a:lnTo>
                    <a:lnTo>
                      <a:pt x="602" y="105"/>
                    </a:lnTo>
                    <a:lnTo>
                      <a:pt x="602" y="106"/>
                    </a:lnTo>
                    <a:lnTo>
                      <a:pt x="602" y="106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2" y="105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6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6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08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0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1" y="108"/>
                    </a:lnTo>
                    <a:lnTo>
                      <a:pt x="613" y="110"/>
                    </a:lnTo>
                    <a:lnTo>
                      <a:pt x="613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5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7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2"/>
                    </a:lnTo>
                    <a:lnTo>
                      <a:pt x="619" y="112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0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0" y="112"/>
                    </a:lnTo>
                    <a:lnTo>
                      <a:pt x="622" y="112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6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2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9" y="112"/>
                    </a:lnTo>
                    <a:lnTo>
                      <a:pt x="629" y="114"/>
                    </a:lnTo>
                    <a:lnTo>
                      <a:pt x="629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1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3" y="114"/>
                    </a:lnTo>
                    <a:lnTo>
                      <a:pt x="635" y="114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5"/>
                    </a:lnTo>
                    <a:lnTo>
                      <a:pt x="635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7"/>
                    </a:lnTo>
                    <a:lnTo>
                      <a:pt x="637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19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38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0" y="121"/>
                    </a:lnTo>
                    <a:lnTo>
                      <a:pt x="642" y="121"/>
                    </a:lnTo>
                    <a:lnTo>
                      <a:pt x="642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1"/>
                    </a:lnTo>
                    <a:lnTo>
                      <a:pt x="644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3"/>
                    </a:lnTo>
                    <a:lnTo>
                      <a:pt x="646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4"/>
                    </a:lnTo>
                    <a:lnTo>
                      <a:pt x="647" y="126"/>
                    </a:lnTo>
                    <a:lnTo>
                      <a:pt x="647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8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49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1" y="126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8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3" y="126"/>
                    </a:lnTo>
                    <a:lnTo>
                      <a:pt x="655" y="128"/>
                    </a:lnTo>
                    <a:lnTo>
                      <a:pt x="655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7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58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0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2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4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6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7" y="130"/>
                    </a:lnTo>
                    <a:lnTo>
                      <a:pt x="667" y="130"/>
                    </a:lnTo>
                    <a:lnTo>
                      <a:pt x="669" y="130"/>
                    </a:lnTo>
                    <a:lnTo>
                      <a:pt x="669" y="130"/>
                    </a:lnTo>
                    <a:lnTo>
                      <a:pt x="669" y="132"/>
                    </a:lnTo>
                    <a:lnTo>
                      <a:pt x="669" y="132"/>
                    </a:lnTo>
                    <a:lnTo>
                      <a:pt x="671" y="132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3"/>
                    </a:lnTo>
                    <a:lnTo>
                      <a:pt x="671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3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5"/>
                    </a:lnTo>
                    <a:lnTo>
                      <a:pt x="675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6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3"/>
                    </a:lnTo>
                    <a:lnTo>
                      <a:pt x="678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0" y="135"/>
                    </a:lnTo>
                    <a:lnTo>
                      <a:pt x="682" y="135"/>
                    </a:lnTo>
                    <a:lnTo>
                      <a:pt x="682" y="135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2" y="137"/>
                    </a:lnTo>
                    <a:lnTo>
                      <a:pt x="684" y="137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4" y="139"/>
                    </a:lnTo>
                    <a:lnTo>
                      <a:pt x="685" y="139"/>
                    </a:lnTo>
                    <a:lnTo>
                      <a:pt x="685" y="141"/>
                    </a:lnTo>
                    <a:lnTo>
                      <a:pt x="685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7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89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1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1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3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3" y="144"/>
                    </a:lnTo>
                    <a:lnTo>
                      <a:pt x="695" y="146"/>
                    </a:lnTo>
                    <a:lnTo>
                      <a:pt x="695" y="146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6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8"/>
                    </a:lnTo>
                    <a:lnTo>
                      <a:pt x="698" y="146"/>
                    </a:lnTo>
                    <a:lnTo>
                      <a:pt x="698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0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2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6"/>
                    </a:lnTo>
                    <a:lnTo>
                      <a:pt x="704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48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5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0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7" y="152"/>
                    </a:lnTo>
                    <a:lnTo>
                      <a:pt x="709" y="152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3"/>
                    </a:lnTo>
                    <a:lnTo>
                      <a:pt x="709" y="155"/>
                    </a:lnTo>
                    <a:lnTo>
                      <a:pt x="709" y="155"/>
                    </a:lnTo>
                    <a:lnTo>
                      <a:pt x="711" y="155"/>
                    </a:lnTo>
                    <a:lnTo>
                      <a:pt x="711" y="155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1" y="157"/>
                    </a:lnTo>
                    <a:lnTo>
                      <a:pt x="713" y="157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59"/>
                    </a:lnTo>
                    <a:lnTo>
                      <a:pt x="713" y="161"/>
                    </a:lnTo>
                    <a:lnTo>
                      <a:pt x="713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4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6" y="161"/>
                    </a:lnTo>
                    <a:lnTo>
                      <a:pt x="718" y="161"/>
                    </a:lnTo>
                    <a:lnTo>
                      <a:pt x="718" y="161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0" y="162"/>
                    </a:lnTo>
                    <a:lnTo>
                      <a:pt x="722" y="162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2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4"/>
                    </a:lnTo>
                    <a:lnTo>
                      <a:pt x="723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6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68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0"/>
                    </a:lnTo>
                    <a:lnTo>
                      <a:pt x="725" y="171"/>
                    </a:lnTo>
                    <a:lnTo>
                      <a:pt x="725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7" y="171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29" y="173"/>
                    </a:lnTo>
                    <a:lnTo>
                      <a:pt x="729" y="173"/>
                    </a:lnTo>
                    <a:lnTo>
                      <a:pt x="731" y="173"/>
                    </a:lnTo>
                    <a:lnTo>
                      <a:pt x="731" y="173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1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5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2" y="177"/>
                    </a:lnTo>
                    <a:lnTo>
                      <a:pt x="734" y="177"/>
                    </a:lnTo>
                    <a:lnTo>
                      <a:pt x="734" y="177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4" y="179"/>
                    </a:lnTo>
                    <a:lnTo>
                      <a:pt x="736" y="179"/>
                    </a:lnTo>
                    <a:lnTo>
                      <a:pt x="736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1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6" y="182"/>
                    </a:lnTo>
                    <a:lnTo>
                      <a:pt x="734" y="182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4" y="184"/>
                    </a:lnTo>
                    <a:lnTo>
                      <a:pt x="736" y="184"/>
                    </a:lnTo>
                    <a:lnTo>
                      <a:pt x="736" y="184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6" y="186"/>
                    </a:lnTo>
                    <a:lnTo>
                      <a:pt x="738" y="186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88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8" y="190"/>
                    </a:lnTo>
                    <a:lnTo>
                      <a:pt x="736" y="190"/>
                    </a:lnTo>
                    <a:lnTo>
                      <a:pt x="736" y="190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1"/>
                    </a:lnTo>
                    <a:lnTo>
                      <a:pt x="736" y="193"/>
                    </a:lnTo>
                    <a:lnTo>
                      <a:pt x="736" y="193"/>
                    </a:lnTo>
                    <a:lnTo>
                      <a:pt x="738" y="193"/>
                    </a:lnTo>
                    <a:lnTo>
                      <a:pt x="738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5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7"/>
                    </a:lnTo>
                    <a:lnTo>
                      <a:pt x="736" y="199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4" y="197"/>
                    </a:lnTo>
                    <a:lnTo>
                      <a:pt x="732" y="197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199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0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2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4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2" y="206"/>
                    </a:lnTo>
                    <a:lnTo>
                      <a:pt x="734" y="206"/>
                    </a:lnTo>
                    <a:lnTo>
                      <a:pt x="734" y="206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8"/>
                    </a:lnTo>
                    <a:lnTo>
                      <a:pt x="734" y="209"/>
                    </a:lnTo>
                    <a:lnTo>
                      <a:pt x="734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09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1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6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3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4" y="215"/>
                    </a:lnTo>
                    <a:lnTo>
                      <a:pt x="732" y="215"/>
                    </a:lnTo>
                    <a:lnTo>
                      <a:pt x="732" y="215"/>
                    </a:lnTo>
                    <a:lnTo>
                      <a:pt x="732" y="217"/>
                    </a:lnTo>
                    <a:lnTo>
                      <a:pt x="732" y="217"/>
                    </a:lnTo>
                    <a:lnTo>
                      <a:pt x="731" y="217"/>
                    </a:lnTo>
                    <a:lnTo>
                      <a:pt x="731" y="217"/>
                    </a:lnTo>
                    <a:lnTo>
                      <a:pt x="731" y="219"/>
                    </a:lnTo>
                    <a:lnTo>
                      <a:pt x="731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19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29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31" y="220"/>
                    </a:lnTo>
                    <a:lnTo>
                      <a:pt x="729" y="222"/>
                    </a:lnTo>
                    <a:lnTo>
                      <a:pt x="729" y="222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9" y="224"/>
                    </a:lnTo>
                    <a:lnTo>
                      <a:pt x="727" y="224"/>
                    </a:lnTo>
                    <a:lnTo>
                      <a:pt x="727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5" y="224"/>
                    </a:lnTo>
                    <a:lnTo>
                      <a:pt x="727" y="226"/>
                    </a:lnTo>
                    <a:lnTo>
                      <a:pt x="725" y="226"/>
                    </a:lnTo>
                    <a:lnTo>
                      <a:pt x="725" y="226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7" y="231"/>
                    </a:lnTo>
                    <a:lnTo>
                      <a:pt x="725" y="231"/>
                    </a:lnTo>
                    <a:lnTo>
                      <a:pt x="725" y="231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5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3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3" y="235"/>
                    </a:lnTo>
                    <a:lnTo>
                      <a:pt x="722" y="235"/>
                    </a:lnTo>
                    <a:lnTo>
                      <a:pt x="722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7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3" y="238"/>
                    </a:lnTo>
                    <a:lnTo>
                      <a:pt x="725" y="238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0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2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4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6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7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5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7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29" y="249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7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6"/>
                    </a:lnTo>
                    <a:lnTo>
                      <a:pt x="731" y="244"/>
                    </a:lnTo>
                    <a:lnTo>
                      <a:pt x="731" y="244"/>
                    </a:lnTo>
                    <a:lnTo>
                      <a:pt x="732" y="244"/>
                    </a:lnTo>
                    <a:lnTo>
                      <a:pt x="732" y="242"/>
                    </a:lnTo>
                    <a:lnTo>
                      <a:pt x="732" y="242"/>
                    </a:lnTo>
                    <a:lnTo>
                      <a:pt x="734" y="242"/>
                    </a:lnTo>
                    <a:lnTo>
                      <a:pt x="734" y="242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4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6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38" y="244"/>
                    </a:lnTo>
                    <a:lnTo>
                      <a:pt x="740" y="244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6"/>
                    </a:lnTo>
                    <a:lnTo>
                      <a:pt x="740" y="247"/>
                    </a:lnTo>
                    <a:lnTo>
                      <a:pt x="742" y="251"/>
                    </a:lnTo>
                    <a:lnTo>
                      <a:pt x="742" y="255"/>
                    </a:lnTo>
                    <a:lnTo>
                      <a:pt x="742" y="255"/>
                    </a:lnTo>
                    <a:lnTo>
                      <a:pt x="742" y="257"/>
                    </a:lnTo>
                    <a:lnTo>
                      <a:pt x="740" y="257"/>
                    </a:lnTo>
                    <a:lnTo>
                      <a:pt x="740" y="258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0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2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3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5" y="262"/>
                    </a:lnTo>
                    <a:lnTo>
                      <a:pt x="747" y="262"/>
                    </a:lnTo>
                    <a:lnTo>
                      <a:pt x="747" y="260"/>
                    </a:lnTo>
                    <a:lnTo>
                      <a:pt x="747" y="258"/>
                    </a:lnTo>
                    <a:lnTo>
                      <a:pt x="749" y="257"/>
                    </a:lnTo>
                    <a:lnTo>
                      <a:pt x="749" y="255"/>
                    </a:lnTo>
                    <a:lnTo>
                      <a:pt x="749" y="255"/>
                    </a:lnTo>
                    <a:lnTo>
                      <a:pt x="751" y="253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51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4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6" y="249"/>
                    </a:lnTo>
                    <a:lnTo>
                      <a:pt x="758" y="249"/>
                    </a:lnTo>
                    <a:lnTo>
                      <a:pt x="758" y="249"/>
                    </a:lnTo>
                    <a:lnTo>
                      <a:pt x="760" y="247"/>
                    </a:lnTo>
                    <a:lnTo>
                      <a:pt x="761" y="247"/>
                    </a:lnTo>
                    <a:lnTo>
                      <a:pt x="765" y="246"/>
                    </a:lnTo>
                    <a:lnTo>
                      <a:pt x="769" y="242"/>
                    </a:lnTo>
                    <a:lnTo>
                      <a:pt x="770" y="242"/>
                    </a:lnTo>
                    <a:lnTo>
                      <a:pt x="772" y="240"/>
                    </a:lnTo>
                    <a:lnTo>
                      <a:pt x="774" y="238"/>
                    </a:lnTo>
                    <a:lnTo>
                      <a:pt x="778" y="235"/>
                    </a:lnTo>
                    <a:lnTo>
                      <a:pt x="778" y="233"/>
                    </a:lnTo>
                    <a:lnTo>
                      <a:pt x="780" y="233"/>
                    </a:lnTo>
                    <a:lnTo>
                      <a:pt x="781" y="231"/>
                    </a:lnTo>
                    <a:lnTo>
                      <a:pt x="781" y="231"/>
                    </a:lnTo>
                    <a:lnTo>
                      <a:pt x="783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5" y="229"/>
                    </a:lnTo>
                    <a:lnTo>
                      <a:pt x="787" y="229"/>
                    </a:lnTo>
                    <a:lnTo>
                      <a:pt x="790" y="229"/>
                    </a:lnTo>
                    <a:lnTo>
                      <a:pt x="794" y="228"/>
                    </a:lnTo>
                    <a:lnTo>
                      <a:pt x="794" y="228"/>
                    </a:lnTo>
                    <a:lnTo>
                      <a:pt x="796" y="228"/>
                    </a:lnTo>
                    <a:lnTo>
                      <a:pt x="798" y="229"/>
                    </a:lnTo>
                    <a:lnTo>
                      <a:pt x="798" y="229"/>
                    </a:lnTo>
                    <a:lnTo>
                      <a:pt x="799" y="228"/>
                    </a:lnTo>
                    <a:lnTo>
                      <a:pt x="799" y="228"/>
                    </a:lnTo>
                    <a:lnTo>
                      <a:pt x="801" y="228"/>
                    </a:lnTo>
                    <a:lnTo>
                      <a:pt x="801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3" y="228"/>
                    </a:lnTo>
                    <a:lnTo>
                      <a:pt x="805" y="229"/>
                    </a:lnTo>
                    <a:lnTo>
                      <a:pt x="805" y="229"/>
                    </a:lnTo>
                    <a:lnTo>
                      <a:pt x="805" y="228"/>
                    </a:lnTo>
                    <a:lnTo>
                      <a:pt x="807" y="228"/>
                    </a:lnTo>
                    <a:lnTo>
                      <a:pt x="808" y="226"/>
                    </a:lnTo>
                    <a:lnTo>
                      <a:pt x="810" y="224"/>
                    </a:lnTo>
                    <a:lnTo>
                      <a:pt x="810" y="220"/>
                    </a:lnTo>
                    <a:lnTo>
                      <a:pt x="812" y="220"/>
                    </a:lnTo>
                    <a:lnTo>
                      <a:pt x="812" y="220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2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4" y="219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7"/>
                    </a:lnTo>
                    <a:lnTo>
                      <a:pt x="816" y="215"/>
                    </a:lnTo>
                    <a:lnTo>
                      <a:pt x="816" y="215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3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11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6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9"/>
                    </a:lnTo>
                    <a:lnTo>
                      <a:pt x="817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19" y="208"/>
                    </a:lnTo>
                    <a:lnTo>
                      <a:pt x="821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3" y="208"/>
                    </a:lnTo>
                    <a:lnTo>
                      <a:pt x="825" y="208"/>
                    </a:lnTo>
                    <a:lnTo>
                      <a:pt x="827" y="208"/>
                    </a:lnTo>
                    <a:lnTo>
                      <a:pt x="828" y="208"/>
                    </a:lnTo>
                    <a:lnTo>
                      <a:pt x="832" y="208"/>
                    </a:lnTo>
                    <a:lnTo>
                      <a:pt x="837" y="208"/>
                    </a:lnTo>
                    <a:lnTo>
                      <a:pt x="845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48" y="208"/>
                    </a:lnTo>
                    <a:lnTo>
                      <a:pt x="850" y="208"/>
                    </a:lnTo>
                    <a:lnTo>
                      <a:pt x="850" y="208"/>
                    </a:lnTo>
                    <a:lnTo>
                      <a:pt x="852" y="208"/>
                    </a:lnTo>
                    <a:lnTo>
                      <a:pt x="852" y="206"/>
                    </a:lnTo>
                    <a:lnTo>
                      <a:pt x="852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4" y="206"/>
                    </a:lnTo>
                    <a:lnTo>
                      <a:pt x="855" y="206"/>
                    </a:lnTo>
                    <a:lnTo>
                      <a:pt x="855" y="204"/>
                    </a:lnTo>
                    <a:lnTo>
                      <a:pt x="855" y="206"/>
                    </a:lnTo>
                    <a:lnTo>
                      <a:pt x="857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1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3" y="206"/>
                    </a:lnTo>
                    <a:lnTo>
                      <a:pt x="865" y="206"/>
                    </a:lnTo>
                    <a:lnTo>
                      <a:pt x="865" y="206"/>
                    </a:lnTo>
                    <a:lnTo>
                      <a:pt x="866" y="206"/>
                    </a:lnTo>
                    <a:lnTo>
                      <a:pt x="868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0" y="206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2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4"/>
                    </a:lnTo>
                    <a:lnTo>
                      <a:pt x="874" y="202"/>
                    </a:lnTo>
                    <a:lnTo>
                      <a:pt x="874" y="202"/>
                    </a:lnTo>
                    <a:lnTo>
                      <a:pt x="874" y="200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7"/>
                    </a:lnTo>
                    <a:lnTo>
                      <a:pt x="875" y="195"/>
                    </a:lnTo>
                    <a:lnTo>
                      <a:pt x="875" y="195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5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4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2" y="193"/>
                    </a:lnTo>
                    <a:lnTo>
                      <a:pt x="870" y="193"/>
                    </a:lnTo>
                    <a:lnTo>
                      <a:pt x="870" y="195"/>
                    </a:lnTo>
                    <a:lnTo>
                      <a:pt x="870" y="195"/>
                    </a:lnTo>
                    <a:lnTo>
                      <a:pt x="868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6" y="195"/>
                    </a:lnTo>
                    <a:lnTo>
                      <a:pt x="865" y="195"/>
                    </a:lnTo>
                    <a:lnTo>
                      <a:pt x="863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61" y="197"/>
                    </a:lnTo>
                    <a:lnTo>
                      <a:pt x="859" y="197"/>
                    </a:lnTo>
                    <a:lnTo>
                      <a:pt x="857" y="197"/>
                    </a:lnTo>
                    <a:lnTo>
                      <a:pt x="857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5" y="197"/>
                    </a:lnTo>
                    <a:lnTo>
                      <a:pt x="854" y="195"/>
                    </a:lnTo>
                    <a:lnTo>
                      <a:pt x="852" y="193"/>
                    </a:lnTo>
                    <a:lnTo>
                      <a:pt x="852" y="191"/>
                    </a:lnTo>
                    <a:lnTo>
                      <a:pt x="850" y="191"/>
                    </a:lnTo>
                    <a:lnTo>
                      <a:pt x="850" y="191"/>
                    </a:lnTo>
                    <a:lnTo>
                      <a:pt x="850" y="190"/>
                    </a:lnTo>
                    <a:lnTo>
                      <a:pt x="850" y="186"/>
                    </a:lnTo>
                    <a:lnTo>
                      <a:pt x="850" y="184"/>
                    </a:lnTo>
                    <a:lnTo>
                      <a:pt x="848" y="182"/>
                    </a:lnTo>
                    <a:lnTo>
                      <a:pt x="848" y="181"/>
                    </a:lnTo>
                    <a:lnTo>
                      <a:pt x="848" y="181"/>
                    </a:lnTo>
                    <a:lnTo>
                      <a:pt x="846" y="177"/>
                    </a:lnTo>
                    <a:lnTo>
                      <a:pt x="845" y="173"/>
                    </a:lnTo>
                    <a:lnTo>
                      <a:pt x="845" y="173"/>
                    </a:lnTo>
                    <a:lnTo>
                      <a:pt x="843" y="171"/>
                    </a:lnTo>
                    <a:lnTo>
                      <a:pt x="841" y="170"/>
                    </a:lnTo>
                    <a:lnTo>
                      <a:pt x="841" y="170"/>
                    </a:lnTo>
                    <a:lnTo>
                      <a:pt x="839" y="166"/>
                    </a:lnTo>
                    <a:lnTo>
                      <a:pt x="839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6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7" y="164"/>
                    </a:lnTo>
                    <a:lnTo>
                      <a:pt x="836" y="164"/>
                    </a:lnTo>
                    <a:lnTo>
                      <a:pt x="836" y="162"/>
                    </a:lnTo>
                    <a:lnTo>
                      <a:pt x="837" y="161"/>
                    </a:lnTo>
                    <a:lnTo>
                      <a:pt x="837" y="161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7" y="159"/>
                    </a:lnTo>
                    <a:lnTo>
                      <a:pt x="839" y="157"/>
                    </a:lnTo>
                    <a:lnTo>
                      <a:pt x="839" y="157"/>
                    </a:lnTo>
                    <a:lnTo>
                      <a:pt x="839" y="155"/>
                    </a:lnTo>
                    <a:lnTo>
                      <a:pt x="841" y="155"/>
                    </a:lnTo>
                    <a:lnTo>
                      <a:pt x="841" y="153"/>
                    </a:lnTo>
                    <a:lnTo>
                      <a:pt x="841" y="152"/>
                    </a:lnTo>
                    <a:lnTo>
                      <a:pt x="843" y="150"/>
                    </a:lnTo>
                    <a:lnTo>
                      <a:pt x="843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5" y="148"/>
                    </a:lnTo>
                    <a:lnTo>
                      <a:pt x="846" y="146"/>
                    </a:lnTo>
                    <a:lnTo>
                      <a:pt x="848" y="146"/>
                    </a:lnTo>
                    <a:lnTo>
                      <a:pt x="848" y="146"/>
                    </a:lnTo>
                    <a:lnTo>
                      <a:pt x="850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2" y="146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4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5" y="148"/>
                    </a:lnTo>
                    <a:lnTo>
                      <a:pt x="857" y="148"/>
                    </a:lnTo>
                    <a:lnTo>
                      <a:pt x="857" y="150"/>
                    </a:lnTo>
                    <a:lnTo>
                      <a:pt x="859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50"/>
                    </a:lnTo>
                    <a:lnTo>
                      <a:pt x="861" y="148"/>
                    </a:lnTo>
                    <a:lnTo>
                      <a:pt x="863" y="146"/>
                    </a:lnTo>
                    <a:lnTo>
                      <a:pt x="863" y="146"/>
                    </a:lnTo>
                    <a:lnTo>
                      <a:pt x="863" y="143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9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3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5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6" y="137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68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0" y="139"/>
                    </a:lnTo>
                    <a:lnTo>
                      <a:pt x="872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9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4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1"/>
                    </a:lnTo>
                    <a:lnTo>
                      <a:pt x="875" y="143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7" y="141"/>
                    </a:lnTo>
                    <a:lnTo>
                      <a:pt x="877" y="141"/>
                    </a:lnTo>
                    <a:lnTo>
                      <a:pt x="877" y="143"/>
                    </a:lnTo>
                    <a:lnTo>
                      <a:pt x="877" y="143"/>
                    </a:lnTo>
                    <a:lnTo>
                      <a:pt x="879" y="141"/>
                    </a:lnTo>
                    <a:lnTo>
                      <a:pt x="879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3"/>
                    </a:lnTo>
                    <a:lnTo>
                      <a:pt x="881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3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3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4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6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88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0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2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3" y="144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5" y="146"/>
                    </a:lnTo>
                    <a:lnTo>
                      <a:pt x="897" y="146"/>
                    </a:lnTo>
                    <a:lnTo>
                      <a:pt x="897" y="146"/>
                    </a:lnTo>
                    <a:lnTo>
                      <a:pt x="897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48"/>
                    </a:lnTo>
                    <a:lnTo>
                      <a:pt x="899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1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2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4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6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08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0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2" y="150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3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5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7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2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19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50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1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4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6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28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0" y="148"/>
                    </a:lnTo>
                    <a:lnTo>
                      <a:pt x="931" y="148"/>
                    </a:lnTo>
                    <a:lnTo>
                      <a:pt x="931" y="146"/>
                    </a:lnTo>
                    <a:lnTo>
                      <a:pt x="931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3" y="146"/>
                    </a:lnTo>
                    <a:lnTo>
                      <a:pt x="935" y="146"/>
                    </a:lnTo>
                    <a:lnTo>
                      <a:pt x="935" y="146"/>
                    </a:lnTo>
                    <a:lnTo>
                      <a:pt x="937" y="144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39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6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0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2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4"/>
                    </a:lnTo>
                    <a:lnTo>
                      <a:pt x="944" y="146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48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0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1" y="146"/>
                    </a:lnTo>
                    <a:lnTo>
                      <a:pt x="953" y="146"/>
                    </a:lnTo>
                    <a:lnTo>
                      <a:pt x="953" y="146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3" y="148"/>
                    </a:lnTo>
                    <a:lnTo>
                      <a:pt x="955" y="148"/>
                    </a:lnTo>
                    <a:lnTo>
                      <a:pt x="955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48"/>
                    </a:lnTo>
                    <a:lnTo>
                      <a:pt x="957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0"/>
                    </a:lnTo>
                    <a:lnTo>
                      <a:pt x="959" y="152"/>
                    </a:lnTo>
                    <a:lnTo>
                      <a:pt x="959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2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0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2" y="153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4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6" y="155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8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7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69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1" y="159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3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1" y="161"/>
                    </a:lnTo>
                    <a:lnTo>
                      <a:pt x="973" y="161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3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2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5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7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4"/>
                    </a:lnTo>
                    <a:lnTo>
                      <a:pt x="978" y="166"/>
                    </a:lnTo>
                    <a:lnTo>
                      <a:pt x="980" y="166"/>
                    </a:lnTo>
                    <a:lnTo>
                      <a:pt x="980" y="166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0" y="168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2" y="170"/>
                    </a:lnTo>
                    <a:lnTo>
                      <a:pt x="984" y="171"/>
                    </a:lnTo>
                    <a:lnTo>
                      <a:pt x="986" y="173"/>
                    </a:lnTo>
                    <a:lnTo>
                      <a:pt x="986" y="173"/>
                    </a:lnTo>
                    <a:lnTo>
                      <a:pt x="986" y="175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6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7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8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89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1" y="179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3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1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5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2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7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4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998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0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2" y="186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4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88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6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7" y="190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09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1" y="191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3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3"/>
                    </a:lnTo>
                    <a:lnTo>
                      <a:pt x="1015" y="195"/>
                    </a:lnTo>
                    <a:lnTo>
                      <a:pt x="1015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5"/>
                    </a:lnTo>
                    <a:lnTo>
                      <a:pt x="1016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18" y="197"/>
                    </a:lnTo>
                    <a:lnTo>
                      <a:pt x="1020" y="197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0" y="199"/>
                    </a:lnTo>
                    <a:lnTo>
                      <a:pt x="1022" y="199"/>
                    </a:lnTo>
                    <a:lnTo>
                      <a:pt x="1022" y="199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2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4" y="200"/>
                    </a:lnTo>
                    <a:lnTo>
                      <a:pt x="1025" y="200"/>
                    </a:lnTo>
                    <a:lnTo>
                      <a:pt x="1025" y="200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5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2"/>
                    </a:lnTo>
                    <a:lnTo>
                      <a:pt x="1027" y="204"/>
                    </a:lnTo>
                    <a:lnTo>
                      <a:pt x="1027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4"/>
                    </a:lnTo>
                    <a:lnTo>
                      <a:pt x="1029" y="206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1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3" y="208"/>
                    </a:lnTo>
                    <a:lnTo>
                      <a:pt x="1035" y="208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5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6" y="206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4"/>
                    </a:lnTo>
                    <a:lnTo>
                      <a:pt x="1038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0" y="206"/>
                    </a:lnTo>
                    <a:lnTo>
                      <a:pt x="1042" y="206"/>
                    </a:lnTo>
                    <a:lnTo>
                      <a:pt x="1042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2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4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6"/>
                    </a:lnTo>
                    <a:lnTo>
                      <a:pt x="1045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8"/>
                    </a:lnTo>
                    <a:lnTo>
                      <a:pt x="1047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09"/>
                    </a:lnTo>
                    <a:lnTo>
                      <a:pt x="1049" y="211"/>
                    </a:lnTo>
                    <a:lnTo>
                      <a:pt x="1049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1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3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3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4" y="215"/>
                    </a:lnTo>
                    <a:lnTo>
                      <a:pt x="1056" y="215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6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7"/>
                    </a:lnTo>
                    <a:lnTo>
                      <a:pt x="1058" y="219"/>
                    </a:lnTo>
                    <a:lnTo>
                      <a:pt x="1058" y="219"/>
                    </a:lnTo>
                    <a:lnTo>
                      <a:pt x="1060" y="219"/>
                    </a:lnTo>
                    <a:lnTo>
                      <a:pt x="1060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2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3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5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7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69" y="219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1" y="220"/>
                    </a:lnTo>
                    <a:lnTo>
                      <a:pt x="1073" y="220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2"/>
                    </a:lnTo>
                    <a:lnTo>
                      <a:pt x="1073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4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4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6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8"/>
                    </a:lnTo>
                    <a:lnTo>
                      <a:pt x="1076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78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29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0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1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2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3" y="233"/>
                    </a:lnTo>
                    <a:lnTo>
                      <a:pt x="1085" y="233"/>
                    </a:lnTo>
                    <a:lnTo>
                      <a:pt x="1087" y="233"/>
                    </a:lnTo>
                    <a:lnTo>
                      <a:pt x="1087" y="233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7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89" y="235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7"/>
                    </a:lnTo>
                    <a:lnTo>
                      <a:pt x="1091" y="238"/>
                    </a:lnTo>
                    <a:lnTo>
                      <a:pt x="1091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38"/>
                    </a:lnTo>
                    <a:lnTo>
                      <a:pt x="1092" y="240"/>
                    </a:lnTo>
                    <a:lnTo>
                      <a:pt x="1094" y="240"/>
                    </a:lnTo>
                    <a:lnTo>
                      <a:pt x="1094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6" y="240"/>
                    </a:lnTo>
                    <a:lnTo>
                      <a:pt x="1098" y="240"/>
                    </a:lnTo>
                    <a:lnTo>
                      <a:pt x="1098" y="240"/>
                    </a:lnTo>
                    <a:lnTo>
                      <a:pt x="1098" y="242"/>
                    </a:lnTo>
                    <a:lnTo>
                      <a:pt x="1098" y="242"/>
                    </a:lnTo>
                    <a:lnTo>
                      <a:pt x="1100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1" y="242"/>
                    </a:lnTo>
                    <a:lnTo>
                      <a:pt x="1103" y="242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3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5" y="244"/>
                    </a:lnTo>
                    <a:lnTo>
                      <a:pt x="1107" y="244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7" y="246"/>
                    </a:lnTo>
                    <a:lnTo>
                      <a:pt x="1109" y="246"/>
                    </a:lnTo>
                    <a:lnTo>
                      <a:pt x="1109" y="246"/>
                    </a:lnTo>
                    <a:lnTo>
                      <a:pt x="1110" y="246"/>
                    </a:lnTo>
                    <a:lnTo>
                      <a:pt x="1110" y="247"/>
                    </a:lnTo>
                    <a:lnTo>
                      <a:pt x="1110" y="247"/>
                    </a:lnTo>
                    <a:lnTo>
                      <a:pt x="1112" y="247"/>
                    </a:lnTo>
                    <a:lnTo>
                      <a:pt x="1112" y="247"/>
                    </a:lnTo>
                    <a:lnTo>
                      <a:pt x="1114" y="247"/>
                    </a:lnTo>
                    <a:lnTo>
                      <a:pt x="1114" y="247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6" y="249"/>
                    </a:lnTo>
                    <a:lnTo>
                      <a:pt x="1118" y="249"/>
                    </a:lnTo>
                    <a:lnTo>
                      <a:pt x="1118" y="249"/>
                    </a:lnTo>
                    <a:lnTo>
                      <a:pt x="1120" y="251"/>
                    </a:lnTo>
                    <a:lnTo>
                      <a:pt x="1120" y="251"/>
                    </a:lnTo>
                    <a:lnTo>
                      <a:pt x="1121" y="251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1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3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3"/>
                    </a:lnTo>
                    <a:lnTo>
                      <a:pt x="1125" y="251"/>
                    </a:lnTo>
                    <a:lnTo>
                      <a:pt x="1125" y="251"/>
                    </a:lnTo>
                    <a:lnTo>
                      <a:pt x="1129" y="247"/>
                    </a:lnTo>
                    <a:lnTo>
                      <a:pt x="1129" y="246"/>
                    </a:lnTo>
                    <a:lnTo>
                      <a:pt x="1130" y="244"/>
                    </a:lnTo>
                    <a:lnTo>
                      <a:pt x="1130" y="244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2"/>
                    </a:lnTo>
                    <a:lnTo>
                      <a:pt x="1132" y="240"/>
                    </a:lnTo>
                    <a:lnTo>
                      <a:pt x="1130" y="240"/>
                    </a:lnTo>
                    <a:lnTo>
                      <a:pt x="1130" y="240"/>
                    </a:lnTo>
                    <a:lnTo>
                      <a:pt x="1130" y="238"/>
                    </a:lnTo>
                    <a:lnTo>
                      <a:pt x="1129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7" y="238"/>
                    </a:lnTo>
                    <a:lnTo>
                      <a:pt x="1125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8"/>
                    </a:lnTo>
                    <a:lnTo>
                      <a:pt x="1123" y="237"/>
                    </a:lnTo>
                    <a:lnTo>
                      <a:pt x="1123" y="237"/>
                    </a:lnTo>
                    <a:lnTo>
                      <a:pt x="1121" y="237"/>
                    </a:lnTo>
                    <a:lnTo>
                      <a:pt x="1121" y="235"/>
                    </a:lnTo>
                    <a:lnTo>
                      <a:pt x="1121" y="235"/>
                    </a:lnTo>
                    <a:lnTo>
                      <a:pt x="1121" y="231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1" y="229"/>
                    </a:lnTo>
                    <a:lnTo>
                      <a:pt x="1120" y="229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20" y="228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6"/>
                    </a:lnTo>
                    <a:lnTo>
                      <a:pt x="1118" y="224"/>
                    </a:lnTo>
                    <a:lnTo>
                      <a:pt x="1118" y="224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8" y="222"/>
                    </a:lnTo>
                    <a:lnTo>
                      <a:pt x="1116" y="222"/>
                    </a:lnTo>
                    <a:lnTo>
                      <a:pt x="1116" y="222"/>
                    </a:lnTo>
                    <a:lnTo>
                      <a:pt x="1116" y="220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9"/>
                    </a:lnTo>
                    <a:lnTo>
                      <a:pt x="1114" y="217"/>
                    </a:lnTo>
                    <a:lnTo>
                      <a:pt x="1114" y="217"/>
                    </a:lnTo>
                    <a:lnTo>
                      <a:pt x="1112" y="215"/>
                    </a:lnTo>
                    <a:lnTo>
                      <a:pt x="1112" y="215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3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2" y="211"/>
                    </a:lnTo>
                    <a:lnTo>
                      <a:pt x="1114" y="209"/>
                    </a:lnTo>
                    <a:lnTo>
                      <a:pt x="1114" y="209"/>
                    </a:lnTo>
                    <a:lnTo>
                      <a:pt x="1116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8"/>
                    </a:lnTo>
                    <a:lnTo>
                      <a:pt x="1118" y="206"/>
                    </a:lnTo>
                    <a:lnTo>
                      <a:pt x="1120" y="206"/>
                    </a:lnTo>
                    <a:lnTo>
                      <a:pt x="1120" y="204"/>
                    </a:lnTo>
                    <a:lnTo>
                      <a:pt x="1120" y="204"/>
                    </a:lnTo>
                    <a:lnTo>
                      <a:pt x="1121" y="204"/>
                    </a:lnTo>
                    <a:lnTo>
                      <a:pt x="1121" y="202"/>
                    </a:lnTo>
                    <a:lnTo>
                      <a:pt x="1121" y="202"/>
                    </a:lnTo>
                    <a:lnTo>
                      <a:pt x="1120" y="202"/>
                    </a:lnTo>
                    <a:lnTo>
                      <a:pt x="1120" y="202"/>
                    </a:lnTo>
                    <a:lnTo>
                      <a:pt x="1120" y="200"/>
                    </a:lnTo>
                    <a:lnTo>
                      <a:pt x="1118" y="200"/>
                    </a:lnTo>
                    <a:lnTo>
                      <a:pt x="1118" y="200"/>
                    </a:lnTo>
                    <a:lnTo>
                      <a:pt x="1116" y="200"/>
                    </a:lnTo>
                    <a:lnTo>
                      <a:pt x="1116" y="200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6" y="199"/>
                    </a:lnTo>
                    <a:lnTo>
                      <a:pt x="1114" y="199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2" y="195"/>
                    </a:lnTo>
                    <a:lnTo>
                      <a:pt x="1112" y="195"/>
                    </a:lnTo>
                    <a:lnTo>
                      <a:pt x="1110" y="195"/>
                    </a:lnTo>
                    <a:lnTo>
                      <a:pt x="1110" y="195"/>
                    </a:lnTo>
                    <a:lnTo>
                      <a:pt x="1110" y="193"/>
                    </a:lnTo>
                    <a:lnTo>
                      <a:pt x="1110" y="193"/>
                    </a:lnTo>
                    <a:lnTo>
                      <a:pt x="1109" y="190"/>
                    </a:lnTo>
                    <a:lnTo>
                      <a:pt x="1109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7" y="190"/>
                    </a:lnTo>
                    <a:lnTo>
                      <a:pt x="1105" y="188"/>
                    </a:lnTo>
                    <a:lnTo>
                      <a:pt x="1103" y="186"/>
                    </a:lnTo>
                    <a:lnTo>
                      <a:pt x="1101" y="182"/>
                    </a:lnTo>
                    <a:lnTo>
                      <a:pt x="1101" y="182"/>
                    </a:lnTo>
                    <a:lnTo>
                      <a:pt x="1101" y="181"/>
                    </a:lnTo>
                    <a:lnTo>
                      <a:pt x="1103" y="179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7"/>
                    </a:lnTo>
                    <a:lnTo>
                      <a:pt x="1105" y="175"/>
                    </a:lnTo>
                    <a:lnTo>
                      <a:pt x="1105" y="173"/>
                    </a:lnTo>
                    <a:lnTo>
                      <a:pt x="1103" y="173"/>
                    </a:lnTo>
                    <a:lnTo>
                      <a:pt x="1101" y="171"/>
                    </a:lnTo>
                    <a:lnTo>
                      <a:pt x="1100" y="170"/>
                    </a:lnTo>
                    <a:lnTo>
                      <a:pt x="1100" y="170"/>
                    </a:lnTo>
                    <a:lnTo>
                      <a:pt x="1098" y="170"/>
                    </a:lnTo>
                    <a:lnTo>
                      <a:pt x="1098" y="168"/>
                    </a:lnTo>
                    <a:lnTo>
                      <a:pt x="1098" y="166"/>
                    </a:lnTo>
                    <a:lnTo>
                      <a:pt x="1098" y="166"/>
                    </a:lnTo>
                    <a:lnTo>
                      <a:pt x="1098" y="162"/>
                    </a:lnTo>
                    <a:lnTo>
                      <a:pt x="1098" y="161"/>
                    </a:lnTo>
                    <a:lnTo>
                      <a:pt x="1098" y="161"/>
                    </a:lnTo>
                    <a:lnTo>
                      <a:pt x="1096" y="161"/>
                    </a:lnTo>
                    <a:lnTo>
                      <a:pt x="1096" y="161"/>
                    </a:lnTo>
                    <a:lnTo>
                      <a:pt x="1096" y="159"/>
                    </a:lnTo>
                    <a:lnTo>
                      <a:pt x="1098" y="157"/>
                    </a:lnTo>
                    <a:lnTo>
                      <a:pt x="1098" y="157"/>
                    </a:lnTo>
                    <a:lnTo>
                      <a:pt x="1098" y="153"/>
                    </a:lnTo>
                    <a:lnTo>
                      <a:pt x="1098" y="153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098" y="152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0" y="150"/>
                    </a:lnTo>
                    <a:lnTo>
                      <a:pt x="1101" y="150"/>
                    </a:lnTo>
                    <a:lnTo>
                      <a:pt x="1101" y="148"/>
                    </a:lnTo>
                    <a:lnTo>
                      <a:pt x="1101" y="148"/>
                    </a:lnTo>
                    <a:lnTo>
                      <a:pt x="1101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3" y="146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4"/>
                    </a:lnTo>
                    <a:lnTo>
                      <a:pt x="1105" y="143"/>
                    </a:lnTo>
                    <a:lnTo>
                      <a:pt x="1105" y="143"/>
                    </a:lnTo>
                    <a:lnTo>
                      <a:pt x="1105" y="141"/>
                    </a:lnTo>
                    <a:lnTo>
                      <a:pt x="1105" y="141"/>
                    </a:lnTo>
                    <a:lnTo>
                      <a:pt x="1107" y="139"/>
                    </a:lnTo>
                    <a:lnTo>
                      <a:pt x="1107" y="139"/>
                    </a:lnTo>
                    <a:lnTo>
                      <a:pt x="1107" y="137"/>
                    </a:lnTo>
                    <a:lnTo>
                      <a:pt x="1109" y="135"/>
                    </a:lnTo>
                    <a:lnTo>
                      <a:pt x="1109" y="135"/>
                    </a:lnTo>
                    <a:lnTo>
                      <a:pt x="1110" y="135"/>
                    </a:lnTo>
                    <a:lnTo>
                      <a:pt x="1112" y="132"/>
                    </a:lnTo>
                    <a:lnTo>
                      <a:pt x="1114" y="132"/>
                    </a:lnTo>
                    <a:lnTo>
                      <a:pt x="1114" y="132"/>
                    </a:lnTo>
                    <a:lnTo>
                      <a:pt x="1114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30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6" y="128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6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18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0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1" y="124"/>
                    </a:lnTo>
                    <a:lnTo>
                      <a:pt x="1123" y="124"/>
                    </a:lnTo>
                    <a:lnTo>
                      <a:pt x="1123" y="124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3" y="123"/>
                    </a:lnTo>
                    <a:lnTo>
                      <a:pt x="1125" y="123"/>
                    </a:lnTo>
                    <a:lnTo>
                      <a:pt x="1127" y="124"/>
                    </a:lnTo>
                    <a:lnTo>
                      <a:pt x="1129" y="124"/>
                    </a:lnTo>
                    <a:lnTo>
                      <a:pt x="1129" y="124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0" y="123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21"/>
                    </a:lnTo>
                    <a:lnTo>
                      <a:pt x="1132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9"/>
                    </a:lnTo>
                    <a:lnTo>
                      <a:pt x="1134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7"/>
                    </a:lnTo>
                    <a:lnTo>
                      <a:pt x="1136" y="115"/>
                    </a:lnTo>
                    <a:lnTo>
                      <a:pt x="1138" y="115"/>
                    </a:lnTo>
                    <a:lnTo>
                      <a:pt x="1138" y="115"/>
                    </a:lnTo>
                    <a:lnTo>
                      <a:pt x="1138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39" y="114"/>
                    </a:lnTo>
                    <a:lnTo>
                      <a:pt x="1141" y="112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3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10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6"/>
                    </a:lnTo>
                    <a:lnTo>
                      <a:pt x="1145" y="105"/>
                    </a:lnTo>
                    <a:lnTo>
                      <a:pt x="1143" y="105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3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3" y="101"/>
                    </a:lnTo>
                    <a:lnTo>
                      <a:pt x="1145" y="99"/>
                    </a:lnTo>
                    <a:lnTo>
                      <a:pt x="1145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7" y="99"/>
                    </a:lnTo>
                    <a:lnTo>
                      <a:pt x="1148" y="97"/>
                    </a:lnTo>
                    <a:lnTo>
                      <a:pt x="1148" y="97"/>
                    </a:lnTo>
                    <a:lnTo>
                      <a:pt x="1148" y="95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2"/>
                    </a:lnTo>
                    <a:lnTo>
                      <a:pt x="1150" y="90"/>
                    </a:lnTo>
                    <a:lnTo>
                      <a:pt x="1150" y="90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50" y="88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6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5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3"/>
                    </a:lnTo>
                    <a:lnTo>
                      <a:pt x="1148" y="81"/>
                    </a:lnTo>
                    <a:lnTo>
                      <a:pt x="1148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81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7" y="79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7"/>
                    </a:lnTo>
                    <a:lnTo>
                      <a:pt x="1145" y="76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4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5" y="72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7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70"/>
                    </a:lnTo>
                    <a:lnTo>
                      <a:pt x="1148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8"/>
                    </a:lnTo>
                    <a:lnTo>
                      <a:pt x="1150" y="67"/>
                    </a:lnTo>
                    <a:lnTo>
                      <a:pt x="1152" y="67"/>
                    </a:lnTo>
                    <a:lnTo>
                      <a:pt x="1152" y="67"/>
                    </a:lnTo>
                    <a:lnTo>
                      <a:pt x="1152" y="65"/>
                    </a:lnTo>
                    <a:lnTo>
                      <a:pt x="1152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4" y="65"/>
                    </a:lnTo>
                    <a:lnTo>
                      <a:pt x="1156" y="63"/>
                    </a:lnTo>
                    <a:lnTo>
                      <a:pt x="1158" y="63"/>
                    </a:lnTo>
                    <a:lnTo>
                      <a:pt x="1158" y="63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8" y="61"/>
                    </a:lnTo>
                    <a:lnTo>
                      <a:pt x="1159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1" y="61"/>
                    </a:lnTo>
                    <a:lnTo>
                      <a:pt x="1163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5" y="61"/>
                    </a:lnTo>
                    <a:lnTo>
                      <a:pt x="1167" y="61"/>
                    </a:lnTo>
                    <a:lnTo>
                      <a:pt x="1167" y="59"/>
                    </a:lnTo>
                    <a:lnTo>
                      <a:pt x="1168" y="59"/>
                    </a:lnTo>
                    <a:lnTo>
                      <a:pt x="1170" y="59"/>
                    </a:lnTo>
                    <a:lnTo>
                      <a:pt x="1170" y="58"/>
                    </a:lnTo>
                    <a:lnTo>
                      <a:pt x="1170" y="58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6"/>
                    </a:lnTo>
                    <a:lnTo>
                      <a:pt x="1170" y="54"/>
                    </a:lnTo>
                    <a:lnTo>
                      <a:pt x="1170" y="54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68" y="52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0" y="50"/>
                    </a:lnTo>
                    <a:lnTo>
                      <a:pt x="1172" y="50"/>
                    </a:lnTo>
                    <a:lnTo>
                      <a:pt x="1172" y="50"/>
                    </a:lnTo>
                    <a:lnTo>
                      <a:pt x="1172" y="48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7"/>
                    </a:lnTo>
                    <a:lnTo>
                      <a:pt x="1170" y="45"/>
                    </a:lnTo>
                    <a:lnTo>
                      <a:pt x="1172" y="45"/>
                    </a:lnTo>
                    <a:lnTo>
                      <a:pt x="1172" y="43"/>
                    </a:lnTo>
                    <a:lnTo>
                      <a:pt x="1172" y="43"/>
                    </a:lnTo>
                    <a:lnTo>
                      <a:pt x="1174" y="43"/>
                    </a:lnTo>
                    <a:lnTo>
                      <a:pt x="1174" y="43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4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6" y="41"/>
                    </a:lnTo>
                    <a:lnTo>
                      <a:pt x="1177" y="41"/>
                    </a:lnTo>
                    <a:lnTo>
                      <a:pt x="1177" y="41"/>
                    </a:lnTo>
                    <a:lnTo>
                      <a:pt x="1179" y="41"/>
                    </a:lnTo>
                    <a:lnTo>
                      <a:pt x="1179" y="41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1" y="39"/>
                    </a:lnTo>
                    <a:lnTo>
                      <a:pt x="1183" y="39"/>
                    </a:lnTo>
                    <a:lnTo>
                      <a:pt x="1183" y="39"/>
                    </a:lnTo>
                    <a:lnTo>
                      <a:pt x="1185" y="39"/>
                    </a:lnTo>
                    <a:lnTo>
                      <a:pt x="1185" y="39"/>
                    </a:lnTo>
                    <a:lnTo>
                      <a:pt x="1186" y="38"/>
                    </a:lnTo>
                    <a:lnTo>
                      <a:pt x="1186" y="36"/>
                    </a:lnTo>
                    <a:lnTo>
                      <a:pt x="1186" y="36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88" y="34"/>
                    </a:lnTo>
                    <a:lnTo>
                      <a:pt x="1190" y="32"/>
                    </a:lnTo>
                    <a:lnTo>
                      <a:pt x="1192" y="32"/>
                    </a:lnTo>
                    <a:lnTo>
                      <a:pt x="1192" y="30"/>
                    </a:lnTo>
                    <a:lnTo>
                      <a:pt x="1194" y="30"/>
                    </a:lnTo>
                    <a:lnTo>
                      <a:pt x="1194" y="29"/>
                    </a:lnTo>
                    <a:lnTo>
                      <a:pt x="1194" y="29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7"/>
                    </a:lnTo>
                    <a:lnTo>
                      <a:pt x="1194" y="25"/>
                    </a:lnTo>
                    <a:lnTo>
                      <a:pt x="1195" y="25"/>
                    </a:lnTo>
                    <a:lnTo>
                      <a:pt x="1195" y="25"/>
                    </a:lnTo>
                    <a:lnTo>
                      <a:pt x="1195" y="23"/>
                    </a:lnTo>
                    <a:lnTo>
                      <a:pt x="1194" y="23"/>
                    </a:lnTo>
                    <a:lnTo>
                      <a:pt x="1194" y="23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1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20"/>
                    </a:lnTo>
                    <a:lnTo>
                      <a:pt x="1194" y="18"/>
                    </a:lnTo>
                    <a:lnTo>
                      <a:pt x="1194" y="16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4" y="14"/>
                    </a:lnTo>
                    <a:lnTo>
                      <a:pt x="1195" y="12"/>
                    </a:lnTo>
                    <a:lnTo>
                      <a:pt x="1195" y="12"/>
                    </a:lnTo>
                    <a:lnTo>
                      <a:pt x="1197" y="12"/>
                    </a:lnTo>
                    <a:lnTo>
                      <a:pt x="1197" y="12"/>
                    </a:lnTo>
                    <a:lnTo>
                      <a:pt x="1199" y="12"/>
                    </a:lnTo>
                    <a:lnTo>
                      <a:pt x="1199" y="12"/>
                    </a:lnTo>
                    <a:lnTo>
                      <a:pt x="1201" y="10"/>
                    </a:lnTo>
                    <a:lnTo>
                      <a:pt x="1201" y="10"/>
                    </a:lnTo>
                    <a:lnTo>
                      <a:pt x="1205" y="10"/>
                    </a:lnTo>
                    <a:lnTo>
                      <a:pt x="1205" y="10"/>
                    </a:lnTo>
                    <a:lnTo>
                      <a:pt x="1206" y="10"/>
                    </a:lnTo>
                    <a:lnTo>
                      <a:pt x="1206" y="10"/>
                    </a:lnTo>
                    <a:lnTo>
                      <a:pt x="1206" y="9"/>
                    </a:lnTo>
                    <a:lnTo>
                      <a:pt x="1208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0" y="9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2" y="7"/>
                    </a:lnTo>
                    <a:lnTo>
                      <a:pt x="1214" y="5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3"/>
                    </a:lnTo>
                    <a:lnTo>
                      <a:pt x="1214" y="1"/>
                    </a:lnTo>
                    <a:lnTo>
                      <a:pt x="1214" y="1"/>
                    </a:lnTo>
                    <a:lnTo>
                      <a:pt x="1214" y="0"/>
                    </a:lnTo>
                    <a:lnTo>
                      <a:pt x="1214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5" y="0"/>
                    </a:lnTo>
                    <a:lnTo>
                      <a:pt x="1217" y="0"/>
                    </a:lnTo>
                    <a:lnTo>
                      <a:pt x="1217" y="0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19" y="1"/>
                    </a:lnTo>
                    <a:lnTo>
                      <a:pt x="1221" y="1"/>
                    </a:lnTo>
                    <a:lnTo>
                      <a:pt x="1221" y="1"/>
                    </a:lnTo>
                    <a:lnTo>
                      <a:pt x="1223" y="1"/>
                    </a:lnTo>
                    <a:lnTo>
                      <a:pt x="1223" y="1"/>
                    </a:lnTo>
                    <a:lnTo>
                      <a:pt x="1226" y="1"/>
                    </a:lnTo>
                    <a:lnTo>
                      <a:pt x="1226" y="1"/>
                    </a:lnTo>
                    <a:lnTo>
                      <a:pt x="1228" y="1"/>
                    </a:lnTo>
                    <a:lnTo>
                      <a:pt x="1228" y="1"/>
                    </a:lnTo>
                    <a:lnTo>
                      <a:pt x="1230" y="1"/>
                    </a:lnTo>
                    <a:lnTo>
                      <a:pt x="1230" y="1"/>
                    </a:lnTo>
                    <a:lnTo>
                      <a:pt x="1232" y="1"/>
                    </a:lnTo>
                    <a:lnTo>
                      <a:pt x="1233" y="1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3" y="3"/>
                    </a:lnTo>
                    <a:lnTo>
                      <a:pt x="1235" y="3"/>
                    </a:lnTo>
                    <a:lnTo>
                      <a:pt x="1235" y="5"/>
                    </a:lnTo>
                    <a:lnTo>
                      <a:pt x="1237" y="5"/>
                    </a:lnTo>
                    <a:lnTo>
                      <a:pt x="1237" y="5"/>
                    </a:lnTo>
                    <a:lnTo>
                      <a:pt x="1239" y="5"/>
                    </a:lnTo>
                    <a:lnTo>
                      <a:pt x="1239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3" y="7"/>
                    </a:lnTo>
                    <a:lnTo>
                      <a:pt x="1244" y="7"/>
                    </a:lnTo>
                    <a:lnTo>
                      <a:pt x="1244" y="7"/>
                    </a:lnTo>
                    <a:lnTo>
                      <a:pt x="1246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48" y="7"/>
                    </a:lnTo>
                    <a:lnTo>
                      <a:pt x="1250" y="7"/>
                    </a:lnTo>
                    <a:lnTo>
                      <a:pt x="1253" y="7"/>
                    </a:lnTo>
                    <a:lnTo>
                      <a:pt x="1253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5" y="7"/>
                    </a:lnTo>
                    <a:lnTo>
                      <a:pt x="1257" y="7"/>
                    </a:lnTo>
                    <a:lnTo>
                      <a:pt x="1257" y="5"/>
                    </a:lnTo>
                    <a:lnTo>
                      <a:pt x="1259" y="5"/>
                    </a:lnTo>
                    <a:lnTo>
                      <a:pt x="1259" y="5"/>
                    </a:lnTo>
                    <a:lnTo>
                      <a:pt x="1261" y="5"/>
                    </a:lnTo>
                    <a:lnTo>
                      <a:pt x="1261" y="5"/>
                    </a:lnTo>
                    <a:lnTo>
                      <a:pt x="1262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4" y="5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66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0" y="7"/>
                    </a:lnTo>
                    <a:lnTo>
                      <a:pt x="1271" y="7"/>
                    </a:lnTo>
                    <a:lnTo>
                      <a:pt x="1273" y="7"/>
                    </a:lnTo>
                    <a:lnTo>
                      <a:pt x="1273" y="9"/>
                    </a:lnTo>
                    <a:lnTo>
                      <a:pt x="1275" y="9"/>
                    </a:lnTo>
                    <a:lnTo>
                      <a:pt x="1277" y="10"/>
                    </a:lnTo>
                    <a:lnTo>
                      <a:pt x="1277" y="10"/>
                    </a:lnTo>
                    <a:lnTo>
                      <a:pt x="1279" y="10"/>
                    </a:lnTo>
                    <a:lnTo>
                      <a:pt x="1279" y="10"/>
                    </a:lnTo>
                    <a:lnTo>
                      <a:pt x="1280" y="10"/>
                    </a:lnTo>
                    <a:lnTo>
                      <a:pt x="1280" y="12"/>
                    </a:lnTo>
                    <a:lnTo>
                      <a:pt x="1282" y="12"/>
                    </a:lnTo>
                    <a:lnTo>
                      <a:pt x="1282" y="12"/>
                    </a:lnTo>
                    <a:lnTo>
                      <a:pt x="1284" y="12"/>
                    </a:lnTo>
                    <a:lnTo>
                      <a:pt x="1284" y="10"/>
                    </a:lnTo>
                    <a:lnTo>
                      <a:pt x="1286" y="10"/>
                    </a:lnTo>
                    <a:lnTo>
                      <a:pt x="1288" y="10"/>
                    </a:lnTo>
                    <a:lnTo>
                      <a:pt x="1295" y="10"/>
                    </a:lnTo>
                    <a:lnTo>
                      <a:pt x="1297" y="10"/>
                    </a:lnTo>
                    <a:lnTo>
                      <a:pt x="1297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299" y="10"/>
                    </a:lnTo>
                    <a:lnTo>
                      <a:pt x="1300" y="10"/>
                    </a:lnTo>
                    <a:lnTo>
                      <a:pt x="1302" y="10"/>
                    </a:lnTo>
                    <a:lnTo>
                      <a:pt x="1302" y="10"/>
                    </a:lnTo>
                    <a:lnTo>
                      <a:pt x="1304" y="9"/>
                    </a:lnTo>
                    <a:lnTo>
                      <a:pt x="1304" y="9"/>
                    </a:lnTo>
                    <a:lnTo>
                      <a:pt x="1306" y="9"/>
                    </a:lnTo>
                    <a:lnTo>
                      <a:pt x="1308" y="10"/>
                    </a:lnTo>
                    <a:lnTo>
                      <a:pt x="1311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3" y="10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5" y="12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3" y="14"/>
                    </a:lnTo>
                    <a:lnTo>
                      <a:pt x="1315" y="16"/>
                    </a:lnTo>
                    <a:lnTo>
                      <a:pt x="1315" y="16"/>
                    </a:lnTo>
                    <a:lnTo>
                      <a:pt x="1315" y="18"/>
                    </a:lnTo>
                    <a:lnTo>
                      <a:pt x="1317" y="20"/>
                    </a:lnTo>
                    <a:lnTo>
                      <a:pt x="1317" y="20"/>
                    </a:lnTo>
                    <a:lnTo>
                      <a:pt x="1317" y="21"/>
                    </a:lnTo>
                    <a:lnTo>
                      <a:pt x="1317" y="21"/>
                    </a:lnTo>
                    <a:lnTo>
                      <a:pt x="1318" y="21"/>
                    </a:lnTo>
                    <a:lnTo>
                      <a:pt x="1320" y="23"/>
                    </a:lnTo>
                    <a:lnTo>
                      <a:pt x="1320" y="23"/>
                    </a:lnTo>
                    <a:lnTo>
                      <a:pt x="1322" y="25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4" y="27"/>
                    </a:lnTo>
                    <a:lnTo>
                      <a:pt x="1326" y="29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8" y="30"/>
                    </a:lnTo>
                    <a:lnTo>
                      <a:pt x="1329" y="32"/>
                    </a:lnTo>
                    <a:lnTo>
                      <a:pt x="1331" y="30"/>
                    </a:lnTo>
                    <a:lnTo>
                      <a:pt x="1333" y="32"/>
                    </a:lnTo>
                    <a:lnTo>
                      <a:pt x="1333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5" y="32"/>
                    </a:lnTo>
                    <a:lnTo>
                      <a:pt x="1337" y="34"/>
                    </a:lnTo>
                    <a:lnTo>
                      <a:pt x="1337" y="34"/>
                    </a:lnTo>
                    <a:lnTo>
                      <a:pt x="1337" y="36"/>
                    </a:lnTo>
                    <a:lnTo>
                      <a:pt x="1337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38" y="36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0" y="38"/>
                    </a:lnTo>
                    <a:lnTo>
                      <a:pt x="1342" y="39"/>
                    </a:lnTo>
                    <a:lnTo>
                      <a:pt x="1342" y="39"/>
                    </a:lnTo>
                    <a:lnTo>
                      <a:pt x="1344" y="41"/>
                    </a:lnTo>
                    <a:lnTo>
                      <a:pt x="1346" y="41"/>
                    </a:lnTo>
                    <a:lnTo>
                      <a:pt x="1346" y="43"/>
                    </a:lnTo>
                    <a:lnTo>
                      <a:pt x="1347" y="43"/>
                    </a:lnTo>
                    <a:lnTo>
                      <a:pt x="1347" y="43"/>
                    </a:lnTo>
                    <a:lnTo>
                      <a:pt x="1349" y="43"/>
                    </a:lnTo>
                    <a:lnTo>
                      <a:pt x="1351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5" y="45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6" y="43"/>
                    </a:lnTo>
                    <a:lnTo>
                      <a:pt x="1358" y="43"/>
                    </a:lnTo>
                    <a:lnTo>
                      <a:pt x="1358" y="43"/>
                    </a:lnTo>
                    <a:lnTo>
                      <a:pt x="1358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0" y="41"/>
                    </a:lnTo>
                    <a:lnTo>
                      <a:pt x="1362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4" y="41"/>
                    </a:lnTo>
                    <a:lnTo>
                      <a:pt x="1366" y="41"/>
                    </a:lnTo>
                    <a:lnTo>
                      <a:pt x="1366" y="41"/>
                    </a:lnTo>
                    <a:lnTo>
                      <a:pt x="1367" y="43"/>
                    </a:lnTo>
                    <a:lnTo>
                      <a:pt x="1369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3"/>
                    </a:lnTo>
                    <a:lnTo>
                      <a:pt x="1371" y="45"/>
                    </a:lnTo>
                    <a:lnTo>
                      <a:pt x="1373" y="45"/>
                    </a:lnTo>
                    <a:lnTo>
                      <a:pt x="1373" y="45"/>
                    </a:lnTo>
                    <a:lnTo>
                      <a:pt x="1373" y="47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48"/>
                    </a:lnTo>
                    <a:lnTo>
                      <a:pt x="1373" y="50"/>
                    </a:lnTo>
                    <a:lnTo>
                      <a:pt x="1373" y="50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5" y="52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6" y="54"/>
                    </a:lnTo>
                    <a:lnTo>
                      <a:pt x="1378" y="58"/>
                    </a:lnTo>
                    <a:lnTo>
                      <a:pt x="1378" y="58"/>
                    </a:lnTo>
                    <a:lnTo>
                      <a:pt x="1380" y="59"/>
                    </a:lnTo>
                    <a:lnTo>
                      <a:pt x="1380" y="59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1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3"/>
                    </a:lnTo>
                    <a:lnTo>
                      <a:pt x="1380" y="65"/>
                    </a:lnTo>
                    <a:lnTo>
                      <a:pt x="1380" y="65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7"/>
                    </a:lnTo>
                    <a:lnTo>
                      <a:pt x="1382" y="68"/>
                    </a:lnTo>
                    <a:lnTo>
                      <a:pt x="1382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68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80" y="70"/>
                    </a:lnTo>
                    <a:lnTo>
                      <a:pt x="1378" y="70"/>
                    </a:lnTo>
                    <a:lnTo>
                      <a:pt x="1378" y="72"/>
                    </a:lnTo>
                    <a:lnTo>
                      <a:pt x="1378" y="72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4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8" y="76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6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5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3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7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79"/>
                    </a:lnTo>
                    <a:lnTo>
                      <a:pt x="1371" y="81"/>
                    </a:lnTo>
                    <a:lnTo>
                      <a:pt x="1373" y="81"/>
                    </a:lnTo>
                    <a:lnTo>
                      <a:pt x="1373" y="83"/>
                    </a:lnTo>
                    <a:lnTo>
                      <a:pt x="1373" y="83"/>
                    </a:lnTo>
                    <a:lnTo>
                      <a:pt x="1373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71" y="85"/>
                    </a:lnTo>
                    <a:lnTo>
                      <a:pt x="1369" y="85"/>
                    </a:lnTo>
                    <a:lnTo>
                      <a:pt x="1369" y="85"/>
                    </a:lnTo>
                    <a:lnTo>
                      <a:pt x="1367" y="85"/>
                    </a:lnTo>
                    <a:lnTo>
                      <a:pt x="1367" y="85"/>
                    </a:lnTo>
                    <a:lnTo>
                      <a:pt x="1366" y="85"/>
                    </a:lnTo>
                    <a:lnTo>
                      <a:pt x="1366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4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2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60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8" y="85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6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6" y="88"/>
                    </a:lnTo>
                    <a:lnTo>
                      <a:pt x="1358" y="90"/>
                    </a:lnTo>
                    <a:lnTo>
                      <a:pt x="1358" y="90"/>
                    </a:lnTo>
                    <a:lnTo>
                      <a:pt x="1360" y="90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2"/>
                    </a:lnTo>
                    <a:lnTo>
                      <a:pt x="1360" y="94"/>
                    </a:lnTo>
                    <a:lnTo>
                      <a:pt x="1360" y="94"/>
                    </a:lnTo>
                    <a:lnTo>
                      <a:pt x="1362" y="94"/>
                    </a:lnTo>
                    <a:lnTo>
                      <a:pt x="1362" y="95"/>
                    </a:lnTo>
                    <a:lnTo>
                      <a:pt x="1364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5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7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6" y="99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1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3"/>
                    </a:lnTo>
                    <a:lnTo>
                      <a:pt x="1364" y="105"/>
                    </a:lnTo>
                    <a:lnTo>
                      <a:pt x="1364" y="105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6"/>
                    </a:lnTo>
                    <a:lnTo>
                      <a:pt x="1364" y="108"/>
                    </a:lnTo>
                    <a:lnTo>
                      <a:pt x="1364" y="108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2" y="110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2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4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5"/>
                    </a:lnTo>
                    <a:lnTo>
                      <a:pt x="1364" y="117"/>
                    </a:lnTo>
                    <a:lnTo>
                      <a:pt x="1364" y="119"/>
                    </a:lnTo>
                    <a:lnTo>
                      <a:pt x="1364" y="119"/>
                    </a:lnTo>
                    <a:lnTo>
                      <a:pt x="1364" y="121"/>
                    </a:lnTo>
                    <a:lnTo>
                      <a:pt x="1364" y="121"/>
                    </a:lnTo>
                    <a:lnTo>
                      <a:pt x="1362" y="121"/>
                    </a:lnTo>
                    <a:lnTo>
                      <a:pt x="1362" y="121"/>
                    </a:lnTo>
                    <a:lnTo>
                      <a:pt x="1362" y="123"/>
                    </a:lnTo>
                    <a:lnTo>
                      <a:pt x="1362" y="123"/>
                    </a:lnTo>
                    <a:lnTo>
                      <a:pt x="1360" y="123"/>
                    </a:lnTo>
                    <a:lnTo>
                      <a:pt x="1360" y="123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60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4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6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8" y="128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0"/>
                    </a:lnTo>
                    <a:lnTo>
                      <a:pt x="1356" y="132"/>
                    </a:lnTo>
                    <a:lnTo>
                      <a:pt x="1356" y="132"/>
                    </a:lnTo>
                    <a:lnTo>
                      <a:pt x="1356" y="133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5"/>
                    </a:lnTo>
                    <a:lnTo>
                      <a:pt x="1356" y="137"/>
                    </a:lnTo>
                    <a:lnTo>
                      <a:pt x="1355" y="137"/>
                    </a:lnTo>
                    <a:lnTo>
                      <a:pt x="1355" y="137"/>
                    </a:lnTo>
                    <a:lnTo>
                      <a:pt x="1355" y="139"/>
                    </a:lnTo>
                    <a:lnTo>
                      <a:pt x="1355" y="139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5" y="141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6" y="143"/>
                    </a:lnTo>
                    <a:lnTo>
                      <a:pt x="1355" y="144"/>
                    </a:lnTo>
                    <a:lnTo>
                      <a:pt x="1355" y="144"/>
                    </a:lnTo>
                    <a:lnTo>
                      <a:pt x="1355" y="146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48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5" y="150"/>
                    </a:lnTo>
                    <a:lnTo>
                      <a:pt x="1356" y="150"/>
                    </a:lnTo>
                    <a:lnTo>
                      <a:pt x="1356" y="150"/>
                    </a:lnTo>
                    <a:lnTo>
                      <a:pt x="1358" y="150"/>
                    </a:lnTo>
                    <a:lnTo>
                      <a:pt x="1358" y="150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2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3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58" y="155"/>
                    </a:lnTo>
                    <a:lnTo>
                      <a:pt x="1360" y="155"/>
                    </a:lnTo>
                    <a:lnTo>
                      <a:pt x="1360" y="155"/>
                    </a:lnTo>
                    <a:lnTo>
                      <a:pt x="1362" y="155"/>
                    </a:lnTo>
                    <a:lnTo>
                      <a:pt x="1362" y="155"/>
                    </a:lnTo>
                    <a:lnTo>
                      <a:pt x="1364" y="155"/>
                    </a:lnTo>
                    <a:lnTo>
                      <a:pt x="1364" y="157"/>
                    </a:lnTo>
                    <a:lnTo>
                      <a:pt x="1364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6" y="157"/>
                    </a:lnTo>
                    <a:lnTo>
                      <a:pt x="1367" y="157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59"/>
                    </a:lnTo>
                    <a:lnTo>
                      <a:pt x="1369" y="161"/>
                    </a:lnTo>
                    <a:lnTo>
                      <a:pt x="1367" y="161"/>
                    </a:lnTo>
                    <a:lnTo>
                      <a:pt x="1367" y="161"/>
                    </a:lnTo>
                    <a:lnTo>
                      <a:pt x="1367" y="162"/>
                    </a:lnTo>
                    <a:lnTo>
                      <a:pt x="1367" y="162"/>
                    </a:lnTo>
                    <a:lnTo>
                      <a:pt x="1366" y="162"/>
                    </a:lnTo>
                    <a:lnTo>
                      <a:pt x="1366" y="162"/>
                    </a:lnTo>
                    <a:lnTo>
                      <a:pt x="1366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4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66"/>
                    </a:lnTo>
                    <a:lnTo>
                      <a:pt x="1364" y="170"/>
                    </a:lnTo>
                    <a:lnTo>
                      <a:pt x="1364" y="170"/>
                    </a:lnTo>
                    <a:lnTo>
                      <a:pt x="1366" y="171"/>
                    </a:lnTo>
                    <a:lnTo>
                      <a:pt x="1366" y="171"/>
                    </a:lnTo>
                    <a:lnTo>
                      <a:pt x="1366" y="173"/>
                    </a:lnTo>
                    <a:lnTo>
                      <a:pt x="1366" y="173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5"/>
                    </a:lnTo>
                    <a:lnTo>
                      <a:pt x="1366" y="177"/>
                    </a:lnTo>
                    <a:lnTo>
                      <a:pt x="1366" y="177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79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1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2"/>
                    </a:lnTo>
                    <a:lnTo>
                      <a:pt x="1364" y="184"/>
                    </a:lnTo>
                    <a:lnTo>
                      <a:pt x="1362" y="186"/>
                    </a:lnTo>
                    <a:lnTo>
                      <a:pt x="1360" y="186"/>
                    </a:lnTo>
                    <a:lnTo>
                      <a:pt x="1360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8" y="186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8"/>
                    </a:lnTo>
                    <a:lnTo>
                      <a:pt x="1355" y="186"/>
                    </a:lnTo>
                    <a:lnTo>
                      <a:pt x="1353" y="186"/>
                    </a:lnTo>
                    <a:lnTo>
                      <a:pt x="1353" y="186"/>
                    </a:lnTo>
                    <a:lnTo>
                      <a:pt x="1353" y="188"/>
                    </a:lnTo>
                    <a:lnTo>
                      <a:pt x="1351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9" y="188"/>
                    </a:lnTo>
                    <a:lnTo>
                      <a:pt x="1347" y="188"/>
                    </a:lnTo>
                    <a:lnTo>
                      <a:pt x="1347" y="188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0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1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6" y="193"/>
                    </a:lnTo>
                    <a:lnTo>
                      <a:pt x="1347" y="193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5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7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6" y="197"/>
                    </a:lnTo>
                    <a:lnTo>
                      <a:pt x="1344" y="197"/>
                    </a:lnTo>
                    <a:lnTo>
                      <a:pt x="1342" y="197"/>
                    </a:lnTo>
                    <a:lnTo>
                      <a:pt x="1342" y="197"/>
                    </a:lnTo>
                    <a:lnTo>
                      <a:pt x="1340" y="197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199"/>
                    </a:lnTo>
                    <a:lnTo>
                      <a:pt x="1340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8" y="200"/>
                    </a:lnTo>
                    <a:lnTo>
                      <a:pt x="1337" y="199"/>
                    </a:lnTo>
                    <a:lnTo>
                      <a:pt x="1337" y="199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0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7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5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3" y="202"/>
                    </a:lnTo>
                    <a:lnTo>
                      <a:pt x="1331" y="202"/>
                    </a:lnTo>
                    <a:lnTo>
                      <a:pt x="1331" y="202"/>
                    </a:lnTo>
                    <a:lnTo>
                      <a:pt x="1328" y="202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6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4" y="204"/>
                    </a:lnTo>
                    <a:lnTo>
                      <a:pt x="1322" y="206"/>
                    </a:lnTo>
                    <a:lnTo>
                      <a:pt x="1322" y="206"/>
                    </a:lnTo>
                    <a:lnTo>
                      <a:pt x="1320" y="208"/>
                    </a:lnTo>
                    <a:lnTo>
                      <a:pt x="1320" y="208"/>
                    </a:lnTo>
                    <a:lnTo>
                      <a:pt x="1320" y="209"/>
                    </a:lnTo>
                    <a:lnTo>
                      <a:pt x="1320" y="209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2" y="211"/>
                    </a:lnTo>
                    <a:lnTo>
                      <a:pt x="1324" y="211"/>
                    </a:lnTo>
                    <a:lnTo>
                      <a:pt x="1324" y="213"/>
                    </a:lnTo>
                    <a:lnTo>
                      <a:pt x="1326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8" y="213"/>
                    </a:lnTo>
                    <a:lnTo>
                      <a:pt x="1329" y="213"/>
                    </a:lnTo>
                    <a:lnTo>
                      <a:pt x="1329" y="213"/>
                    </a:lnTo>
                    <a:lnTo>
                      <a:pt x="1331" y="213"/>
                    </a:lnTo>
                    <a:lnTo>
                      <a:pt x="1331" y="213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3" y="215"/>
                    </a:lnTo>
                    <a:lnTo>
                      <a:pt x="1335" y="215"/>
                    </a:lnTo>
                    <a:lnTo>
                      <a:pt x="1335" y="215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5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7"/>
                    </a:lnTo>
                    <a:lnTo>
                      <a:pt x="1337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38" y="219"/>
                    </a:lnTo>
                    <a:lnTo>
                      <a:pt x="1340" y="219"/>
                    </a:lnTo>
                    <a:lnTo>
                      <a:pt x="1340" y="219"/>
                    </a:lnTo>
                    <a:lnTo>
                      <a:pt x="1340" y="217"/>
                    </a:lnTo>
                    <a:lnTo>
                      <a:pt x="1340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2" y="217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4" y="219"/>
                    </a:lnTo>
                    <a:lnTo>
                      <a:pt x="1346" y="220"/>
                    </a:lnTo>
                    <a:lnTo>
                      <a:pt x="1347" y="220"/>
                    </a:lnTo>
                    <a:lnTo>
                      <a:pt x="1349" y="220"/>
                    </a:lnTo>
                    <a:lnTo>
                      <a:pt x="1349" y="220"/>
                    </a:lnTo>
                    <a:lnTo>
                      <a:pt x="1351" y="220"/>
                    </a:lnTo>
                    <a:lnTo>
                      <a:pt x="1351" y="220"/>
                    </a:lnTo>
                    <a:lnTo>
                      <a:pt x="1353" y="220"/>
                    </a:lnTo>
                    <a:lnTo>
                      <a:pt x="1355" y="220"/>
                    </a:lnTo>
                    <a:lnTo>
                      <a:pt x="1355" y="220"/>
                    </a:lnTo>
                    <a:lnTo>
                      <a:pt x="1355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6" y="222"/>
                    </a:lnTo>
                    <a:lnTo>
                      <a:pt x="1358" y="222"/>
                    </a:lnTo>
                    <a:lnTo>
                      <a:pt x="1358" y="222"/>
                    </a:lnTo>
                    <a:lnTo>
                      <a:pt x="1358" y="224"/>
                    </a:lnTo>
                    <a:lnTo>
                      <a:pt x="1358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0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2" y="224"/>
                    </a:lnTo>
                    <a:lnTo>
                      <a:pt x="1364" y="224"/>
                    </a:lnTo>
                    <a:lnTo>
                      <a:pt x="1364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4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6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7" y="226"/>
                    </a:lnTo>
                    <a:lnTo>
                      <a:pt x="1369" y="226"/>
                    </a:lnTo>
                    <a:lnTo>
                      <a:pt x="1369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1" y="226"/>
                    </a:lnTo>
                    <a:lnTo>
                      <a:pt x="1373" y="226"/>
                    </a:lnTo>
                    <a:lnTo>
                      <a:pt x="1373" y="226"/>
                    </a:lnTo>
                    <a:lnTo>
                      <a:pt x="1375" y="226"/>
                    </a:lnTo>
                    <a:lnTo>
                      <a:pt x="1375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6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6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8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78" y="229"/>
                    </a:lnTo>
                    <a:lnTo>
                      <a:pt x="1380" y="229"/>
                    </a:lnTo>
                    <a:lnTo>
                      <a:pt x="1380" y="229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0" y="231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2" y="233"/>
                    </a:lnTo>
                    <a:lnTo>
                      <a:pt x="1384" y="233"/>
                    </a:lnTo>
                    <a:lnTo>
                      <a:pt x="1384" y="235"/>
                    </a:lnTo>
                    <a:lnTo>
                      <a:pt x="1384" y="235"/>
                    </a:lnTo>
                    <a:lnTo>
                      <a:pt x="1385" y="235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7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38"/>
                    </a:lnTo>
                    <a:lnTo>
                      <a:pt x="1385" y="240"/>
                    </a:lnTo>
                    <a:lnTo>
                      <a:pt x="1387" y="240"/>
                    </a:lnTo>
                    <a:lnTo>
                      <a:pt x="1387" y="242"/>
                    </a:lnTo>
                    <a:lnTo>
                      <a:pt x="1385" y="242"/>
                    </a:lnTo>
                    <a:lnTo>
                      <a:pt x="1385" y="242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5" y="244"/>
                    </a:lnTo>
                    <a:lnTo>
                      <a:pt x="1384" y="244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6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7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4" y="249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1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5" y="253"/>
                    </a:lnTo>
                    <a:lnTo>
                      <a:pt x="1387" y="255"/>
                    </a:lnTo>
                    <a:lnTo>
                      <a:pt x="1387" y="255"/>
                    </a:lnTo>
                    <a:lnTo>
                      <a:pt x="1387" y="257"/>
                    </a:lnTo>
                    <a:lnTo>
                      <a:pt x="1389" y="257"/>
                    </a:lnTo>
                    <a:lnTo>
                      <a:pt x="1389" y="258"/>
                    </a:lnTo>
                    <a:lnTo>
                      <a:pt x="1389" y="258"/>
                    </a:lnTo>
                    <a:lnTo>
                      <a:pt x="1391" y="260"/>
                    </a:lnTo>
                    <a:lnTo>
                      <a:pt x="1391" y="260"/>
                    </a:lnTo>
                    <a:lnTo>
                      <a:pt x="1391" y="262"/>
                    </a:lnTo>
                    <a:lnTo>
                      <a:pt x="1391" y="262"/>
                    </a:lnTo>
                    <a:lnTo>
                      <a:pt x="1393" y="262"/>
                    </a:lnTo>
                    <a:lnTo>
                      <a:pt x="1393" y="264"/>
                    </a:lnTo>
                    <a:lnTo>
                      <a:pt x="1400" y="264"/>
                    </a:lnTo>
                    <a:lnTo>
                      <a:pt x="1407" y="262"/>
                    </a:lnTo>
                    <a:lnTo>
                      <a:pt x="1407" y="262"/>
                    </a:lnTo>
                    <a:lnTo>
                      <a:pt x="1409" y="262"/>
                    </a:lnTo>
                    <a:lnTo>
                      <a:pt x="1411" y="262"/>
                    </a:lnTo>
                    <a:lnTo>
                      <a:pt x="1411" y="262"/>
                    </a:lnTo>
                    <a:lnTo>
                      <a:pt x="1413" y="262"/>
                    </a:lnTo>
                    <a:lnTo>
                      <a:pt x="1413" y="262"/>
                    </a:lnTo>
                    <a:lnTo>
                      <a:pt x="1414" y="262"/>
                    </a:lnTo>
                    <a:lnTo>
                      <a:pt x="1414" y="264"/>
                    </a:lnTo>
                    <a:lnTo>
                      <a:pt x="1414" y="264"/>
                    </a:lnTo>
                    <a:lnTo>
                      <a:pt x="1413" y="264"/>
                    </a:lnTo>
                    <a:lnTo>
                      <a:pt x="1413" y="264"/>
                    </a:lnTo>
                    <a:lnTo>
                      <a:pt x="1413" y="266"/>
                    </a:lnTo>
                    <a:lnTo>
                      <a:pt x="1413" y="266"/>
                    </a:lnTo>
                    <a:lnTo>
                      <a:pt x="1413" y="267"/>
                    </a:lnTo>
                    <a:lnTo>
                      <a:pt x="1413" y="267"/>
                    </a:lnTo>
                    <a:lnTo>
                      <a:pt x="1413" y="269"/>
                    </a:lnTo>
                    <a:lnTo>
                      <a:pt x="1413" y="271"/>
                    </a:lnTo>
                    <a:lnTo>
                      <a:pt x="1413" y="271"/>
                    </a:lnTo>
                    <a:lnTo>
                      <a:pt x="1413" y="275"/>
                    </a:lnTo>
                    <a:lnTo>
                      <a:pt x="1414" y="275"/>
                    </a:lnTo>
                    <a:lnTo>
                      <a:pt x="1414" y="275"/>
                    </a:lnTo>
                    <a:lnTo>
                      <a:pt x="1414" y="276"/>
                    </a:lnTo>
                    <a:lnTo>
                      <a:pt x="1414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78"/>
                    </a:lnTo>
                    <a:lnTo>
                      <a:pt x="1413" y="280"/>
                    </a:lnTo>
                    <a:lnTo>
                      <a:pt x="1413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0"/>
                    </a:lnTo>
                    <a:lnTo>
                      <a:pt x="1411" y="282"/>
                    </a:lnTo>
                    <a:lnTo>
                      <a:pt x="1411" y="282"/>
                    </a:lnTo>
                    <a:lnTo>
                      <a:pt x="1413" y="282"/>
                    </a:lnTo>
                    <a:lnTo>
                      <a:pt x="1413" y="284"/>
                    </a:lnTo>
                    <a:lnTo>
                      <a:pt x="1414" y="284"/>
                    </a:lnTo>
                    <a:lnTo>
                      <a:pt x="1416" y="285"/>
                    </a:lnTo>
                    <a:lnTo>
                      <a:pt x="1416" y="287"/>
                    </a:lnTo>
                    <a:lnTo>
                      <a:pt x="1416" y="289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6" y="291"/>
                    </a:lnTo>
                    <a:lnTo>
                      <a:pt x="1414" y="291"/>
                    </a:lnTo>
                    <a:lnTo>
                      <a:pt x="1414" y="293"/>
                    </a:lnTo>
                    <a:lnTo>
                      <a:pt x="1413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11" y="293"/>
                    </a:lnTo>
                    <a:lnTo>
                      <a:pt x="1409" y="293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9" y="294"/>
                    </a:lnTo>
                    <a:lnTo>
                      <a:pt x="1407" y="294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7" y="296"/>
                    </a:lnTo>
                    <a:lnTo>
                      <a:pt x="1409" y="296"/>
                    </a:lnTo>
                    <a:lnTo>
                      <a:pt x="1409" y="296"/>
                    </a:lnTo>
                    <a:lnTo>
                      <a:pt x="1409" y="298"/>
                    </a:lnTo>
                    <a:lnTo>
                      <a:pt x="1409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298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1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3" y="300"/>
                    </a:lnTo>
                    <a:lnTo>
                      <a:pt x="1414" y="300"/>
                    </a:lnTo>
                    <a:lnTo>
                      <a:pt x="1414" y="300"/>
                    </a:lnTo>
                    <a:lnTo>
                      <a:pt x="1416" y="300"/>
                    </a:lnTo>
                    <a:lnTo>
                      <a:pt x="1418" y="300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2"/>
                    </a:lnTo>
                    <a:lnTo>
                      <a:pt x="1418" y="304"/>
                    </a:lnTo>
                    <a:lnTo>
                      <a:pt x="1418" y="304"/>
                    </a:lnTo>
                    <a:lnTo>
                      <a:pt x="1420" y="305"/>
                    </a:lnTo>
                    <a:lnTo>
                      <a:pt x="1420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5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7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2" y="309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1"/>
                    </a:lnTo>
                    <a:lnTo>
                      <a:pt x="1423" y="313"/>
                    </a:lnTo>
                    <a:lnTo>
                      <a:pt x="1422" y="313"/>
                    </a:lnTo>
                    <a:lnTo>
                      <a:pt x="1422" y="313"/>
                    </a:lnTo>
                    <a:lnTo>
                      <a:pt x="1420" y="313"/>
                    </a:lnTo>
                    <a:lnTo>
                      <a:pt x="1420" y="314"/>
                    </a:lnTo>
                    <a:lnTo>
                      <a:pt x="1420" y="314"/>
                    </a:lnTo>
                    <a:lnTo>
                      <a:pt x="1418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6"/>
                    </a:lnTo>
                    <a:lnTo>
                      <a:pt x="1416" y="318"/>
                    </a:lnTo>
                    <a:lnTo>
                      <a:pt x="1414" y="318"/>
                    </a:lnTo>
                    <a:lnTo>
                      <a:pt x="1413" y="320"/>
                    </a:lnTo>
                    <a:lnTo>
                      <a:pt x="1411" y="320"/>
                    </a:lnTo>
                    <a:lnTo>
                      <a:pt x="1411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9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7" y="320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2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5" y="323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3" y="325"/>
                    </a:lnTo>
                    <a:lnTo>
                      <a:pt x="1402" y="325"/>
                    </a:lnTo>
                    <a:lnTo>
                      <a:pt x="1402" y="327"/>
                    </a:lnTo>
                    <a:lnTo>
                      <a:pt x="1402" y="327"/>
                    </a:lnTo>
                    <a:lnTo>
                      <a:pt x="1400" y="325"/>
                    </a:lnTo>
                    <a:lnTo>
                      <a:pt x="1400" y="325"/>
                    </a:lnTo>
                    <a:lnTo>
                      <a:pt x="1398" y="325"/>
                    </a:lnTo>
                    <a:lnTo>
                      <a:pt x="1396" y="325"/>
                    </a:lnTo>
                    <a:lnTo>
                      <a:pt x="1396" y="325"/>
                    </a:lnTo>
                    <a:lnTo>
                      <a:pt x="1394" y="325"/>
                    </a:lnTo>
                    <a:lnTo>
                      <a:pt x="1394" y="323"/>
                    </a:lnTo>
                    <a:lnTo>
                      <a:pt x="1394" y="325"/>
                    </a:lnTo>
                    <a:lnTo>
                      <a:pt x="1393" y="325"/>
                    </a:lnTo>
                    <a:lnTo>
                      <a:pt x="1393" y="325"/>
                    </a:lnTo>
                    <a:lnTo>
                      <a:pt x="1391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5"/>
                    </a:lnTo>
                    <a:lnTo>
                      <a:pt x="1389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7" y="327"/>
                    </a:lnTo>
                    <a:lnTo>
                      <a:pt x="1385" y="327"/>
                    </a:lnTo>
                    <a:lnTo>
                      <a:pt x="1385" y="327"/>
                    </a:lnTo>
                    <a:lnTo>
                      <a:pt x="1385" y="329"/>
                    </a:lnTo>
                    <a:lnTo>
                      <a:pt x="1385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4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2" y="329"/>
                    </a:lnTo>
                    <a:lnTo>
                      <a:pt x="1380" y="329"/>
                    </a:lnTo>
                    <a:lnTo>
                      <a:pt x="1380" y="329"/>
                    </a:lnTo>
                    <a:lnTo>
                      <a:pt x="1378" y="329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8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6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3" y="331"/>
                    </a:lnTo>
                    <a:lnTo>
                      <a:pt x="1371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9" y="331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7" y="332"/>
                    </a:lnTo>
                    <a:lnTo>
                      <a:pt x="1366" y="332"/>
                    </a:lnTo>
                    <a:lnTo>
                      <a:pt x="1366" y="332"/>
                    </a:lnTo>
                    <a:lnTo>
                      <a:pt x="1366" y="331"/>
                    </a:lnTo>
                    <a:lnTo>
                      <a:pt x="1366" y="331"/>
                    </a:lnTo>
                    <a:lnTo>
                      <a:pt x="1364" y="331"/>
                    </a:lnTo>
                    <a:lnTo>
                      <a:pt x="1364" y="332"/>
                    </a:lnTo>
                    <a:lnTo>
                      <a:pt x="1362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60" y="332"/>
                    </a:lnTo>
                    <a:lnTo>
                      <a:pt x="1356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5" y="332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3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4"/>
                    </a:lnTo>
                    <a:lnTo>
                      <a:pt x="1351" y="336"/>
                    </a:lnTo>
                    <a:lnTo>
                      <a:pt x="1349" y="336"/>
                    </a:lnTo>
                    <a:lnTo>
                      <a:pt x="1349" y="336"/>
                    </a:lnTo>
                    <a:lnTo>
                      <a:pt x="1349" y="338"/>
                    </a:lnTo>
                    <a:lnTo>
                      <a:pt x="1347" y="338"/>
                    </a:lnTo>
                    <a:lnTo>
                      <a:pt x="1347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38"/>
                    </a:lnTo>
                    <a:lnTo>
                      <a:pt x="1346" y="340"/>
                    </a:lnTo>
                    <a:lnTo>
                      <a:pt x="1346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4" y="340"/>
                    </a:lnTo>
                    <a:lnTo>
                      <a:pt x="1342" y="338"/>
                    </a:lnTo>
                    <a:lnTo>
                      <a:pt x="1342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40" y="338"/>
                    </a:lnTo>
                    <a:lnTo>
                      <a:pt x="1338" y="338"/>
                    </a:lnTo>
                    <a:lnTo>
                      <a:pt x="1338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7" y="338"/>
                    </a:lnTo>
                    <a:lnTo>
                      <a:pt x="1335" y="338"/>
                    </a:lnTo>
                    <a:lnTo>
                      <a:pt x="1335" y="338"/>
                    </a:lnTo>
                    <a:lnTo>
                      <a:pt x="1335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3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2"/>
                    </a:lnTo>
                    <a:lnTo>
                      <a:pt x="1331" y="343"/>
                    </a:lnTo>
                    <a:lnTo>
                      <a:pt x="1331" y="343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5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7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49"/>
                    </a:lnTo>
                    <a:lnTo>
                      <a:pt x="1333" y="351"/>
                    </a:lnTo>
                    <a:lnTo>
                      <a:pt x="1333" y="351"/>
                    </a:lnTo>
                    <a:lnTo>
                      <a:pt x="1331" y="351"/>
                    </a:lnTo>
                    <a:lnTo>
                      <a:pt x="1331" y="351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9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2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4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6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58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8" y="360"/>
                    </a:lnTo>
                    <a:lnTo>
                      <a:pt x="1326" y="360"/>
                    </a:lnTo>
                    <a:lnTo>
                      <a:pt x="1326" y="361"/>
                    </a:lnTo>
                    <a:lnTo>
                      <a:pt x="1326" y="361"/>
                    </a:lnTo>
                    <a:lnTo>
                      <a:pt x="1326" y="363"/>
                    </a:lnTo>
                    <a:lnTo>
                      <a:pt x="1326" y="363"/>
                    </a:lnTo>
                    <a:lnTo>
                      <a:pt x="1326" y="365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7"/>
                    </a:lnTo>
                    <a:lnTo>
                      <a:pt x="1326" y="369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6" y="370"/>
                    </a:lnTo>
                    <a:lnTo>
                      <a:pt x="1324" y="370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4" y="372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2" y="374"/>
                    </a:lnTo>
                    <a:lnTo>
                      <a:pt x="1324" y="376"/>
                    </a:lnTo>
                    <a:lnTo>
                      <a:pt x="1324" y="378"/>
                    </a:lnTo>
                    <a:lnTo>
                      <a:pt x="1324" y="378"/>
                    </a:lnTo>
                    <a:lnTo>
                      <a:pt x="1324" y="380"/>
                    </a:lnTo>
                    <a:lnTo>
                      <a:pt x="1324" y="380"/>
                    </a:lnTo>
                    <a:lnTo>
                      <a:pt x="1322" y="380"/>
                    </a:lnTo>
                    <a:lnTo>
                      <a:pt x="1322" y="380"/>
                    </a:lnTo>
                    <a:lnTo>
                      <a:pt x="1324" y="380"/>
                    </a:lnTo>
                    <a:lnTo>
                      <a:pt x="1324" y="381"/>
                    </a:lnTo>
                    <a:lnTo>
                      <a:pt x="1324" y="381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3"/>
                    </a:lnTo>
                    <a:lnTo>
                      <a:pt x="1324" y="387"/>
                    </a:lnTo>
                    <a:lnTo>
                      <a:pt x="1324" y="387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4" y="389"/>
                    </a:lnTo>
                    <a:lnTo>
                      <a:pt x="1322" y="387"/>
                    </a:lnTo>
                    <a:lnTo>
                      <a:pt x="1318" y="385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5" y="383"/>
                    </a:lnTo>
                    <a:lnTo>
                      <a:pt x="1313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11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3"/>
                    </a:lnTo>
                    <a:lnTo>
                      <a:pt x="1309" y="381"/>
                    </a:lnTo>
                    <a:lnTo>
                      <a:pt x="1309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1"/>
                    </a:lnTo>
                    <a:lnTo>
                      <a:pt x="1308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6" y="380"/>
                    </a:lnTo>
                    <a:lnTo>
                      <a:pt x="1304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2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300" y="380"/>
                    </a:lnTo>
                    <a:lnTo>
                      <a:pt x="1299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7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5" y="380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1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3"/>
                    </a:lnTo>
                    <a:lnTo>
                      <a:pt x="1293" y="385"/>
                    </a:lnTo>
                    <a:lnTo>
                      <a:pt x="1291" y="385"/>
                    </a:lnTo>
                    <a:lnTo>
                      <a:pt x="1291" y="385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7"/>
                    </a:lnTo>
                    <a:lnTo>
                      <a:pt x="1291" y="389"/>
                    </a:lnTo>
                    <a:lnTo>
                      <a:pt x="1291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90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8" y="389"/>
                    </a:lnTo>
                    <a:lnTo>
                      <a:pt x="1286" y="389"/>
                    </a:lnTo>
                    <a:lnTo>
                      <a:pt x="1286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9"/>
                    </a:lnTo>
                    <a:lnTo>
                      <a:pt x="1284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2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80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9" y="387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7" y="385"/>
                    </a:lnTo>
                    <a:lnTo>
                      <a:pt x="1275" y="387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5" y="389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0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3" y="392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4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1" y="396"/>
                    </a:lnTo>
                    <a:lnTo>
                      <a:pt x="1270" y="396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70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8" y="398"/>
                    </a:lnTo>
                    <a:lnTo>
                      <a:pt x="1266" y="398"/>
                    </a:lnTo>
                    <a:lnTo>
                      <a:pt x="1266" y="398"/>
                    </a:lnTo>
                    <a:lnTo>
                      <a:pt x="1266" y="399"/>
                    </a:lnTo>
                    <a:lnTo>
                      <a:pt x="1264" y="399"/>
                    </a:lnTo>
                    <a:lnTo>
                      <a:pt x="1262" y="399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2" y="401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61" y="403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9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5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7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5" y="407"/>
                    </a:lnTo>
                    <a:lnTo>
                      <a:pt x="1250" y="408"/>
                    </a:lnTo>
                    <a:lnTo>
                      <a:pt x="1246" y="410"/>
                    </a:lnTo>
                    <a:lnTo>
                      <a:pt x="1246" y="410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4" y="412"/>
                    </a:lnTo>
                    <a:lnTo>
                      <a:pt x="1243" y="412"/>
                    </a:lnTo>
                    <a:lnTo>
                      <a:pt x="1243" y="412"/>
                    </a:lnTo>
                    <a:lnTo>
                      <a:pt x="1241" y="412"/>
                    </a:lnTo>
                    <a:lnTo>
                      <a:pt x="1241" y="412"/>
                    </a:lnTo>
                    <a:lnTo>
                      <a:pt x="1239" y="412"/>
                    </a:lnTo>
                    <a:lnTo>
                      <a:pt x="1239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7" y="412"/>
                    </a:lnTo>
                    <a:lnTo>
                      <a:pt x="1235" y="412"/>
                    </a:lnTo>
                    <a:lnTo>
                      <a:pt x="1235" y="412"/>
                    </a:lnTo>
                    <a:lnTo>
                      <a:pt x="1235" y="414"/>
                    </a:lnTo>
                    <a:lnTo>
                      <a:pt x="1235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4"/>
                    </a:lnTo>
                    <a:lnTo>
                      <a:pt x="1233" y="416"/>
                    </a:lnTo>
                    <a:lnTo>
                      <a:pt x="1232" y="416"/>
                    </a:lnTo>
                    <a:lnTo>
                      <a:pt x="1232" y="416"/>
                    </a:lnTo>
                    <a:lnTo>
                      <a:pt x="1228" y="416"/>
                    </a:lnTo>
                    <a:lnTo>
                      <a:pt x="1228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6" y="416"/>
                    </a:lnTo>
                    <a:lnTo>
                      <a:pt x="1224" y="416"/>
                    </a:lnTo>
                    <a:lnTo>
                      <a:pt x="1224" y="418"/>
                    </a:lnTo>
                    <a:lnTo>
                      <a:pt x="1224" y="418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3" y="419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1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21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3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5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9" y="427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28"/>
                    </a:lnTo>
                    <a:lnTo>
                      <a:pt x="1217" y="430"/>
                    </a:lnTo>
                    <a:lnTo>
                      <a:pt x="1215" y="430"/>
                    </a:lnTo>
                    <a:lnTo>
                      <a:pt x="1215" y="430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4" y="434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2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10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8" y="436"/>
                    </a:lnTo>
                    <a:lnTo>
                      <a:pt x="1206" y="436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6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5" y="437"/>
                    </a:lnTo>
                    <a:lnTo>
                      <a:pt x="1203" y="436"/>
                    </a:lnTo>
                    <a:lnTo>
                      <a:pt x="1203" y="436"/>
                    </a:lnTo>
                    <a:lnTo>
                      <a:pt x="1201" y="436"/>
                    </a:lnTo>
                    <a:lnTo>
                      <a:pt x="1201" y="436"/>
                    </a:lnTo>
                    <a:lnTo>
                      <a:pt x="1199" y="436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9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4"/>
                    </a:lnTo>
                    <a:lnTo>
                      <a:pt x="1197" y="436"/>
                    </a:lnTo>
                    <a:lnTo>
                      <a:pt x="1197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5" y="436"/>
                    </a:lnTo>
                    <a:lnTo>
                      <a:pt x="1194" y="436"/>
                    </a:lnTo>
                    <a:lnTo>
                      <a:pt x="1194" y="436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4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7"/>
                    </a:lnTo>
                    <a:lnTo>
                      <a:pt x="1192" y="439"/>
                    </a:lnTo>
                    <a:lnTo>
                      <a:pt x="1192" y="439"/>
                    </a:lnTo>
                    <a:lnTo>
                      <a:pt x="1190" y="437"/>
                    </a:lnTo>
                    <a:lnTo>
                      <a:pt x="1188" y="437"/>
                    </a:lnTo>
                    <a:lnTo>
                      <a:pt x="1188" y="437"/>
                    </a:lnTo>
                    <a:lnTo>
                      <a:pt x="1186" y="437"/>
                    </a:lnTo>
                    <a:lnTo>
                      <a:pt x="1186" y="437"/>
                    </a:lnTo>
                    <a:lnTo>
                      <a:pt x="1186" y="439"/>
                    </a:lnTo>
                    <a:lnTo>
                      <a:pt x="1186" y="439"/>
                    </a:lnTo>
                    <a:lnTo>
                      <a:pt x="1185" y="441"/>
                    </a:lnTo>
                    <a:lnTo>
                      <a:pt x="1185" y="443"/>
                    </a:lnTo>
                    <a:lnTo>
                      <a:pt x="1183" y="445"/>
                    </a:lnTo>
                    <a:lnTo>
                      <a:pt x="1183" y="445"/>
                    </a:lnTo>
                    <a:lnTo>
                      <a:pt x="1181" y="445"/>
                    </a:lnTo>
                    <a:lnTo>
                      <a:pt x="1181" y="443"/>
                    </a:lnTo>
                    <a:lnTo>
                      <a:pt x="1179" y="443"/>
                    </a:lnTo>
                    <a:lnTo>
                      <a:pt x="1179" y="441"/>
                    </a:lnTo>
                    <a:lnTo>
                      <a:pt x="1177" y="441"/>
                    </a:lnTo>
                    <a:lnTo>
                      <a:pt x="1176" y="441"/>
                    </a:lnTo>
                    <a:lnTo>
                      <a:pt x="1176" y="441"/>
                    </a:lnTo>
                    <a:lnTo>
                      <a:pt x="1174" y="443"/>
                    </a:lnTo>
                    <a:lnTo>
                      <a:pt x="1172" y="445"/>
                    </a:lnTo>
                    <a:lnTo>
                      <a:pt x="1172" y="446"/>
                    </a:lnTo>
                    <a:lnTo>
                      <a:pt x="1172" y="448"/>
                    </a:lnTo>
                    <a:lnTo>
                      <a:pt x="1172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70" y="450"/>
                    </a:lnTo>
                    <a:lnTo>
                      <a:pt x="1168" y="450"/>
                    </a:lnTo>
                    <a:lnTo>
                      <a:pt x="1168" y="450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8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2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7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5" y="454"/>
                    </a:lnTo>
                    <a:lnTo>
                      <a:pt x="1163" y="455"/>
                    </a:lnTo>
                    <a:lnTo>
                      <a:pt x="1163" y="457"/>
                    </a:lnTo>
                    <a:lnTo>
                      <a:pt x="1163" y="457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3" y="459"/>
                    </a:lnTo>
                    <a:lnTo>
                      <a:pt x="1161" y="461"/>
                    </a:lnTo>
                    <a:lnTo>
                      <a:pt x="1159" y="461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3"/>
                    </a:lnTo>
                    <a:lnTo>
                      <a:pt x="1158" y="465"/>
                    </a:lnTo>
                    <a:lnTo>
                      <a:pt x="1158" y="465"/>
                    </a:lnTo>
                    <a:lnTo>
                      <a:pt x="1156" y="466"/>
                    </a:lnTo>
                    <a:lnTo>
                      <a:pt x="1156" y="466"/>
                    </a:lnTo>
                    <a:lnTo>
                      <a:pt x="1154" y="466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68"/>
                    </a:lnTo>
                    <a:lnTo>
                      <a:pt x="1154" y="470"/>
                    </a:lnTo>
                    <a:lnTo>
                      <a:pt x="1154" y="470"/>
                    </a:lnTo>
                    <a:lnTo>
                      <a:pt x="1154" y="472"/>
                    </a:lnTo>
                    <a:lnTo>
                      <a:pt x="1154" y="474"/>
                    </a:lnTo>
                    <a:lnTo>
                      <a:pt x="1152" y="474"/>
                    </a:lnTo>
                    <a:lnTo>
                      <a:pt x="1152" y="474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2" y="477"/>
                    </a:lnTo>
                    <a:lnTo>
                      <a:pt x="1152" y="479"/>
                    </a:lnTo>
                    <a:lnTo>
                      <a:pt x="1152" y="479"/>
                    </a:lnTo>
                    <a:lnTo>
                      <a:pt x="1152" y="481"/>
                    </a:lnTo>
                    <a:lnTo>
                      <a:pt x="1148" y="483"/>
                    </a:lnTo>
                    <a:lnTo>
                      <a:pt x="1147" y="484"/>
                    </a:lnTo>
                    <a:lnTo>
                      <a:pt x="1147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5" y="484"/>
                    </a:lnTo>
                    <a:lnTo>
                      <a:pt x="1143" y="484"/>
                    </a:lnTo>
                    <a:lnTo>
                      <a:pt x="1139" y="484"/>
                    </a:lnTo>
                    <a:lnTo>
                      <a:pt x="1139" y="483"/>
                    </a:lnTo>
                    <a:lnTo>
                      <a:pt x="1138" y="483"/>
                    </a:lnTo>
                    <a:lnTo>
                      <a:pt x="1136" y="483"/>
                    </a:lnTo>
                    <a:lnTo>
                      <a:pt x="1136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3"/>
                    </a:lnTo>
                    <a:lnTo>
                      <a:pt x="1134" y="484"/>
                    </a:lnTo>
                    <a:lnTo>
                      <a:pt x="1132" y="484"/>
                    </a:lnTo>
                    <a:lnTo>
                      <a:pt x="1130" y="486"/>
                    </a:lnTo>
                    <a:lnTo>
                      <a:pt x="1129" y="486"/>
                    </a:lnTo>
                    <a:lnTo>
                      <a:pt x="1127" y="486"/>
                    </a:lnTo>
                    <a:lnTo>
                      <a:pt x="1127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5" y="486"/>
                    </a:lnTo>
                    <a:lnTo>
                      <a:pt x="1123" y="486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3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1" y="488"/>
                    </a:lnTo>
                    <a:lnTo>
                      <a:pt x="1120" y="488"/>
                    </a:lnTo>
                    <a:lnTo>
                      <a:pt x="1120" y="488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8" y="486"/>
                    </a:lnTo>
                    <a:lnTo>
                      <a:pt x="1116" y="486"/>
                    </a:lnTo>
                    <a:lnTo>
                      <a:pt x="1116" y="486"/>
                    </a:lnTo>
                    <a:lnTo>
                      <a:pt x="1116" y="488"/>
                    </a:lnTo>
                    <a:lnTo>
                      <a:pt x="1114" y="488"/>
                    </a:lnTo>
                    <a:lnTo>
                      <a:pt x="1112" y="490"/>
                    </a:lnTo>
                    <a:lnTo>
                      <a:pt x="1110" y="492"/>
                    </a:lnTo>
                    <a:lnTo>
                      <a:pt x="1109" y="493"/>
                    </a:lnTo>
                    <a:lnTo>
                      <a:pt x="1107" y="495"/>
                    </a:lnTo>
                    <a:lnTo>
                      <a:pt x="1105" y="495"/>
                    </a:lnTo>
                    <a:lnTo>
                      <a:pt x="1103" y="495"/>
                    </a:lnTo>
                    <a:lnTo>
                      <a:pt x="1103" y="495"/>
                    </a:lnTo>
                    <a:lnTo>
                      <a:pt x="1101" y="495"/>
                    </a:lnTo>
                    <a:lnTo>
                      <a:pt x="1101" y="495"/>
                    </a:lnTo>
                    <a:lnTo>
                      <a:pt x="1100" y="495"/>
                    </a:lnTo>
                    <a:lnTo>
                      <a:pt x="1100" y="497"/>
                    </a:lnTo>
                    <a:lnTo>
                      <a:pt x="1100" y="497"/>
                    </a:lnTo>
                    <a:lnTo>
                      <a:pt x="1098" y="495"/>
                    </a:lnTo>
                    <a:lnTo>
                      <a:pt x="1098" y="495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8" y="493"/>
                    </a:lnTo>
                    <a:lnTo>
                      <a:pt x="1096" y="493"/>
                    </a:lnTo>
                    <a:lnTo>
                      <a:pt x="1096" y="493"/>
                    </a:lnTo>
                    <a:lnTo>
                      <a:pt x="1094" y="493"/>
                    </a:lnTo>
                    <a:lnTo>
                      <a:pt x="1092" y="493"/>
                    </a:lnTo>
                    <a:lnTo>
                      <a:pt x="1092" y="493"/>
                    </a:lnTo>
                    <a:lnTo>
                      <a:pt x="1092" y="492"/>
                    </a:lnTo>
                    <a:lnTo>
                      <a:pt x="1091" y="492"/>
                    </a:lnTo>
                    <a:lnTo>
                      <a:pt x="1091" y="493"/>
                    </a:lnTo>
                    <a:lnTo>
                      <a:pt x="1091" y="493"/>
                    </a:lnTo>
                    <a:lnTo>
                      <a:pt x="1089" y="493"/>
                    </a:lnTo>
                    <a:lnTo>
                      <a:pt x="1089" y="493"/>
                    </a:lnTo>
                    <a:lnTo>
                      <a:pt x="1087" y="495"/>
                    </a:lnTo>
                    <a:lnTo>
                      <a:pt x="1087" y="493"/>
                    </a:lnTo>
                    <a:lnTo>
                      <a:pt x="1085" y="493"/>
                    </a:lnTo>
                    <a:lnTo>
                      <a:pt x="1083" y="493"/>
                    </a:lnTo>
                    <a:lnTo>
                      <a:pt x="1083" y="493"/>
                    </a:lnTo>
                    <a:lnTo>
                      <a:pt x="1082" y="493"/>
                    </a:lnTo>
                    <a:lnTo>
                      <a:pt x="1080" y="493"/>
                    </a:lnTo>
                    <a:lnTo>
                      <a:pt x="1080" y="493"/>
                    </a:lnTo>
                    <a:lnTo>
                      <a:pt x="1078" y="493"/>
                    </a:lnTo>
                    <a:lnTo>
                      <a:pt x="1078" y="495"/>
                    </a:lnTo>
                    <a:lnTo>
                      <a:pt x="1076" y="495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7"/>
                    </a:lnTo>
                    <a:lnTo>
                      <a:pt x="1076" y="499"/>
                    </a:lnTo>
                    <a:lnTo>
                      <a:pt x="1076" y="499"/>
                    </a:lnTo>
                    <a:lnTo>
                      <a:pt x="1078" y="501"/>
                    </a:lnTo>
                    <a:lnTo>
                      <a:pt x="1080" y="503"/>
                    </a:lnTo>
                    <a:lnTo>
                      <a:pt x="1080" y="503"/>
                    </a:lnTo>
                    <a:lnTo>
                      <a:pt x="1080" y="504"/>
                    </a:lnTo>
                    <a:lnTo>
                      <a:pt x="1078" y="504"/>
                    </a:lnTo>
                    <a:lnTo>
                      <a:pt x="1076" y="504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6"/>
                    </a:lnTo>
                    <a:lnTo>
                      <a:pt x="1076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08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0"/>
                    </a:lnTo>
                    <a:lnTo>
                      <a:pt x="1074" y="512"/>
                    </a:lnTo>
                    <a:lnTo>
                      <a:pt x="1073" y="512"/>
                    </a:lnTo>
                    <a:lnTo>
                      <a:pt x="1073" y="513"/>
                    </a:lnTo>
                    <a:lnTo>
                      <a:pt x="1071" y="513"/>
                    </a:lnTo>
                    <a:lnTo>
                      <a:pt x="1069" y="513"/>
                    </a:lnTo>
                    <a:lnTo>
                      <a:pt x="1067" y="513"/>
                    </a:lnTo>
                    <a:lnTo>
                      <a:pt x="1067" y="513"/>
                    </a:lnTo>
                    <a:lnTo>
                      <a:pt x="1065" y="515"/>
                    </a:lnTo>
                    <a:lnTo>
                      <a:pt x="1065" y="515"/>
                    </a:lnTo>
                    <a:lnTo>
                      <a:pt x="1062" y="515"/>
                    </a:lnTo>
                    <a:lnTo>
                      <a:pt x="1060" y="515"/>
                    </a:lnTo>
                    <a:lnTo>
                      <a:pt x="1058" y="515"/>
                    </a:lnTo>
                    <a:lnTo>
                      <a:pt x="1058" y="515"/>
                    </a:lnTo>
                    <a:lnTo>
                      <a:pt x="1058" y="517"/>
                    </a:lnTo>
                    <a:lnTo>
                      <a:pt x="1056" y="519"/>
                    </a:lnTo>
                    <a:lnTo>
                      <a:pt x="1056" y="519"/>
                    </a:lnTo>
                    <a:lnTo>
                      <a:pt x="1054" y="521"/>
                    </a:lnTo>
                    <a:lnTo>
                      <a:pt x="1054" y="521"/>
                    </a:lnTo>
                    <a:lnTo>
                      <a:pt x="1053" y="519"/>
                    </a:lnTo>
                    <a:lnTo>
                      <a:pt x="1051" y="519"/>
                    </a:lnTo>
                    <a:lnTo>
                      <a:pt x="1051" y="519"/>
                    </a:lnTo>
                    <a:lnTo>
                      <a:pt x="1049" y="519"/>
                    </a:lnTo>
                    <a:lnTo>
                      <a:pt x="1049" y="521"/>
                    </a:lnTo>
                    <a:lnTo>
                      <a:pt x="1047" y="521"/>
                    </a:lnTo>
                    <a:lnTo>
                      <a:pt x="1047" y="522"/>
                    </a:lnTo>
                    <a:lnTo>
                      <a:pt x="1047" y="522"/>
                    </a:lnTo>
                    <a:lnTo>
                      <a:pt x="1047" y="524"/>
                    </a:lnTo>
                    <a:lnTo>
                      <a:pt x="1045" y="526"/>
                    </a:lnTo>
                    <a:lnTo>
                      <a:pt x="1045" y="526"/>
                    </a:lnTo>
                    <a:lnTo>
                      <a:pt x="1044" y="526"/>
                    </a:lnTo>
                    <a:lnTo>
                      <a:pt x="1042" y="526"/>
                    </a:lnTo>
                    <a:lnTo>
                      <a:pt x="1040" y="526"/>
                    </a:lnTo>
                    <a:lnTo>
                      <a:pt x="1038" y="526"/>
                    </a:lnTo>
                    <a:lnTo>
                      <a:pt x="1038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6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28"/>
                    </a:lnTo>
                    <a:lnTo>
                      <a:pt x="1035" y="530"/>
                    </a:lnTo>
                    <a:lnTo>
                      <a:pt x="1033" y="530"/>
                    </a:lnTo>
                    <a:lnTo>
                      <a:pt x="1033" y="530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3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31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1"/>
                    </a:lnTo>
                    <a:lnTo>
                      <a:pt x="1029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3"/>
                    </a:lnTo>
                    <a:lnTo>
                      <a:pt x="1027" y="535"/>
                    </a:lnTo>
                    <a:lnTo>
                      <a:pt x="1027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5" y="535"/>
                    </a:lnTo>
                    <a:lnTo>
                      <a:pt x="1024" y="535"/>
                    </a:lnTo>
                    <a:lnTo>
                      <a:pt x="1024" y="535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7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4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2" y="539"/>
                    </a:lnTo>
                    <a:lnTo>
                      <a:pt x="1020" y="539"/>
                    </a:lnTo>
                    <a:lnTo>
                      <a:pt x="1020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9"/>
                    </a:lnTo>
                    <a:lnTo>
                      <a:pt x="1018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6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5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3" y="537"/>
                    </a:lnTo>
                    <a:lnTo>
                      <a:pt x="1011" y="537"/>
                    </a:lnTo>
                    <a:lnTo>
                      <a:pt x="1011" y="537"/>
                    </a:lnTo>
                    <a:lnTo>
                      <a:pt x="1009" y="537"/>
                    </a:lnTo>
                    <a:lnTo>
                      <a:pt x="1009" y="539"/>
                    </a:lnTo>
                    <a:lnTo>
                      <a:pt x="1009" y="539"/>
                    </a:lnTo>
                    <a:lnTo>
                      <a:pt x="1009" y="541"/>
                    </a:lnTo>
                    <a:lnTo>
                      <a:pt x="1009" y="541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7" y="542"/>
                    </a:lnTo>
                    <a:lnTo>
                      <a:pt x="1006" y="542"/>
                    </a:lnTo>
                    <a:lnTo>
                      <a:pt x="1006" y="542"/>
                    </a:lnTo>
                    <a:lnTo>
                      <a:pt x="1004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2" y="542"/>
                    </a:lnTo>
                    <a:lnTo>
                      <a:pt x="1000" y="542"/>
                    </a:lnTo>
                    <a:lnTo>
                      <a:pt x="1000" y="542"/>
                    </a:lnTo>
                    <a:lnTo>
                      <a:pt x="998" y="542"/>
                    </a:lnTo>
                    <a:lnTo>
                      <a:pt x="998" y="542"/>
                    </a:lnTo>
                    <a:lnTo>
                      <a:pt x="997" y="542"/>
                    </a:lnTo>
                    <a:lnTo>
                      <a:pt x="997" y="542"/>
                    </a:lnTo>
                    <a:lnTo>
                      <a:pt x="995" y="542"/>
                    </a:lnTo>
                    <a:lnTo>
                      <a:pt x="995" y="542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5" y="544"/>
                    </a:lnTo>
                    <a:lnTo>
                      <a:pt x="993" y="544"/>
                    </a:lnTo>
                    <a:lnTo>
                      <a:pt x="993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4"/>
                    </a:lnTo>
                    <a:lnTo>
                      <a:pt x="991" y="546"/>
                    </a:lnTo>
                    <a:lnTo>
                      <a:pt x="991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9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8" y="546"/>
                    </a:lnTo>
                    <a:lnTo>
                      <a:pt x="986" y="546"/>
                    </a:lnTo>
                    <a:lnTo>
                      <a:pt x="986" y="546"/>
                    </a:lnTo>
                    <a:lnTo>
                      <a:pt x="984" y="546"/>
                    </a:lnTo>
                    <a:lnTo>
                      <a:pt x="984" y="546"/>
                    </a:lnTo>
                    <a:lnTo>
                      <a:pt x="984" y="548"/>
                    </a:lnTo>
                    <a:lnTo>
                      <a:pt x="984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48"/>
                    </a:lnTo>
                    <a:lnTo>
                      <a:pt x="980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8" y="550"/>
                    </a:lnTo>
                    <a:lnTo>
                      <a:pt x="977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5" y="550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1"/>
                    </a:lnTo>
                    <a:lnTo>
                      <a:pt x="973" y="553"/>
                    </a:lnTo>
                    <a:lnTo>
                      <a:pt x="973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3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71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9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8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6" y="555"/>
                    </a:lnTo>
                    <a:lnTo>
                      <a:pt x="964" y="555"/>
                    </a:lnTo>
                    <a:lnTo>
                      <a:pt x="964" y="555"/>
                    </a:lnTo>
                    <a:lnTo>
                      <a:pt x="964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2" y="557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60" y="555"/>
                    </a:lnTo>
                    <a:lnTo>
                      <a:pt x="959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7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5"/>
                    </a:lnTo>
                    <a:lnTo>
                      <a:pt x="955" y="557"/>
                    </a:lnTo>
                    <a:lnTo>
                      <a:pt x="955" y="559"/>
                    </a:lnTo>
                    <a:lnTo>
                      <a:pt x="953" y="559"/>
                    </a:lnTo>
                    <a:lnTo>
                      <a:pt x="953" y="559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0"/>
                    </a:lnTo>
                    <a:lnTo>
                      <a:pt x="953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2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1" y="564"/>
                    </a:lnTo>
                    <a:lnTo>
                      <a:pt x="953" y="566"/>
                    </a:lnTo>
                    <a:lnTo>
                      <a:pt x="953" y="566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3" y="568"/>
                    </a:lnTo>
                    <a:lnTo>
                      <a:pt x="955" y="568"/>
                    </a:lnTo>
                    <a:lnTo>
                      <a:pt x="955" y="569"/>
                    </a:lnTo>
                    <a:lnTo>
                      <a:pt x="955" y="569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3" y="571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1" y="573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50" y="575"/>
                    </a:lnTo>
                    <a:lnTo>
                      <a:pt x="948" y="575"/>
                    </a:lnTo>
                    <a:lnTo>
                      <a:pt x="948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6" y="575"/>
                    </a:lnTo>
                    <a:lnTo>
                      <a:pt x="944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2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40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5"/>
                    </a:lnTo>
                    <a:lnTo>
                      <a:pt x="939" y="577"/>
                    </a:lnTo>
                    <a:lnTo>
                      <a:pt x="939" y="577"/>
                    </a:lnTo>
                    <a:lnTo>
                      <a:pt x="937" y="577"/>
                    </a:lnTo>
                    <a:lnTo>
                      <a:pt x="937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5" y="577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3" y="579"/>
                    </a:lnTo>
                    <a:lnTo>
                      <a:pt x="931" y="579"/>
                    </a:lnTo>
                    <a:lnTo>
                      <a:pt x="931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30" y="579"/>
                    </a:lnTo>
                    <a:lnTo>
                      <a:pt x="928" y="579"/>
                    </a:lnTo>
                    <a:lnTo>
                      <a:pt x="928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6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4" y="579"/>
                    </a:lnTo>
                    <a:lnTo>
                      <a:pt x="922" y="579"/>
                    </a:lnTo>
                    <a:lnTo>
                      <a:pt x="922" y="580"/>
                    </a:lnTo>
                    <a:lnTo>
                      <a:pt x="922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21" y="580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9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2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7" y="584"/>
                    </a:lnTo>
                    <a:lnTo>
                      <a:pt x="915" y="584"/>
                    </a:lnTo>
                    <a:lnTo>
                      <a:pt x="915" y="586"/>
                    </a:lnTo>
                    <a:lnTo>
                      <a:pt x="913" y="586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2" y="584"/>
                    </a:lnTo>
                    <a:lnTo>
                      <a:pt x="910" y="584"/>
                    </a:lnTo>
                    <a:lnTo>
                      <a:pt x="910" y="584"/>
                    </a:lnTo>
                    <a:lnTo>
                      <a:pt x="908" y="584"/>
                    </a:lnTo>
                    <a:lnTo>
                      <a:pt x="908" y="584"/>
                    </a:lnTo>
                    <a:lnTo>
                      <a:pt x="906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2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4" y="584"/>
                    </a:lnTo>
                    <a:lnTo>
                      <a:pt x="902" y="584"/>
                    </a:lnTo>
                    <a:lnTo>
                      <a:pt x="902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901" y="584"/>
                    </a:lnTo>
                    <a:lnTo>
                      <a:pt x="899" y="584"/>
                    </a:lnTo>
                    <a:lnTo>
                      <a:pt x="899" y="584"/>
                    </a:lnTo>
                    <a:lnTo>
                      <a:pt x="899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7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5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3" y="586"/>
                    </a:lnTo>
                    <a:lnTo>
                      <a:pt x="892" y="586"/>
                    </a:lnTo>
                    <a:lnTo>
                      <a:pt x="890" y="586"/>
                    </a:lnTo>
                    <a:lnTo>
                      <a:pt x="890" y="586"/>
                    </a:lnTo>
                    <a:lnTo>
                      <a:pt x="888" y="586"/>
                    </a:lnTo>
                    <a:lnTo>
                      <a:pt x="888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6" y="586"/>
                    </a:lnTo>
                    <a:lnTo>
                      <a:pt x="884" y="586"/>
                    </a:lnTo>
                    <a:lnTo>
                      <a:pt x="883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81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9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7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5" y="586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4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8"/>
                    </a:lnTo>
                    <a:lnTo>
                      <a:pt x="872" y="589"/>
                    </a:lnTo>
                    <a:lnTo>
                      <a:pt x="872" y="589"/>
                    </a:lnTo>
                    <a:lnTo>
                      <a:pt x="870" y="589"/>
                    </a:lnTo>
                    <a:lnTo>
                      <a:pt x="868" y="589"/>
                    </a:lnTo>
                    <a:lnTo>
                      <a:pt x="866" y="591"/>
                    </a:lnTo>
                    <a:lnTo>
                      <a:pt x="866" y="591"/>
                    </a:lnTo>
                    <a:lnTo>
                      <a:pt x="865" y="589"/>
                    </a:lnTo>
                    <a:lnTo>
                      <a:pt x="863" y="591"/>
                    </a:lnTo>
                    <a:lnTo>
                      <a:pt x="861" y="589"/>
                    </a:lnTo>
                    <a:lnTo>
                      <a:pt x="861" y="589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61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1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59" y="593"/>
                    </a:lnTo>
                    <a:lnTo>
                      <a:pt x="861" y="593"/>
                    </a:lnTo>
                    <a:lnTo>
                      <a:pt x="861" y="593"/>
                    </a:lnTo>
                    <a:lnTo>
                      <a:pt x="861" y="595"/>
                    </a:lnTo>
                    <a:lnTo>
                      <a:pt x="861" y="595"/>
                    </a:lnTo>
                    <a:lnTo>
                      <a:pt x="859" y="595"/>
                    </a:lnTo>
                    <a:lnTo>
                      <a:pt x="859" y="595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7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9" y="598"/>
                    </a:lnTo>
                    <a:lnTo>
                      <a:pt x="857" y="598"/>
                    </a:lnTo>
                    <a:lnTo>
                      <a:pt x="857" y="598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7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5" y="600"/>
                    </a:lnTo>
                    <a:lnTo>
                      <a:pt x="854" y="602"/>
                    </a:lnTo>
                    <a:lnTo>
                      <a:pt x="854" y="602"/>
                    </a:lnTo>
                    <a:lnTo>
                      <a:pt x="854" y="604"/>
                    </a:lnTo>
                    <a:lnTo>
                      <a:pt x="854" y="604"/>
                    </a:lnTo>
                    <a:lnTo>
                      <a:pt x="852" y="604"/>
                    </a:lnTo>
                    <a:lnTo>
                      <a:pt x="852" y="604"/>
                    </a:lnTo>
                    <a:lnTo>
                      <a:pt x="850" y="604"/>
                    </a:lnTo>
                    <a:lnTo>
                      <a:pt x="850" y="604"/>
                    </a:lnTo>
                    <a:lnTo>
                      <a:pt x="848" y="604"/>
                    </a:lnTo>
                    <a:lnTo>
                      <a:pt x="848" y="604"/>
                    </a:lnTo>
                    <a:lnTo>
                      <a:pt x="848" y="602"/>
                    </a:lnTo>
                    <a:lnTo>
                      <a:pt x="846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5" y="602"/>
                    </a:lnTo>
                    <a:lnTo>
                      <a:pt x="843" y="602"/>
                    </a:lnTo>
                    <a:lnTo>
                      <a:pt x="843" y="602"/>
                    </a:lnTo>
                    <a:lnTo>
                      <a:pt x="841" y="602"/>
                    </a:lnTo>
                    <a:lnTo>
                      <a:pt x="841" y="602"/>
                    </a:lnTo>
                    <a:lnTo>
                      <a:pt x="839" y="602"/>
                    </a:lnTo>
                    <a:lnTo>
                      <a:pt x="837" y="602"/>
                    </a:lnTo>
                    <a:lnTo>
                      <a:pt x="837" y="602"/>
                    </a:lnTo>
                    <a:lnTo>
                      <a:pt x="836" y="602"/>
                    </a:lnTo>
                    <a:lnTo>
                      <a:pt x="834" y="602"/>
                    </a:lnTo>
                    <a:lnTo>
                      <a:pt x="834" y="602"/>
                    </a:lnTo>
                    <a:lnTo>
                      <a:pt x="832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30" y="600"/>
                    </a:lnTo>
                    <a:lnTo>
                      <a:pt x="828" y="600"/>
                    </a:lnTo>
                    <a:lnTo>
                      <a:pt x="827" y="600"/>
                    </a:lnTo>
                    <a:lnTo>
                      <a:pt x="827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3" y="600"/>
                    </a:lnTo>
                    <a:lnTo>
                      <a:pt x="821" y="602"/>
                    </a:lnTo>
                    <a:lnTo>
                      <a:pt x="821" y="602"/>
                    </a:lnTo>
                    <a:lnTo>
                      <a:pt x="821" y="600"/>
                    </a:lnTo>
                    <a:lnTo>
                      <a:pt x="821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9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7" y="600"/>
                    </a:lnTo>
                    <a:lnTo>
                      <a:pt x="816" y="600"/>
                    </a:lnTo>
                    <a:lnTo>
                      <a:pt x="814" y="600"/>
                    </a:lnTo>
                    <a:lnTo>
                      <a:pt x="814" y="600"/>
                    </a:lnTo>
                    <a:lnTo>
                      <a:pt x="814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8"/>
                    </a:lnTo>
                    <a:lnTo>
                      <a:pt x="812" y="597"/>
                    </a:lnTo>
                    <a:lnTo>
                      <a:pt x="810" y="597"/>
                    </a:lnTo>
                    <a:lnTo>
                      <a:pt x="810" y="597"/>
                    </a:lnTo>
                    <a:lnTo>
                      <a:pt x="808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7" y="597"/>
                    </a:lnTo>
                    <a:lnTo>
                      <a:pt x="805" y="597"/>
                    </a:lnTo>
                    <a:lnTo>
                      <a:pt x="803" y="597"/>
                    </a:lnTo>
                    <a:lnTo>
                      <a:pt x="801" y="597"/>
                    </a:lnTo>
                    <a:lnTo>
                      <a:pt x="801" y="597"/>
                    </a:lnTo>
                    <a:lnTo>
                      <a:pt x="801" y="598"/>
                    </a:lnTo>
                    <a:lnTo>
                      <a:pt x="801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9" y="598"/>
                    </a:lnTo>
                    <a:lnTo>
                      <a:pt x="798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6" y="598"/>
                    </a:lnTo>
                    <a:lnTo>
                      <a:pt x="794" y="598"/>
                    </a:lnTo>
                    <a:lnTo>
                      <a:pt x="794" y="600"/>
                    </a:lnTo>
                    <a:lnTo>
                      <a:pt x="792" y="598"/>
                    </a:lnTo>
                    <a:lnTo>
                      <a:pt x="792" y="598"/>
                    </a:lnTo>
                    <a:lnTo>
                      <a:pt x="790" y="598"/>
                    </a:lnTo>
                    <a:lnTo>
                      <a:pt x="790" y="598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9" y="600"/>
                    </a:lnTo>
                    <a:lnTo>
                      <a:pt x="787" y="602"/>
                    </a:lnTo>
                    <a:lnTo>
                      <a:pt x="787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5" y="602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3" y="604"/>
                    </a:lnTo>
                    <a:lnTo>
                      <a:pt x="781" y="604"/>
                    </a:lnTo>
                    <a:lnTo>
                      <a:pt x="781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6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80" y="607"/>
                    </a:lnTo>
                    <a:lnTo>
                      <a:pt x="778" y="609"/>
                    </a:lnTo>
                    <a:lnTo>
                      <a:pt x="778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09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1"/>
                    </a:lnTo>
                    <a:lnTo>
                      <a:pt x="780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8" y="613"/>
                    </a:lnTo>
                    <a:lnTo>
                      <a:pt x="776" y="615"/>
                    </a:lnTo>
                    <a:lnTo>
                      <a:pt x="776" y="615"/>
                    </a:lnTo>
                    <a:lnTo>
                      <a:pt x="776" y="613"/>
                    </a:lnTo>
                    <a:lnTo>
                      <a:pt x="776" y="613"/>
                    </a:lnTo>
                    <a:lnTo>
                      <a:pt x="774" y="613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4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2" y="611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70" y="609"/>
                    </a:lnTo>
                    <a:lnTo>
                      <a:pt x="769" y="607"/>
                    </a:lnTo>
                    <a:lnTo>
                      <a:pt x="769" y="607"/>
                    </a:lnTo>
                    <a:lnTo>
                      <a:pt x="769" y="609"/>
                    </a:lnTo>
                    <a:lnTo>
                      <a:pt x="769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5" y="609"/>
                    </a:lnTo>
                    <a:lnTo>
                      <a:pt x="763" y="609"/>
                    </a:lnTo>
                    <a:lnTo>
                      <a:pt x="763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61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09"/>
                    </a:lnTo>
                    <a:lnTo>
                      <a:pt x="758" y="611"/>
                    </a:lnTo>
                    <a:lnTo>
                      <a:pt x="758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6" y="611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3"/>
                    </a:lnTo>
                    <a:lnTo>
                      <a:pt x="754" y="615"/>
                    </a:lnTo>
                    <a:lnTo>
                      <a:pt x="752" y="615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2" y="613"/>
                    </a:lnTo>
                    <a:lnTo>
                      <a:pt x="751" y="613"/>
                    </a:lnTo>
                    <a:lnTo>
                      <a:pt x="751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9" y="613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5"/>
                    </a:lnTo>
                    <a:lnTo>
                      <a:pt x="747" y="617"/>
                    </a:lnTo>
                    <a:lnTo>
                      <a:pt x="747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5" y="617"/>
                    </a:lnTo>
                    <a:lnTo>
                      <a:pt x="743" y="617"/>
                    </a:lnTo>
                    <a:lnTo>
                      <a:pt x="742" y="617"/>
                    </a:lnTo>
                    <a:lnTo>
                      <a:pt x="742" y="617"/>
                    </a:lnTo>
                    <a:lnTo>
                      <a:pt x="742" y="618"/>
                    </a:lnTo>
                    <a:lnTo>
                      <a:pt x="740" y="618"/>
                    </a:lnTo>
                    <a:lnTo>
                      <a:pt x="740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8" y="618"/>
                    </a:lnTo>
                    <a:lnTo>
                      <a:pt x="736" y="618"/>
                    </a:lnTo>
                    <a:lnTo>
                      <a:pt x="736" y="618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6" y="620"/>
                    </a:lnTo>
                    <a:lnTo>
                      <a:pt x="734" y="620"/>
                    </a:lnTo>
                    <a:lnTo>
                      <a:pt x="734" y="620"/>
                    </a:lnTo>
                    <a:lnTo>
                      <a:pt x="734" y="622"/>
                    </a:lnTo>
                    <a:lnTo>
                      <a:pt x="731" y="622"/>
                    </a:lnTo>
                    <a:lnTo>
                      <a:pt x="729" y="620"/>
                    </a:lnTo>
                    <a:lnTo>
                      <a:pt x="729" y="620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7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2"/>
                    </a:lnTo>
                    <a:lnTo>
                      <a:pt x="725" y="624"/>
                    </a:lnTo>
                    <a:lnTo>
                      <a:pt x="725" y="624"/>
                    </a:lnTo>
                    <a:lnTo>
                      <a:pt x="723" y="624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6"/>
                    </a:lnTo>
                    <a:lnTo>
                      <a:pt x="723" y="627"/>
                    </a:lnTo>
                    <a:lnTo>
                      <a:pt x="723" y="627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2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20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8" y="629"/>
                    </a:lnTo>
                    <a:lnTo>
                      <a:pt x="716" y="629"/>
                    </a:lnTo>
                    <a:lnTo>
                      <a:pt x="716" y="631"/>
                    </a:lnTo>
                    <a:lnTo>
                      <a:pt x="716" y="631"/>
                    </a:lnTo>
                    <a:lnTo>
                      <a:pt x="714" y="631"/>
                    </a:lnTo>
                    <a:lnTo>
                      <a:pt x="714" y="631"/>
                    </a:lnTo>
                    <a:lnTo>
                      <a:pt x="714" y="629"/>
                    </a:lnTo>
                    <a:lnTo>
                      <a:pt x="714" y="629"/>
                    </a:lnTo>
                    <a:lnTo>
                      <a:pt x="713" y="629"/>
                    </a:lnTo>
                    <a:lnTo>
                      <a:pt x="713" y="629"/>
                    </a:lnTo>
                    <a:lnTo>
                      <a:pt x="711" y="629"/>
                    </a:lnTo>
                    <a:lnTo>
                      <a:pt x="711" y="629"/>
                    </a:lnTo>
                    <a:lnTo>
                      <a:pt x="709" y="629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9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7"/>
                    </a:lnTo>
                    <a:lnTo>
                      <a:pt x="707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5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6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7"/>
                    </a:lnTo>
                    <a:lnTo>
                      <a:pt x="704" y="629"/>
                    </a:lnTo>
                    <a:lnTo>
                      <a:pt x="704" y="629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4" y="631"/>
                    </a:lnTo>
                    <a:lnTo>
                      <a:pt x="705" y="631"/>
                    </a:lnTo>
                    <a:lnTo>
                      <a:pt x="705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4" y="633"/>
                    </a:lnTo>
                    <a:lnTo>
                      <a:pt x="705" y="633"/>
                    </a:lnTo>
                    <a:lnTo>
                      <a:pt x="705" y="633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4" y="635"/>
                    </a:lnTo>
                    <a:lnTo>
                      <a:pt x="702" y="635"/>
                    </a:lnTo>
                    <a:lnTo>
                      <a:pt x="702" y="635"/>
                    </a:lnTo>
                    <a:lnTo>
                      <a:pt x="702" y="636"/>
                    </a:lnTo>
                    <a:lnTo>
                      <a:pt x="702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700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8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6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5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6"/>
                    </a:lnTo>
                    <a:lnTo>
                      <a:pt x="693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38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91" y="640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9" y="642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7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5" y="640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4" y="642"/>
                    </a:lnTo>
                    <a:lnTo>
                      <a:pt x="682" y="642"/>
                    </a:lnTo>
                    <a:lnTo>
                      <a:pt x="682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80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2"/>
                    </a:lnTo>
                    <a:lnTo>
                      <a:pt x="678" y="644"/>
                    </a:lnTo>
                    <a:lnTo>
                      <a:pt x="678" y="644"/>
                    </a:lnTo>
                    <a:lnTo>
                      <a:pt x="676" y="644"/>
                    </a:lnTo>
                    <a:lnTo>
                      <a:pt x="676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4"/>
                    </a:lnTo>
                    <a:lnTo>
                      <a:pt x="675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5"/>
                    </a:lnTo>
                    <a:lnTo>
                      <a:pt x="673" y="644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71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5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7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49"/>
                    </a:lnTo>
                    <a:lnTo>
                      <a:pt x="669" y="651"/>
                    </a:lnTo>
                    <a:lnTo>
                      <a:pt x="669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7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6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51"/>
                    </a:lnTo>
                    <a:lnTo>
                      <a:pt x="664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2" y="649"/>
                    </a:lnTo>
                    <a:lnTo>
                      <a:pt x="660" y="649"/>
                    </a:lnTo>
                    <a:lnTo>
                      <a:pt x="660" y="649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60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8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7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5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3" y="647"/>
                    </a:lnTo>
                    <a:lnTo>
                      <a:pt x="651" y="647"/>
                    </a:lnTo>
                    <a:lnTo>
                      <a:pt x="647" y="647"/>
                    </a:lnTo>
                    <a:lnTo>
                      <a:pt x="647" y="647"/>
                    </a:lnTo>
                    <a:lnTo>
                      <a:pt x="647" y="645"/>
                    </a:lnTo>
                    <a:lnTo>
                      <a:pt x="646" y="645"/>
                    </a:lnTo>
                    <a:lnTo>
                      <a:pt x="646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5"/>
                    </a:lnTo>
                    <a:lnTo>
                      <a:pt x="644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4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2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2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40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7" y="640"/>
                    </a:lnTo>
                    <a:lnTo>
                      <a:pt x="635" y="640"/>
                    </a:lnTo>
                    <a:lnTo>
                      <a:pt x="635" y="640"/>
                    </a:lnTo>
                    <a:lnTo>
                      <a:pt x="633" y="640"/>
                    </a:lnTo>
                    <a:lnTo>
                      <a:pt x="633" y="640"/>
                    </a:lnTo>
                    <a:lnTo>
                      <a:pt x="631" y="640"/>
                    </a:lnTo>
                    <a:lnTo>
                      <a:pt x="629" y="640"/>
                    </a:lnTo>
                    <a:lnTo>
                      <a:pt x="629" y="640"/>
                    </a:lnTo>
                    <a:lnTo>
                      <a:pt x="628" y="640"/>
                    </a:lnTo>
                    <a:lnTo>
                      <a:pt x="628" y="638"/>
                    </a:lnTo>
                    <a:lnTo>
                      <a:pt x="628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8"/>
                    </a:lnTo>
                    <a:lnTo>
                      <a:pt x="626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4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2" y="636"/>
                    </a:lnTo>
                    <a:lnTo>
                      <a:pt x="620" y="636"/>
                    </a:lnTo>
                    <a:lnTo>
                      <a:pt x="620" y="636"/>
                    </a:lnTo>
                    <a:lnTo>
                      <a:pt x="619" y="636"/>
                    </a:lnTo>
                    <a:lnTo>
                      <a:pt x="619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7" y="636"/>
                    </a:lnTo>
                    <a:lnTo>
                      <a:pt x="615" y="636"/>
                    </a:lnTo>
                    <a:lnTo>
                      <a:pt x="615" y="636"/>
                    </a:lnTo>
                    <a:lnTo>
                      <a:pt x="613" y="636"/>
                    </a:lnTo>
                    <a:lnTo>
                      <a:pt x="613" y="636"/>
                    </a:lnTo>
                    <a:lnTo>
                      <a:pt x="613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1" y="638"/>
                    </a:lnTo>
                    <a:lnTo>
                      <a:pt x="610" y="636"/>
                    </a:lnTo>
                    <a:lnTo>
                      <a:pt x="610" y="636"/>
                    </a:lnTo>
                    <a:lnTo>
                      <a:pt x="608" y="636"/>
                    </a:lnTo>
                    <a:lnTo>
                      <a:pt x="608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6" y="636"/>
                    </a:lnTo>
                    <a:lnTo>
                      <a:pt x="604" y="638"/>
                    </a:lnTo>
                    <a:lnTo>
                      <a:pt x="604" y="638"/>
                    </a:lnTo>
                    <a:lnTo>
                      <a:pt x="602" y="638"/>
                    </a:lnTo>
                    <a:lnTo>
                      <a:pt x="602" y="638"/>
                    </a:lnTo>
                    <a:lnTo>
                      <a:pt x="600" y="638"/>
                    </a:lnTo>
                    <a:lnTo>
                      <a:pt x="600" y="638"/>
                    </a:lnTo>
                    <a:lnTo>
                      <a:pt x="600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0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9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7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5" y="642"/>
                    </a:lnTo>
                    <a:lnTo>
                      <a:pt x="593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1" y="642"/>
                    </a:lnTo>
                    <a:lnTo>
                      <a:pt x="590" y="642"/>
                    </a:lnTo>
                    <a:lnTo>
                      <a:pt x="590" y="642"/>
                    </a:lnTo>
                    <a:lnTo>
                      <a:pt x="588" y="640"/>
                    </a:lnTo>
                    <a:lnTo>
                      <a:pt x="588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6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40"/>
                    </a:lnTo>
                    <a:lnTo>
                      <a:pt x="584" y="638"/>
                    </a:lnTo>
                    <a:lnTo>
                      <a:pt x="582" y="638"/>
                    </a:lnTo>
                    <a:lnTo>
                      <a:pt x="582" y="638"/>
                    </a:lnTo>
                    <a:lnTo>
                      <a:pt x="581" y="638"/>
                    </a:lnTo>
                    <a:lnTo>
                      <a:pt x="581" y="638"/>
                    </a:lnTo>
                    <a:lnTo>
                      <a:pt x="579" y="638"/>
                    </a:lnTo>
                    <a:lnTo>
                      <a:pt x="577" y="638"/>
                    </a:lnTo>
                    <a:lnTo>
                      <a:pt x="577" y="638"/>
                    </a:lnTo>
                    <a:lnTo>
                      <a:pt x="575" y="638"/>
                    </a:lnTo>
                    <a:lnTo>
                      <a:pt x="575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70" y="636"/>
                    </a:lnTo>
                    <a:lnTo>
                      <a:pt x="568" y="636"/>
                    </a:lnTo>
                    <a:lnTo>
                      <a:pt x="568" y="636"/>
                    </a:lnTo>
                    <a:lnTo>
                      <a:pt x="566" y="636"/>
                    </a:lnTo>
                    <a:lnTo>
                      <a:pt x="566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4" y="636"/>
                    </a:lnTo>
                    <a:lnTo>
                      <a:pt x="561" y="635"/>
                    </a:lnTo>
                    <a:lnTo>
                      <a:pt x="561" y="635"/>
                    </a:lnTo>
                    <a:lnTo>
                      <a:pt x="559" y="635"/>
                    </a:lnTo>
                    <a:lnTo>
                      <a:pt x="559" y="635"/>
                    </a:lnTo>
                    <a:lnTo>
                      <a:pt x="557" y="633"/>
                    </a:lnTo>
                    <a:lnTo>
                      <a:pt x="557" y="633"/>
                    </a:lnTo>
                    <a:lnTo>
                      <a:pt x="555" y="631"/>
                    </a:lnTo>
                    <a:lnTo>
                      <a:pt x="555" y="633"/>
                    </a:lnTo>
                    <a:lnTo>
                      <a:pt x="555" y="633"/>
                    </a:lnTo>
                    <a:lnTo>
                      <a:pt x="553" y="633"/>
                    </a:lnTo>
                    <a:lnTo>
                      <a:pt x="553" y="633"/>
                    </a:lnTo>
                    <a:lnTo>
                      <a:pt x="553" y="631"/>
                    </a:lnTo>
                    <a:lnTo>
                      <a:pt x="553" y="631"/>
                    </a:lnTo>
                    <a:lnTo>
                      <a:pt x="552" y="631"/>
                    </a:lnTo>
                    <a:lnTo>
                      <a:pt x="552" y="631"/>
                    </a:lnTo>
                    <a:lnTo>
                      <a:pt x="552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50" y="629"/>
                    </a:lnTo>
                    <a:lnTo>
                      <a:pt x="548" y="629"/>
                    </a:lnTo>
                    <a:lnTo>
                      <a:pt x="548" y="631"/>
                    </a:lnTo>
                    <a:lnTo>
                      <a:pt x="546" y="631"/>
                    </a:lnTo>
                    <a:lnTo>
                      <a:pt x="546" y="631"/>
                    </a:lnTo>
                    <a:lnTo>
                      <a:pt x="544" y="631"/>
                    </a:lnTo>
                    <a:lnTo>
                      <a:pt x="544" y="631"/>
                    </a:lnTo>
                    <a:lnTo>
                      <a:pt x="543" y="631"/>
                    </a:lnTo>
                    <a:lnTo>
                      <a:pt x="541" y="631"/>
                    </a:lnTo>
                    <a:lnTo>
                      <a:pt x="541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9" y="629"/>
                    </a:lnTo>
                    <a:lnTo>
                      <a:pt x="537" y="629"/>
                    </a:lnTo>
                    <a:lnTo>
                      <a:pt x="537" y="629"/>
                    </a:lnTo>
                    <a:lnTo>
                      <a:pt x="535" y="629"/>
                    </a:lnTo>
                    <a:lnTo>
                      <a:pt x="534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2" y="629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30" y="631"/>
                    </a:lnTo>
                    <a:lnTo>
                      <a:pt x="528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6" y="629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4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7"/>
                    </a:lnTo>
                    <a:lnTo>
                      <a:pt x="523" y="626"/>
                    </a:lnTo>
                    <a:lnTo>
                      <a:pt x="523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6"/>
                    </a:lnTo>
                    <a:lnTo>
                      <a:pt x="521" y="624"/>
                    </a:lnTo>
                    <a:lnTo>
                      <a:pt x="519" y="624"/>
                    </a:lnTo>
                    <a:lnTo>
                      <a:pt x="517" y="624"/>
                    </a:lnTo>
                    <a:lnTo>
                      <a:pt x="515" y="624"/>
                    </a:lnTo>
                    <a:lnTo>
                      <a:pt x="514" y="624"/>
                    </a:lnTo>
                    <a:lnTo>
                      <a:pt x="514" y="624"/>
                    </a:lnTo>
                    <a:lnTo>
                      <a:pt x="514" y="626"/>
                    </a:lnTo>
                    <a:lnTo>
                      <a:pt x="514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2" y="626"/>
                    </a:lnTo>
                    <a:lnTo>
                      <a:pt x="510" y="626"/>
                    </a:lnTo>
                    <a:lnTo>
                      <a:pt x="510" y="626"/>
                    </a:lnTo>
                    <a:lnTo>
                      <a:pt x="508" y="626"/>
                    </a:lnTo>
                    <a:lnTo>
                      <a:pt x="508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6" y="626"/>
                    </a:lnTo>
                    <a:lnTo>
                      <a:pt x="505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3" y="626"/>
                    </a:lnTo>
                    <a:lnTo>
                      <a:pt x="501" y="626"/>
                    </a:lnTo>
                    <a:lnTo>
                      <a:pt x="499" y="626"/>
                    </a:lnTo>
                    <a:lnTo>
                      <a:pt x="499" y="626"/>
                    </a:lnTo>
                    <a:lnTo>
                      <a:pt x="497" y="626"/>
                    </a:lnTo>
                    <a:lnTo>
                      <a:pt x="496" y="626"/>
                    </a:lnTo>
                    <a:lnTo>
                      <a:pt x="496" y="626"/>
                    </a:lnTo>
                    <a:lnTo>
                      <a:pt x="494" y="624"/>
                    </a:lnTo>
                    <a:lnTo>
                      <a:pt x="494" y="624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4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2" y="622"/>
                    </a:lnTo>
                    <a:lnTo>
                      <a:pt x="490" y="622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90" y="624"/>
                    </a:lnTo>
                    <a:lnTo>
                      <a:pt x="488" y="624"/>
                    </a:lnTo>
                    <a:lnTo>
                      <a:pt x="488" y="626"/>
                    </a:lnTo>
                    <a:lnTo>
                      <a:pt x="488" y="626"/>
                    </a:lnTo>
                    <a:lnTo>
                      <a:pt x="487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5" y="626"/>
                    </a:lnTo>
                    <a:lnTo>
                      <a:pt x="483" y="624"/>
                    </a:lnTo>
                    <a:lnTo>
                      <a:pt x="483" y="624"/>
                    </a:lnTo>
                    <a:lnTo>
                      <a:pt x="481" y="624"/>
                    </a:lnTo>
                    <a:lnTo>
                      <a:pt x="481" y="626"/>
                    </a:lnTo>
                    <a:lnTo>
                      <a:pt x="481" y="626"/>
                    </a:lnTo>
                    <a:lnTo>
                      <a:pt x="479" y="626"/>
                    </a:lnTo>
                    <a:lnTo>
                      <a:pt x="479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7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6" y="626"/>
                    </a:lnTo>
                    <a:lnTo>
                      <a:pt x="472" y="626"/>
                    </a:lnTo>
                    <a:lnTo>
                      <a:pt x="472" y="626"/>
                    </a:lnTo>
                    <a:lnTo>
                      <a:pt x="472" y="627"/>
                    </a:lnTo>
                    <a:lnTo>
                      <a:pt x="470" y="627"/>
                    </a:lnTo>
                    <a:lnTo>
                      <a:pt x="470" y="627"/>
                    </a:lnTo>
                    <a:lnTo>
                      <a:pt x="468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7" y="629"/>
                    </a:lnTo>
                    <a:lnTo>
                      <a:pt x="465" y="629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1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3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5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5" y="636"/>
                    </a:lnTo>
                    <a:lnTo>
                      <a:pt x="463" y="636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3" y="638"/>
                    </a:lnTo>
                    <a:lnTo>
                      <a:pt x="461" y="638"/>
                    </a:lnTo>
                    <a:lnTo>
                      <a:pt x="461" y="638"/>
                    </a:lnTo>
                    <a:lnTo>
                      <a:pt x="461" y="640"/>
                    </a:lnTo>
                    <a:lnTo>
                      <a:pt x="459" y="640"/>
                    </a:lnTo>
                    <a:lnTo>
                      <a:pt x="459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0"/>
                    </a:lnTo>
                    <a:lnTo>
                      <a:pt x="458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6" y="642"/>
                    </a:lnTo>
                    <a:lnTo>
                      <a:pt x="454" y="642"/>
                    </a:lnTo>
                    <a:lnTo>
                      <a:pt x="454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2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50" y="644"/>
                    </a:lnTo>
                    <a:lnTo>
                      <a:pt x="449" y="644"/>
                    </a:lnTo>
                    <a:lnTo>
                      <a:pt x="449" y="645"/>
                    </a:lnTo>
                    <a:lnTo>
                      <a:pt x="449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7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5" y="645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3" y="647"/>
                    </a:lnTo>
                    <a:lnTo>
                      <a:pt x="441" y="647"/>
                    </a:lnTo>
                    <a:lnTo>
                      <a:pt x="441" y="647"/>
                    </a:lnTo>
                    <a:lnTo>
                      <a:pt x="439" y="647"/>
                    </a:lnTo>
                    <a:lnTo>
                      <a:pt x="439" y="647"/>
                    </a:lnTo>
                    <a:lnTo>
                      <a:pt x="439" y="649"/>
                    </a:lnTo>
                    <a:lnTo>
                      <a:pt x="438" y="649"/>
                    </a:lnTo>
                    <a:lnTo>
                      <a:pt x="438" y="649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1"/>
                    </a:lnTo>
                    <a:lnTo>
                      <a:pt x="436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3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4" y="654"/>
                    </a:lnTo>
                    <a:lnTo>
                      <a:pt x="432" y="654"/>
                    </a:lnTo>
                    <a:lnTo>
                      <a:pt x="432" y="654"/>
                    </a:lnTo>
                    <a:lnTo>
                      <a:pt x="430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9" y="654"/>
                    </a:lnTo>
                    <a:lnTo>
                      <a:pt x="427" y="654"/>
                    </a:lnTo>
                    <a:lnTo>
                      <a:pt x="427" y="656"/>
                    </a:lnTo>
                    <a:lnTo>
                      <a:pt x="427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5" y="656"/>
                    </a:lnTo>
                    <a:lnTo>
                      <a:pt x="423" y="656"/>
                    </a:lnTo>
                    <a:lnTo>
                      <a:pt x="423" y="656"/>
                    </a:lnTo>
                    <a:lnTo>
                      <a:pt x="421" y="656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58"/>
                    </a:lnTo>
                    <a:lnTo>
                      <a:pt x="421" y="660"/>
                    </a:lnTo>
                    <a:lnTo>
                      <a:pt x="421" y="660"/>
                    </a:lnTo>
                    <a:lnTo>
                      <a:pt x="420" y="660"/>
                    </a:lnTo>
                    <a:lnTo>
                      <a:pt x="420" y="660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20" y="662"/>
                    </a:lnTo>
                    <a:lnTo>
                      <a:pt x="418" y="662"/>
                    </a:lnTo>
                    <a:lnTo>
                      <a:pt x="418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4"/>
                    </a:lnTo>
                    <a:lnTo>
                      <a:pt x="416" y="665"/>
                    </a:lnTo>
                    <a:lnTo>
                      <a:pt x="416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4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2" y="665"/>
                    </a:lnTo>
                    <a:lnTo>
                      <a:pt x="411" y="665"/>
                    </a:lnTo>
                    <a:lnTo>
                      <a:pt x="409" y="665"/>
                    </a:lnTo>
                    <a:lnTo>
                      <a:pt x="409" y="665"/>
                    </a:lnTo>
                    <a:lnTo>
                      <a:pt x="407" y="665"/>
                    </a:lnTo>
                    <a:lnTo>
                      <a:pt x="407" y="665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3" y="664"/>
                    </a:lnTo>
                    <a:lnTo>
                      <a:pt x="402" y="664"/>
                    </a:lnTo>
                    <a:lnTo>
                      <a:pt x="402" y="664"/>
                    </a:lnTo>
                    <a:lnTo>
                      <a:pt x="400" y="665"/>
                    </a:lnTo>
                    <a:lnTo>
                      <a:pt x="400" y="665"/>
                    </a:lnTo>
                    <a:lnTo>
                      <a:pt x="398" y="664"/>
                    </a:lnTo>
                    <a:lnTo>
                      <a:pt x="398" y="664"/>
                    </a:lnTo>
                    <a:lnTo>
                      <a:pt x="396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4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4"/>
                    </a:lnTo>
                    <a:lnTo>
                      <a:pt x="392" y="662"/>
                    </a:lnTo>
                    <a:lnTo>
                      <a:pt x="392" y="662"/>
                    </a:lnTo>
                    <a:lnTo>
                      <a:pt x="391" y="662"/>
                    </a:lnTo>
                    <a:lnTo>
                      <a:pt x="391" y="664"/>
                    </a:lnTo>
                    <a:lnTo>
                      <a:pt x="391" y="664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9" y="662"/>
                    </a:lnTo>
                    <a:lnTo>
                      <a:pt x="387" y="662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7" y="664"/>
                    </a:lnTo>
                    <a:lnTo>
                      <a:pt x="385" y="664"/>
                    </a:lnTo>
                    <a:lnTo>
                      <a:pt x="385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3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2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5"/>
                    </a:lnTo>
                    <a:lnTo>
                      <a:pt x="380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7"/>
                    </a:lnTo>
                    <a:lnTo>
                      <a:pt x="378" y="669"/>
                    </a:lnTo>
                    <a:lnTo>
                      <a:pt x="378" y="669"/>
                    </a:lnTo>
                    <a:lnTo>
                      <a:pt x="376" y="669"/>
                    </a:lnTo>
                    <a:lnTo>
                      <a:pt x="376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69"/>
                    </a:lnTo>
                    <a:lnTo>
                      <a:pt x="374" y="671"/>
                    </a:lnTo>
                    <a:lnTo>
                      <a:pt x="374" y="671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4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3" y="673"/>
                    </a:lnTo>
                    <a:lnTo>
                      <a:pt x="371" y="673"/>
                    </a:lnTo>
                    <a:lnTo>
                      <a:pt x="371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9" y="671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7" y="673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5" y="671"/>
                    </a:lnTo>
                    <a:lnTo>
                      <a:pt x="364" y="671"/>
                    </a:lnTo>
                    <a:lnTo>
                      <a:pt x="364" y="671"/>
                    </a:lnTo>
                    <a:lnTo>
                      <a:pt x="362" y="671"/>
                    </a:lnTo>
                    <a:lnTo>
                      <a:pt x="360" y="671"/>
                    </a:lnTo>
                    <a:lnTo>
                      <a:pt x="360" y="671"/>
                    </a:lnTo>
                    <a:lnTo>
                      <a:pt x="358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1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6" y="673"/>
                    </a:lnTo>
                    <a:lnTo>
                      <a:pt x="354" y="673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4" y="674"/>
                    </a:lnTo>
                    <a:lnTo>
                      <a:pt x="353" y="674"/>
                    </a:lnTo>
                    <a:lnTo>
                      <a:pt x="353" y="674"/>
                    </a:lnTo>
                    <a:lnTo>
                      <a:pt x="351" y="674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51" y="676"/>
                    </a:lnTo>
                    <a:lnTo>
                      <a:pt x="349" y="676"/>
                    </a:lnTo>
                    <a:lnTo>
                      <a:pt x="349" y="676"/>
                    </a:lnTo>
                    <a:lnTo>
                      <a:pt x="347" y="676"/>
                    </a:lnTo>
                    <a:lnTo>
                      <a:pt x="347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4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2" y="676"/>
                    </a:lnTo>
                    <a:lnTo>
                      <a:pt x="340" y="674"/>
                    </a:lnTo>
                    <a:lnTo>
                      <a:pt x="340" y="674"/>
                    </a:lnTo>
                    <a:lnTo>
                      <a:pt x="338" y="674"/>
                    </a:lnTo>
                    <a:lnTo>
                      <a:pt x="338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6" y="674"/>
                    </a:lnTo>
                    <a:lnTo>
                      <a:pt x="335" y="673"/>
                    </a:lnTo>
                    <a:lnTo>
                      <a:pt x="333" y="673"/>
                    </a:lnTo>
                    <a:lnTo>
                      <a:pt x="333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31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9" y="673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4"/>
                    </a:lnTo>
                    <a:lnTo>
                      <a:pt x="327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6" y="673"/>
                    </a:lnTo>
                    <a:lnTo>
                      <a:pt x="324" y="673"/>
                    </a:lnTo>
                    <a:lnTo>
                      <a:pt x="324" y="673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4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2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20" y="671"/>
                    </a:lnTo>
                    <a:lnTo>
                      <a:pt x="318" y="671"/>
                    </a:lnTo>
                    <a:lnTo>
                      <a:pt x="318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7" y="671"/>
                    </a:lnTo>
                    <a:lnTo>
                      <a:pt x="315" y="671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5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3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11" y="669"/>
                    </a:lnTo>
                    <a:lnTo>
                      <a:pt x="309" y="669"/>
                    </a:lnTo>
                    <a:lnTo>
                      <a:pt x="309" y="669"/>
                    </a:lnTo>
                    <a:lnTo>
                      <a:pt x="309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7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6" y="667"/>
                    </a:lnTo>
                    <a:lnTo>
                      <a:pt x="304" y="667"/>
                    </a:lnTo>
                    <a:lnTo>
                      <a:pt x="304" y="667"/>
                    </a:lnTo>
                    <a:lnTo>
                      <a:pt x="304" y="665"/>
                    </a:lnTo>
                    <a:lnTo>
                      <a:pt x="304" y="665"/>
                    </a:lnTo>
                    <a:lnTo>
                      <a:pt x="302" y="665"/>
                    </a:lnTo>
                    <a:lnTo>
                      <a:pt x="302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300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8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5"/>
                    </a:lnTo>
                    <a:lnTo>
                      <a:pt x="297" y="664"/>
                    </a:lnTo>
                    <a:lnTo>
                      <a:pt x="297" y="664"/>
                    </a:lnTo>
                    <a:lnTo>
                      <a:pt x="297" y="662"/>
                    </a:lnTo>
                    <a:lnTo>
                      <a:pt x="297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5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3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91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9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8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2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6" y="660"/>
                    </a:lnTo>
                    <a:lnTo>
                      <a:pt x="284" y="660"/>
                    </a:lnTo>
                    <a:lnTo>
                      <a:pt x="284" y="660"/>
                    </a:lnTo>
                    <a:lnTo>
                      <a:pt x="282" y="660"/>
                    </a:lnTo>
                    <a:lnTo>
                      <a:pt x="282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80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9" y="658"/>
                    </a:lnTo>
                    <a:lnTo>
                      <a:pt x="277" y="658"/>
                    </a:lnTo>
                    <a:lnTo>
                      <a:pt x="277" y="656"/>
                    </a:lnTo>
                    <a:lnTo>
                      <a:pt x="275" y="656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8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5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3" y="656"/>
                    </a:lnTo>
                    <a:lnTo>
                      <a:pt x="271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9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8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6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4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2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6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58"/>
                    </a:lnTo>
                    <a:lnTo>
                      <a:pt x="260" y="660"/>
                    </a:lnTo>
                    <a:lnTo>
                      <a:pt x="260" y="660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2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4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5"/>
                    </a:lnTo>
                    <a:lnTo>
                      <a:pt x="259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7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69"/>
                    </a:lnTo>
                    <a:lnTo>
                      <a:pt x="257" y="671"/>
                    </a:lnTo>
                    <a:lnTo>
                      <a:pt x="255" y="671"/>
                    </a:lnTo>
                    <a:lnTo>
                      <a:pt x="255" y="671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3"/>
                    </a:lnTo>
                    <a:lnTo>
                      <a:pt x="255" y="674"/>
                    </a:lnTo>
                    <a:lnTo>
                      <a:pt x="255" y="674"/>
                    </a:lnTo>
                    <a:lnTo>
                      <a:pt x="253" y="674"/>
                    </a:lnTo>
                    <a:lnTo>
                      <a:pt x="253" y="674"/>
                    </a:lnTo>
                    <a:lnTo>
                      <a:pt x="253" y="676"/>
                    </a:lnTo>
                    <a:lnTo>
                      <a:pt x="253" y="676"/>
                    </a:lnTo>
                    <a:lnTo>
                      <a:pt x="251" y="676"/>
                    </a:lnTo>
                    <a:lnTo>
                      <a:pt x="251" y="676"/>
                    </a:lnTo>
                    <a:lnTo>
                      <a:pt x="251" y="678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1" y="680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0" y="682"/>
                    </a:lnTo>
                    <a:lnTo>
                      <a:pt x="251" y="682"/>
                    </a:lnTo>
                    <a:lnTo>
                      <a:pt x="251" y="683"/>
                    </a:lnTo>
                    <a:lnTo>
                      <a:pt x="251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3"/>
                    </a:lnTo>
                    <a:lnTo>
                      <a:pt x="250" y="685"/>
                    </a:lnTo>
                    <a:lnTo>
                      <a:pt x="250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8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6" y="685"/>
                    </a:lnTo>
                    <a:lnTo>
                      <a:pt x="244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5"/>
                    </a:lnTo>
                    <a:lnTo>
                      <a:pt x="242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41" y="687"/>
                    </a:lnTo>
                    <a:lnTo>
                      <a:pt x="239" y="689"/>
                    </a:lnTo>
                    <a:lnTo>
                      <a:pt x="239" y="689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1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9" y="692"/>
                    </a:lnTo>
                    <a:lnTo>
                      <a:pt x="237" y="694"/>
                    </a:lnTo>
                    <a:lnTo>
                      <a:pt x="237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5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  <a:lnTo>
                      <a:pt x="233" y="694"/>
                    </a:ln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45">
                <a:extLst>
                  <a:ext uri="{FF2B5EF4-FFF2-40B4-BE49-F238E27FC236}">
                    <a16:creationId xmlns:a16="http://schemas.microsoft.com/office/drawing/2014/main" id="{1C933149-8819-E7F5-57B3-0BD4DACE5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  <a:close/>
                  </a:path>
                </a:pathLst>
              </a:custGeom>
              <a:solidFill>
                <a:srgbClr val="1636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46">
                <a:extLst>
                  <a:ext uri="{FF2B5EF4-FFF2-40B4-BE49-F238E27FC236}">
                    <a16:creationId xmlns:a16="http://schemas.microsoft.com/office/drawing/2014/main" id="{BE289E08-17E2-7CC3-BB1E-B89D52C7C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47">
                <a:extLst>
                  <a:ext uri="{FF2B5EF4-FFF2-40B4-BE49-F238E27FC236}">
                    <a16:creationId xmlns:a16="http://schemas.microsoft.com/office/drawing/2014/main" id="{0E7618A1-FFCD-5212-5AFB-471042478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2779"/>
                <a:ext cx="1221" cy="986"/>
              </a:xfrm>
              <a:custGeom>
                <a:avLst/>
                <a:gdLst>
                  <a:gd name="T0" fmla="*/ 760 w 1221"/>
                  <a:gd name="T1" fmla="*/ 957 h 986"/>
                  <a:gd name="T2" fmla="*/ 673 w 1221"/>
                  <a:gd name="T3" fmla="*/ 959 h 986"/>
                  <a:gd name="T4" fmla="*/ 588 w 1221"/>
                  <a:gd name="T5" fmla="*/ 942 h 986"/>
                  <a:gd name="T6" fmla="*/ 537 w 1221"/>
                  <a:gd name="T7" fmla="*/ 917 h 986"/>
                  <a:gd name="T8" fmla="*/ 503 w 1221"/>
                  <a:gd name="T9" fmla="*/ 897 h 986"/>
                  <a:gd name="T10" fmla="*/ 461 w 1221"/>
                  <a:gd name="T11" fmla="*/ 892 h 986"/>
                  <a:gd name="T12" fmla="*/ 420 w 1221"/>
                  <a:gd name="T13" fmla="*/ 892 h 986"/>
                  <a:gd name="T14" fmla="*/ 371 w 1221"/>
                  <a:gd name="T15" fmla="*/ 893 h 986"/>
                  <a:gd name="T16" fmla="*/ 333 w 1221"/>
                  <a:gd name="T17" fmla="*/ 895 h 986"/>
                  <a:gd name="T18" fmla="*/ 297 w 1221"/>
                  <a:gd name="T19" fmla="*/ 879 h 986"/>
                  <a:gd name="T20" fmla="*/ 266 w 1221"/>
                  <a:gd name="T21" fmla="*/ 857 h 986"/>
                  <a:gd name="T22" fmla="*/ 221 w 1221"/>
                  <a:gd name="T23" fmla="*/ 817 h 986"/>
                  <a:gd name="T24" fmla="*/ 188 w 1221"/>
                  <a:gd name="T25" fmla="*/ 778 h 986"/>
                  <a:gd name="T26" fmla="*/ 130 w 1221"/>
                  <a:gd name="T27" fmla="*/ 749 h 986"/>
                  <a:gd name="T28" fmla="*/ 72 w 1221"/>
                  <a:gd name="T29" fmla="*/ 707 h 986"/>
                  <a:gd name="T30" fmla="*/ 60 w 1221"/>
                  <a:gd name="T31" fmla="*/ 640 h 986"/>
                  <a:gd name="T32" fmla="*/ 40 w 1221"/>
                  <a:gd name="T33" fmla="*/ 584 h 986"/>
                  <a:gd name="T34" fmla="*/ 90 w 1221"/>
                  <a:gd name="T35" fmla="*/ 508 h 986"/>
                  <a:gd name="T36" fmla="*/ 175 w 1221"/>
                  <a:gd name="T37" fmla="*/ 494 h 986"/>
                  <a:gd name="T38" fmla="*/ 262 w 1221"/>
                  <a:gd name="T39" fmla="*/ 472 h 986"/>
                  <a:gd name="T40" fmla="*/ 295 w 1221"/>
                  <a:gd name="T41" fmla="*/ 363 h 986"/>
                  <a:gd name="T42" fmla="*/ 430 w 1221"/>
                  <a:gd name="T43" fmla="*/ 367 h 986"/>
                  <a:gd name="T44" fmla="*/ 523 w 1221"/>
                  <a:gd name="T45" fmla="*/ 282 h 986"/>
                  <a:gd name="T46" fmla="*/ 499 w 1221"/>
                  <a:gd name="T47" fmla="*/ 188 h 986"/>
                  <a:gd name="T48" fmla="*/ 532 w 1221"/>
                  <a:gd name="T49" fmla="*/ 114 h 986"/>
                  <a:gd name="T50" fmla="*/ 620 w 1221"/>
                  <a:gd name="T51" fmla="*/ 119 h 986"/>
                  <a:gd name="T52" fmla="*/ 722 w 1221"/>
                  <a:gd name="T53" fmla="*/ 90 h 986"/>
                  <a:gd name="T54" fmla="*/ 825 w 1221"/>
                  <a:gd name="T55" fmla="*/ 69 h 986"/>
                  <a:gd name="T56" fmla="*/ 928 w 1221"/>
                  <a:gd name="T57" fmla="*/ 16 h 986"/>
                  <a:gd name="T58" fmla="*/ 1056 w 1221"/>
                  <a:gd name="T59" fmla="*/ 2 h 986"/>
                  <a:gd name="T60" fmla="*/ 1127 w 1221"/>
                  <a:gd name="T61" fmla="*/ 18 h 986"/>
                  <a:gd name="T62" fmla="*/ 1145 w 1221"/>
                  <a:gd name="T63" fmla="*/ 61 h 986"/>
                  <a:gd name="T64" fmla="*/ 1130 w 1221"/>
                  <a:gd name="T65" fmla="*/ 79 h 986"/>
                  <a:gd name="T66" fmla="*/ 1098 w 1221"/>
                  <a:gd name="T67" fmla="*/ 70 h 986"/>
                  <a:gd name="T68" fmla="*/ 1073 w 1221"/>
                  <a:gd name="T69" fmla="*/ 72 h 986"/>
                  <a:gd name="T70" fmla="*/ 1054 w 1221"/>
                  <a:gd name="T71" fmla="*/ 76 h 986"/>
                  <a:gd name="T72" fmla="*/ 1035 w 1221"/>
                  <a:gd name="T73" fmla="*/ 81 h 986"/>
                  <a:gd name="T74" fmla="*/ 1011 w 1221"/>
                  <a:gd name="T75" fmla="*/ 108 h 986"/>
                  <a:gd name="T76" fmla="*/ 1006 w 1221"/>
                  <a:gd name="T77" fmla="*/ 150 h 986"/>
                  <a:gd name="T78" fmla="*/ 1044 w 1221"/>
                  <a:gd name="T79" fmla="*/ 184 h 986"/>
                  <a:gd name="T80" fmla="*/ 1114 w 1221"/>
                  <a:gd name="T81" fmla="*/ 197 h 986"/>
                  <a:gd name="T82" fmla="*/ 1190 w 1221"/>
                  <a:gd name="T83" fmla="*/ 208 h 986"/>
                  <a:gd name="T84" fmla="*/ 1210 w 1221"/>
                  <a:gd name="T85" fmla="*/ 226 h 986"/>
                  <a:gd name="T86" fmla="*/ 1190 w 1221"/>
                  <a:gd name="T87" fmla="*/ 277 h 986"/>
                  <a:gd name="T88" fmla="*/ 1174 w 1221"/>
                  <a:gd name="T89" fmla="*/ 320 h 986"/>
                  <a:gd name="T90" fmla="*/ 1134 w 1221"/>
                  <a:gd name="T91" fmla="*/ 338 h 986"/>
                  <a:gd name="T92" fmla="*/ 1089 w 1221"/>
                  <a:gd name="T93" fmla="*/ 351 h 986"/>
                  <a:gd name="T94" fmla="*/ 1029 w 1221"/>
                  <a:gd name="T95" fmla="*/ 356 h 986"/>
                  <a:gd name="T96" fmla="*/ 1011 w 1221"/>
                  <a:gd name="T97" fmla="*/ 392 h 986"/>
                  <a:gd name="T98" fmla="*/ 1020 w 1221"/>
                  <a:gd name="T99" fmla="*/ 443 h 986"/>
                  <a:gd name="T100" fmla="*/ 1047 w 1221"/>
                  <a:gd name="T101" fmla="*/ 485 h 986"/>
                  <a:gd name="T102" fmla="*/ 1067 w 1221"/>
                  <a:gd name="T103" fmla="*/ 532 h 986"/>
                  <a:gd name="T104" fmla="*/ 1051 w 1221"/>
                  <a:gd name="T105" fmla="*/ 595 h 986"/>
                  <a:gd name="T106" fmla="*/ 1013 w 1221"/>
                  <a:gd name="T107" fmla="*/ 606 h 986"/>
                  <a:gd name="T108" fmla="*/ 955 w 1221"/>
                  <a:gd name="T109" fmla="*/ 620 h 986"/>
                  <a:gd name="T110" fmla="*/ 903 w 1221"/>
                  <a:gd name="T111" fmla="*/ 664 h 986"/>
                  <a:gd name="T112" fmla="*/ 935 w 1221"/>
                  <a:gd name="T113" fmla="*/ 707 h 986"/>
                  <a:gd name="T114" fmla="*/ 924 w 1221"/>
                  <a:gd name="T115" fmla="*/ 761 h 986"/>
                  <a:gd name="T116" fmla="*/ 912 w 1221"/>
                  <a:gd name="T117" fmla="*/ 805 h 986"/>
                  <a:gd name="T118" fmla="*/ 892 w 1221"/>
                  <a:gd name="T119" fmla="*/ 846 h 986"/>
                  <a:gd name="T120" fmla="*/ 852 w 1221"/>
                  <a:gd name="T121" fmla="*/ 865 h 986"/>
                  <a:gd name="T122" fmla="*/ 843 w 1221"/>
                  <a:gd name="T123" fmla="*/ 908 h 986"/>
                  <a:gd name="T124" fmla="*/ 848 w 1221"/>
                  <a:gd name="T125" fmla="*/ 97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1" h="986">
                    <a:moveTo>
                      <a:pt x="828" y="986"/>
                    </a:moveTo>
                    <a:lnTo>
                      <a:pt x="827" y="986"/>
                    </a:lnTo>
                    <a:lnTo>
                      <a:pt x="827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5" y="986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3" y="984"/>
                    </a:lnTo>
                    <a:lnTo>
                      <a:pt x="821" y="982"/>
                    </a:lnTo>
                    <a:lnTo>
                      <a:pt x="821" y="982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21" y="980"/>
                    </a:lnTo>
                    <a:lnTo>
                      <a:pt x="819" y="978"/>
                    </a:lnTo>
                    <a:lnTo>
                      <a:pt x="819" y="977"/>
                    </a:lnTo>
                    <a:lnTo>
                      <a:pt x="819" y="977"/>
                    </a:lnTo>
                    <a:lnTo>
                      <a:pt x="818" y="975"/>
                    </a:lnTo>
                    <a:lnTo>
                      <a:pt x="816" y="975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6" y="973"/>
                    </a:lnTo>
                    <a:lnTo>
                      <a:pt x="814" y="973"/>
                    </a:lnTo>
                    <a:lnTo>
                      <a:pt x="814" y="968"/>
                    </a:lnTo>
                    <a:lnTo>
                      <a:pt x="812" y="966"/>
                    </a:lnTo>
                    <a:lnTo>
                      <a:pt x="810" y="966"/>
                    </a:lnTo>
                    <a:lnTo>
                      <a:pt x="810" y="964"/>
                    </a:lnTo>
                    <a:lnTo>
                      <a:pt x="808" y="964"/>
                    </a:lnTo>
                    <a:lnTo>
                      <a:pt x="808" y="964"/>
                    </a:lnTo>
                    <a:lnTo>
                      <a:pt x="808" y="962"/>
                    </a:lnTo>
                    <a:lnTo>
                      <a:pt x="808" y="962"/>
                    </a:lnTo>
                    <a:lnTo>
                      <a:pt x="807" y="962"/>
                    </a:lnTo>
                    <a:lnTo>
                      <a:pt x="807" y="962"/>
                    </a:lnTo>
                    <a:lnTo>
                      <a:pt x="805" y="962"/>
                    </a:lnTo>
                    <a:lnTo>
                      <a:pt x="805" y="962"/>
                    </a:lnTo>
                    <a:lnTo>
                      <a:pt x="801" y="960"/>
                    </a:lnTo>
                    <a:lnTo>
                      <a:pt x="801" y="960"/>
                    </a:lnTo>
                    <a:lnTo>
                      <a:pt x="799" y="960"/>
                    </a:lnTo>
                    <a:lnTo>
                      <a:pt x="799" y="960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9"/>
                    </a:lnTo>
                    <a:lnTo>
                      <a:pt x="798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7"/>
                    </a:lnTo>
                    <a:lnTo>
                      <a:pt x="796" y="955"/>
                    </a:lnTo>
                    <a:lnTo>
                      <a:pt x="796" y="955"/>
                    </a:lnTo>
                    <a:lnTo>
                      <a:pt x="794" y="955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4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92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9" y="953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7" y="955"/>
                    </a:lnTo>
                    <a:lnTo>
                      <a:pt x="785" y="955"/>
                    </a:lnTo>
                    <a:lnTo>
                      <a:pt x="785" y="955"/>
                    </a:lnTo>
                    <a:lnTo>
                      <a:pt x="783" y="957"/>
                    </a:lnTo>
                    <a:lnTo>
                      <a:pt x="783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1" y="959"/>
                    </a:lnTo>
                    <a:lnTo>
                      <a:pt x="780" y="960"/>
                    </a:lnTo>
                    <a:lnTo>
                      <a:pt x="780" y="960"/>
                    </a:lnTo>
                    <a:lnTo>
                      <a:pt x="778" y="960"/>
                    </a:lnTo>
                    <a:lnTo>
                      <a:pt x="774" y="960"/>
                    </a:lnTo>
                    <a:lnTo>
                      <a:pt x="772" y="960"/>
                    </a:lnTo>
                    <a:lnTo>
                      <a:pt x="772" y="960"/>
                    </a:lnTo>
                    <a:lnTo>
                      <a:pt x="771" y="960"/>
                    </a:lnTo>
                    <a:lnTo>
                      <a:pt x="769" y="960"/>
                    </a:lnTo>
                    <a:lnTo>
                      <a:pt x="769" y="960"/>
                    </a:lnTo>
                    <a:lnTo>
                      <a:pt x="767" y="960"/>
                    </a:lnTo>
                    <a:lnTo>
                      <a:pt x="767" y="960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5" y="959"/>
                    </a:lnTo>
                    <a:lnTo>
                      <a:pt x="763" y="959"/>
                    </a:lnTo>
                    <a:lnTo>
                      <a:pt x="763" y="959"/>
                    </a:lnTo>
                    <a:lnTo>
                      <a:pt x="763" y="957"/>
                    </a:lnTo>
                    <a:lnTo>
                      <a:pt x="761" y="957"/>
                    </a:lnTo>
                    <a:lnTo>
                      <a:pt x="760" y="957"/>
                    </a:lnTo>
                    <a:lnTo>
                      <a:pt x="760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6" y="957"/>
                    </a:lnTo>
                    <a:lnTo>
                      <a:pt x="754" y="957"/>
                    </a:lnTo>
                    <a:lnTo>
                      <a:pt x="752" y="957"/>
                    </a:lnTo>
                    <a:lnTo>
                      <a:pt x="752" y="957"/>
                    </a:lnTo>
                    <a:lnTo>
                      <a:pt x="751" y="957"/>
                    </a:lnTo>
                    <a:lnTo>
                      <a:pt x="751" y="957"/>
                    </a:lnTo>
                    <a:lnTo>
                      <a:pt x="751" y="959"/>
                    </a:lnTo>
                    <a:lnTo>
                      <a:pt x="749" y="959"/>
                    </a:lnTo>
                    <a:lnTo>
                      <a:pt x="749" y="959"/>
                    </a:lnTo>
                    <a:lnTo>
                      <a:pt x="747" y="959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7" y="960"/>
                    </a:lnTo>
                    <a:lnTo>
                      <a:pt x="745" y="960"/>
                    </a:lnTo>
                    <a:lnTo>
                      <a:pt x="743" y="960"/>
                    </a:lnTo>
                    <a:lnTo>
                      <a:pt x="742" y="960"/>
                    </a:lnTo>
                    <a:lnTo>
                      <a:pt x="740" y="960"/>
                    </a:lnTo>
                    <a:lnTo>
                      <a:pt x="738" y="960"/>
                    </a:lnTo>
                    <a:lnTo>
                      <a:pt x="738" y="960"/>
                    </a:lnTo>
                    <a:lnTo>
                      <a:pt x="736" y="959"/>
                    </a:lnTo>
                    <a:lnTo>
                      <a:pt x="736" y="959"/>
                    </a:lnTo>
                    <a:lnTo>
                      <a:pt x="734" y="959"/>
                    </a:lnTo>
                    <a:lnTo>
                      <a:pt x="733" y="957"/>
                    </a:lnTo>
                    <a:lnTo>
                      <a:pt x="733" y="957"/>
                    </a:lnTo>
                    <a:lnTo>
                      <a:pt x="731" y="957"/>
                    </a:lnTo>
                    <a:lnTo>
                      <a:pt x="731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9" y="957"/>
                    </a:lnTo>
                    <a:lnTo>
                      <a:pt x="727" y="955"/>
                    </a:lnTo>
                    <a:lnTo>
                      <a:pt x="727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5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3" y="955"/>
                    </a:lnTo>
                    <a:lnTo>
                      <a:pt x="722" y="955"/>
                    </a:lnTo>
                    <a:lnTo>
                      <a:pt x="720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6" y="953"/>
                    </a:lnTo>
                    <a:lnTo>
                      <a:pt x="714" y="953"/>
                    </a:lnTo>
                    <a:lnTo>
                      <a:pt x="714" y="955"/>
                    </a:lnTo>
                    <a:lnTo>
                      <a:pt x="713" y="955"/>
                    </a:lnTo>
                    <a:lnTo>
                      <a:pt x="713" y="955"/>
                    </a:lnTo>
                    <a:lnTo>
                      <a:pt x="711" y="955"/>
                    </a:lnTo>
                    <a:lnTo>
                      <a:pt x="709" y="955"/>
                    </a:lnTo>
                    <a:lnTo>
                      <a:pt x="709" y="957"/>
                    </a:lnTo>
                    <a:lnTo>
                      <a:pt x="709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5" y="957"/>
                    </a:lnTo>
                    <a:lnTo>
                      <a:pt x="704" y="957"/>
                    </a:lnTo>
                    <a:lnTo>
                      <a:pt x="704" y="959"/>
                    </a:lnTo>
                    <a:lnTo>
                      <a:pt x="704" y="959"/>
                    </a:lnTo>
                    <a:lnTo>
                      <a:pt x="702" y="959"/>
                    </a:lnTo>
                    <a:lnTo>
                      <a:pt x="702" y="959"/>
                    </a:lnTo>
                    <a:lnTo>
                      <a:pt x="700" y="959"/>
                    </a:lnTo>
                    <a:lnTo>
                      <a:pt x="700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8" y="959"/>
                    </a:lnTo>
                    <a:lnTo>
                      <a:pt x="696" y="959"/>
                    </a:lnTo>
                    <a:lnTo>
                      <a:pt x="696" y="959"/>
                    </a:lnTo>
                    <a:lnTo>
                      <a:pt x="696" y="960"/>
                    </a:lnTo>
                    <a:lnTo>
                      <a:pt x="695" y="960"/>
                    </a:lnTo>
                    <a:lnTo>
                      <a:pt x="695" y="960"/>
                    </a:lnTo>
                    <a:lnTo>
                      <a:pt x="693" y="960"/>
                    </a:lnTo>
                    <a:lnTo>
                      <a:pt x="693" y="960"/>
                    </a:lnTo>
                    <a:lnTo>
                      <a:pt x="691" y="960"/>
                    </a:lnTo>
                    <a:lnTo>
                      <a:pt x="691" y="960"/>
                    </a:lnTo>
                    <a:lnTo>
                      <a:pt x="691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9" y="959"/>
                    </a:lnTo>
                    <a:lnTo>
                      <a:pt x="687" y="959"/>
                    </a:lnTo>
                    <a:lnTo>
                      <a:pt x="687" y="959"/>
                    </a:lnTo>
                    <a:lnTo>
                      <a:pt x="685" y="960"/>
                    </a:lnTo>
                    <a:lnTo>
                      <a:pt x="684" y="960"/>
                    </a:lnTo>
                    <a:lnTo>
                      <a:pt x="682" y="960"/>
                    </a:lnTo>
                    <a:lnTo>
                      <a:pt x="682" y="959"/>
                    </a:lnTo>
                    <a:lnTo>
                      <a:pt x="680" y="959"/>
                    </a:lnTo>
                    <a:lnTo>
                      <a:pt x="680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8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5" y="959"/>
                    </a:lnTo>
                    <a:lnTo>
                      <a:pt x="673" y="959"/>
                    </a:lnTo>
                    <a:lnTo>
                      <a:pt x="671" y="959"/>
                    </a:lnTo>
                    <a:lnTo>
                      <a:pt x="671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9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7" y="959"/>
                    </a:lnTo>
                    <a:lnTo>
                      <a:pt x="666" y="959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7"/>
                    </a:lnTo>
                    <a:lnTo>
                      <a:pt x="664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2" y="955"/>
                    </a:lnTo>
                    <a:lnTo>
                      <a:pt x="660" y="955"/>
                    </a:lnTo>
                    <a:lnTo>
                      <a:pt x="658" y="953"/>
                    </a:lnTo>
                    <a:lnTo>
                      <a:pt x="658" y="953"/>
                    </a:lnTo>
                    <a:lnTo>
                      <a:pt x="657" y="951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50"/>
                    </a:lnTo>
                    <a:lnTo>
                      <a:pt x="657" y="948"/>
                    </a:lnTo>
                    <a:lnTo>
                      <a:pt x="657" y="948"/>
                    </a:lnTo>
                    <a:lnTo>
                      <a:pt x="655" y="948"/>
                    </a:lnTo>
                    <a:lnTo>
                      <a:pt x="655" y="946"/>
                    </a:lnTo>
                    <a:lnTo>
                      <a:pt x="653" y="946"/>
                    </a:lnTo>
                    <a:lnTo>
                      <a:pt x="651" y="946"/>
                    </a:lnTo>
                    <a:lnTo>
                      <a:pt x="651" y="946"/>
                    </a:lnTo>
                    <a:lnTo>
                      <a:pt x="649" y="946"/>
                    </a:lnTo>
                    <a:lnTo>
                      <a:pt x="649" y="946"/>
                    </a:lnTo>
                    <a:lnTo>
                      <a:pt x="649" y="948"/>
                    </a:lnTo>
                    <a:lnTo>
                      <a:pt x="648" y="948"/>
                    </a:lnTo>
                    <a:lnTo>
                      <a:pt x="648" y="948"/>
                    </a:lnTo>
                    <a:lnTo>
                      <a:pt x="646" y="950"/>
                    </a:lnTo>
                    <a:lnTo>
                      <a:pt x="646" y="950"/>
                    </a:lnTo>
                    <a:lnTo>
                      <a:pt x="644" y="950"/>
                    </a:lnTo>
                    <a:lnTo>
                      <a:pt x="644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2" y="951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40" y="953"/>
                    </a:lnTo>
                    <a:lnTo>
                      <a:pt x="638" y="953"/>
                    </a:lnTo>
                    <a:lnTo>
                      <a:pt x="638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7" y="953"/>
                    </a:lnTo>
                    <a:lnTo>
                      <a:pt x="635" y="953"/>
                    </a:lnTo>
                    <a:lnTo>
                      <a:pt x="633" y="953"/>
                    </a:lnTo>
                    <a:lnTo>
                      <a:pt x="631" y="953"/>
                    </a:lnTo>
                    <a:lnTo>
                      <a:pt x="631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9" y="953"/>
                    </a:lnTo>
                    <a:lnTo>
                      <a:pt x="628" y="953"/>
                    </a:lnTo>
                    <a:lnTo>
                      <a:pt x="628" y="953"/>
                    </a:lnTo>
                    <a:lnTo>
                      <a:pt x="628" y="951"/>
                    </a:lnTo>
                    <a:lnTo>
                      <a:pt x="626" y="951"/>
                    </a:lnTo>
                    <a:lnTo>
                      <a:pt x="624" y="951"/>
                    </a:lnTo>
                    <a:lnTo>
                      <a:pt x="622" y="951"/>
                    </a:lnTo>
                    <a:lnTo>
                      <a:pt x="622" y="951"/>
                    </a:lnTo>
                    <a:lnTo>
                      <a:pt x="620" y="951"/>
                    </a:lnTo>
                    <a:lnTo>
                      <a:pt x="619" y="950"/>
                    </a:lnTo>
                    <a:lnTo>
                      <a:pt x="619" y="950"/>
                    </a:lnTo>
                    <a:lnTo>
                      <a:pt x="617" y="950"/>
                    </a:lnTo>
                    <a:lnTo>
                      <a:pt x="615" y="950"/>
                    </a:lnTo>
                    <a:lnTo>
                      <a:pt x="613" y="950"/>
                    </a:lnTo>
                    <a:lnTo>
                      <a:pt x="610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8" y="948"/>
                    </a:lnTo>
                    <a:lnTo>
                      <a:pt x="606" y="948"/>
                    </a:lnTo>
                    <a:lnTo>
                      <a:pt x="606" y="948"/>
                    </a:lnTo>
                    <a:lnTo>
                      <a:pt x="606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4" y="946"/>
                    </a:lnTo>
                    <a:lnTo>
                      <a:pt x="602" y="946"/>
                    </a:lnTo>
                    <a:lnTo>
                      <a:pt x="602" y="946"/>
                    </a:lnTo>
                    <a:lnTo>
                      <a:pt x="599" y="946"/>
                    </a:lnTo>
                    <a:lnTo>
                      <a:pt x="599" y="946"/>
                    </a:lnTo>
                    <a:lnTo>
                      <a:pt x="597" y="944"/>
                    </a:lnTo>
                    <a:lnTo>
                      <a:pt x="597" y="944"/>
                    </a:lnTo>
                    <a:lnTo>
                      <a:pt x="595" y="944"/>
                    </a:lnTo>
                    <a:lnTo>
                      <a:pt x="595" y="944"/>
                    </a:lnTo>
                    <a:lnTo>
                      <a:pt x="591" y="944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90" y="942"/>
                    </a:lnTo>
                    <a:lnTo>
                      <a:pt x="588" y="942"/>
                    </a:lnTo>
                    <a:lnTo>
                      <a:pt x="586" y="942"/>
                    </a:lnTo>
                    <a:lnTo>
                      <a:pt x="586" y="942"/>
                    </a:lnTo>
                    <a:lnTo>
                      <a:pt x="586" y="940"/>
                    </a:lnTo>
                    <a:lnTo>
                      <a:pt x="584" y="940"/>
                    </a:lnTo>
                    <a:lnTo>
                      <a:pt x="584" y="940"/>
                    </a:lnTo>
                    <a:lnTo>
                      <a:pt x="582" y="940"/>
                    </a:lnTo>
                    <a:lnTo>
                      <a:pt x="582" y="940"/>
                    </a:lnTo>
                    <a:lnTo>
                      <a:pt x="581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40"/>
                    </a:lnTo>
                    <a:lnTo>
                      <a:pt x="579" y="939"/>
                    </a:lnTo>
                    <a:lnTo>
                      <a:pt x="577" y="939"/>
                    </a:lnTo>
                    <a:lnTo>
                      <a:pt x="577" y="939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7"/>
                    </a:lnTo>
                    <a:lnTo>
                      <a:pt x="573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2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39"/>
                    </a:lnTo>
                    <a:lnTo>
                      <a:pt x="570" y="940"/>
                    </a:lnTo>
                    <a:lnTo>
                      <a:pt x="570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0"/>
                    </a:lnTo>
                    <a:lnTo>
                      <a:pt x="568" y="942"/>
                    </a:lnTo>
                    <a:lnTo>
                      <a:pt x="568" y="942"/>
                    </a:lnTo>
                    <a:lnTo>
                      <a:pt x="566" y="942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40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6" y="939"/>
                    </a:lnTo>
                    <a:lnTo>
                      <a:pt x="564" y="937"/>
                    </a:lnTo>
                    <a:lnTo>
                      <a:pt x="564" y="935"/>
                    </a:lnTo>
                    <a:lnTo>
                      <a:pt x="564" y="933"/>
                    </a:lnTo>
                    <a:lnTo>
                      <a:pt x="563" y="933"/>
                    </a:lnTo>
                    <a:lnTo>
                      <a:pt x="563" y="933"/>
                    </a:lnTo>
                    <a:lnTo>
                      <a:pt x="563" y="931"/>
                    </a:lnTo>
                    <a:lnTo>
                      <a:pt x="563" y="931"/>
                    </a:lnTo>
                    <a:lnTo>
                      <a:pt x="561" y="931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30"/>
                    </a:lnTo>
                    <a:lnTo>
                      <a:pt x="561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9" y="928"/>
                    </a:lnTo>
                    <a:lnTo>
                      <a:pt x="557" y="928"/>
                    </a:lnTo>
                    <a:lnTo>
                      <a:pt x="557" y="926"/>
                    </a:lnTo>
                    <a:lnTo>
                      <a:pt x="557" y="926"/>
                    </a:lnTo>
                    <a:lnTo>
                      <a:pt x="555" y="926"/>
                    </a:lnTo>
                    <a:lnTo>
                      <a:pt x="553" y="926"/>
                    </a:lnTo>
                    <a:lnTo>
                      <a:pt x="552" y="926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4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2" y="922"/>
                    </a:lnTo>
                    <a:lnTo>
                      <a:pt x="550" y="922"/>
                    </a:lnTo>
                    <a:lnTo>
                      <a:pt x="550" y="921"/>
                    </a:lnTo>
                    <a:lnTo>
                      <a:pt x="550" y="921"/>
                    </a:lnTo>
                    <a:lnTo>
                      <a:pt x="550" y="919"/>
                    </a:lnTo>
                    <a:lnTo>
                      <a:pt x="550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8" y="917"/>
                    </a:lnTo>
                    <a:lnTo>
                      <a:pt x="546" y="917"/>
                    </a:lnTo>
                    <a:lnTo>
                      <a:pt x="544" y="917"/>
                    </a:lnTo>
                    <a:lnTo>
                      <a:pt x="544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3" y="917"/>
                    </a:lnTo>
                    <a:lnTo>
                      <a:pt x="541" y="917"/>
                    </a:lnTo>
                    <a:lnTo>
                      <a:pt x="541" y="917"/>
                    </a:lnTo>
                    <a:lnTo>
                      <a:pt x="539" y="917"/>
                    </a:lnTo>
                    <a:lnTo>
                      <a:pt x="539" y="919"/>
                    </a:lnTo>
                    <a:lnTo>
                      <a:pt x="539" y="919"/>
                    </a:lnTo>
                    <a:lnTo>
                      <a:pt x="539" y="917"/>
                    </a:lnTo>
                    <a:lnTo>
                      <a:pt x="539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7"/>
                    </a:lnTo>
                    <a:lnTo>
                      <a:pt x="537" y="919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5" y="917"/>
                    </a:lnTo>
                    <a:lnTo>
                      <a:pt x="534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7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30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5"/>
                    </a:lnTo>
                    <a:lnTo>
                      <a:pt x="528" y="913"/>
                    </a:lnTo>
                    <a:lnTo>
                      <a:pt x="528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3"/>
                    </a:lnTo>
                    <a:lnTo>
                      <a:pt x="526" y="912"/>
                    </a:lnTo>
                    <a:lnTo>
                      <a:pt x="525" y="912"/>
                    </a:lnTo>
                    <a:lnTo>
                      <a:pt x="525" y="912"/>
                    </a:lnTo>
                    <a:lnTo>
                      <a:pt x="525" y="910"/>
                    </a:lnTo>
                    <a:lnTo>
                      <a:pt x="525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3" y="910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21" y="908"/>
                    </a:lnTo>
                    <a:lnTo>
                      <a:pt x="519" y="908"/>
                    </a:lnTo>
                    <a:lnTo>
                      <a:pt x="519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7" y="908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5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6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4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2" y="904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10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2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8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6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5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901"/>
                    </a:lnTo>
                    <a:lnTo>
                      <a:pt x="503" y="899"/>
                    </a:lnTo>
                    <a:lnTo>
                      <a:pt x="503" y="899"/>
                    </a:lnTo>
                    <a:lnTo>
                      <a:pt x="503" y="897"/>
                    </a:lnTo>
                    <a:lnTo>
                      <a:pt x="503" y="897"/>
                    </a:lnTo>
                    <a:lnTo>
                      <a:pt x="501" y="897"/>
                    </a:lnTo>
                    <a:lnTo>
                      <a:pt x="501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7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9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7" y="895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6" y="893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2"/>
                    </a:lnTo>
                    <a:lnTo>
                      <a:pt x="494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2" y="893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90" y="892"/>
                    </a:lnTo>
                    <a:lnTo>
                      <a:pt x="488" y="892"/>
                    </a:lnTo>
                    <a:lnTo>
                      <a:pt x="488" y="890"/>
                    </a:lnTo>
                    <a:lnTo>
                      <a:pt x="488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7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5" y="890"/>
                    </a:lnTo>
                    <a:lnTo>
                      <a:pt x="483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81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9" y="890"/>
                    </a:lnTo>
                    <a:lnTo>
                      <a:pt x="478" y="890"/>
                    </a:lnTo>
                    <a:lnTo>
                      <a:pt x="478" y="890"/>
                    </a:lnTo>
                    <a:lnTo>
                      <a:pt x="478" y="892"/>
                    </a:lnTo>
                    <a:lnTo>
                      <a:pt x="476" y="890"/>
                    </a:lnTo>
                    <a:lnTo>
                      <a:pt x="476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4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2" y="890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70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8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7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5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3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61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9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8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6" y="892"/>
                    </a:lnTo>
                    <a:lnTo>
                      <a:pt x="454" y="892"/>
                    </a:lnTo>
                    <a:lnTo>
                      <a:pt x="454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2" y="892"/>
                    </a:lnTo>
                    <a:lnTo>
                      <a:pt x="450" y="892"/>
                    </a:lnTo>
                    <a:lnTo>
                      <a:pt x="450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2"/>
                    </a:lnTo>
                    <a:lnTo>
                      <a:pt x="449" y="893"/>
                    </a:lnTo>
                    <a:lnTo>
                      <a:pt x="449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7" y="893"/>
                    </a:lnTo>
                    <a:lnTo>
                      <a:pt x="445" y="893"/>
                    </a:lnTo>
                    <a:lnTo>
                      <a:pt x="445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3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1" y="893"/>
                    </a:lnTo>
                    <a:lnTo>
                      <a:pt x="440" y="893"/>
                    </a:lnTo>
                    <a:lnTo>
                      <a:pt x="440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8" y="893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6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4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2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30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9" y="892"/>
                    </a:lnTo>
                    <a:lnTo>
                      <a:pt x="427" y="892"/>
                    </a:lnTo>
                    <a:lnTo>
                      <a:pt x="427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5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3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1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20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8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6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4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2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11" y="892"/>
                    </a:lnTo>
                    <a:lnTo>
                      <a:pt x="409" y="892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9" y="890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7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5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3" y="892"/>
                    </a:lnTo>
                    <a:lnTo>
                      <a:pt x="402" y="892"/>
                    </a:lnTo>
                    <a:lnTo>
                      <a:pt x="402" y="892"/>
                    </a:lnTo>
                    <a:lnTo>
                      <a:pt x="400" y="892"/>
                    </a:lnTo>
                    <a:lnTo>
                      <a:pt x="400" y="892"/>
                    </a:lnTo>
                    <a:lnTo>
                      <a:pt x="400" y="893"/>
                    </a:lnTo>
                    <a:lnTo>
                      <a:pt x="398" y="893"/>
                    </a:lnTo>
                    <a:lnTo>
                      <a:pt x="398" y="892"/>
                    </a:lnTo>
                    <a:lnTo>
                      <a:pt x="398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6" y="892"/>
                    </a:lnTo>
                    <a:lnTo>
                      <a:pt x="394" y="892"/>
                    </a:lnTo>
                    <a:lnTo>
                      <a:pt x="394" y="892"/>
                    </a:lnTo>
                    <a:lnTo>
                      <a:pt x="393" y="893"/>
                    </a:lnTo>
                    <a:lnTo>
                      <a:pt x="393" y="893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3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91" y="892"/>
                    </a:lnTo>
                    <a:lnTo>
                      <a:pt x="389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2"/>
                    </a:lnTo>
                    <a:lnTo>
                      <a:pt x="387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5" y="893"/>
                    </a:lnTo>
                    <a:lnTo>
                      <a:pt x="383" y="893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2" y="892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80" y="893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5"/>
                    </a:lnTo>
                    <a:lnTo>
                      <a:pt x="378" y="893"/>
                    </a:lnTo>
                    <a:lnTo>
                      <a:pt x="378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6" y="893"/>
                    </a:lnTo>
                    <a:lnTo>
                      <a:pt x="374" y="895"/>
                    </a:lnTo>
                    <a:lnTo>
                      <a:pt x="374" y="895"/>
                    </a:lnTo>
                    <a:lnTo>
                      <a:pt x="374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3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71" y="893"/>
                    </a:lnTo>
                    <a:lnTo>
                      <a:pt x="369" y="893"/>
                    </a:lnTo>
                    <a:lnTo>
                      <a:pt x="369" y="893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7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5" y="895"/>
                    </a:lnTo>
                    <a:lnTo>
                      <a:pt x="364" y="895"/>
                    </a:lnTo>
                    <a:lnTo>
                      <a:pt x="364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5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2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60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8" y="897"/>
                    </a:lnTo>
                    <a:lnTo>
                      <a:pt x="356" y="899"/>
                    </a:lnTo>
                    <a:lnTo>
                      <a:pt x="356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9"/>
                    </a:lnTo>
                    <a:lnTo>
                      <a:pt x="355" y="897"/>
                    </a:lnTo>
                    <a:lnTo>
                      <a:pt x="355" y="897"/>
                    </a:lnTo>
                    <a:lnTo>
                      <a:pt x="353" y="897"/>
                    </a:lnTo>
                    <a:lnTo>
                      <a:pt x="353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51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9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7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5" y="897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4" y="899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2" y="897"/>
                    </a:lnTo>
                    <a:lnTo>
                      <a:pt x="340" y="897"/>
                    </a:lnTo>
                    <a:lnTo>
                      <a:pt x="340" y="897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40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8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6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5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3" y="895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31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9" y="893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7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6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4" y="892"/>
                    </a:lnTo>
                    <a:lnTo>
                      <a:pt x="322" y="892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2" y="890"/>
                    </a:lnTo>
                    <a:lnTo>
                      <a:pt x="320" y="890"/>
                    </a:lnTo>
                    <a:lnTo>
                      <a:pt x="320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8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7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8"/>
                    </a:lnTo>
                    <a:lnTo>
                      <a:pt x="315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3" y="886"/>
                    </a:lnTo>
                    <a:lnTo>
                      <a:pt x="311" y="886"/>
                    </a:lnTo>
                    <a:lnTo>
                      <a:pt x="311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6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9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7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6" y="884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4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3"/>
                    </a:lnTo>
                    <a:lnTo>
                      <a:pt x="302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300" y="881"/>
                    </a:lnTo>
                    <a:lnTo>
                      <a:pt x="298" y="881"/>
                    </a:lnTo>
                    <a:lnTo>
                      <a:pt x="298" y="879"/>
                    </a:lnTo>
                    <a:lnTo>
                      <a:pt x="298" y="879"/>
                    </a:lnTo>
                    <a:lnTo>
                      <a:pt x="298" y="881"/>
                    </a:lnTo>
                    <a:lnTo>
                      <a:pt x="298" y="881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7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5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3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91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9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8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6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4" y="879"/>
                    </a:lnTo>
                    <a:lnTo>
                      <a:pt x="280" y="879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9" y="877"/>
                    </a:lnTo>
                    <a:lnTo>
                      <a:pt x="277" y="877"/>
                    </a:lnTo>
                    <a:lnTo>
                      <a:pt x="277" y="877"/>
                    </a:lnTo>
                    <a:lnTo>
                      <a:pt x="277" y="875"/>
                    </a:lnTo>
                    <a:lnTo>
                      <a:pt x="277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5"/>
                    </a:lnTo>
                    <a:lnTo>
                      <a:pt x="275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4"/>
                    </a:lnTo>
                    <a:lnTo>
                      <a:pt x="273" y="872"/>
                    </a:lnTo>
                    <a:lnTo>
                      <a:pt x="271" y="872"/>
                    </a:lnTo>
                    <a:lnTo>
                      <a:pt x="271" y="872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1" y="870"/>
                    </a:lnTo>
                    <a:lnTo>
                      <a:pt x="273" y="870"/>
                    </a:lnTo>
                    <a:lnTo>
                      <a:pt x="273" y="870"/>
                    </a:lnTo>
                    <a:lnTo>
                      <a:pt x="273" y="868"/>
                    </a:lnTo>
                    <a:lnTo>
                      <a:pt x="271" y="868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1" y="866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5"/>
                    </a:lnTo>
                    <a:lnTo>
                      <a:pt x="270" y="863"/>
                    </a:lnTo>
                    <a:lnTo>
                      <a:pt x="270" y="863"/>
                    </a:lnTo>
                    <a:lnTo>
                      <a:pt x="268" y="863"/>
                    </a:lnTo>
                    <a:lnTo>
                      <a:pt x="268" y="861"/>
                    </a:lnTo>
                    <a:lnTo>
                      <a:pt x="268" y="861"/>
                    </a:lnTo>
                    <a:lnTo>
                      <a:pt x="266" y="861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9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6" y="857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4" y="855"/>
                    </a:lnTo>
                    <a:lnTo>
                      <a:pt x="262" y="854"/>
                    </a:lnTo>
                    <a:lnTo>
                      <a:pt x="262" y="854"/>
                    </a:lnTo>
                    <a:lnTo>
                      <a:pt x="262" y="855"/>
                    </a:lnTo>
                    <a:lnTo>
                      <a:pt x="260" y="855"/>
                    </a:lnTo>
                    <a:lnTo>
                      <a:pt x="259" y="855"/>
                    </a:lnTo>
                    <a:lnTo>
                      <a:pt x="259" y="855"/>
                    </a:lnTo>
                    <a:lnTo>
                      <a:pt x="259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4"/>
                    </a:lnTo>
                    <a:lnTo>
                      <a:pt x="257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2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5" y="850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3" y="848"/>
                    </a:lnTo>
                    <a:lnTo>
                      <a:pt x="251" y="848"/>
                    </a:lnTo>
                    <a:lnTo>
                      <a:pt x="250" y="848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6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50" y="845"/>
                    </a:lnTo>
                    <a:lnTo>
                      <a:pt x="248" y="843"/>
                    </a:lnTo>
                    <a:lnTo>
                      <a:pt x="248" y="843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8" y="841"/>
                    </a:lnTo>
                    <a:lnTo>
                      <a:pt x="246" y="841"/>
                    </a:lnTo>
                    <a:lnTo>
                      <a:pt x="246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9"/>
                    </a:lnTo>
                    <a:lnTo>
                      <a:pt x="244" y="837"/>
                    </a:lnTo>
                    <a:lnTo>
                      <a:pt x="242" y="837"/>
                    </a:lnTo>
                    <a:lnTo>
                      <a:pt x="242" y="837"/>
                    </a:lnTo>
                    <a:lnTo>
                      <a:pt x="242" y="834"/>
                    </a:lnTo>
                    <a:lnTo>
                      <a:pt x="242" y="834"/>
                    </a:lnTo>
                    <a:lnTo>
                      <a:pt x="242" y="832"/>
                    </a:lnTo>
                    <a:lnTo>
                      <a:pt x="242" y="832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30"/>
                    </a:lnTo>
                    <a:lnTo>
                      <a:pt x="241" y="828"/>
                    </a:lnTo>
                    <a:lnTo>
                      <a:pt x="241" y="828"/>
                    </a:lnTo>
                    <a:lnTo>
                      <a:pt x="239" y="827"/>
                    </a:lnTo>
                    <a:lnTo>
                      <a:pt x="239" y="825"/>
                    </a:lnTo>
                    <a:lnTo>
                      <a:pt x="239" y="825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7" y="823"/>
                    </a:lnTo>
                    <a:lnTo>
                      <a:pt x="235" y="821"/>
                    </a:lnTo>
                    <a:lnTo>
                      <a:pt x="235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3" y="821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3"/>
                    </a:lnTo>
                    <a:lnTo>
                      <a:pt x="232" y="821"/>
                    </a:lnTo>
                    <a:lnTo>
                      <a:pt x="232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30" y="821"/>
                    </a:lnTo>
                    <a:lnTo>
                      <a:pt x="228" y="821"/>
                    </a:lnTo>
                    <a:lnTo>
                      <a:pt x="228" y="821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6" y="819"/>
                    </a:lnTo>
                    <a:lnTo>
                      <a:pt x="224" y="819"/>
                    </a:lnTo>
                    <a:lnTo>
                      <a:pt x="222" y="817"/>
                    </a:lnTo>
                    <a:lnTo>
                      <a:pt x="222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21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9" y="817"/>
                    </a:lnTo>
                    <a:lnTo>
                      <a:pt x="217" y="817"/>
                    </a:lnTo>
                    <a:lnTo>
                      <a:pt x="217" y="816"/>
                    </a:lnTo>
                    <a:lnTo>
                      <a:pt x="215" y="816"/>
                    </a:lnTo>
                    <a:lnTo>
                      <a:pt x="215" y="816"/>
                    </a:lnTo>
                    <a:lnTo>
                      <a:pt x="215" y="814"/>
                    </a:lnTo>
                    <a:lnTo>
                      <a:pt x="215" y="814"/>
                    </a:lnTo>
                    <a:lnTo>
                      <a:pt x="213" y="814"/>
                    </a:lnTo>
                    <a:lnTo>
                      <a:pt x="213" y="814"/>
                    </a:lnTo>
                    <a:lnTo>
                      <a:pt x="213" y="812"/>
                    </a:lnTo>
                    <a:lnTo>
                      <a:pt x="213" y="812"/>
                    </a:lnTo>
                    <a:lnTo>
                      <a:pt x="212" y="812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2" y="810"/>
                    </a:lnTo>
                    <a:lnTo>
                      <a:pt x="210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8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6" y="810"/>
                    </a:lnTo>
                    <a:lnTo>
                      <a:pt x="204" y="810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4" y="808"/>
                    </a:lnTo>
                    <a:lnTo>
                      <a:pt x="203" y="808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7"/>
                    </a:lnTo>
                    <a:lnTo>
                      <a:pt x="203" y="805"/>
                    </a:lnTo>
                    <a:lnTo>
                      <a:pt x="203" y="803"/>
                    </a:lnTo>
                    <a:lnTo>
                      <a:pt x="203" y="803"/>
                    </a:lnTo>
                    <a:lnTo>
                      <a:pt x="203" y="801"/>
                    </a:lnTo>
                    <a:lnTo>
                      <a:pt x="203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4" y="801"/>
                    </a:lnTo>
                    <a:lnTo>
                      <a:pt x="206" y="801"/>
                    </a:lnTo>
                    <a:lnTo>
                      <a:pt x="206" y="801"/>
                    </a:lnTo>
                    <a:lnTo>
                      <a:pt x="206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8" y="799"/>
                    </a:lnTo>
                    <a:lnTo>
                      <a:pt x="206" y="799"/>
                    </a:lnTo>
                    <a:lnTo>
                      <a:pt x="206" y="798"/>
                    </a:lnTo>
                    <a:lnTo>
                      <a:pt x="206" y="798"/>
                    </a:lnTo>
                    <a:lnTo>
                      <a:pt x="206" y="796"/>
                    </a:lnTo>
                    <a:lnTo>
                      <a:pt x="206" y="796"/>
                    </a:lnTo>
                    <a:lnTo>
                      <a:pt x="204" y="796"/>
                    </a:lnTo>
                    <a:lnTo>
                      <a:pt x="204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3" y="794"/>
                    </a:lnTo>
                    <a:lnTo>
                      <a:pt x="201" y="794"/>
                    </a:lnTo>
                    <a:lnTo>
                      <a:pt x="201" y="794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2"/>
                    </a:lnTo>
                    <a:lnTo>
                      <a:pt x="199" y="790"/>
                    </a:lnTo>
                    <a:lnTo>
                      <a:pt x="201" y="789"/>
                    </a:lnTo>
                    <a:lnTo>
                      <a:pt x="201" y="789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201" y="787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5"/>
                    </a:lnTo>
                    <a:lnTo>
                      <a:pt x="199" y="783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81"/>
                    </a:lnTo>
                    <a:lnTo>
                      <a:pt x="197" y="779"/>
                    </a:lnTo>
                    <a:lnTo>
                      <a:pt x="197" y="779"/>
                    </a:lnTo>
                    <a:lnTo>
                      <a:pt x="194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2" y="779"/>
                    </a:lnTo>
                    <a:lnTo>
                      <a:pt x="190" y="779"/>
                    </a:lnTo>
                    <a:lnTo>
                      <a:pt x="190" y="778"/>
                    </a:lnTo>
                    <a:lnTo>
                      <a:pt x="188" y="778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8" y="776"/>
                    </a:lnTo>
                    <a:lnTo>
                      <a:pt x="186" y="774"/>
                    </a:lnTo>
                    <a:lnTo>
                      <a:pt x="185" y="774"/>
                    </a:lnTo>
                    <a:lnTo>
                      <a:pt x="185" y="772"/>
                    </a:lnTo>
                    <a:lnTo>
                      <a:pt x="183" y="772"/>
                    </a:lnTo>
                    <a:lnTo>
                      <a:pt x="183" y="772"/>
                    </a:lnTo>
                    <a:lnTo>
                      <a:pt x="181" y="772"/>
                    </a:lnTo>
                    <a:lnTo>
                      <a:pt x="181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0"/>
                    </a:lnTo>
                    <a:lnTo>
                      <a:pt x="179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7" y="772"/>
                    </a:lnTo>
                    <a:lnTo>
                      <a:pt x="175" y="770"/>
                    </a:lnTo>
                    <a:lnTo>
                      <a:pt x="175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4" y="770"/>
                    </a:lnTo>
                    <a:lnTo>
                      <a:pt x="172" y="772"/>
                    </a:lnTo>
                    <a:lnTo>
                      <a:pt x="172" y="772"/>
                    </a:lnTo>
                    <a:lnTo>
                      <a:pt x="172" y="774"/>
                    </a:lnTo>
                    <a:lnTo>
                      <a:pt x="170" y="774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70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2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70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8" y="769"/>
                    </a:lnTo>
                    <a:lnTo>
                      <a:pt x="166" y="767"/>
                    </a:lnTo>
                    <a:lnTo>
                      <a:pt x="166" y="765"/>
                    </a:lnTo>
                    <a:lnTo>
                      <a:pt x="165" y="763"/>
                    </a:lnTo>
                    <a:lnTo>
                      <a:pt x="163" y="763"/>
                    </a:lnTo>
                    <a:lnTo>
                      <a:pt x="161" y="761"/>
                    </a:lnTo>
                    <a:lnTo>
                      <a:pt x="159" y="758"/>
                    </a:lnTo>
                    <a:lnTo>
                      <a:pt x="157" y="758"/>
                    </a:lnTo>
                    <a:lnTo>
                      <a:pt x="157" y="756"/>
                    </a:lnTo>
                    <a:lnTo>
                      <a:pt x="157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6" y="756"/>
                    </a:lnTo>
                    <a:lnTo>
                      <a:pt x="154" y="756"/>
                    </a:lnTo>
                    <a:lnTo>
                      <a:pt x="154" y="754"/>
                    </a:lnTo>
                    <a:lnTo>
                      <a:pt x="154" y="754"/>
                    </a:lnTo>
                    <a:lnTo>
                      <a:pt x="152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50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4"/>
                    </a:lnTo>
                    <a:lnTo>
                      <a:pt x="148" y="752"/>
                    </a:lnTo>
                    <a:lnTo>
                      <a:pt x="148" y="752"/>
                    </a:lnTo>
                    <a:lnTo>
                      <a:pt x="147" y="752"/>
                    </a:lnTo>
                    <a:lnTo>
                      <a:pt x="147" y="752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51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8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7" y="749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5" y="747"/>
                    </a:lnTo>
                    <a:lnTo>
                      <a:pt x="143" y="745"/>
                    </a:lnTo>
                    <a:lnTo>
                      <a:pt x="143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41" y="745"/>
                    </a:lnTo>
                    <a:lnTo>
                      <a:pt x="139" y="745"/>
                    </a:lnTo>
                    <a:lnTo>
                      <a:pt x="137" y="745"/>
                    </a:lnTo>
                    <a:lnTo>
                      <a:pt x="136" y="747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2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9"/>
                    </a:lnTo>
                    <a:lnTo>
                      <a:pt x="130" y="747"/>
                    </a:lnTo>
                    <a:lnTo>
                      <a:pt x="130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8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7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5" y="745"/>
                    </a:lnTo>
                    <a:lnTo>
                      <a:pt x="123" y="745"/>
                    </a:lnTo>
                    <a:lnTo>
                      <a:pt x="123" y="743"/>
                    </a:lnTo>
                    <a:lnTo>
                      <a:pt x="123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9" y="743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1"/>
                    </a:lnTo>
                    <a:lnTo>
                      <a:pt x="118" y="740"/>
                    </a:lnTo>
                    <a:lnTo>
                      <a:pt x="118" y="740"/>
                    </a:lnTo>
                    <a:lnTo>
                      <a:pt x="116" y="740"/>
                    </a:lnTo>
                    <a:lnTo>
                      <a:pt x="116" y="738"/>
                    </a:lnTo>
                    <a:lnTo>
                      <a:pt x="116" y="738"/>
                    </a:lnTo>
                    <a:lnTo>
                      <a:pt x="114" y="738"/>
                    </a:lnTo>
                    <a:lnTo>
                      <a:pt x="114" y="738"/>
                    </a:lnTo>
                    <a:lnTo>
                      <a:pt x="112" y="738"/>
                    </a:lnTo>
                    <a:lnTo>
                      <a:pt x="112" y="738"/>
                    </a:lnTo>
                    <a:lnTo>
                      <a:pt x="110" y="736"/>
                    </a:lnTo>
                    <a:lnTo>
                      <a:pt x="109" y="736"/>
                    </a:lnTo>
                    <a:lnTo>
                      <a:pt x="107" y="734"/>
                    </a:lnTo>
                    <a:lnTo>
                      <a:pt x="107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5" y="734"/>
                    </a:lnTo>
                    <a:lnTo>
                      <a:pt x="103" y="732"/>
                    </a:lnTo>
                    <a:lnTo>
                      <a:pt x="103" y="732"/>
                    </a:lnTo>
                    <a:lnTo>
                      <a:pt x="101" y="732"/>
                    </a:lnTo>
                    <a:lnTo>
                      <a:pt x="101" y="732"/>
                    </a:lnTo>
                    <a:lnTo>
                      <a:pt x="100" y="731"/>
                    </a:lnTo>
                    <a:lnTo>
                      <a:pt x="96" y="729"/>
                    </a:lnTo>
                    <a:lnTo>
                      <a:pt x="96" y="727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4" y="725"/>
                    </a:lnTo>
                    <a:lnTo>
                      <a:pt x="92" y="723"/>
                    </a:lnTo>
                    <a:lnTo>
                      <a:pt x="92" y="723"/>
                    </a:lnTo>
                    <a:lnTo>
                      <a:pt x="92" y="722"/>
                    </a:lnTo>
                    <a:lnTo>
                      <a:pt x="94" y="720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2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9" y="711"/>
                    </a:lnTo>
                    <a:lnTo>
                      <a:pt x="89" y="711"/>
                    </a:lnTo>
                    <a:lnTo>
                      <a:pt x="89" y="713"/>
                    </a:lnTo>
                    <a:lnTo>
                      <a:pt x="87" y="713"/>
                    </a:lnTo>
                    <a:lnTo>
                      <a:pt x="87" y="713"/>
                    </a:lnTo>
                    <a:lnTo>
                      <a:pt x="85" y="714"/>
                    </a:lnTo>
                    <a:lnTo>
                      <a:pt x="85" y="714"/>
                    </a:lnTo>
                    <a:lnTo>
                      <a:pt x="83" y="714"/>
                    </a:lnTo>
                    <a:lnTo>
                      <a:pt x="81" y="714"/>
                    </a:lnTo>
                    <a:lnTo>
                      <a:pt x="80" y="714"/>
                    </a:lnTo>
                    <a:lnTo>
                      <a:pt x="76" y="713"/>
                    </a:lnTo>
                    <a:lnTo>
                      <a:pt x="74" y="711"/>
                    </a:lnTo>
                    <a:lnTo>
                      <a:pt x="72" y="709"/>
                    </a:lnTo>
                    <a:lnTo>
                      <a:pt x="72" y="709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2" y="707"/>
                    </a:lnTo>
                    <a:lnTo>
                      <a:pt x="74" y="707"/>
                    </a:lnTo>
                    <a:lnTo>
                      <a:pt x="78" y="705"/>
                    </a:lnTo>
                    <a:lnTo>
                      <a:pt x="78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0" y="705"/>
                    </a:lnTo>
                    <a:lnTo>
                      <a:pt x="83" y="702"/>
                    </a:lnTo>
                    <a:lnTo>
                      <a:pt x="83" y="702"/>
                    </a:lnTo>
                    <a:lnTo>
                      <a:pt x="83" y="700"/>
                    </a:lnTo>
                    <a:lnTo>
                      <a:pt x="83" y="698"/>
                    </a:lnTo>
                    <a:lnTo>
                      <a:pt x="83" y="696"/>
                    </a:lnTo>
                    <a:lnTo>
                      <a:pt x="83" y="694"/>
                    </a:lnTo>
                    <a:lnTo>
                      <a:pt x="83" y="693"/>
                    </a:lnTo>
                    <a:lnTo>
                      <a:pt x="83" y="691"/>
                    </a:lnTo>
                    <a:lnTo>
                      <a:pt x="83" y="689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5"/>
                    </a:lnTo>
                    <a:lnTo>
                      <a:pt x="83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4"/>
                    </a:lnTo>
                    <a:lnTo>
                      <a:pt x="81" y="682"/>
                    </a:lnTo>
                    <a:lnTo>
                      <a:pt x="80" y="682"/>
                    </a:lnTo>
                    <a:lnTo>
                      <a:pt x="80" y="680"/>
                    </a:lnTo>
                    <a:lnTo>
                      <a:pt x="78" y="680"/>
                    </a:lnTo>
                    <a:lnTo>
                      <a:pt x="78" y="678"/>
                    </a:lnTo>
                    <a:lnTo>
                      <a:pt x="76" y="678"/>
                    </a:lnTo>
                    <a:lnTo>
                      <a:pt x="76" y="676"/>
                    </a:lnTo>
                    <a:lnTo>
                      <a:pt x="76" y="676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5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3"/>
                    </a:lnTo>
                    <a:lnTo>
                      <a:pt x="74" y="671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9"/>
                    </a:lnTo>
                    <a:lnTo>
                      <a:pt x="72" y="667"/>
                    </a:lnTo>
                    <a:lnTo>
                      <a:pt x="72" y="667"/>
                    </a:lnTo>
                    <a:lnTo>
                      <a:pt x="71" y="667"/>
                    </a:lnTo>
                    <a:lnTo>
                      <a:pt x="69" y="664"/>
                    </a:lnTo>
                    <a:lnTo>
                      <a:pt x="67" y="658"/>
                    </a:lnTo>
                    <a:lnTo>
                      <a:pt x="67" y="656"/>
                    </a:lnTo>
                    <a:lnTo>
                      <a:pt x="67" y="656"/>
                    </a:lnTo>
                    <a:lnTo>
                      <a:pt x="65" y="656"/>
                    </a:lnTo>
                    <a:lnTo>
                      <a:pt x="65" y="656"/>
                    </a:lnTo>
                    <a:lnTo>
                      <a:pt x="63" y="655"/>
                    </a:lnTo>
                    <a:lnTo>
                      <a:pt x="63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5"/>
                    </a:lnTo>
                    <a:lnTo>
                      <a:pt x="62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60" y="656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5"/>
                    </a:lnTo>
                    <a:lnTo>
                      <a:pt x="58" y="653"/>
                    </a:lnTo>
                    <a:lnTo>
                      <a:pt x="58" y="653"/>
                    </a:lnTo>
                    <a:lnTo>
                      <a:pt x="60" y="653"/>
                    </a:lnTo>
                    <a:lnTo>
                      <a:pt x="60" y="651"/>
                    </a:lnTo>
                    <a:lnTo>
                      <a:pt x="62" y="649"/>
                    </a:lnTo>
                    <a:lnTo>
                      <a:pt x="63" y="649"/>
                    </a:lnTo>
                    <a:lnTo>
                      <a:pt x="65" y="647"/>
                    </a:lnTo>
                    <a:lnTo>
                      <a:pt x="65" y="646"/>
                    </a:lnTo>
                    <a:lnTo>
                      <a:pt x="67" y="646"/>
                    </a:lnTo>
                    <a:lnTo>
                      <a:pt x="67" y="644"/>
                    </a:lnTo>
                    <a:lnTo>
                      <a:pt x="67" y="644"/>
                    </a:lnTo>
                    <a:lnTo>
                      <a:pt x="67" y="642"/>
                    </a:lnTo>
                    <a:lnTo>
                      <a:pt x="67" y="642"/>
                    </a:lnTo>
                    <a:lnTo>
                      <a:pt x="67" y="640"/>
                    </a:lnTo>
                    <a:lnTo>
                      <a:pt x="67" y="640"/>
                    </a:lnTo>
                    <a:lnTo>
                      <a:pt x="65" y="640"/>
                    </a:lnTo>
                    <a:lnTo>
                      <a:pt x="65" y="640"/>
                    </a:lnTo>
                    <a:lnTo>
                      <a:pt x="65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3" y="638"/>
                    </a:lnTo>
                    <a:lnTo>
                      <a:pt x="62" y="638"/>
                    </a:lnTo>
                    <a:lnTo>
                      <a:pt x="60" y="640"/>
                    </a:lnTo>
                    <a:lnTo>
                      <a:pt x="60" y="640"/>
                    </a:lnTo>
                    <a:lnTo>
                      <a:pt x="60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8" y="642"/>
                    </a:lnTo>
                    <a:lnTo>
                      <a:pt x="56" y="642"/>
                    </a:lnTo>
                    <a:lnTo>
                      <a:pt x="54" y="644"/>
                    </a:lnTo>
                    <a:lnTo>
                      <a:pt x="51" y="644"/>
                    </a:lnTo>
                    <a:lnTo>
                      <a:pt x="51" y="644"/>
                    </a:lnTo>
                    <a:lnTo>
                      <a:pt x="49" y="644"/>
                    </a:lnTo>
                    <a:lnTo>
                      <a:pt x="49" y="644"/>
                    </a:lnTo>
                    <a:lnTo>
                      <a:pt x="47" y="644"/>
                    </a:lnTo>
                    <a:lnTo>
                      <a:pt x="45" y="644"/>
                    </a:lnTo>
                    <a:lnTo>
                      <a:pt x="43" y="644"/>
                    </a:lnTo>
                    <a:lnTo>
                      <a:pt x="42" y="644"/>
                    </a:lnTo>
                    <a:lnTo>
                      <a:pt x="40" y="642"/>
                    </a:lnTo>
                    <a:lnTo>
                      <a:pt x="38" y="642"/>
                    </a:lnTo>
                    <a:lnTo>
                      <a:pt x="38" y="642"/>
                    </a:lnTo>
                    <a:lnTo>
                      <a:pt x="34" y="642"/>
                    </a:lnTo>
                    <a:lnTo>
                      <a:pt x="29" y="642"/>
                    </a:lnTo>
                    <a:lnTo>
                      <a:pt x="27" y="642"/>
                    </a:lnTo>
                    <a:lnTo>
                      <a:pt x="24" y="640"/>
                    </a:lnTo>
                    <a:lnTo>
                      <a:pt x="24" y="640"/>
                    </a:lnTo>
                    <a:lnTo>
                      <a:pt x="22" y="640"/>
                    </a:lnTo>
                    <a:lnTo>
                      <a:pt x="22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20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8" y="640"/>
                    </a:lnTo>
                    <a:lnTo>
                      <a:pt x="15" y="638"/>
                    </a:lnTo>
                    <a:lnTo>
                      <a:pt x="13" y="637"/>
                    </a:lnTo>
                    <a:lnTo>
                      <a:pt x="13" y="637"/>
                    </a:lnTo>
                    <a:lnTo>
                      <a:pt x="13" y="635"/>
                    </a:lnTo>
                    <a:lnTo>
                      <a:pt x="11" y="631"/>
                    </a:lnTo>
                    <a:lnTo>
                      <a:pt x="11" y="629"/>
                    </a:lnTo>
                    <a:lnTo>
                      <a:pt x="11" y="626"/>
                    </a:lnTo>
                    <a:lnTo>
                      <a:pt x="9" y="624"/>
                    </a:lnTo>
                    <a:lnTo>
                      <a:pt x="7" y="622"/>
                    </a:lnTo>
                    <a:lnTo>
                      <a:pt x="7" y="620"/>
                    </a:lnTo>
                    <a:lnTo>
                      <a:pt x="7" y="620"/>
                    </a:lnTo>
                    <a:lnTo>
                      <a:pt x="9" y="618"/>
                    </a:lnTo>
                    <a:lnTo>
                      <a:pt x="11" y="617"/>
                    </a:lnTo>
                    <a:lnTo>
                      <a:pt x="15" y="617"/>
                    </a:lnTo>
                    <a:lnTo>
                      <a:pt x="16" y="615"/>
                    </a:lnTo>
                    <a:lnTo>
                      <a:pt x="16" y="615"/>
                    </a:lnTo>
                    <a:lnTo>
                      <a:pt x="18" y="615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3"/>
                    </a:lnTo>
                    <a:lnTo>
                      <a:pt x="18" y="611"/>
                    </a:lnTo>
                    <a:lnTo>
                      <a:pt x="18" y="611"/>
                    </a:lnTo>
                    <a:lnTo>
                      <a:pt x="18" y="609"/>
                    </a:lnTo>
                    <a:lnTo>
                      <a:pt x="16" y="608"/>
                    </a:lnTo>
                    <a:lnTo>
                      <a:pt x="13" y="604"/>
                    </a:lnTo>
                    <a:lnTo>
                      <a:pt x="11" y="602"/>
                    </a:lnTo>
                    <a:lnTo>
                      <a:pt x="9" y="600"/>
                    </a:lnTo>
                    <a:lnTo>
                      <a:pt x="9" y="599"/>
                    </a:lnTo>
                    <a:lnTo>
                      <a:pt x="7" y="597"/>
                    </a:lnTo>
                    <a:lnTo>
                      <a:pt x="4" y="595"/>
                    </a:lnTo>
                    <a:lnTo>
                      <a:pt x="2" y="593"/>
                    </a:lnTo>
                    <a:lnTo>
                      <a:pt x="2" y="591"/>
                    </a:lnTo>
                    <a:lnTo>
                      <a:pt x="0" y="590"/>
                    </a:lnTo>
                    <a:lnTo>
                      <a:pt x="0" y="586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0" y="584"/>
                    </a:lnTo>
                    <a:lnTo>
                      <a:pt x="2" y="582"/>
                    </a:lnTo>
                    <a:lnTo>
                      <a:pt x="4" y="586"/>
                    </a:lnTo>
                    <a:lnTo>
                      <a:pt x="7" y="590"/>
                    </a:lnTo>
                    <a:lnTo>
                      <a:pt x="9" y="590"/>
                    </a:lnTo>
                    <a:lnTo>
                      <a:pt x="15" y="591"/>
                    </a:lnTo>
                    <a:lnTo>
                      <a:pt x="18" y="590"/>
                    </a:lnTo>
                    <a:lnTo>
                      <a:pt x="22" y="588"/>
                    </a:lnTo>
                    <a:lnTo>
                      <a:pt x="25" y="588"/>
                    </a:lnTo>
                    <a:lnTo>
                      <a:pt x="29" y="588"/>
                    </a:lnTo>
                    <a:lnTo>
                      <a:pt x="31" y="588"/>
                    </a:lnTo>
                    <a:lnTo>
                      <a:pt x="33" y="588"/>
                    </a:lnTo>
                    <a:lnTo>
                      <a:pt x="33" y="588"/>
                    </a:lnTo>
                    <a:lnTo>
                      <a:pt x="36" y="586"/>
                    </a:lnTo>
                    <a:lnTo>
                      <a:pt x="38" y="586"/>
                    </a:lnTo>
                    <a:lnTo>
                      <a:pt x="38" y="584"/>
                    </a:lnTo>
                    <a:lnTo>
                      <a:pt x="40" y="584"/>
                    </a:lnTo>
                    <a:lnTo>
                      <a:pt x="40" y="584"/>
                    </a:lnTo>
                    <a:lnTo>
                      <a:pt x="42" y="582"/>
                    </a:lnTo>
                    <a:lnTo>
                      <a:pt x="45" y="580"/>
                    </a:lnTo>
                    <a:lnTo>
                      <a:pt x="45" y="580"/>
                    </a:lnTo>
                    <a:lnTo>
                      <a:pt x="47" y="579"/>
                    </a:lnTo>
                    <a:lnTo>
                      <a:pt x="51" y="577"/>
                    </a:lnTo>
                    <a:lnTo>
                      <a:pt x="51" y="577"/>
                    </a:lnTo>
                    <a:lnTo>
                      <a:pt x="52" y="575"/>
                    </a:lnTo>
                    <a:lnTo>
                      <a:pt x="54" y="575"/>
                    </a:lnTo>
                    <a:lnTo>
                      <a:pt x="54" y="573"/>
                    </a:lnTo>
                    <a:lnTo>
                      <a:pt x="54" y="573"/>
                    </a:lnTo>
                    <a:lnTo>
                      <a:pt x="56" y="571"/>
                    </a:lnTo>
                    <a:lnTo>
                      <a:pt x="56" y="570"/>
                    </a:lnTo>
                    <a:lnTo>
                      <a:pt x="54" y="568"/>
                    </a:lnTo>
                    <a:lnTo>
                      <a:pt x="54" y="566"/>
                    </a:lnTo>
                    <a:lnTo>
                      <a:pt x="52" y="564"/>
                    </a:lnTo>
                    <a:lnTo>
                      <a:pt x="52" y="562"/>
                    </a:lnTo>
                    <a:lnTo>
                      <a:pt x="49" y="561"/>
                    </a:lnTo>
                    <a:lnTo>
                      <a:pt x="45" y="561"/>
                    </a:lnTo>
                    <a:lnTo>
                      <a:pt x="40" y="561"/>
                    </a:lnTo>
                    <a:lnTo>
                      <a:pt x="38" y="562"/>
                    </a:lnTo>
                    <a:lnTo>
                      <a:pt x="33" y="568"/>
                    </a:lnTo>
                    <a:lnTo>
                      <a:pt x="27" y="570"/>
                    </a:lnTo>
                    <a:lnTo>
                      <a:pt x="24" y="570"/>
                    </a:lnTo>
                    <a:lnTo>
                      <a:pt x="22" y="568"/>
                    </a:lnTo>
                    <a:lnTo>
                      <a:pt x="20" y="566"/>
                    </a:lnTo>
                    <a:lnTo>
                      <a:pt x="20" y="559"/>
                    </a:lnTo>
                    <a:lnTo>
                      <a:pt x="20" y="555"/>
                    </a:lnTo>
                    <a:lnTo>
                      <a:pt x="20" y="553"/>
                    </a:lnTo>
                    <a:lnTo>
                      <a:pt x="20" y="550"/>
                    </a:lnTo>
                    <a:lnTo>
                      <a:pt x="15" y="546"/>
                    </a:lnTo>
                    <a:lnTo>
                      <a:pt x="13" y="544"/>
                    </a:lnTo>
                    <a:lnTo>
                      <a:pt x="11" y="541"/>
                    </a:lnTo>
                    <a:lnTo>
                      <a:pt x="11" y="535"/>
                    </a:lnTo>
                    <a:lnTo>
                      <a:pt x="13" y="532"/>
                    </a:lnTo>
                    <a:lnTo>
                      <a:pt x="13" y="530"/>
                    </a:lnTo>
                    <a:lnTo>
                      <a:pt x="15" y="526"/>
                    </a:lnTo>
                    <a:lnTo>
                      <a:pt x="16" y="523"/>
                    </a:lnTo>
                    <a:lnTo>
                      <a:pt x="20" y="519"/>
                    </a:lnTo>
                    <a:lnTo>
                      <a:pt x="24" y="515"/>
                    </a:lnTo>
                    <a:lnTo>
                      <a:pt x="27" y="514"/>
                    </a:lnTo>
                    <a:lnTo>
                      <a:pt x="31" y="514"/>
                    </a:lnTo>
                    <a:lnTo>
                      <a:pt x="34" y="514"/>
                    </a:lnTo>
                    <a:lnTo>
                      <a:pt x="36" y="514"/>
                    </a:lnTo>
                    <a:lnTo>
                      <a:pt x="38" y="514"/>
                    </a:lnTo>
                    <a:lnTo>
                      <a:pt x="43" y="515"/>
                    </a:lnTo>
                    <a:lnTo>
                      <a:pt x="43" y="515"/>
                    </a:lnTo>
                    <a:lnTo>
                      <a:pt x="45" y="515"/>
                    </a:lnTo>
                    <a:lnTo>
                      <a:pt x="49" y="517"/>
                    </a:lnTo>
                    <a:lnTo>
                      <a:pt x="51" y="517"/>
                    </a:lnTo>
                    <a:lnTo>
                      <a:pt x="56" y="517"/>
                    </a:lnTo>
                    <a:lnTo>
                      <a:pt x="60" y="515"/>
                    </a:lnTo>
                    <a:lnTo>
                      <a:pt x="62" y="515"/>
                    </a:lnTo>
                    <a:lnTo>
                      <a:pt x="63" y="514"/>
                    </a:lnTo>
                    <a:lnTo>
                      <a:pt x="65" y="514"/>
                    </a:lnTo>
                    <a:lnTo>
                      <a:pt x="67" y="510"/>
                    </a:lnTo>
                    <a:lnTo>
                      <a:pt x="69" y="508"/>
                    </a:lnTo>
                    <a:lnTo>
                      <a:pt x="71" y="508"/>
                    </a:lnTo>
                    <a:lnTo>
                      <a:pt x="71" y="508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2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4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6" y="506"/>
                    </a:lnTo>
                    <a:lnTo>
                      <a:pt x="78" y="506"/>
                    </a:lnTo>
                    <a:lnTo>
                      <a:pt x="80" y="506"/>
                    </a:lnTo>
                    <a:lnTo>
                      <a:pt x="80" y="506"/>
                    </a:lnTo>
                    <a:lnTo>
                      <a:pt x="81" y="508"/>
                    </a:lnTo>
                    <a:lnTo>
                      <a:pt x="81" y="508"/>
                    </a:lnTo>
                    <a:lnTo>
                      <a:pt x="83" y="508"/>
                    </a:lnTo>
                    <a:lnTo>
                      <a:pt x="83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5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7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89" y="510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8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6"/>
                    </a:lnTo>
                    <a:lnTo>
                      <a:pt x="90" y="505"/>
                    </a:lnTo>
                    <a:lnTo>
                      <a:pt x="90" y="505"/>
                    </a:lnTo>
                    <a:lnTo>
                      <a:pt x="92" y="505"/>
                    </a:lnTo>
                    <a:lnTo>
                      <a:pt x="92" y="503"/>
                    </a:lnTo>
                    <a:lnTo>
                      <a:pt x="94" y="503"/>
                    </a:lnTo>
                    <a:lnTo>
                      <a:pt x="94" y="501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98" y="499"/>
                    </a:lnTo>
                    <a:lnTo>
                      <a:pt x="103" y="495"/>
                    </a:lnTo>
                    <a:lnTo>
                      <a:pt x="105" y="494"/>
                    </a:lnTo>
                    <a:lnTo>
                      <a:pt x="107" y="492"/>
                    </a:lnTo>
                    <a:lnTo>
                      <a:pt x="110" y="490"/>
                    </a:lnTo>
                    <a:lnTo>
                      <a:pt x="112" y="490"/>
                    </a:lnTo>
                    <a:lnTo>
                      <a:pt x="112" y="490"/>
                    </a:lnTo>
                    <a:lnTo>
                      <a:pt x="114" y="488"/>
                    </a:lnTo>
                    <a:lnTo>
                      <a:pt x="114" y="488"/>
                    </a:lnTo>
                    <a:lnTo>
                      <a:pt x="116" y="488"/>
                    </a:lnTo>
                    <a:lnTo>
                      <a:pt x="118" y="488"/>
                    </a:lnTo>
                    <a:lnTo>
                      <a:pt x="118" y="488"/>
                    </a:lnTo>
                    <a:lnTo>
                      <a:pt x="121" y="486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5" y="485"/>
                    </a:lnTo>
                    <a:lnTo>
                      <a:pt x="127" y="485"/>
                    </a:lnTo>
                    <a:lnTo>
                      <a:pt x="128" y="485"/>
                    </a:lnTo>
                    <a:lnTo>
                      <a:pt x="130" y="485"/>
                    </a:lnTo>
                    <a:lnTo>
                      <a:pt x="132" y="485"/>
                    </a:lnTo>
                    <a:lnTo>
                      <a:pt x="136" y="485"/>
                    </a:lnTo>
                    <a:lnTo>
                      <a:pt x="136" y="485"/>
                    </a:lnTo>
                    <a:lnTo>
                      <a:pt x="137" y="485"/>
                    </a:lnTo>
                    <a:lnTo>
                      <a:pt x="139" y="485"/>
                    </a:lnTo>
                    <a:lnTo>
                      <a:pt x="139" y="485"/>
                    </a:lnTo>
                    <a:lnTo>
                      <a:pt x="139" y="483"/>
                    </a:lnTo>
                    <a:lnTo>
                      <a:pt x="141" y="483"/>
                    </a:lnTo>
                    <a:lnTo>
                      <a:pt x="141" y="483"/>
                    </a:lnTo>
                    <a:lnTo>
                      <a:pt x="143" y="481"/>
                    </a:lnTo>
                    <a:lnTo>
                      <a:pt x="145" y="481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5" y="479"/>
                    </a:lnTo>
                    <a:lnTo>
                      <a:pt x="147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48" y="479"/>
                    </a:lnTo>
                    <a:lnTo>
                      <a:pt x="150" y="479"/>
                    </a:lnTo>
                    <a:lnTo>
                      <a:pt x="150" y="479"/>
                    </a:lnTo>
                    <a:lnTo>
                      <a:pt x="152" y="481"/>
                    </a:lnTo>
                    <a:lnTo>
                      <a:pt x="154" y="483"/>
                    </a:lnTo>
                    <a:lnTo>
                      <a:pt x="154" y="483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59" y="485"/>
                    </a:lnTo>
                    <a:lnTo>
                      <a:pt x="161" y="485"/>
                    </a:lnTo>
                    <a:lnTo>
                      <a:pt x="163" y="485"/>
                    </a:lnTo>
                    <a:lnTo>
                      <a:pt x="163" y="485"/>
                    </a:lnTo>
                    <a:lnTo>
                      <a:pt x="165" y="485"/>
                    </a:lnTo>
                    <a:lnTo>
                      <a:pt x="165" y="486"/>
                    </a:lnTo>
                    <a:lnTo>
                      <a:pt x="165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6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6"/>
                    </a:lnTo>
                    <a:lnTo>
                      <a:pt x="168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0" y="488"/>
                    </a:lnTo>
                    <a:lnTo>
                      <a:pt x="172" y="488"/>
                    </a:lnTo>
                    <a:lnTo>
                      <a:pt x="172" y="490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5" y="494"/>
                    </a:lnTo>
                    <a:lnTo>
                      <a:pt x="179" y="497"/>
                    </a:lnTo>
                    <a:lnTo>
                      <a:pt x="183" y="499"/>
                    </a:lnTo>
                    <a:lnTo>
                      <a:pt x="185" y="499"/>
                    </a:lnTo>
                    <a:lnTo>
                      <a:pt x="186" y="503"/>
                    </a:lnTo>
                    <a:lnTo>
                      <a:pt x="190" y="505"/>
                    </a:lnTo>
                    <a:lnTo>
                      <a:pt x="190" y="505"/>
                    </a:lnTo>
                    <a:lnTo>
                      <a:pt x="192" y="506"/>
                    </a:lnTo>
                    <a:lnTo>
                      <a:pt x="194" y="506"/>
                    </a:lnTo>
                    <a:lnTo>
                      <a:pt x="194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5" y="506"/>
                    </a:lnTo>
                    <a:lnTo>
                      <a:pt x="197" y="506"/>
                    </a:lnTo>
                    <a:lnTo>
                      <a:pt x="197" y="506"/>
                    </a:lnTo>
                    <a:lnTo>
                      <a:pt x="197" y="508"/>
                    </a:lnTo>
                    <a:lnTo>
                      <a:pt x="197" y="508"/>
                    </a:lnTo>
                    <a:lnTo>
                      <a:pt x="203" y="510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6" y="512"/>
                    </a:lnTo>
                    <a:lnTo>
                      <a:pt x="208" y="512"/>
                    </a:lnTo>
                    <a:lnTo>
                      <a:pt x="208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12" y="514"/>
                    </a:lnTo>
                    <a:lnTo>
                      <a:pt x="212" y="514"/>
                    </a:lnTo>
                    <a:lnTo>
                      <a:pt x="213" y="514"/>
                    </a:lnTo>
                    <a:lnTo>
                      <a:pt x="215" y="514"/>
                    </a:lnTo>
                    <a:lnTo>
                      <a:pt x="215" y="514"/>
                    </a:lnTo>
                    <a:lnTo>
                      <a:pt x="217" y="514"/>
                    </a:lnTo>
                    <a:lnTo>
                      <a:pt x="217" y="514"/>
                    </a:lnTo>
                    <a:lnTo>
                      <a:pt x="219" y="514"/>
                    </a:lnTo>
                    <a:lnTo>
                      <a:pt x="219" y="514"/>
                    </a:lnTo>
                    <a:lnTo>
                      <a:pt x="221" y="514"/>
                    </a:lnTo>
                    <a:lnTo>
                      <a:pt x="222" y="514"/>
                    </a:lnTo>
                    <a:lnTo>
                      <a:pt x="222" y="514"/>
                    </a:lnTo>
                    <a:lnTo>
                      <a:pt x="224" y="514"/>
                    </a:lnTo>
                    <a:lnTo>
                      <a:pt x="226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28" y="514"/>
                    </a:lnTo>
                    <a:lnTo>
                      <a:pt x="232" y="515"/>
                    </a:lnTo>
                    <a:lnTo>
                      <a:pt x="232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3" y="515"/>
                    </a:lnTo>
                    <a:lnTo>
                      <a:pt x="235" y="515"/>
                    </a:lnTo>
                    <a:lnTo>
                      <a:pt x="235" y="515"/>
                    </a:lnTo>
                    <a:lnTo>
                      <a:pt x="237" y="517"/>
                    </a:lnTo>
                    <a:lnTo>
                      <a:pt x="237" y="517"/>
                    </a:lnTo>
                    <a:lnTo>
                      <a:pt x="239" y="517"/>
                    </a:lnTo>
                    <a:lnTo>
                      <a:pt x="239" y="517"/>
                    </a:lnTo>
                    <a:lnTo>
                      <a:pt x="241" y="517"/>
                    </a:lnTo>
                    <a:lnTo>
                      <a:pt x="241" y="517"/>
                    </a:lnTo>
                    <a:lnTo>
                      <a:pt x="242" y="517"/>
                    </a:lnTo>
                    <a:lnTo>
                      <a:pt x="242" y="517"/>
                    </a:lnTo>
                    <a:lnTo>
                      <a:pt x="244" y="517"/>
                    </a:lnTo>
                    <a:lnTo>
                      <a:pt x="244" y="517"/>
                    </a:lnTo>
                    <a:lnTo>
                      <a:pt x="246" y="515"/>
                    </a:lnTo>
                    <a:lnTo>
                      <a:pt x="246" y="515"/>
                    </a:lnTo>
                    <a:lnTo>
                      <a:pt x="246" y="514"/>
                    </a:lnTo>
                    <a:lnTo>
                      <a:pt x="250" y="508"/>
                    </a:lnTo>
                    <a:lnTo>
                      <a:pt x="250" y="506"/>
                    </a:lnTo>
                    <a:lnTo>
                      <a:pt x="250" y="505"/>
                    </a:lnTo>
                    <a:lnTo>
                      <a:pt x="250" y="501"/>
                    </a:lnTo>
                    <a:lnTo>
                      <a:pt x="248" y="497"/>
                    </a:lnTo>
                    <a:lnTo>
                      <a:pt x="246" y="495"/>
                    </a:lnTo>
                    <a:lnTo>
                      <a:pt x="242" y="494"/>
                    </a:lnTo>
                    <a:lnTo>
                      <a:pt x="239" y="492"/>
                    </a:lnTo>
                    <a:lnTo>
                      <a:pt x="233" y="488"/>
                    </a:lnTo>
                    <a:lnTo>
                      <a:pt x="233" y="488"/>
                    </a:lnTo>
                    <a:lnTo>
                      <a:pt x="232" y="486"/>
                    </a:lnTo>
                    <a:lnTo>
                      <a:pt x="232" y="483"/>
                    </a:lnTo>
                    <a:lnTo>
                      <a:pt x="232" y="481"/>
                    </a:lnTo>
                    <a:lnTo>
                      <a:pt x="232" y="481"/>
                    </a:lnTo>
                    <a:lnTo>
                      <a:pt x="233" y="479"/>
                    </a:lnTo>
                    <a:lnTo>
                      <a:pt x="235" y="477"/>
                    </a:lnTo>
                    <a:lnTo>
                      <a:pt x="239" y="476"/>
                    </a:lnTo>
                    <a:lnTo>
                      <a:pt x="246" y="474"/>
                    </a:lnTo>
                    <a:lnTo>
                      <a:pt x="246" y="474"/>
                    </a:lnTo>
                    <a:lnTo>
                      <a:pt x="248" y="474"/>
                    </a:lnTo>
                    <a:lnTo>
                      <a:pt x="251" y="472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5" y="470"/>
                    </a:lnTo>
                    <a:lnTo>
                      <a:pt x="257" y="470"/>
                    </a:lnTo>
                    <a:lnTo>
                      <a:pt x="257" y="470"/>
                    </a:lnTo>
                    <a:lnTo>
                      <a:pt x="259" y="470"/>
                    </a:lnTo>
                    <a:lnTo>
                      <a:pt x="260" y="472"/>
                    </a:lnTo>
                    <a:lnTo>
                      <a:pt x="260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2" y="472"/>
                    </a:lnTo>
                    <a:lnTo>
                      <a:pt x="264" y="472"/>
                    </a:lnTo>
                    <a:lnTo>
                      <a:pt x="264" y="472"/>
                    </a:lnTo>
                    <a:lnTo>
                      <a:pt x="266" y="472"/>
                    </a:lnTo>
                    <a:lnTo>
                      <a:pt x="266" y="472"/>
                    </a:lnTo>
                    <a:lnTo>
                      <a:pt x="268" y="472"/>
                    </a:lnTo>
                    <a:lnTo>
                      <a:pt x="270" y="472"/>
                    </a:lnTo>
                    <a:lnTo>
                      <a:pt x="271" y="468"/>
                    </a:lnTo>
                    <a:lnTo>
                      <a:pt x="271" y="467"/>
                    </a:lnTo>
                    <a:lnTo>
                      <a:pt x="271" y="467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1" y="465"/>
                    </a:lnTo>
                    <a:lnTo>
                      <a:pt x="273" y="465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3" y="463"/>
                    </a:lnTo>
                    <a:lnTo>
                      <a:pt x="275" y="463"/>
                    </a:lnTo>
                    <a:lnTo>
                      <a:pt x="275" y="463"/>
                    </a:lnTo>
                    <a:lnTo>
                      <a:pt x="275" y="461"/>
                    </a:lnTo>
                    <a:lnTo>
                      <a:pt x="275" y="459"/>
                    </a:lnTo>
                    <a:lnTo>
                      <a:pt x="275" y="459"/>
                    </a:lnTo>
                    <a:lnTo>
                      <a:pt x="275" y="457"/>
                    </a:lnTo>
                    <a:lnTo>
                      <a:pt x="273" y="456"/>
                    </a:lnTo>
                    <a:lnTo>
                      <a:pt x="268" y="452"/>
                    </a:lnTo>
                    <a:lnTo>
                      <a:pt x="264" y="448"/>
                    </a:lnTo>
                    <a:lnTo>
                      <a:pt x="262" y="448"/>
                    </a:lnTo>
                    <a:lnTo>
                      <a:pt x="260" y="445"/>
                    </a:lnTo>
                    <a:lnTo>
                      <a:pt x="260" y="441"/>
                    </a:lnTo>
                    <a:lnTo>
                      <a:pt x="260" y="441"/>
                    </a:lnTo>
                    <a:lnTo>
                      <a:pt x="260" y="439"/>
                    </a:lnTo>
                    <a:lnTo>
                      <a:pt x="262" y="436"/>
                    </a:lnTo>
                    <a:lnTo>
                      <a:pt x="264" y="430"/>
                    </a:lnTo>
                    <a:lnTo>
                      <a:pt x="268" y="427"/>
                    </a:lnTo>
                    <a:lnTo>
                      <a:pt x="268" y="423"/>
                    </a:lnTo>
                    <a:lnTo>
                      <a:pt x="270" y="418"/>
                    </a:lnTo>
                    <a:lnTo>
                      <a:pt x="271" y="414"/>
                    </a:lnTo>
                    <a:lnTo>
                      <a:pt x="270" y="410"/>
                    </a:lnTo>
                    <a:lnTo>
                      <a:pt x="270" y="407"/>
                    </a:lnTo>
                    <a:lnTo>
                      <a:pt x="268" y="405"/>
                    </a:lnTo>
                    <a:lnTo>
                      <a:pt x="266" y="403"/>
                    </a:lnTo>
                    <a:lnTo>
                      <a:pt x="266" y="403"/>
                    </a:lnTo>
                    <a:lnTo>
                      <a:pt x="262" y="401"/>
                    </a:lnTo>
                    <a:lnTo>
                      <a:pt x="259" y="401"/>
                    </a:lnTo>
                    <a:lnTo>
                      <a:pt x="253" y="401"/>
                    </a:lnTo>
                    <a:lnTo>
                      <a:pt x="250" y="401"/>
                    </a:lnTo>
                    <a:lnTo>
                      <a:pt x="246" y="400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6"/>
                    </a:lnTo>
                    <a:lnTo>
                      <a:pt x="242" y="394"/>
                    </a:lnTo>
                    <a:lnTo>
                      <a:pt x="242" y="392"/>
                    </a:lnTo>
                    <a:lnTo>
                      <a:pt x="244" y="392"/>
                    </a:lnTo>
                    <a:lnTo>
                      <a:pt x="244" y="391"/>
                    </a:lnTo>
                    <a:lnTo>
                      <a:pt x="248" y="387"/>
                    </a:lnTo>
                    <a:lnTo>
                      <a:pt x="248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0" y="387"/>
                    </a:lnTo>
                    <a:lnTo>
                      <a:pt x="251" y="385"/>
                    </a:lnTo>
                    <a:lnTo>
                      <a:pt x="251" y="385"/>
                    </a:lnTo>
                    <a:lnTo>
                      <a:pt x="251" y="383"/>
                    </a:lnTo>
                    <a:lnTo>
                      <a:pt x="251" y="383"/>
                    </a:lnTo>
                    <a:lnTo>
                      <a:pt x="251" y="381"/>
                    </a:lnTo>
                    <a:lnTo>
                      <a:pt x="251" y="381"/>
                    </a:lnTo>
                    <a:lnTo>
                      <a:pt x="251" y="380"/>
                    </a:lnTo>
                    <a:lnTo>
                      <a:pt x="253" y="378"/>
                    </a:lnTo>
                    <a:lnTo>
                      <a:pt x="255" y="376"/>
                    </a:lnTo>
                    <a:lnTo>
                      <a:pt x="255" y="374"/>
                    </a:lnTo>
                    <a:lnTo>
                      <a:pt x="257" y="372"/>
                    </a:lnTo>
                    <a:lnTo>
                      <a:pt x="259" y="371"/>
                    </a:lnTo>
                    <a:lnTo>
                      <a:pt x="259" y="371"/>
                    </a:lnTo>
                    <a:lnTo>
                      <a:pt x="264" y="367"/>
                    </a:lnTo>
                    <a:lnTo>
                      <a:pt x="266" y="367"/>
                    </a:lnTo>
                    <a:lnTo>
                      <a:pt x="268" y="363"/>
                    </a:lnTo>
                    <a:lnTo>
                      <a:pt x="271" y="362"/>
                    </a:lnTo>
                    <a:lnTo>
                      <a:pt x="273" y="358"/>
                    </a:lnTo>
                    <a:lnTo>
                      <a:pt x="275" y="358"/>
                    </a:lnTo>
                    <a:lnTo>
                      <a:pt x="277" y="356"/>
                    </a:lnTo>
                    <a:lnTo>
                      <a:pt x="279" y="354"/>
                    </a:lnTo>
                    <a:lnTo>
                      <a:pt x="282" y="354"/>
                    </a:lnTo>
                    <a:lnTo>
                      <a:pt x="282" y="354"/>
                    </a:lnTo>
                    <a:lnTo>
                      <a:pt x="284" y="354"/>
                    </a:lnTo>
                    <a:lnTo>
                      <a:pt x="288" y="354"/>
                    </a:lnTo>
                    <a:lnTo>
                      <a:pt x="291" y="356"/>
                    </a:lnTo>
                    <a:lnTo>
                      <a:pt x="293" y="358"/>
                    </a:lnTo>
                    <a:lnTo>
                      <a:pt x="293" y="360"/>
                    </a:lnTo>
                    <a:lnTo>
                      <a:pt x="293" y="360"/>
                    </a:lnTo>
                    <a:lnTo>
                      <a:pt x="293" y="362"/>
                    </a:lnTo>
                    <a:lnTo>
                      <a:pt x="293" y="362"/>
                    </a:lnTo>
                    <a:lnTo>
                      <a:pt x="295" y="363"/>
                    </a:lnTo>
                    <a:lnTo>
                      <a:pt x="293" y="369"/>
                    </a:lnTo>
                    <a:lnTo>
                      <a:pt x="293" y="376"/>
                    </a:lnTo>
                    <a:lnTo>
                      <a:pt x="293" y="381"/>
                    </a:lnTo>
                    <a:lnTo>
                      <a:pt x="293" y="389"/>
                    </a:lnTo>
                    <a:lnTo>
                      <a:pt x="293" y="391"/>
                    </a:lnTo>
                    <a:lnTo>
                      <a:pt x="293" y="392"/>
                    </a:lnTo>
                    <a:lnTo>
                      <a:pt x="295" y="396"/>
                    </a:lnTo>
                    <a:lnTo>
                      <a:pt x="298" y="396"/>
                    </a:lnTo>
                    <a:lnTo>
                      <a:pt x="306" y="398"/>
                    </a:lnTo>
                    <a:lnTo>
                      <a:pt x="318" y="398"/>
                    </a:lnTo>
                    <a:lnTo>
                      <a:pt x="324" y="396"/>
                    </a:lnTo>
                    <a:lnTo>
                      <a:pt x="329" y="396"/>
                    </a:lnTo>
                    <a:lnTo>
                      <a:pt x="331" y="394"/>
                    </a:lnTo>
                    <a:lnTo>
                      <a:pt x="335" y="392"/>
                    </a:lnTo>
                    <a:lnTo>
                      <a:pt x="338" y="389"/>
                    </a:lnTo>
                    <a:lnTo>
                      <a:pt x="340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2" y="387"/>
                    </a:lnTo>
                    <a:lnTo>
                      <a:pt x="344" y="387"/>
                    </a:lnTo>
                    <a:lnTo>
                      <a:pt x="344" y="387"/>
                    </a:lnTo>
                    <a:lnTo>
                      <a:pt x="345" y="387"/>
                    </a:lnTo>
                    <a:lnTo>
                      <a:pt x="347" y="387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7"/>
                    </a:lnTo>
                    <a:lnTo>
                      <a:pt x="351" y="389"/>
                    </a:lnTo>
                    <a:lnTo>
                      <a:pt x="353" y="391"/>
                    </a:lnTo>
                    <a:lnTo>
                      <a:pt x="355" y="391"/>
                    </a:lnTo>
                    <a:lnTo>
                      <a:pt x="358" y="392"/>
                    </a:lnTo>
                    <a:lnTo>
                      <a:pt x="362" y="394"/>
                    </a:lnTo>
                    <a:lnTo>
                      <a:pt x="365" y="394"/>
                    </a:lnTo>
                    <a:lnTo>
                      <a:pt x="367" y="392"/>
                    </a:lnTo>
                    <a:lnTo>
                      <a:pt x="369" y="392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69" y="391"/>
                    </a:lnTo>
                    <a:lnTo>
                      <a:pt x="371" y="389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1" y="387"/>
                    </a:lnTo>
                    <a:lnTo>
                      <a:pt x="373" y="385"/>
                    </a:lnTo>
                    <a:lnTo>
                      <a:pt x="376" y="383"/>
                    </a:lnTo>
                    <a:lnTo>
                      <a:pt x="380" y="381"/>
                    </a:lnTo>
                    <a:lnTo>
                      <a:pt x="380" y="381"/>
                    </a:lnTo>
                    <a:lnTo>
                      <a:pt x="380" y="380"/>
                    </a:lnTo>
                    <a:lnTo>
                      <a:pt x="380" y="380"/>
                    </a:lnTo>
                    <a:lnTo>
                      <a:pt x="383" y="378"/>
                    </a:lnTo>
                    <a:lnTo>
                      <a:pt x="383" y="378"/>
                    </a:lnTo>
                    <a:lnTo>
                      <a:pt x="385" y="374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2"/>
                    </a:lnTo>
                    <a:lnTo>
                      <a:pt x="385" y="371"/>
                    </a:lnTo>
                    <a:lnTo>
                      <a:pt x="385" y="371"/>
                    </a:lnTo>
                    <a:lnTo>
                      <a:pt x="385" y="369"/>
                    </a:lnTo>
                    <a:lnTo>
                      <a:pt x="385" y="363"/>
                    </a:lnTo>
                    <a:lnTo>
                      <a:pt x="385" y="363"/>
                    </a:lnTo>
                    <a:lnTo>
                      <a:pt x="387" y="362"/>
                    </a:lnTo>
                    <a:lnTo>
                      <a:pt x="387" y="360"/>
                    </a:lnTo>
                    <a:lnTo>
                      <a:pt x="389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1" y="358"/>
                    </a:lnTo>
                    <a:lnTo>
                      <a:pt x="394" y="358"/>
                    </a:lnTo>
                    <a:lnTo>
                      <a:pt x="396" y="360"/>
                    </a:lnTo>
                    <a:lnTo>
                      <a:pt x="400" y="362"/>
                    </a:lnTo>
                    <a:lnTo>
                      <a:pt x="403" y="367"/>
                    </a:lnTo>
                    <a:lnTo>
                      <a:pt x="403" y="369"/>
                    </a:lnTo>
                    <a:lnTo>
                      <a:pt x="405" y="371"/>
                    </a:lnTo>
                    <a:lnTo>
                      <a:pt x="405" y="371"/>
                    </a:lnTo>
                    <a:lnTo>
                      <a:pt x="407" y="374"/>
                    </a:lnTo>
                    <a:lnTo>
                      <a:pt x="407" y="374"/>
                    </a:lnTo>
                    <a:lnTo>
                      <a:pt x="411" y="376"/>
                    </a:lnTo>
                    <a:lnTo>
                      <a:pt x="412" y="378"/>
                    </a:lnTo>
                    <a:lnTo>
                      <a:pt x="412" y="380"/>
                    </a:lnTo>
                    <a:lnTo>
                      <a:pt x="414" y="380"/>
                    </a:lnTo>
                    <a:lnTo>
                      <a:pt x="414" y="380"/>
                    </a:lnTo>
                    <a:lnTo>
                      <a:pt x="416" y="380"/>
                    </a:lnTo>
                    <a:lnTo>
                      <a:pt x="418" y="380"/>
                    </a:lnTo>
                    <a:lnTo>
                      <a:pt x="420" y="381"/>
                    </a:lnTo>
                    <a:lnTo>
                      <a:pt x="423" y="381"/>
                    </a:lnTo>
                    <a:lnTo>
                      <a:pt x="425" y="380"/>
                    </a:lnTo>
                    <a:lnTo>
                      <a:pt x="427" y="378"/>
                    </a:lnTo>
                    <a:lnTo>
                      <a:pt x="427" y="376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29" y="371"/>
                    </a:lnTo>
                    <a:lnTo>
                      <a:pt x="430" y="367"/>
                    </a:lnTo>
                    <a:lnTo>
                      <a:pt x="430" y="367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2"/>
                    </a:lnTo>
                    <a:lnTo>
                      <a:pt x="430" y="360"/>
                    </a:lnTo>
                    <a:lnTo>
                      <a:pt x="430" y="358"/>
                    </a:lnTo>
                    <a:lnTo>
                      <a:pt x="430" y="358"/>
                    </a:lnTo>
                    <a:lnTo>
                      <a:pt x="429" y="358"/>
                    </a:lnTo>
                    <a:lnTo>
                      <a:pt x="429" y="356"/>
                    </a:lnTo>
                    <a:lnTo>
                      <a:pt x="427" y="356"/>
                    </a:lnTo>
                    <a:lnTo>
                      <a:pt x="427" y="353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7"/>
                    </a:lnTo>
                    <a:lnTo>
                      <a:pt x="427" y="345"/>
                    </a:lnTo>
                    <a:lnTo>
                      <a:pt x="427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29" y="345"/>
                    </a:lnTo>
                    <a:lnTo>
                      <a:pt x="430" y="345"/>
                    </a:lnTo>
                    <a:lnTo>
                      <a:pt x="430" y="345"/>
                    </a:lnTo>
                    <a:lnTo>
                      <a:pt x="432" y="343"/>
                    </a:lnTo>
                    <a:lnTo>
                      <a:pt x="432" y="343"/>
                    </a:lnTo>
                    <a:lnTo>
                      <a:pt x="438" y="343"/>
                    </a:lnTo>
                    <a:lnTo>
                      <a:pt x="438" y="343"/>
                    </a:lnTo>
                    <a:lnTo>
                      <a:pt x="441" y="343"/>
                    </a:lnTo>
                    <a:lnTo>
                      <a:pt x="441" y="343"/>
                    </a:lnTo>
                    <a:lnTo>
                      <a:pt x="443" y="343"/>
                    </a:lnTo>
                    <a:lnTo>
                      <a:pt x="452" y="345"/>
                    </a:lnTo>
                    <a:lnTo>
                      <a:pt x="458" y="345"/>
                    </a:lnTo>
                    <a:lnTo>
                      <a:pt x="461" y="343"/>
                    </a:lnTo>
                    <a:lnTo>
                      <a:pt x="463" y="342"/>
                    </a:lnTo>
                    <a:lnTo>
                      <a:pt x="465" y="340"/>
                    </a:lnTo>
                    <a:lnTo>
                      <a:pt x="468" y="338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68" y="336"/>
                    </a:lnTo>
                    <a:lnTo>
                      <a:pt x="470" y="336"/>
                    </a:lnTo>
                    <a:lnTo>
                      <a:pt x="472" y="333"/>
                    </a:lnTo>
                    <a:lnTo>
                      <a:pt x="474" y="331"/>
                    </a:lnTo>
                    <a:lnTo>
                      <a:pt x="474" y="327"/>
                    </a:lnTo>
                    <a:lnTo>
                      <a:pt x="474" y="324"/>
                    </a:lnTo>
                    <a:lnTo>
                      <a:pt x="474" y="320"/>
                    </a:lnTo>
                    <a:lnTo>
                      <a:pt x="474" y="318"/>
                    </a:lnTo>
                    <a:lnTo>
                      <a:pt x="474" y="316"/>
                    </a:lnTo>
                    <a:lnTo>
                      <a:pt x="474" y="316"/>
                    </a:lnTo>
                    <a:lnTo>
                      <a:pt x="474" y="311"/>
                    </a:lnTo>
                    <a:lnTo>
                      <a:pt x="476" y="306"/>
                    </a:lnTo>
                    <a:lnTo>
                      <a:pt x="476" y="306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4"/>
                    </a:lnTo>
                    <a:lnTo>
                      <a:pt x="474" y="302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4" y="298"/>
                    </a:lnTo>
                    <a:lnTo>
                      <a:pt x="472" y="295"/>
                    </a:lnTo>
                    <a:lnTo>
                      <a:pt x="474" y="291"/>
                    </a:lnTo>
                    <a:lnTo>
                      <a:pt x="474" y="287"/>
                    </a:lnTo>
                    <a:lnTo>
                      <a:pt x="478" y="284"/>
                    </a:lnTo>
                    <a:lnTo>
                      <a:pt x="481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3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5" y="282"/>
                    </a:lnTo>
                    <a:lnTo>
                      <a:pt x="487" y="282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7" y="280"/>
                    </a:lnTo>
                    <a:lnTo>
                      <a:pt x="488" y="280"/>
                    </a:lnTo>
                    <a:lnTo>
                      <a:pt x="488" y="280"/>
                    </a:lnTo>
                    <a:lnTo>
                      <a:pt x="490" y="280"/>
                    </a:lnTo>
                    <a:lnTo>
                      <a:pt x="492" y="280"/>
                    </a:lnTo>
                    <a:lnTo>
                      <a:pt x="494" y="282"/>
                    </a:lnTo>
                    <a:lnTo>
                      <a:pt x="496" y="284"/>
                    </a:lnTo>
                    <a:lnTo>
                      <a:pt x="497" y="289"/>
                    </a:lnTo>
                    <a:lnTo>
                      <a:pt x="501" y="295"/>
                    </a:lnTo>
                    <a:lnTo>
                      <a:pt x="503" y="296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5" y="298"/>
                    </a:lnTo>
                    <a:lnTo>
                      <a:pt x="506" y="298"/>
                    </a:lnTo>
                    <a:lnTo>
                      <a:pt x="508" y="298"/>
                    </a:lnTo>
                    <a:lnTo>
                      <a:pt x="512" y="295"/>
                    </a:lnTo>
                    <a:lnTo>
                      <a:pt x="514" y="293"/>
                    </a:lnTo>
                    <a:lnTo>
                      <a:pt x="517" y="287"/>
                    </a:lnTo>
                    <a:lnTo>
                      <a:pt x="519" y="284"/>
                    </a:lnTo>
                    <a:lnTo>
                      <a:pt x="523" y="282"/>
                    </a:lnTo>
                    <a:lnTo>
                      <a:pt x="525" y="280"/>
                    </a:lnTo>
                    <a:lnTo>
                      <a:pt x="528" y="280"/>
                    </a:lnTo>
                    <a:lnTo>
                      <a:pt x="528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0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8"/>
                    </a:lnTo>
                    <a:lnTo>
                      <a:pt x="532" y="277"/>
                    </a:lnTo>
                    <a:lnTo>
                      <a:pt x="537" y="271"/>
                    </a:lnTo>
                    <a:lnTo>
                      <a:pt x="539" y="269"/>
                    </a:lnTo>
                    <a:lnTo>
                      <a:pt x="541" y="268"/>
                    </a:lnTo>
                    <a:lnTo>
                      <a:pt x="544" y="264"/>
                    </a:lnTo>
                    <a:lnTo>
                      <a:pt x="544" y="264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2"/>
                    </a:lnTo>
                    <a:lnTo>
                      <a:pt x="546" y="260"/>
                    </a:lnTo>
                    <a:lnTo>
                      <a:pt x="546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60"/>
                    </a:lnTo>
                    <a:lnTo>
                      <a:pt x="548" y="258"/>
                    </a:lnTo>
                    <a:lnTo>
                      <a:pt x="548" y="258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6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4" y="257"/>
                    </a:lnTo>
                    <a:lnTo>
                      <a:pt x="543" y="257"/>
                    </a:lnTo>
                    <a:lnTo>
                      <a:pt x="541" y="255"/>
                    </a:lnTo>
                    <a:lnTo>
                      <a:pt x="541" y="255"/>
                    </a:lnTo>
                    <a:lnTo>
                      <a:pt x="537" y="255"/>
                    </a:lnTo>
                    <a:lnTo>
                      <a:pt x="537" y="253"/>
                    </a:lnTo>
                    <a:lnTo>
                      <a:pt x="535" y="253"/>
                    </a:lnTo>
                    <a:lnTo>
                      <a:pt x="532" y="253"/>
                    </a:lnTo>
                    <a:lnTo>
                      <a:pt x="525" y="255"/>
                    </a:lnTo>
                    <a:lnTo>
                      <a:pt x="523" y="255"/>
                    </a:lnTo>
                    <a:lnTo>
                      <a:pt x="517" y="257"/>
                    </a:lnTo>
                    <a:lnTo>
                      <a:pt x="514" y="257"/>
                    </a:lnTo>
                    <a:lnTo>
                      <a:pt x="512" y="257"/>
                    </a:lnTo>
                    <a:lnTo>
                      <a:pt x="508" y="255"/>
                    </a:lnTo>
                    <a:lnTo>
                      <a:pt x="505" y="253"/>
                    </a:lnTo>
                    <a:lnTo>
                      <a:pt x="503" y="249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6"/>
                    </a:lnTo>
                    <a:lnTo>
                      <a:pt x="501" y="244"/>
                    </a:lnTo>
                    <a:lnTo>
                      <a:pt x="501" y="244"/>
                    </a:lnTo>
                    <a:lnTo>
                      <a:pt x="499" y="244"/>
                    </a:lnTo>
                    <a:lnTo>
                      <a:pt x="499" y="244"/>
                    </a:lnTo>
                    <a:lnTo>
                      <a:pt x="499" y="242"/>
                    </a:lnTo>
                    <a:lnTo>
                      <a:pt x="499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7" y="240"/>
                    </a:lnTo>
                    <a:lnTo>
                      <a:pt x="499" y="239"/>
                    </a:lnTo>
                    <a:lnTo>
                      <a:pt x="501" y="237"/>
                    </a:lnTo>
                    <a:lnTo>
                      <a:pt x="503" y="235"/>
                    </a:lnTo>
                    <a:lnTo>
                      <a:pt x="506" y="235"/>
                    </a:lnTo>
                    <a:lnTo>
                      <a:pt x="508" y="233"/>
                    </a:lnTo>
                    <a:lnTo>
                      <a:pt x="510" y="233"/>
                    </a:lnTo>
                    <a:lnTo>
                      <a:pt x="514" y="231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5" y="230"/>
                    </a:lnTo>
                    <a:lnTo>
                      <a:pt x="517" y="228"/>
                    </a:lnTo>
                    <a:lnTo>
                      <a:pt x="517" y="226"/>
                    </a:lnTo>
                    <a:lnTo>
                      <a:pt x="517" y="222"/>
                    </a:lnTo>
                    <a:lnTo>
                      <a:pt x="517" y="219"/>
                    </a:lnTo>
                    <a:lnTo>
                      <a:pt x="519" y="217"/>
                    </a:lnTo>
                    <a:lnTo>
                      <a:pt x="519" y="215"/>
                    </a:lnTo>
                    <a:lnTo>
                      <a:pt x="519" y="213"/>
                    </a:lnTo>
                    <a:lnTo>
                      <a:pt x="519" y="211"/>
                    </a:lnTo>
                    <a:lnTo>
                      <a:pt x="517" y="210"/>
                    </a:lnTo>
                    <a:lnTo>
                      <a:pt x="515" y="206"/>
                    </a:lnTo>
                    <a:lnTo>
                      <a:pt x="514" y="204"/>
                    </a:lnTo>
                    <a:lnTo>
                      <a:pt x="514" y="202"/>
                    </a:lnTo>
                    <a:lnTo>
                      <a:pt x="512" y="201"/>
                    </a:lnTo>
                    <a:lnTo>
                      <a:pt x="510" y="199"/>
                    </a:lnTo>
                    <a:lnTo>
                      <a:pt x="508" y="195"/>
                    </a:lnTo>
                    <a:lnTo>
                      <a:pt x="506" y="193"/>
                    </a:lnTo>
                    <a:lnTo>
                      <a:pt x="503" y="192"/>
                    </a:lnTo>
                    <a:lnTo>
                      <a:pt x="501" y="190"/>
                    </a:lnTo>
                    <a:lnTo>
                      <a:pt x="499" y="188"/>
                    </a:lnTo>
                    <a:lnTo>
                      <a:pt x="496" y="186"/>
                    </a:lnTo>
                    <a:lnTo>
                      <a:pt x="494" y="184"/>
                    </a:lnTo>
                    <a:lnTo>
                      <a:pt x="494" y="181"/>
                    </a:lnTo>
                    <a:lnTo>
                      <a:pt x="492" y="179"/>
                    </a:lnTo>
                    <a:lnTo>
                      <a:pt x="492" y="177"/>
                    </a:lnTo>
                    <a:lnTo>
                      <a:pt x="492" y="175"/>
                    </a:lnTo>
                    <a:lnTo>
                      <a:pt x="492" y="175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3"/>
                    </a:lnTo>
                    <a:lnTo>
                      <a:pt x="494" y="172"/>
                    </a:lnTo>
                    <a:lnTo>
                      <a:pt x="494" y="172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68"/>
                    </a:lnTo>
                    <a:lnTo>
                      <a:pt x="497" y="166"/>
                    </a:lnTo>
                    <a:lnTo>
                      <a:pt x="499" y="166"/>
                    </a:lnTo>
                    <a:lnTo>
                      <a:pt x="503" y="166"/>
                    </a:lnTo>
                    <a:lnTo>
                      <a:pt x="506" y="166"/>
                    </a:lnTo>
                    <a:lnTo>
                      <a:pt x="510" y="164"/>
                    </a:lnTo>
                    <a:lnTo>
                      <a:pt x="510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4"/>
                    </a:lnTo>
                    <a:lnTo>
                      <a:pt x="512" y="163"/>
                    </a:lnTo>
                    <a:lnTo>
                      <a:pt x="514" y="161"/>
                    </a:lnTo>
                    <a:lnTo>
                      <a:pt x="514" y="155"/>
                    </a:lnTo>
                    <a:lnTo>
                      <a:pt x="514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5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5" y="154"/>
                    </a:lnTo>
                    <a:lnTo>
                      <a:pt x="517" y="154"/>
                    </a:lnTo>
                    <a:lnTo>
                      <a:pt x="519" y="154"/>
                    </a:lnTo>
                    <a:lnTo>
                      <a:pt x="521" y="152"/>
                    </a:lnTo>
                    <a:lnTo>
                      <a:pt x="526" y="152"/>
                    </a:lnTo>
                    <a:lnTo>
                      <a:pt x="528" y="150"/>
                    </a:lnTo>
                    <a:lnTo>
                      <a:pt x="532" y="150"/>
                    </a:lnTo>
                    <a:lnTo>
                      <a:pt x="534" y="150"/>
                    </a:lnTo>
                    <a:lnTo>
                      <a:pt x="537" y="150"/>
                    </a:lnTo>
                    <a:lnTo>
                      <a:pt x="539" y="148"/>
                    </a:lnTo>
                    <a:lnTo>
                      <a:pt x="541" y="148"/>
                    </a:lnTo>
                    <a:lnTo>
                      <a:pt x="543" y="148"/>
                    </a:lnTo>
                    <a:lnTo>
                      <a:pt x="543" y="146"/>
                    </a:lnTo>
                    <a:lnTo>
                      <a:pt x="544" y="146"/>
                    </a:lnTo>
                    <a:lnTo>
                      <a:pt x="546" y="145"/>
                    </a:lnTo>
                    <a:lnTo>
                      <a:pt x="548" y="145"/>
                    </a:lnTo>
                    <a:lnTo>
                      <a:pt x="548" y="145"/>
                    </a:lnTo>
                    <a:lnTo>
                      <a:pt x="550" y="143"/>
                    </a:lnTo>
                    <a:lnTo>
                      <a:pt x="552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3" y="143"/>
                    </a:lnTo>
                    <a:lnTo>
                      <a:pt x="555" y="141"/>
                    </a:lnTo>
                    <a:lnTo>
                      <a:pt x="555" y="139"/>
                    </a:lnTo>
                    <a:lnTo>
                      <a:pt x="555" y="137"/>
                    </a:lnTo>
                    <a:lnTo>
                      <a:pt x="553" y="135"/>
                    </a:lnTo>
                    <a:lnTo>
                      <a:pt x="553" y="135"/>
                    </a:lnTo>
                    <a:lnTo>
                      <a:pt x="552" y="135"/>
                    </a:lnTo>
                    <a:lnTo>
                      <a:pt x="550" y="134"/>
                    </a:lnTo>
                    <a:lnTo>
                      <a:pt x="546" y="132"/>
                    </a:lnTo>
                    <a:lnTo>
                      <a:pt x="544" y="130"/>
                    </a:lnTo>
                    <a:lnTo>
                      <a:pt x="543" y="128"/>
                    </a:lnTo>
                    <a:lnTo>
                      <a:pt x="541" y="128"/>
                    </a:lnTo>
                    <a:lnTo>
                      <a:pt x="541" y="126"/>
                    </a:lnTo>
                    <a:lnTo>
                      <a:pt x="539" y="125"/>
                    </a:lnTo>
                    <a:lnTo>
                      <a:pt x="537" y="125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3"/>
                    </a:lnTo>
                    <a:lnTo>
                      <a:pt x="537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5" y="121"/>
                    </a:lnTo>
                    <a:lnTo>
                      <a:pt x="534" y="121"/>
                    </a:lnTo>
                    <a:lnTo>
                      <a:pt x="534" y="121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4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9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7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6"/>
                    </a:lnTo>
                    <a:lnTo>
                      <a:pt x="532" y="114"/>
                    </a:lnTo>
                    <a:lnTo>
                      <a:pt x="532" y="112"/>
                    </a:lnTo>
                    <a:lnTo>
                      <a:pt x="532" y="112"/>
                    </a:lnTo>
                    <a:lnTo>
                      <a:pt x="530" y="112"/>
                    </a:lnTo>
                    <a:lnTo>
                      <a:pt x="530" y="110"/>
                    </a:lnTo>
                    <a:lnTo>
                      <a:pt x="530" y="107"/>
                    </a:lnTo>
                    <a:lnTo>
                      <a:pt x="530" y="103"/>
                    </a:lnTo>
                    <a:lnTo>
                      <a:pt x="530" y="103"/>
                    </a:lnTo>
                    <a:lnTo>
                      <a:pt x="530" y="101"/>
                    </a:lnTo>
                    <a:lnTo>
                      <a:pt x="532" y="99"/>
                    </a:lnTo>
                    <a:lnTo>
                      <a:pt x="532" y="97"/>
                    </a:lnTo>
                    <a:lnTo>
                      <a:pt x="532" y="96"/>
                    </a:lnTo>
                    <a:lnTo>
                      <a:pt x="534" y="94"/>
                    </a:lnTo>
                    <a:lnTo>
                      <a:pt x="534" y="92"/>
                    </a:lnTo>
                    <a:lnTo>
                      <a:pt x="535" y="92"/>
                    </a:lnTo>
                    <a:lnTo>
                      <a:pt x="535" y="92"/>
                    </a:lnTo>
                    <a:lnTo>
                      <a:pt x="537" y="90"/>
                    </a:lnTo>
                    <a:lnTo>
                      <a:pt x="543" y="88"/>
                    </a:lnTo>
                    <a:lnTo>
                      <a:pt x="543" y="87"/>
                    </a:lnTo>
                    <a:lnTo>
                      <a:pt x="544" y="85"/>
                    </a:lnTo>
                    <a:lnTo>
                      <a:pt x="544" y="83"/>
                    </a:lnTo>
                    <a:lnTo>
                      <a:pt x="546" y="81"/>
                    </a:lnTo>
                    <a:lnTo>
                      <a:pt x="548" y="79"/>
                    </a:lnTo>
                    <a:lnTo>
                      <a:pt x="550" y="79"/>
                    </a:lnTo>
                    <a:lnTo>
                      <a:pt x="553" y="79"/>
                    </a:lnTo>
                    <a:lnTo>
                      <a:pt x="555" y="79"/>
                    </a:lnTo>
                    <a:lnTo>
                      <a:pt x="557" y="79"/>
                    </a:lnTo>
                    <a:lnTo>
                      <a:pt x="561" y="79"/>
                    </a:lnTo>
                    <a:lnTo>
                      <a:pt x="564" y="79"/>
                    </a:lnTo>
                    <a:lnTo>
                      <a:pt x="568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0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2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3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5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7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79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1" y="79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1"/>
                    </a:lnTo>
                    <a:lnTo>
                      <a:pt x="582" y="85"/>
                    </a:lnTo>
                    <a:lnTo>
                      <a:pt x="586" y="88"/>
                    </a:lnTo>
                    <a:lnTo>
                      <a:pt x="588" y="94"/>
                    </a:lnTo>
                    <a:lnTo>
                      <a:pt x="590" y="96"/>
                    </a:lnTo>
                    <a:lnTo>
                      <a:pt x="590" y="97"/>
                    </a:lnTo>
                    <a:lnTo>
                      <a:pt x="588" y="103"/>
                    </a:lnTo>
                    <a:lnTo>
                      <a:pt x="588" y="105"/>
                    </a:lnTo>
                    <a:lnTo>
                      <a:pt x="581" y="114"/>
                    </a:lnTo>
                    <a:lnTo>
                      <a:pt x="581" y="116"/>
                    </a:lnTo>
                    <a:lnTo>
                      <a:pt x="581" y="117"/>
                    </a:lnTo>
                    <a:lnTo>
                      <a:pt x="582" y="119"/>
                    </a:lnTo>
                    <a:lnTo>
                      <a:pt x="584" y="121"/>
                    </a:lnTo>
                    <a:lnTo>
                      <a:pt x="586" y="123"/>
                    </a:lnTo>
                    <a:lnTo>
                      <a:pt x="588" y="125"/>
                    </a:lnTo>
                    <a:lnTo>
                      <a:pt x="593" y="126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9" y="128"/>
                    </a:lnTo>
                    <a:lnTo>
                      <a:pt x="599" y="128"/>
                    </a:lnTo>
                    <a:lnTo>
                      <a:pt x="599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0" y="130"/>
                    </a:lnTo>
                    <a:lnTo>
                      <a:pt x="602" y="130"/>
                    </a:lnTo>
                    <a:lnTo>
                      <a:pt x="604" y="130"/>
                    </a:lnTo>
                    <a:lnTo>
                      <a:pt x="606" y="132"/>
                    </a:lnTo>
                    <a:lnTo>
                      <a:pt x="610" y="132"/>
                    </a:lnTo>
                    <a:lnTo>
                      <a:pt x="611" y="130"/>
                    </a:lnTo>
                    <a:lnTo>
                      <a:pt x="611" y="130"/>
                    </a:lnTo>
                    <a:lnTo>
                      <a:pt x="615" y="130"/>
                    </a:lnTo>
                    <a:lnTo>
                      <a:pt x="617" y="126"/>
                    </a:lnTo>
                    <a:lnTo>
                      <a:pt x="619" y="121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0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2" y="119"/>
                    </a:lnTo>
                    <a:lnTo>
                      <a:pt x="624" y="119"/>
                    </a:lnTo>
                    <a:lnTo>
                      <a:pt x="624" y="119"/>
                    </a:lnTo>
                    <a:lnTo>
                      <a:pt x="624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6" y="117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6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4"/>
                    </a:lnTo>
                    <a:lnTo>
                      <a:pt x="628" y="112"/>
                    </a:lnTo>
                    <a:lnTo>
                      <a:pt x="629" y="112"/>
                    </a:lnTo>
                    <a:lnTo>
                      <a:pt x="631" y="110"/>
                    </a:lnTo>
                    <a:lnTo>
                      <a:pt x="631" y="110"/>
                    </a:lnTo>
                    <a:lnTo>
                      <a:pt x="631" y="108"/>
                    </a:lnTo>
                    <a:lnTo>
                      <a:pt x="631" y="107"/>
                    </a:lnTo>
                    <a:lnTo>
                      <a:pt x="631" y="103"/>
                    </a:lnTo>
                    <a:lnTo>
                      <a:pt x="633" y="99"/>
                    </a:lnTo>
                    <a:lnTo>
                      <a:pt x="635" y="96"/>
                    </a:lnTo>
                    <a:lnTo>
                      <a:pt x="635" y="94"/>
                    </a:lnTo>
                    <a:lnTo>
                      <a:pt x="635" y="90"/>
                    </a:lnTo>
                    <a:lnTo>
                      <a:pt x="635" y="90"/>
                    </a:lnTo>
                    <a:lnTo>
                      <a:pt x="633" y="87"/>
                    </a:lnTo>
                    <a:lnTo>
                      <a:pt x="631" y="85"/>
                    </a:lnTo>
                    <a:lnTo>
                      <a:pt x="626" y="83"/>
                    </a:lnTo>
                    <a:lnTo>
                      <a:pt x="626" y="81"/>
                    </a:lnTo>
                    <a:lnTo>
                      <a:pt x="622" y="78"/>
                    </a:lnTo>
                    <a:lnTo>
                      <a:pt x="622" y="78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6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2" y="74"/>
                    </a:lnTo>
                    <a:lnTo>
                      <a:pt x="624" y="72"/>
                    </a:lnTo>
                    <a:lnTo>
                      <a:pt x="626" y="72"/>
                    </a:lnTo>
                    <a:lnTo>
                      <a:pt x="628" y="72"/>
                    </a:lnTo>
                    <a:lnTo>
                      <a:pt x="628" y="70"/>
                    </a:lnTo>
                    <a:lnTo>
                      <a:pt x="629" y="70"/>
                    </a:lnTo>
                    <a:lnTo>
                      <a:pt x="633" y="69"/>
                    </a:lnTo>
                    <a:lnTo>
                      <a:pt x="637" y="69"/>
                    </a:lnTo>
                    <a:lnTo>
                      <a:pt x="637" y="69"/>
                    </a:lnTo>
                    <a:lnTo>
                      <a:pt x="638" y="69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7"/>
                    </a:lnTo>
                    <a:lnTo>
                      <a:pt x="638" y="65"/>
                    </a:lnTo>
                    <a:lnTo>
                      <a:pt x="640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2" y="63"/>
                    </a:lnTo>
                    <a:lnTo>
                      <a:pt x="642" y="63"/>
                    </a:lnTo>
                    <a:lnTo>
                      <a:pt x="644" y="63"/>
                    </a:lnTo>
                    <a:lnTo>
                      <a:pt x="644" y="63"/>
                    </a:lnTo>
                    <a:lnTo>
                      <a:pt x="648" y="63"/>
                    </a:lnTo>
                    <a:lnTo>
                      <a:pt x="649" y="65"/>
                    </a:lnTo>
                    <a:lnTo>
                      <a:pt x="651" y="67"/>
                    </a:lnTo>
                    <a:lnTo>
                      <a:pt x="657" y="72"/>
                    </a:lnTo>
                    <a:lnTo>
                      <a:pt x="671" y="87"/>
                    </a:lnTo>
                    <a:lnTo>
                      <a:pt x="676" y="92"/>
                    </a:lnTo>
                    <a:lnTo>
                      <a:pt x="680" y="94"/>
                    </a:lnTo>
                    <a:lnTo>
                      <a:pt x="684" y="96"/>
                    </a:lnTo>
                    <a:lnTo>
                      <a:pt x="685" y="94"/>
                    </a:lnTo>
                    <a:lnTo>
                      <a:pt x="689" y="92"/>
                    </a:lnTo>
                    <a:lnTo>
                      <a:pt x="689" y="88"/>
                    </a:lnTo>
                    <a:lnTo>
                      <a:pt x="687" y="85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89" y="83"/>
                    </a:lnTo>
                    <a:lnTo>
                      <a:pt x="693" y="79"/>
                    </a:lnTo>
                    <a:lnTo>
                      <a:pt x="700" y="79"/>
                    </a:lnTo>
                    <a:lnTo>
                      <a:pt x="702" y="79"/>
                    </a:lnTo>
                    <a:lnTo>
                      <a:pt x="709" y="81"/>
                    </a:lnTo>
                    <a:lnTo>
                      <a:pt x="709" y="83"/>
                    </a:lnTo>
                    <a:lnTo>
                      <a:pt x="711" y="83"/>
                    </a:lnTo>
                    <a:lnTo>
                      <a:pt x="716" y="87"/>
                    </a:lnTo>
                    <a:lnTo>
                      <a:pt x="720" y="88"/>
                    </a:lnTo>
                    <a:lnTo>
                      <a:pt x="720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0"/>
                    </a:lnTo>
                    <a:lnTo>
                      <a:pt x="722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3" y="92"/>
                    </a:lnTo>
                    <a:lnTo>
                      <a:pt x="725" y="92"/>
                    </a:lnTo>
                    <a:lnTo>
                      <a:pt x="725" y="94"/>
                    </a:lnTo>
                    <a:lnTo>
                      <a:pt x="725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7" y="94"/>
                    </a:lnTo>
                    <a:lnTo>
                      <a:pt x="729" y="94"/>
                    </a:lnTo>
                    <a:lnTo>
                      <a:pt x="729" y="94"/>
                    </a:lnTo>
                    <a:lnTo>
                      <a:pt x="731" y="96"/>
                    </a:lnTo>
                    <a:lnTo>
                      <a:pt x="733" y="96"/>
                    </a:lnTo>
                    <a:lnTo>
                      <a:pt x="734" y="96"/>
                    </a:lnTo>
                    <a:lnTo>
                      <a:pt x="736" y="96"/>
                    </a:lnTo>
                    <a:lnTo>
                      <a:pt x="736" y="96"/>
                    </a:lnTo>
                    <a:lnTo>
                      <a:pt x="738" y="96"/>
                    </a:lnTo>
                    <a:lnTo>
                      <a:pt x="738" y="96"/>
                    </a:lnTo>
                    <a:lnTo>
                      <a:pt x="740" y="96"/>
                    </a:lnTo>
                    <a:lnTo>
                      <a:pt x="742" y="96"/>
                    </a:lnTo>
                    <a:lnTo>
                      <a:pt x="742" y="96"/>
                    </a:lnTo>
                    <a:lnTo>
                      <a:pt x="745" y="97"/>
                    </a:lnTo>
                    <a:lnTo>
                      <a:pt x="745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7" y="97"/>
                    </a:lnTo>
                    <a:lnTo>
                      <a:pt x="749" y="99"/>
                    </a:lnTo>
                    <a:lnTo>
                      <a:pt x="749" y="99"/>
                    </a:lnTo>
                    <a:lnTo>
                      <a:pt x="751" y="99"/>
                    </a:lnTo>
                    <a:lnTo>
                      <a:pt x="752" y="99"/>
                    </a:lnTo>
                    <a:lnTo>
                      <a:pt x="752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99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4" y="101"/>
                    </a:lnTo>
                    <a:lnTo>
                      <a:pt x="756" y="101"/>
                    </a:lnTo>
                    <a:lnTo>
                      <a:pt x="756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58" y="101"/>
                    </a:lnTo>
                    <a:lnTo>
                      <a:pt x="761" y="99"/>
                    </a:lnTo>
                    <a:lnTo>
                      <a:pt x="761" y="99"/>
                    </a:lnTo>
                    <a:lnTo>
                      <a:pt x="763" y="97"/>
                    </a:lnTo>
                    <a:lnTo>
                      <a:pt x="767" y="92"/>
                    </a:lnTo>
                    <a:lnTo>
                      <a:pt x="772" y="83"/>
                    </a:lnTo>
                    <a:lnTo>
                      <a:pt x="772" y="83"/>
                    </a:lnTo>
                    <a:lnTo>
                      <a:pt x="774" y="79"/>
                    </a:lnTo>
                    <a:lnTo>
                      <a:pt x="776" y="79"/>
                    </a:lnTo>
                    <a:lnTo>
                      <a:pt x="780" y="78"/>
                    </a:lnTo>
                    <a:lnTo>
                      <a:pt x="785" y="78"/>
                    </a:lnTo>
                    <a:lnTo>
                      <a:pt x="785" y="78"/>
                    </a:lnTo>
                    <a:lnTo>
                      <a:pt x="787" y="76"/>
                    </a:lnTo>
                    <a:lnTo>
                      <a:pt x="787" y="76"/>
                    </a:lnTo>
                    <a:lnTo>
                      <a:pt x="789" y="78"/>
                    </a:lnTo>
                    <a:lnTo>
                      <a:pt x="790" y="78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2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4" y="76"/>
                    </a:lnTo>
                    <a:lnTo>
                      <a:pt x="796" y="76"/>
                    </a:lnTo>
                    <a:lnTo>
                      <a:pt x="798" y="76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5" y="74"/>
                    </a:lnTo>
                    <a:lnTo>
                      <a:pt x="807" y="74"/>
                    </a:lnTo>
                    <a:lnTo>
                      <a:pt x="808" y="74"/>
                    </a:lnTo>
                    <a:lnTo>
                      <a:pt x="810" y="74"/>
                    </a:lnTo>
                    <a:lnTo>
                      <a:pt x="812" y="74"/>
                    </a:lnTo>
                    <a:lnTo>
                      <a:pt x="812" y="72"/>
                    </a:lnTo>
                    <a:lnTo>
                      <a:pt x="814" y="72"/>
                    </a:lnTo>
                    <a:lnTo>
                      <a:pt x="819" y="70"/>
                    </a:lnTo>
                    <a:lnTo>
                      <a:pt x="819" y="70"/>
                    </a:lnTo>
                    <a:lnTo>
                      <a:pt x="819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1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3" y="69"/>
                    </a:lnTo>
                    <a:lnTo>
                      <a:pt x="825" y="69"/>
                    </a:lnTo>
                    <a:lnTo>
                      <a:pt x="827" y="69"/>
                    </a:lnTo>
                    <a:lnTo>
                      <a:pt x="828" y="69"/>
                    </a:lnTo>
                    <a:lnTo>
                      <a:pt x="828" y="69"/>
                    </a:lnTo>
                    <a:lnTo>
                      <a:pt x="828" y="67"/>
                    </a:lnTo>
                    <a:lnTo>
                      <a:pt x="830" y="67"/>
                    </a:lnTo>
                    <a:lnTo>
                      <a:pt x="832" y="67"/>
                    </a:lnTo>
                    <a:lnTo>
                      <a:pt x="832" y="67"/>
                    </a:lnTo>
                    <a:lnTo>
                      <a:pt x="836" y="67"/>
                    </a:lnTo>
                    <a:lnTo>
                      <a:pt x="839" y="67"/>
                    </a:lnTo>
                    <a:lnTo>
                      <a:pt x="841" y="67"/>
                    </a:lnTo>
                    <a:lnTo>
                      <a:pt x="841" y="67"/>
                    </a:lnTo>
                    <a:lnTo>
                      <a:pt x="841" y="69"/>
                    </a:lnTo>
                    <a:lnTo>
                      <a:pt x="841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3" y="69"/>
                    </a:lnTo>
                    <a:lnTo>
                      <a:pt x="845" y="69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5" y="70"/>
                    </a:lnTo>
                    <a:lnTo>
                      <a:pt x="846" y="72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6" y="74"/>
                    </a:lnTo>
                    <a:lnTo>
                      <a:pt x="848" y="76"/>
                    </a:lnTo>
                    <a:lnTo>
                      <a:pt x="850" y="76"/>
                    </a:lnTo>
                    <a:lnTo>
                      <a:pt x="852" y="76"/>
                    </a:lnTo>
                    <a:lnTo>
                      <a:pt x="852" y="76"/>
                    </a:lnTo>
                    <a:lnTo>
                      <a:pt x="854" y="76"/>
                    </a:lnTo>
                    <a:lnTo>
                      <a:pt x="854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6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6" y="74"/>
                    </a:lnTo>
                    <a:lnTo>
                      <a:pt x="857" y="74"/>
                    </a:lnTo>
                    <a:lnTo>
                      <a:pt x="857" y="72"/>
                    </a:lnTo>
                    <a:lnTo>
                      <a:pt x="856" y="70"/>
                    </a:lnTo>
                    <a:lnTo>
                      <a:pt x="856" y="69"/>
                    </a:lnTo>
                    <a:lnTo>
                      <a:pt x="854" y="65"/>
                    </a:lnTo>
                    <a:lnTo>
                      <a:pt x="852" y="61"/>
                    </a:lnTo>
                    <a:lnTo>
                      <a:pt x="852" y="59"/>
                    </a:lnTo>
                    <a:lnTo>
                      <a:pt x="852" y="56"/>
                    </a:lnTo>
                    <a:lnTo>
                      <a:pt x="854" y="50"/>
                    </a:lnTo>
                    <a:lnTo>
                      <a:pt x="857" y="47"/>
                    </a:lnTo>
                    <a:lnTo>
                      <a:pt x="859" y="43"/>
                    </a:lnTo>
                    <a:lnTo>
                      <a:pt x="861" y="41"/>
                    </a:lnTo>
                    <a:lnTo>
                      <a:pt x="865" y="38"/>
                    </a:lnTo>
                    <a:lnTo>
                      <a:pt x="866" y="38"/>
                    </a:lnTo>
                    <a:lnTo>
                      <a:pt x="868" y="38"/>
                    </a:lnTo>
                    <a:lnTo>
                      <a:pt x="870" y="36"/>
                    </a:lnTo>
                    <a:lnTo>
                      <a:pt x="874" y="36"/>
                    </a:lnTo>
                    <a:lnTo>
                      <a:pt x="881" y="32"/>
                    </a:lnTo>
                    <a:lnTo>
                      <a:pt x="883" y="31"/>
                    </a:lnTo>
                    <a:lnTo>
                      <a:pt x="884" y="29"/>
                    </a:lnTo>
                    <a:lnTo>
                      <a:pt x="886" y="29"/>
                    </a:lnTo>
                    <a:lnTo>
                      <a:pt x="886" y="27"/>
                    </a:lnTo>
                    <a:lnTo>
                      <a:pt x="888" y="25"/>
                    </a:lnTo>
                    <a:lnTo>
                      <a:pt x="888" y="25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2" y="23"/>
                    </a:lnTo>
                    <a:lnTo>
                      <a:pt x="897" y="23"/>
                    </a:lnTo>
                    <a:lnTo>
                      <a:pt x="899" y="23"/>
                    </a:lnTo>
                    <a:lnTo>
                      <a:pt x="899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1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3" y="23"/>
                    </a:lnTo>
                    <a:lnTo>
                      <a:pt x="904" y="25"/>
                    </a:lnTo>
                    <a:lnTo>
                      <a:pt x="906" y="25"/>
                    </a:lnTo>
                    <a:lnTo>
                      <a:pt x="910" y="25"/>
                    </a:lnTo>
                    <a:lnTo>
                      <a:pt x="915" y="23"/>
                    </a:lnTo>
                    <a:lnTo>
                      <a:pt x="921" y="21"/>
                    </a:lnTo>
                    <a:lnTo>
                      <a:pt x="922" y="20"/>
                    </a:lnTo>
                    <a:lnTo>
                      <a:pt x="922" y="18"/>
                    </a:lnTo>
                    <a:lnTo>
                      <a:pt x="922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8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4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6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28" y="16"/>
                    </a:lnTo>
                    <a:lnTo>
                      <a:pt x="930" y="18"/>
                    </a:lnTo>
                    <a:lnTo>
                      <a:pt x="935" y="21"/>
                    </a:lnTo>
                    <a:lnTo>
                      <a:pt x="941" y="25"/>
                    </a:lnTo>
                    <a:lnTo>
                      <a:pt x="942" y="25"/>
                    </a:lnTo>
                    <a:lnTo>
                      <a:pt x="942" y="27"/>
                    </a:lnTo>
                    <a:lnTo>
                      <a:pt x="944" y="27"/>
                    </a:lnTo>
                    <a:lnTo>
                      <a:pt x="944" y="27"/>
                    </a:lnTo>
                    <a:lnTo>
                      <a:pt x="944" y="29"/>
                    </a:lnTo>
                    <a:lnTo>
                      <a:pt x="946" y="29"/>
                    </a:lnTo>
                    <a:lnTo>
                      <a:pt x="948" y="31"/>
                    </a:lnTo>
                    <a:lnTo>
                      <a:pt x="948" y="31"/>
                    </a:lnTo>
                    <a:lnTo>
                      <a:pt x="948" y="32"/>
                    </a:lnTo>
                    <a:lnTo>
                      <a:pt x="948" y="32"/>
                    </a:lnTo>
                    <a:lnTo>
                      <a:pt x="950" y="32"/>
                    </a:lnTo>
                    <a:lnTo>
                      <a:pt x="950" y="32"/>
                    </a:lnTo>
                    <a:lnTo>
                      <a:pt x="950" y="34"/>
                    </a:lnTo>
                    <a:lnTo>
                      <a:pt x="950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1" y="34"/>
                    </a:lnTo>
                    <a:lnTo>
                      <a:pt x="953" y="34"/>
                    </a:lnTo>
                    <a:lnTo>
                      <a:pt x="953" y="34"/>
                    </a:lnTo>
                    <a:lnTo>
                      <a:pt x="955" y="32"/>
                    </a:lnTo>
                    <a:lnTo>
                      <a:pt x="964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6" y="29"/>
                    </a:lnTo>
                    <a:lnTo>
                      <a:pt x="968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69" y="29"/>
                    </a:lnTo>
                    <a:lnTo>
                      <a:pt x="971" y="29"/>
                    </a:lnTo>
                    <a:lnTo>
                      <a:pt x="971" y="29"/>
                    </a:lnTo>
                    <a:lnTo>
                      <a:pt x="971" y="27"/>
                    </a:lnTo>
                    <a:lnTo>
                      <a:pt x="971" y="27"/>
                    </a:lnTo>
                    <a:lnTo>
                      <a:pt x="973" y="27"/>
                    </a:lnTo>
                    <a:lnTo>
                      <a:pt x="973" y="25"/>
                    </a:lnTo>
                    <a:lnTo>
                      <a:pt x="977" y="20"/>
                    </a:lnTo>
                    <a:lnTo>
                      <a:pt x="978" y="18"/>
                    </a:lnTo>
                    <a:lnTo>
                      <a:pt x="978" y="14"/>
                    </a:lnTo>
                    <a:lnTo>
                      <a:pt x="978" y="12"/>
                    </a:lnTo>
                    <a:lnTo>
                      <a:pt x="978" y="11"/>
                    </a:lnTo>
                    <a:lnTo>
                      <a:pt x="980" y="11"/>
                    </a:lnTo>
                    <a:lnTo>
                      <a:pt x="982" y="9"/>
                    </a:lnTo>
                    <a:lnTo>
                      <a:pt x="986" y="9"/>
                    </a:lnTo>
                    <a:lnTo>
                      <a:pt x="989" y="11"/>
                    </a:lnTo>
                    <a:lnTo>
                      <a:pt x="993" y="11"/>
                    </a:lnTo>
                    <a:lnTo>
                      <a:pt x="997" y="11"/>
                    </a:lnTo>
                    <a:lnTo>
                      <a:pt x="1000" y="11"/>
                    </a:lnTo>
                    <a:lnTo>
                      <a:pt x="1000" y="9"/>
                    </a:lnTo>
                    <a:lnTo>
                      <a:pt x="1002" y="9"/>
                    </a:lnTo>
                    <a:lnTo>
                      <a:pt x="1006" y="9"/>
                    </a:lnTo>
                    <a:lnTo>
                      <a:pt x="1007" y="7"/>
                    </a:lnTo>
                    <a:lnTo>
                      <a:pt x="1007" y="7"/>
                    </a:lnTo>
                    <a:lnTo>
                      <a:pt x="1009" y="7"/>
                    </a:lnTo>
                    <a:lnTo>
                      <a:pt x="1011" y="5"/>
                    </a:lnTo>
                    <a:lnTo>
                      <a:pt x="1013" y="5"/>
                    </a:lnTo>
                    <a:lnTo>
                      <a:pt x="1013" y="5"/>
                    </a:lnTo>
                    <a:lnTo>
                      <a:pt x="1015" y="3"/>
                    </a:lnTo>
                    <a:lnTo>
                      <a:pt x="1015" y="3"/>
                    </a:lnTo>
                    <a:lnTo>
                      <a:pt x="1016" y="3"/>
                    </a:lnTo>
                    <a:lnTo>
                      <a:pt x="1016" y="3"/>
                    </a:lnTo>
                    <a:lnTo>
                      <a:pt x="1018" y="3"/>
                    </a:lnTo>
                    <a:lnTo>
                      <a:pt x="1018" y="3"/>
                    </a:lnTo>
                    <a:lnTo>
                      <a:pt x="1022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4" y="5"/>
                    </a:lnTo>
                    <a:lnTo>
                      <a:pt x="1026" y="7"/>
                    </a:lnTo>
                    <a:lnTo>
                      <a:pt x="1027" y="7"/>
                    </a:lnTo>
                    <a:lnTo>
                      <a:pt x="1027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29" y="7"/>
                    </a:lnTo>
                    <a:lnTo>
                      <a:pt x="1031" y="7"/>
                    </a:lnTo>
                    <a:lnTo>
                      <a:pt x="1033" y="7"/>
                    </a:lnTo>
                    <a:lnTo>
                      <a:pt x="1035" y="7"/>
                    </a:lnTo>
                    <a:lnTo>
                      <a:pt x="1036" y="7"/>
                    </a:lnTo>
                    <a:lnTo>
                      <a:pt x="1038" y="7"/>
                    </a:lnTo>
                    <a:lnTo>
                      <a:pt x="1040" y="5"/>
                    </a:lnTo>
                    <a:lnTo>
                      <a:pt x="1042" y="3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2"/>
                    </a:lnTo>
                    <a:lnTo>
                      <a:pt x="1044" y="0"/>
                    </a:lnTo>
                    <a:lnTo>
                      <a:pt x="1045" y="0"/>
                    </a:lnTo>
                    <a:lnTo>
                      <a:pt x="1047" y="0"/>
                    </a:lnTo>
                    <a:lnTo>
                      <a:pt x="1051" y="0"/>
                    </a:lnTo>
                    <a:lnTo>
                      <a:pt x="1054" y="0"/>
                    </a:lnTo>
                    <a:lnTo>
                      <a:pt x="1056" y="2"/>
                    </a:lnTo>
                    <a:lnTo>
                      <a:pt x="1060" y="2"/>
                    </a:lnTo>
                    <a:lnTo>
                      <a:pt x="1073" y="5"/>
                    </a:lnTo>
                    <a:lnTo>
                      <a:pt x="1073" y="5"/>
                    </a:lnTo>
                    <a:lnTo>
                      <a:pt x="1074" y="7"/>
                    </a:lnTo>
                    <a:lnTo>
                      <a:pt x="1078" y="7"/>
                    </a:lnTo>
                    <a:lnTo>
                      <a:pt x="1080" y="7"/>
                    </a:lnTo>
                    <a:lnTo>
                      <a:pt x="1082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0" y="7"/>
                    </a:lnTo>
                    <a:lnTo>
                      <a:pt x="1082" y="9"/>
                    </a:lnTo>
                    <a:lnTo>
                      <a:pt x="1082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9"/>
                    </a:lnTo>
                    <a:lnTo>
                      <a:pt x="1080" y="11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2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2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3" y="14"/>
                    </a:lnTo>
                    <a:lnTo>
                      <a:pt x="1085" y="14"/>
                    </a:lnTo>
                    <a:lnTo>
                      <a:pt x="1085" y="16"/>
                    </a:lnTo>
                    <a:lnTo>
                      <a:pt x="1085" y="16"/>
                    </a:lnTo>
                    <a:lnTo>
                      <a:pt x="1087" y="16"/>
                    </a:lnTo>
                    <a:lnTo>
                      <a:pt x="1087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6"/>
                    </a:lnTo>
                    <a:lnTo>
                      <a:pt x="1089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1" y="14"/>
                    </a:lnTo>
                    <a:lnTo>
                      <a:pt x="1092" y="14"/>
                    </a:lnTo>
                    <a:lnTo>
                      <a:pt x="1092" y="16"/>
                    </a:lnTo>
                    <a:lnTo>
                      <a:pt x="1094" y="16"/>
                    </a:lnTo>
                    <a:lnTo>
                      <a:pt x="1094" y="16"/>
                    </a:lnTo>
                    <a:lnTo>
                      <a:pt x="1096" y="16"/>
                    </a:lnTo>
                    <a:lnTo>
                      <a:pt x="1096" y="16"/>
                    </a:lnTo>
                    <a:lnTo>
                      <a:pt x="1098" y="16"/>
                    </a:lnTo>
                    <a:lnTo>
                      <a:pt x="1098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6"/>
                    </a:lnTo>
                    <a:lnTo>
                      <a:pt x="1100" y="18"/>
                    </a:lnTo>
                    <a:lnTo>
                      <a:pt x="1101" y="18"/>
                    </a:lnTo>
                    <a:lnTo>
                      <a:pt x="1101" y="18"/>
                    </a:lnTo>
                    <a:lnTo>
                      <a:pt x="1103" y="18"/>
                    </a:lnTo>
                    <a:lnTo>
                      <a:pt x="1103" y="18"/>
                    </a:lnTo>
                    <a:lnTo>
                      <a:pt x="1105" y="18"/>
                    </a:lnTo>
                    <a:lnTo>
                      <a:pt x="1105" y="18"/>
                    </a:lnTo>
                    <a:lnTo>
                      <a:pt x="1107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8"/>
                    </a:lnTo>
                    <a:lnTo>
                      <a:pt x="1109" y="16"/>
                    </a:lnTo>
                    <a:lnTo>
                      <a:pt x="1111" y="16"/>
                    </a:lnTo>
                    <a:lnTo>
                      <a:pt x="1111" y="16"/>
                    </a:lnTo>
                    <a:lnTo>
                      <a:pt x="1112" y="16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2" y="14"/>
                    </a:lnTo>
                    <a:lnTo>
                      <a:pt x="1114" y="14"/>
                    </a:lnTo>
                    <a:lnTo>
                      <a:pt x="1114" y="14"/>
                    </a:lnTo>
                    <a:lnTo>
                      <a:pt x="1116" y="14"/>
                    </a:lnTo>
                    <a:lnTo>
                      <a:pt x="1116" y="14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6" y="16"/>
                    </a:lnTo>
                    <a:lnTo>
                      <a:pt x="1118" y="16"/>
                    </a:lnTo>
                    <a:lnTo>
                      <a:pt x="1118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0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1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3" y="16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5" y="16"/>
                    </a:lnTo>
                    <a:lnTo>
                      <a:pt x="1125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18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7" y="20"/>
                    </a:lnTo>
                    <a:lnTo>
                      <a:pt x="1129" y="21"/>
                    </a:lnTo>
                    <a:lnTo>
                      <a:pt x="1129" y="21"/>
                    </a:lnTo>
                    <a:lnTo>
                      <a:pt x="1129" y="23"/>
                    </a:lnTo>
                    <a:lnTo>
                      <a:pt x="1130" y="23"/>
                    </a:lnTo>
                    <a:lnTo>
                      <a:pt x="1130" y="23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5"/>
                    </a:lnTo>
                    <a:lnTo>
                      <a:pt x="1130" y="27"/>
                    </a:lnTo>
                    <a:lnTo>
                      <a:pt x="1130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7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2" y="29"/>
                    </a:lnTo>
                    <a:lnTo>
                      <a:pt x="1134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1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2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4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6"/>
                    </a:lnTo>
                    <a:lnTo>
                      <a:pt x="1136" y="38"/>
                    </a:lnTo>
                    <a:lnTo>
                      <a:pt x="1136" y="38"/>
                    </a:lnTo>
                    <a:lnTo>
                      <a:pt x="1136" y="40"/>
                    </a:lnTo>
                    <a:lnTo>
                      <a:pt x="1136" y="40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1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3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4" y="45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6" y="47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49"/>
                    </a:lnTo>
                    <a:lnTo>
                      <a:pt x="1138" y="50"/>
                    </a:lnTo>
                    <a:lnTo>
                      <a:pt x="1138" y="50"/>
                    </a:lnTo>
                    <a:lnTo>
                      <a:pt x="1139" y="50"/>
                    </a:lnTo>
                    <a:lnTo>
                      <a:pt x="1139" y="50"/>
                    </a:lnTo>
                    <a:lnTo>
                      <a:pt x="1139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1" y="52"/>
                    </a:lnTo>
                    <a:lnTo>
                      <a:pt x="1143" y="52"/>
                    </a:lnTo>
                    <a:lnTo>
                      <a:pt x="1143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4"/>
                    </a:lnTo>
                    <a:lnTo>
                      <a:pt x="1141" y="56"/>
                    </a:lnTo>
                    <a:lnTo>
                      <a:pt x="1141" y="56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1" y="59"/>
                    </a:lnTo>
                    <a:lnTo>
                      <a:pt x="1143" y="59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1"/>
                    </a:lnTo>
                    <a:lnTo>
                      <a:pt x="1145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3"/>
                    </a:lnTo>
                    <a:lnTo>
                      <a:pt x="1147" y="65"/>
                    </a:lnTo>
                    <a:lnTo>
                      <a:pt x="1147" y="65"/>
                    </a:lnTo>
                    <a:lnTo>
                      <a:pt x="1147" y="67"/>
                    </a:lnTo>
                    <a:lnTo>
                      <a:pt x="1149" y="67"/>
                    </a:lnTo>
                    <a:lnTo>
                      <a:pt x="1149" y="67"/>
                    </a:lnTo>
                    <a:lnTo>
                      <a:pt x="1149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69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0" y="70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2"/>
                    </a:lnTo>
                    <a:lnTo>
                      <a:pt x="1152" y="74"/>
                    </a:lnTo>
                    <a:lnTo>
                      <a:pt x="1152" y="74"/>
                    </a:lnTo>
                    <a:lnTo>
                      <a:pt x="1154" y="74"/>
                    </a:lnTo>
                    <a:lnTo>
                      <a:pt x="1154" y="74"/>
                    </a:lnTo>
                    <a:lnTo>
                      <a:pt x="1154" y="76"/>
                    </a:lnTo>
                    <a:lnTo>
                      <a:pt x="1154" y="76"/>
                    </a:lnTo>
                    <a:lnTo>
                      <a:pt x="1152" y="76"/>
                    </a:lnTo>
                    <a:lnTo>
                      <a:pt x="1152" y="76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8"/>
                    </a:lnTo>
                    <a:lnTo>
                      <a:pt x="1152" y="79"/>
                    </a:lnTo>
                    <a:lnTo>
                      <a:pt x="1152" y="79"/>
                    </a:lnTo>
                    <a:lnTo>
                      <a:pt x="1150" y="79"/>
                    </a:lnTo>
                    <a:lnTo>
                      <a:pt x="1150" y="79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0" y="81"/>
                    </a:lnTo>
                    <a:lnTo>
                      <a:pt x="1152" y="81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2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50" y="83"/>
                    </a:lnTo>
                    <a:lnTo>
                      <a:pt x="1149" y="83"/>
                    </a:lnTo>
                    <a:lnTo>
                      <a:pt x="1149" y="83"/>
                    </a:lnTo>
                    <a:lnTo>
                      <a:pt x="1149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5"/>
                    </a:lnTo>
                    <a:lnTo>
                      <a:pt x="1147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5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3" y="83"/>
                    </a:lnTo>
                    <a:lnTo>
                      <a:pt x="1141" y="83"/>
                    </a:lnTo>
                    <a:lnTo>
                      <a:pt x="1141" y="81"/>
                    </a:lnTo>
                    <a:lnTo>
                      <a:pt x="1141" y="81"/>
                    </a:lnTo>
                    <a:lnTo>
                      <a:pt x="1139" y="81"/>
                    </a:lnTo>
                    <a:lnTo>
                      <a:pt x="1139" y="81"/>
                    </a:lnTo>
                    <a:lnTo>
                      <a:pt x="1138" y="81"/>
                    </a:lnTo>
                    <a:lnTo>
                      <a:pt x="1138" y="81"/>
                    </a:lnTo>
                    <a:lnTo>
                      <a:pt x="1136" y="81"/>
                    </a:lnTo>
                    <a:lnTo>
                      <a:pt x="1136" y="79"/>
                    </a:lnTo>
                    <a:lnTo>
                      <a:pt x="1136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9"/>
                    </a:lnTo>
                    <a:lnTo>
                      <a:pt x="1134" y="78"/>
                    </a:lnTo>
                    <a:lnTo>
                      <a:pt x="1134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2" y="78"/>
                    </a:lnTo>
                    <a:lnTo>
                      <a:pt x="1130" y="78"/>
                    </a:lnTo>
                    <a:lnTo>
                      <a:pt x="1130" y="78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79"/>
                    </a:lnTo>
                    <a:lnTo>
                      <a:pt x="1130" y="81"/>
                    </a:lnTo>
                    <a:lnTo>
                      <a:pt x="1130" y="81"/>
                    </a:lnTo>
                    <a:lnTo>
                      <a:pt x="1129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7" y="81"/>
                    </a:lnTo>
                    <a:lnTo>
                      <a:pt x="1125" y="81"/>
                    </a:lnTo>
                    <a:lnTo>
                      <a:pt x="1125" y="81"/>
                    </a:lnTo>
                    <a:lnTo>
                      <a:pt x="1123" y="81"/>
                    </a:lnTo>
                    <a:lnTo>
                      <a:pt x="1123" y="79"/>
                    </a:lnTo>
                    <a:lnTo>
                      <a:pt x="1123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9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1" y="78"/>
                    </a:lnTo>
                    <a:lnTo>
                      <a:pt x="1123" y="78"/>
                    </a:lnTo>
                    <a:lnTo>
                      <a:pt x="1123" y="76"/>
                    </a:lnTo>
                    <a:lnTo>
                      <a:pt x="1123" y="76"/>
                    </a:lnTo>
                    <a:lnTo>
                      <a:pt x="1121" y="76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1" y="74"/>
                    </a:lnTo>
                    <a:lnTo>
                      <a:pt x="1120" y="74"/>
                    </a:lnTo>
                    <a:lnTo>
                      <a:pt x="1120" y="74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2"/>
                    </a:lnTo>
                    <a:lnTo>
                      <a:pt x="1120" y="70"/>
                    </a:lnTo>
                    <a:lnTo>
                      <a:pt x="1120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8" y="70"/>
                    </a:lnTo>
                    <a:lnTo>
                      <a:pt x="1116" y="70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9"/>
                    </a:lnTo>
                    <a:lnTo>
                      <a:pt x="1116" y="67"/>
                    </a:lnTo>
                    <a:lnTo>
                      <a:pt x="1114" y="67"/>
                    </a:lnTo>
                    <a:lnTo>
                      <a:pt x="1114" y="65"/>
                    </a:lnTo>
                    <a:lnTo>
                      <a:pt x="1114" y="65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2" y="63"/>
                    </a:lnTo>
                    <a:lnTo>
                      <a:pt x="1111" y="63"/>
                    </a:lnTo>
                    <a:lnTo>
                      <a:pt x="1111" y="63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5"/>
                    </a:lnTo>
                    <a:lnTo>
                      <a:pt x="1111" y="67"/>
                    </a:lnTo>
                    <a:lnTo>
                      <a:pt x="1111" y="67"/>
                    </a:lnTo>
                    <a:lnTo>
                      <a:pt x="1111" y="69"/>
                    </a:lnTo>
                    <a:lnTo>
                      <a:pt x="1111" y="69"/>
                    </a:lnTo>
                    <a:lnTo>
                      <a:pt x="1109" y="70"/>
                    </a:lnTo>
                    <a:lnTo>
                      <a:pt x="1109" y="70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9" y="72"/>
                    </a:lnTo>
                    <a:lnTo>
                      <a:pt x="1107" y="72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7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5" y="74"/>
                    </a:lnTo>
                    <a:lnTo>
                      <a:pt x="1103" y="76"/>
                    </a:lnTo>
                    <a:lnTo>
                      <a:pt x="1103" y="76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1" y="74"/>
                    </a:lnTo>
                    <a:lnTo>
                      <a:pt x="1100" y="74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100" y="72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70"/>
                    </a:lnTo>
                    <a:lnTo>
                      <a:pt x="1098" y="69"/>
                    </a:lnTo>
                    <a:lnTo>
                      <a:pt x="1096" y="69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7"/>
                    </a:lnTo>
                    <a:lnTo>
                      <a:pt x="1096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4" y="65"/>
                    </a:lnTo>
                    <a:lnTo>
                      <a:pt x="1092" y="65"/>
                    </a:lnTo>
                    <a:lnTo>
                      <a:pt x="1092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5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91" y="67"/>
                    </a:lnTo>
                    <a:lnTo>
                      <a:pt x="1089" y="67"/>
                    </a:lnTo>
                    <a:lnTo>
                      <a:pt x="1089" y="67"/>
                    </a:lnTo>
                    <a:lnTo>
                      <a:pt x="1087" y="67"/>
                    </a:lnTo>
                    <a:lnTo>
                      <a:pt x="1087" y="67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5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5"/>
                    </a:lnTo>
                    <a:lnTo>
                      <a:pt x="1083" y="63"/>
                    </a:lnTo>
                    <a:lnTo>
                      <a:pt x="1082" y="63"/>
                    </a:lnTo>
                    <a:lnTo>
                      <a:pt x="1082" y="61"/>
                    </a:lnTo>
                    <a:lnTo>
                      <a:pt x="1082" y="59"/>
                    </a:lnTo>
                    <a:lnTo>
                      <a:pt x="1082" y="59"/>
                    </a:lnTo>
                    <a:lnTo>
                      <a:pt x="1082" y="58"/>
                    </a:lnTo>
                    <a:lnTo>
                      <a:pt x="1082" y="56"/>
                    </a:lnTo>
                    <a:lnTo>
                      <a:pt x="1082" y="56"/>
                    </a:lnTo>
                    <a:lnTo>
                      <a:pt x="1080" y="56"/>
                    </a:lnTo>
                    <a:lnTo>
                      <a:pt x="1080" y="56"/>
                    </a:lnTo>
                    <a:lnTo>
                      <a:pt x="1080" y="54"/>
                    </a:lnTo>
                    <a:lnTo>
                      <a:pt x="1080" y="54"/>
                    </a:lnTo>
                    <a:lnTo>
                      <a:pt x="1078" y="54"/>
                    </a:lnTo>
                    <a:lnTo>
                      <a:pt x="1078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6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4"/>
                    </a:lnTo>
                    <a:lnTo>
                      <a:pt x="1074" y="56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8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59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4" y="61"/>
                    </a:lnTo>
                    <a:lnTo>
                      <a:pt x="1076" y="61"/>
                    </a:lnTo>
                    <a:lnTo>
                      <a:pt x="1076" y="61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4" y="63"/>
                    </a:lnTo>
                    <a:lnTo>
                      <a:pt x="1076" y="63"/>
                    </a:lnTo>
                    <a:lnTo>
                      <a:pt x="1076" y="63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6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4" y="65"/>
                    </a:lnTo>
                    <a:lnTo>
                      <a:pt x="1073" y="65"/>
                    </a:lnTo>
                    <a:lnTo>
                      <a:pt x="1073" y="67"/>
                    </a:lnTo>
                    <a:lnTo>
                      <a:pt x="1073" y="67"/>
                    </a:lnTo>
                    <a:lnTo>
                      <a:pt x="1071" y="67"/>
                    </a:lnTo>
                    <a:lnTo>
                      <a:pt x="1071" y="67"/>
                    </a:lnTo>
                    <a:lnTo>
                      <a:pt x="1071" y="69"/>
                    </a:lnTo>
                    <a:lnTo>
                      <a:pt x="1071" y="70"/>
                    </a:lnTo>
                    <a:lnTo>
                      <a:pt x="1071" y="70"/>
                    </a:lnTo>
                    <a:lnTo>
                      <a:pt x="1073" y="70"/>
                    </a:lnTo>
                    <a:lnTo>
                      <a:pt x="1073" y="70"/>
                    </a:lnTo>
                    <a:lnTo>
                      <a:pt x="1073" y="72"/>
                    </a:lnTo>
                    <a:lnTo>
                      <a:pt x="1074" y="70"/>
                    </a:lnTo>
                    <a:lnTo>
                      <a:pt x="1074" y="70"/>
                    </a:lnTo>
                    <a:lnTo>
                      <a:pt x="1076" y="70"/>
                    </a:lnTo>
                    <a:lnTo>
                      <a:pt x="1076" y="70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2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4"/>
                    </a:lnTo>
                    <a:lnTo>
                      <a:pt x="1078" y="76"/>
                    </a:lnTo>
                    <a:lnTo>
                      <a:pt x="1078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6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4" y="76"/>
                    </a:lnTo>
                    <a:lnTo>
                      <a:pt x="1073" y="76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3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71" y="74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2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9" y="70"/>
                    </a:lnTo>
                    <a:lnTo>
                      <a:pt x="1067" y="70"/>
                    </a:lnTo>
                    <a:lnTo>
                      <a:pt x="1067" y="70"/>
                    </a:lnTo>
                    <a:lnTo>
                      <a:pt x="1067" y="69"/>
                    </a:lnTo>
                    <a:lnTo>
                      <a:pt x="1067" y="69"/>
                    </a:lnTo>
                    <a:lnTo>
                      <a:pt x="1067" y="67"/>
                    </a:lnTo>
                    <a:lnTo>
                      <a:pt x="1067" y="67"/>
                    </a:lnTo>
                    <a:lnTo>
                      <a:pt x="1067" y="65"/>
                    </a:lnTo>
                    <a:lnTo>
                      <a:pt x="1067" y="65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5" y="63"/>
                    </a:lnTo>
                    <a:lnTo>
                      <a:pt x="1063" y="63"/>
                    </a:lnTo>
                    <a:lnTo>
                      <a:pt x="1063" y="63"/>
                    </a:lnTo>
                    <a:lnTo>
                      <a:pt x="1063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2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1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3"/>
                    </a:lnTo>
                    <a:lnTo>
                      <a:pt x="1060" y="65"/>
                    </a:lnTo>
                    <a:lnTo>
                      <a:pt x="1060" y="65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0" y="67"/>
                    </a:lnTo>
                    <a:lnTo>
                      <a:pt x="1062" y="67"/>
                    </a:lnTo>
                    <a:lnTo>
                      <a:pt x="1062" y="69"/>
                    </a:lnTo>
                    <a:lnTo>
                      <a:pt x="1062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69"/>
                    </a:lnTo>
                    <a:lnTo>
                      <a:pt x="1063" y="70"/>
                    </a:lnTo>
                    <a:lnTo>
                      <a:pt x="1063" y="70"/>
                    </a:lnTo>
                    <a:lnTo>
                      <a:pt x="1062" y="70"/>
                    </a:lnTo>
                    <a:lnTo>
                      <a:pt x="1062" y="70"/>
                    </a:lnTo>
                    <a:lnTo>
                      <a:pt x="1062" y="72"/>
                    </a:lnTo>
                    <a:lnTo>
                      <a:pt x="1062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60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8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6" y="72"/>
                    </a:lnTo>
                    <a:lnTo>
                      <a:pt x="1054" y="72"/>
                    </a:lnTo>
                    <a:lnTo>
                      <a:pt x="1054" y="74"/>
                    </a:lnTo>
                    <a:lnTo>
                      <a:pt x="1054" y="74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4" y="76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6" y="78"/>
                    </a:lnTo>
                    <a:lnTo>
                      <a:pt x="1058" y="79"/>
                    </a:lnTo>
                    <a:lnTo>
                      <a:pt x="1058" y="79"/>
                    </a:lnTo>
                    <a:lnTo>
                      <a:pt x="1058" y="81"/>
                    </a:lnTo>
                    <a:lnTo>
                      <a:pt x="1060" y="83"/>
                    </a:lnTo>
                    <a:lnTo>
                      <a:pt x="1060" y="83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60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8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5"/>
                    </a:lnTo>
                    <a:lnTo>
                      <a:pt x="1056" y="83"/>
                    </a:lnTo>
                    <a:lnTo>
                      <a:pt x="1056" y="83"/>
                    </a:lnTo>
                    <a:lnTo>
                      <a:pt x="1054" y="83"/>
                    </a:lnTo>
                    <a:lnTo>
                      <a:pt x="1054" y="83"/>
                    </a:lnTo>
                    <a:lnTo>
                      <a:pt x="1054" y="81"/>
                    </a:lnTo>
                    <a:lnTo>
                      <a:pt x="1054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3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51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9" y="81"/>
                    </a:lnTo>
                    <a:lnTo>
                      <a:pt x="1047" y="81"/>
                    </a:lnTo>
                    <a:lnTo>
                      <a:pt x="1047" y="81"/>
                    </a:lnTo>
                    <a:lnTo>
                      <a:pt x="1047" y="83"/>
                    </a:lnTo>
                    <a:lnTo>
                      <a:pt x="1047" y="83"/>
                    </a:lnTo>
                    <a:lnTo>
                      <a:pt x="1047" y="85"/>
                    </a:lnTo>
                    <a:lnTo>
                      <a:pt x="1047" y="85"/>
                    </a:lnTo>
                    <a:lnTo>
                      <a:pt x="1049" y="85"/>
                    </a:lnTo>
                    <a:lnTo>
                      <a:pt x="1049" y="87"/>
                    </a:lnTo>
                    <a:lnTo>
                      <a:pt x="1049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1" y="87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88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3" y="90"/>
                    </a:lnTo>
                    <a:lnTo>
                      <a:pt x="1051" y="90"/>
                    </a:lnTo>
                    <a:lnTo>
                      <a:pt x="1051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9" y="90"/>
                    </a:lnTo>
                    <a:lnTo>
                      <a:pt x="1047" y="90"/>
                    </a:lnTo>
                    <a:lnTo>
                      <a:pt x="1047" y="90"/>
                    </a:lnTo>
                    <a:lnTo>
                      <a:pt x="1045" y="90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5" y="88"/>
                    </a:lnTo>
                    <a:lnTo>
                      <a:pt x="1044" y="88"/>
                    </a:lnTo>
                    <a:lnTo>
                      <a:pt x="1044" y="87"/>
                    </a:lnTo>
                    <a:lnTo>
                      <a:pt x="1044" y="87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2" y="85"/>
                    </a:lnTo>
                    <a:lnTo>
                      <a:pt x="1040" y="85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3"/>
                    </a:lnTo>
                    <a:lnTo>
                      <a:pt x="1040" y="81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8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8" y="76"/>
                    </a:lnTo>
                    <a:lnTo>
                      <a:pt x="1036" y="76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8"/>
                    </a:lnTo>
                    <a:lnTo>
                      <a:pt x="1036" y="79"/>
                    </a:lnTo>
                    <a:lnTo>
                      <a:pt x="1035" y="79"/>
                    </a:lnTo>
                    <a:lnTo>
                      <a:pt x="1035" y="79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5" y="81"/>
                    </a:lnTo>
                    <a:lnTo>
                      <a:pt x="1033" y="81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3"/>
                    </a:lnTo>
                    <a:lnTo>
                      <a:pt x="1033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5"/>
                    </a:lnTo>
                    <a:lnTo>
                      <a:pt x="1031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9" y="87"/>
                    </a:lnTo>
                    <a:lnTo>
                      <a:pt x="1027" y="87"/>
                    </a:lnTo>
                    <a:lnTo>
                      <a:pt x="1027" y="87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5"/>
                    </a:lnTo>
                    <a:lnTo>
                      <a:pt x="1027" y="83"/>
                    </a:lnTo>
                    <a:lnTo>
                      <a:pt x="1027" y="83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81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9"/>
                    </a:lnTo>
                    <a:lnTo>
                      <a:pt x="1027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6" y="78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4" y="79"/>
                    </a:lnTo>
                    <a:lnTo>
                      <a:pt x="1022" y="79"/>
                    </a:lnTo>
                    <a:lnTo>
                      <a:pt x="1022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20" y="81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3"/>
                    </a:lnTo>
                    <a:lnTo>
                      <a:pt x="1018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6" y="85"/>
                    </a:lnTo>
                    <a:lnTo>
                      <a:pt x="1015" y="87"/>
                    </a:lnTo>
                    <a:lnTo>
                      <a:pt x="1013" y="87"/>
                    </a:lnTo>
                    <a:lnTo>
                      <a:pt x="1013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7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11" y="88"/>
                    </a:lnTo>
                    <a:lnTo>
                      <a:pt x="1009" y="88"/>
                    </a:lnTo>
                    <a:lnTo>
                      <a:pt x="1009" y="88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09" y="92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4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6"/>
                    </a:lnTo>
                    <a:lnTo>
                      <a:pt x="1011" y="97"/>
                    </a:lnTo>
                    <a:lnTo>
                      <a:pt x="1009" y="97"/>
                    </a:lnTo>
                    <a:lnTo>
                      <a:pt x="1009" y="97"/>
                    </a:lnTo>
                    <a:lnTo>
                      <a:pt x="1009" y="99"/>
                    </a:lnTo>
                    <a:lnTo>
                      <a:pt x="1009" y="101"/>
                    </a:lnTo>
                    <a:lnTo>
                      <a:pt x="1009" y="103"/>
                    </a:lnTo>
                    <a:lnTo>
                      <a:pt x="1011" y="103"/>
                    </a:lnTo>
                    <a:lnTo>
                      <a:pt x="1011" y="103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5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08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0"/>
                    </a:lnTo>
                    <a:lnTo>
                      <a:pt x="1011" y="112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4"/>
                    </a:lnTo>
                    <a:lnTo>
                      <a:pt x="1011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9" y="116"/>
                    </a:lnTo>
                    <a:lnTo>
                      <a:pt x="1007" y="116"/>
                    </a:lnTo>
                    <a:lnTo>
                      <a:pt x="1007" y="116"/>
                    </a:lnTo>
                    <a:lnTo>
                      <a:pt x="1007" y="117"/>
                    </a:lnTo>
                    <a:lnTo>
                      <a:pt x="1007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7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6" y="119"/>
                    </a:lnTo>
                    <a:lnTo>
                      <a:pt x="1004" y="119"/>
                    </a:lnTo>
                    <a:lnTo>
                      <a:pt x="1004" y="119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4" y="121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3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5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6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28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0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2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2"/>
                    </a:lnTo>
                    <a:lnTo>
                      <a:pt x="1004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4"/>
                    </a:lnTo>
                    <a:lnTo>
                      <a:pt x="1006" y="135"/>
                    </a:lnTo>
                    <a:lnTo>
                      <a:pt x="1007" y="135"/>
                    </a:lnTo>
                    <a:lnTo>
                      <a:pt x="1007" y="137"/>
                    </a:lnTo>
                    <a:lnTo>
                      <a:pt x="1007" y="137"/>
                    </a:lnTo>
                    <a:lnTo>
                      <a:pt x="1007" y="139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1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3"/>
                    </a:lnTo>
                    <a:lnTo>
                      <a:pt x="1007" y="145"/>
                    </a:lnTo>
                    <a:lnTo>
                      <a:pt x="1007" y="145"/>
                    </a:lnTo>
                    <a:lnTo>
                      <a:pt x="1006" y="145"/>
                    </a:lnTo>
                    <a:lnTo>
                      <a:pt x="1006" y="145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6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48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0"/>
                    </a:lnTo>
                    <a:lnTo>
                      <a:pt x="1006" y="152"/>
                    </a:lnTo>
                    <a:lnTo>
                      <a:pt x="1004" y="152"/>
                    </a:lnTo>
                    <a:lnTo>
                      <a:pt x="1004" y="152"/>
                    </a:lnTo>
                    <a:lnTo>
                      <a:pt x="1004" y="154"/>
                    </a:lnTo>
                    <a:lnTo>
                      <a:pt x="1004" y="154"/>
                    </a:lnTo>
                    <a:lnTo>
                      <a:pt x="1002" y="154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5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2" y="157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59"/>
                    </a:lnTo>
                    <a:lnTo>
                      <a:pt x="1004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1"/>
                    </a:lnTo>
                    <a:lnTo>
                      <a:pt x="1006" y="163"/>
                    </a:lnTo>
                    <a:lnTo>
                      <a:pt x="1006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7" y="163"/>
                    </a:lnTo>
                    <a:lnTo>
                      <a:pt x="1009" y="163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1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4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3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5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6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6" y="168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18" y="170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2"/>
                    </a:lnTo>
                    <a:lnTo>
                      <a:pt x="1020" y="173"/>
                    </a:lnTo>
                    <a:lnTo>
                      <a:pt x="1022" y="173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2" y="175"/>
                    </a:lnTo>
                    <a:lnTo>
                      <a:pt x="1024" y="177"/>
                    </a:lnTo>
                    <a:lnTo>
                      <a:pt x="1026" y="179"/>
                    </a:lnTo>
                    <a:lnTo>
                      <a:pt x="1026" y="179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7" y="181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29" y="182"/>
                    </a:lnTo>
                    <a:lnTo>
                      <a:pt x="1031" y="182"/>
                    </a:lnTo>
                    <a:lnTo>
                      <a:pt x="1031" y="184"/>
                    </a:lnTo>
                    <a:lnTo>
                      <a:pt x="1035" y="184"/>
                    </a:lnTo>
                    <a:lnTo>
                      <a:pt x="1038" y="184"/>
                    </a:lnTo>
                    <a:lnTo>
                      <a:pt x="1042" y="184"/>
                    </a:lnTo>
                    <a:lnTo>
                      <a:pt x="1044" y="184"/>
                    </a:lnTo>
                    <a:lnTo>
                      <a:pt x="1045" y="184"/>
                    </a:lnTo>
                    <a:lnTo>
                      <a:pt x="1047" y="184"/>
                    </a:lnTo>
                    <a:lnTo>
                      <a:pt x="1047" y="184"/>
                    </a:lnTo>
                    <a:lnTo>
                      <a:pt x="1049" y="184"/>
                    </a:lnTo>
                    <a:lnTo>
                      <a:pt x="1049" y="184"/>
                    </a:lnTo>
                    <a:lnTo>
                      <a:pt x="1051" y="184"/>
                    </a:lnTo>
                    <a:lnTo>
                      <a:pt x="1051" y="184"/>
                    </a:lnTo>
                    <a:lnTo>
                      <a:pt x="1053" y="184"/>
                    </a:lnTo>
                    <a:lnTo>
                      <a:pt x="1053" y="184"/>
                    </a:lnTo>
                    <a:lnTo>
                      <a:pt x="1054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4"/>
                    </a:lnTo>
                    <a:lnTo>
                      <a:pt x="1056" y="182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58" y="181"/>
                    </a:lnTo>
                    <a:lnTo>
                      <a:pt x="1060" y="181"/>
                    </a:lnTo>
                    <a:lnTo>
                      <a:pt x="1060" y="181"/>
                    </a:lnTo>
                    <a:lnTo>
                      <a:pt x="1062" y="181"/>
                    </a:lnTo>
                    <a:lnTo>
                      <a:pt x="1063" y="182"/>
                    </a:lnTo>
                    <a:lnTo>
                      <a:pt x="1063" y="182"/>
                    </a:lnTo>
                    <a:lnTo>
                      <a:pt x="1065" y="182"/>
                    </a:lnTo>
                    <a:lnTo>
                      <a:pt x="1065" y="181"/>
                    </a:lnTo>
                    <a:lnTo>
                      <a:pt x="1065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7" y="181"/>
                    </a:lnTo>
                    <a:lnTo>
                      <a:pt x="1069" y="181"/>
                    </a:lnTo>
                    <a:lnTo>
                      <a:pt x="1069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1" y="181"/>
                    </a:lnTo>
                    <a:lnTo>
                      <a:pt x="1074" y="181"/>
                    </a:lnTo>
                    <a:lnTo>
                      <a:pt x="1076" y="181"/>
                    </a:lnTo>
                    <a:lnTo>
                      <a:pt x="1080" y="181"/>
                    </a:lnTo>
                    <a:lnTo>
                      <a:pt x="1080" y="181"/>
                    </a:lnTo>
                    <a:lnTo>
                      <a:pt x="1082" y="181"/>
                    </a:lnTo>
                    <a:lnTo>
                      <a:pt x="1082" y="181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2" y="182"/>
                    </a:lnTo>
                    <a:lnTo>
                      <a:pt x="1083" y="182"/>
                    </a:lnTo>
                    <a:lnTo>
                      <a:pt x="1083" y="184"/>
                    </a:lnTo>
                    <a:lnTo>
                      <a:pt x="1083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5" y="184"/>
                    </a:lnTo>
                    <a:lnTo>
                      <a:pt x="1087" y="184"/>
                    </a:lnTo>
                    <a:lnTo>
                      <a:pt x="1087" y="184"/>
                    </a:lnTo>
                    <a:lnTo>
                      <a:pt x="1087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6"/>
                    </a:lnTo>
                    <a:lnTo>
                      <a:pt x="1089" y="188"/>
                    </a:lnTo>
                    <a:lnTo>
                      <a:pt x="1091" y="188"/>
                    </a:lnTo>
                    <a:lnTo>
                      <a:pt x="1091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2" y="188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4" y="190"/>
                    </a:lnTo>
                    <a:lnTo>
                      <a:pt x="1096" y="192"/>
                    </a:lnTo>
                    <a:lnTo>
                      <a:pt x="1098" y="192"/>
                    </a:lnTo>
                    <a:lnTo>
                      <a:pt x="1100" y="192"/>
                    </a:lnTo>
                    <a:lnTo>
                      <a:pt x="1100" y="192"/>
                    </a:lnTo>
                    <a:lnTo>
                      <a:pt x="1101" y="192"/>
                    </a:lnTo>
                    <a:lnTo>
                      <a:pt x="1101" y="192"/>
                    </a:lnTo>
                    <a:lnTo>
                      <a:pt x="1103" y="192"/>
                    </a:lnTo>
                    <a:lnTo>
                      <a:pt x="1103" y="193"/>
                    </a:lnTo>
                    <a:lnTo>
                      <a:pt x="1103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5" y="193"/>
                    </a:lnTo>
                    <a:lnTo>
                      <a:pt x="1107" y="193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7" y="195"/>
                    </a:lnTo>
                    <a:lnTo>
                      <a:pt x="1109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1" y="197"/>
                    </a:lnTo>
                    <a:lnTo>
                      <a:pt x="1114" y="197"/>
                    </a:lnTo>
                    <a:lnTo>
                      <a:pt x="1114" y="197"/>
                    </a:lnTo>
                    <a:lnTo>
                      <a:pt x="1116" y="197"/>
                    </a:lnTo>
                    <a:lnTo>
                      <a:pt x="1116" y="197"/>
                    </a:lnTo>
                    <a:lnTo>
                      <a:pt x="1118" y="197"/>
                    </a:lnTo>
                    <a:lnTo>
                      <a:pt x="1118" y="195"/>
                    </a:lnTo>
                    <a:lnTo>
                      <a:pt x="1120" y="195"/>
                    </a:lnTo>
                    <a:lnTo>
                      <a:pt x="1121" y="195"/>
                    </a:lnTo>
                    <a:lnTo>
                      <a:pt x="1121" y="195"/>
                    </a:lnTo>
                    <a:lnTo>
                      <a:pt x="1123" y="193"/>
                    </a:lnTo>
                    <a:lnTo>
                      <a:pt x="1125" y="193"/>
                    </a:lnTo>
                    <a:lnTo>
                      <a:pt x="1125" y="193"/>
                    </a:lnTo>
                    <a:lnTo>
                      <a:pt x="1127" y="193"/>
                    </a:lnTo>
                    <a:lnTo>
                      <a:pt x="1127" y="193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29" y="195"/>
                    </a:lnTo>
                    <a:lnTo>
                      <a:pt x="1130" y="195"/>
                    </a:lnTo>
                    <a:lnTo>
                      <a:pt x="1130" y="195"/>
                    </a:lnTo>
                    <a:lnTo>
                      <a:pt x="1132" y="197"/>
                    </a:lnTo>
                    <a:lnTo>
                      <a:pt x="1134" y="197"/>
                    </a:lnTo>
                    <a:lnTo>
                      <a:pt x="1134" y="197"/>
                    </a:lnTo>
                    <a:lnTo>
                      <a:pt x="1134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199"/>
                    </a:lnTo>
                    <a:lnTo>
                      <a:pt x="1136" y="201"/>
                    </a:lnTo>
                    <a:lnTo>
                      <a:pt x="1136" y="201"/>
                    </a:lnTo>
                    <a:lnTo>
                      <a:pt x="1138" y="201"/>
                    </a:lnTo>
                    <a:lnTo>
                      <a:pt x="1138" y="201"/>
                    </a:lnTo>
                    <a:lnTo>
                      <a:pt x="1139" y="199"/>
                    </a:lnTo>
                    <a:lnTo>
                      <a:pt x="1141" y="199"/>
                    </a:lnTo>
                    <a:lnTo>
                      <a:pt x="1141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3" y="201"/>
                    </a:lnTo>
                    <a:lnTo>
                      <a:pt x="1145" y="202"/>
                    </a:lnTo>
                    <a:lnTo>
                      <a:pt x="1145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7" y="202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49" y="201"/>
                    </a:lnTo>
                    <a:lnTo>
                      <a:pt x="1150" y="201"/>
                    </a:lnTo>
                    <a:lnTo>
                      <a:pt x="1150" y="201"/>
                    </a:lnTo>
                    <a:lnTo>
                      <a:pt x="1152" y="201"/>
                    </a:lnTo>
                    <a:lnTo>
                      <a:pt x="1152" y="202"/>
                    </a:lnTo>
                    <a:lnTo>
                      <a:pt x="1154" y="202"/>
                    </a:lnTo>
                    <a:lnTo>
                      <a:pt x="1156" y="202"/>
                    </a:lnTo>
                    <a:lnTo>
                      <a:pt x="1156" y="201"/>
                    </a:lnTo>
                    <a:lnTo>
                      <a:pt x="1158" y="201"/>
                    </a:lnTo>
                    <a:lnTo>
                      <a:pt x="1158" y="201"/>
                    </a:lnTo>
                    <a:lnTo>
                      <a:pt x="1159" y="201"/>
                    </a:lnTo>
                    <a:lnTo>
                      <a:pt x="1159" y="201"/>
                    </a:lnTo>
                    <a:lnTo>
                      <a:pt x="1161" y="201"/>
                    </a:lnTo>
                    <a:lnTo>
                      <a:pt x="1163" y="201"/>
                    </a:lnTo>
                    <a:lnTo>
                      <a:pt x="1165" y="201"/>
                    </a:lnTo>
                    <a:lnTo>
                      <a:pt x="1165" y="201"/>
                    </a:lnTo>
                    <a:lnTo>
                      <a:pt x="1168" y="201"/>
                    </a:lnTo>
                    <a:lnTo>
                      <a:pt x="1168" y="201"/>
                    </a:lnTo>
                    <a:lnTo>
                      <a:pt x="1170" y="201"/>
                    </a:lnTo>
                    <a:lnTo>
                      <a:pt x="1172" y="201"/>
                    </a:lnTo>
                    <a:lnTo>
                      <a:pt x="1172" y="199"/>
                    </a:lnTo>
                    <a:lnTo>
                      <a:pt x="1172" y="199"/>
                    </a:lnTo>
                    <a:lnTo>
                      <a:pt x="1174" y="199"/>
                    </a:lnTo>
                    <a:lnTo>
                      <a:pt x="1174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6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7" y="199"/>
                    </a:lnTo>
                    <a:lnTo>
                      <a:pt x="1179" y="199"/>
                    </a:lnTo>
                    <a:lnTo>
                      <a:pt x="1179" y="201"/>
                    </a:lnTo>
                    <a:lnTo>
                      <a:pt x="1181" y="201"/>
                    </a:lnTo>
                    <a:lnTo>
                      <a:pt x="1181" y="201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2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1" y="204"/>
                    </a:lnTo>
                    <a:lnTo>
                      <a:pt x="1183" y="204"/>
                    </a:lnTo>
                    <a:lnTo>
                      <a:pt x="1183" y="204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5" y="206"/>
                    </a:lnTo>
                    <a:lnTo>
                      <a:pt x="1186" y="206"/>
                    </a:lnTo>
                    <a:lnTo>
                      <a:pt x="1188" y="208"/>
                    </a:lnTo>
                    <a:lnTo>
                      <a:pt x="1188" y="208"/>
                    </a:lnTo>
                    <a:lnTo>
                      <a:pt x="1190" y="208"/>
                    </a:lnTo>
                    <a:lnTo>
                      <a:pt x="1190" y="208"/>
                    </a:lnTo>
                    <a:lnTo>
                      <a:pt x="1190" y="210"/>
                    </a:lnTo>
                    <a:lnTo>
                      <a:pt x="1192" y="210"/>
                    </a:lnTo>
                    <a:lnTo>
                      <a:pt x="1192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4" y="210"/>
                    </a:lnTo>
                    <a:lnTo>
                      <a:pt x="1196" y="210"/>
                    </a:lnTo>
                    <a:lnTo>
                      <a:pt x="1197" y="210"/>
                    </a:lnTo>
                    <a:lnTo>
                      <a:pt x="1197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8"/>
                    </a:lnTo>
                    <a:lnTo>
                      <a:pt x="1199" y="206"/>
                    </a:lnTo>
                    <a:lnTo>
                      <a:pt x="1199" y="206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199" y="204"/>
                    </a:lnTo>
                    <a:lnTo>
                      <a:pt x="1201" y="204"/>
                    </a:lnTo>
                    <a:lnTo>
                      <a:pt x="1201" y="204"/>
                    </a:lnTo>
                    <a:lnTo>
                      <a:pt x="1203" y="204"/>
                    </a:lnTo>
                    <a:lnTo>
                      <a:pt x="1203" y="202"/>
                    </a:lnTo>
                    <a:lnTo>
                      <a:pt x="1205" y="202"/>
                    </a:lnTo>
                    <a:lnTo>
                      <a:pt x="1205" y="202"/>
                    </a:lnTo>
                    <a:lnTo>
                      <a:pt x="1206" y="202"/>
                    </a:lnTo>
                    <a:lnTo>
                      <a:pt x="1208" y="202"/>
                    </a:lnTo>
                    <a:lnTo>
                      <a:pt x="1208" y="202"/>
                    </a:lnTo>
                    <a:lnTo>
                      <a:pt x="1210" y="202"/>
                    </a:lnTo>
                    <a:lnTo>
                      <a:pt x="1212" y="202"/>
                    </a:lnTo>
                    <a:lnTo>
                      <a:pt x="1212" y="202"/>
                    </a:lnTo>
                    <a:lnTo>
                      <a:pt x="1212" y="204"/>
                    </a:lnTo>
                    <a:lnTo>
                      <a:pt x="1214" y="204"/>
                    </a:lnTo>
                    <a:lnTo>
                      <a:pt x="1215" y="204"/>
                    </a:lnTo>
                    <a:lnTo>
                      <a:pt x="1215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4"/>
                    </a:lnTo>
                    <a:lnTo>
                      <a:pt x="1217" y="206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7" y="208"/>
                    </a:lnTo>
                    <a:lnTo>
                      <a:pt x="1219" y="208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19" y="210"/>
                    </a:lnTo>
                    <a:lnTo>
                      <a:pt x="1221" y="211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3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5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7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21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19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9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7" y="220"/>
                    </a:lnTo>
                    <a:lnTo>
                      <a:pt x="1215" y="220"/>
                    </a:lnTo>
                    <a:lnTo>
                      <a:pt x="1215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0"/>
                    </a:lnTo>
                    <a:lnTo>
                      <a:pt x="1214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2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4"/>
                    </a:lnTo>
                    <a:lnTo>
                      <a:pt x="1212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6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28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10" y="230"/>
                    </a:lnTo>
                    <a:lnTo>
                      <a:pt x="1208" y="230"/>
                    </a:lnTo>
                    <a:lnTo>
                      <a:pt x="1208" y="230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8" y="231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3"/>
                    </a:lnTo>
                    <a:lnTo>
                      <a:pt x="1206" y="235"/>
                    </a:lnTo>
                    <a:lnTo>
                      <a:pt x="1206" y="235"/>
                    </a:lnTo>
                    <a:lnTo>
                      <a:pt x="1206" y="237"/>
                    </a:lnTo>
                    <a:lnTo>
                      <a:pt x="1205" y="240"/>
                    </a:lnTo>
                    <a:lnTo>
                      <a:pt x="1205" y="240"/>
                    </a:lnTo>
                    <a:lnTo>
                      <a:pt x="1203" y="240"/>
                    </a:lnTo>
                    <a:lnTo>
                      <a:pt x="1203" y="240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2"/>
                    </a:lnTo>
                    <a:lnTo>
                      <a:pt x="1203" y="244"/>
                    </a:lnTo>
                    <a:lnTo>
                      <a:pt x="1203" y="244"/>
                    </a:lnTo>
                    <a:lnTo>
                      <a:pt x="1203" y="246"/>
                    </a:lnTo>
                    <a:lnTo>
                      <a:pt x="1203" y="246"/>
                    </a:lnTo>
                    <a:lnTo>
                      <a:pt x="1203" y="248"/>
                    </a:lnTo>
                    <a:lnTo>
                      <a:pt x="1203" y="248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201" y="249"/>
                    </a:lnTo>
                    <a:lnTo>
                      <a:pt x="1199" y="249"/>
                    </a:lnTo>
                    <a:lnTo>
                      <a:pt x="1199" y="251"/>
                    </a:lnTo>
                    <a:lnTo>
                      <a:pt x="1199" y="251"/>
                    </a:lnTo>
                    <a:lnTo>
                      <a:pt x="1199" y="253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199" y="255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1" y="257"/>
                    </a:lnTo>
                    <a:lnTo>
                      <a:pt x="1203" y="257"/>
                    </a:lnTo>
                    <a:lnTo>
                      <a:pt x="1203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58"/>
                    </a:lnTo>
                    <a:lnTo>
                      <a:pt x="1201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0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9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2"/>
                    </a:lnTo>
                    <a:lnTo>
                      <a:pt x="1197" y="264"/>
                    </a:lnTo>
                    <a:lnTo>
                      <a:pt x="1196" y="264"/>
                    </a:lnTo>
                    <a:lnTo>
                      <a:pt x="1196" y="264"/>
                    </a:lnTo>
                    <a:lnTo>
                      <a:pt x="1196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6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8"/>
                    </a:lnTo>
                    <a:lnTo>
                      <a:pt x="1194" y="269"/>
                    </a:lnTo>
                    <a:lnTo>
                      <a:pt x="1192" y="269"/>
                    </a:lnTo>
                    <a:lnTo>
                      <a:pt x="1192" y="269"/>
                    </a:lnTo>
                    <a:lnTo>
                      <a:pt x="1190" y="269"/>
                    </a:lnTo>
                    <a:lnTo>
                      <a:pt x="1190" y="271"/>
                    </a:lnTo>
                    <a:lnTo>
                      <a:pt x="1190" y="271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3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5"/>
                    </a:lnTo>
                    <a:lnTo>
                      <a:pt x="1190" y="277"/>
                    </a:lnTo>
                    <a:lnTo>
                      <a:pt x="1190" y="277"/>
                    </a:lnTo>
                    <a:lnTo>
                      <a:pt x="1190" y="278"/>
                    </a:lnTo>
                    <a:lnTo>
                      <a:pt x="1190" y="278"/>
                    </a:lnTo>
                    <a:lnTo>
                      <a:pt x="1190" y="280"/>
                    </a:lnTo>
                    <a:lnTo>
                      <a:pt x="1190" y="280"/>
                    </a:lnTo>
                    <a:lnTo>
                      <a:pt x="1190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2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8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4"/>
                    </a:lnTo>
                    <a:lnTo>
                      <a:pt x="1186" y="286"/>
                    </a:lnTo>
                    <a:lnTo>
                      <a:pt x="1186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6"/>
                    </a:lnTo>
                    <a:lnTo>
                      <a:pt x="1185" y="287"/>
                    </a:lnTo>
                    <a:lnTo>
                      <a:pt x="1185" y="287"/>
                    </a:lnTo>
                    <a:lnTo>
                      <a:pt x="1185" y="289"/>
                    </a:lnTo>
                    <a:lnTo>
                      <a:pt x="1185" y="289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5" y="291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6" y="293"/>
                    </a:lnTo>
                    <a:lnTo>
                      <a:pt x="1188" y="293"/>
                    </a:lnTo>
                    <a:lnTo>
                      <a:pt x="1188" y="295"/>
                    </a:lnTo>
                    <a:lnTo>
                      <a:pt x="1188" y="295"/>
                    </a:lnTo>
                    <a:lnTo>
                      <a:pt x="1186" y="295"/>
                    </a:lnTo>
                    <a:lnTo>
                      <a:pt x="1186" y="295"/>
                    </a:lnTo>
                    <a:lnTo>
                      <a:pt x="1185" y="296"/>
                    </a:lnTo>
                    <a:lnTo>
                      <a:pt x="1185" y="296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5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0"/>
                    </a:lnTo>
                    <a:lnTo>
                      <a:pt x="1183" y="302"/>
                    </a:lnTo>
                    <a:lnTo>
                      <a:pt x="1183" y="302"/>
                    </a:lnTo>
                    <a:lnTo>
                      <a:pt x="1181" y="302"/>
                    </a:lnTo>
                    <a:lnTo>
                      <a:pt x="1181" y="304"/>
                    </a:lnTo>
                    <a:lnTo>
                      <a:pt x="1181" y="306"/>
                    </a:lnTo>
                    <a:lnTo>
                      <a:pt x="1181" y="306"/>
                    </a:lnTo>
                    <a:lnTo>
                      <a:pt x="1183" y="306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7"/>
                    </a:lnTo>
                    <a:lnTo>
                      <a:pt x="1185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6" y="309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1"/>
                    </a:lnTo>
                    <a:lnTo>
                      <a:pt x="1188" y="313"/>
                    </a:lnTo>
                    <a:lnTo>
                      <a:pt x="1186" y="313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5"/>
                    </a:lnTo>
                    <a:lnTo>
                      <a:pt x="1186" y="316"/>
                    </a:lnTo>
                    <a:lnTo>
                      <a:pt x="1185" y="316"/>
                    </a:lnTo>
                    <a:lnTo>
                      <a:pt x="1185" y="318"/>
                    </a:lnTo>
                    <a:lnTo>
                      <a:pt x="1183" y="318"/>
                    </a:lnTo>
                    <a:lnTo>
                      <a:pt x="1183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81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9" y="318"/>
                    </a:lnTo>
                    <a:lnTo>
                      <a:pt x="1177" y="318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7" y="320"/>
                    </a:lnTo>
                    <a:lnTo>
                      <a:pt x="1176" y="320"/>
                    </a:lnTo>
                    <a:lnTo>
                      <a:pt x="1176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20"/>
                    </a:lnTo>
                    <a:lnTo>
                      <a:pt x="1174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2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70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8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5" y="318"/>
                    </a:lnTo>
                    <a:lnTo>
                      <a:pt x="1163" y="316"/>
                    </a:lnTo>
                    <a:lnTo>
                      <a:pt x="1163" y="316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3" y="315"/>
                    </a:lnTo>
                    <a:lnTo>
                      <a:pt x="1161" y="315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6"/>
                    </a:lnTo>
                    <a:lnTo>
                      <a:pt x="1161" y="318"/>
                    </a:lnTo>
                    <a:lnTo>
                      <a:pt x="1161" y="318"/>
                    </a:lnTo>
                    <a:lnTo>
                      <a:pt x="1159" y="318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0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9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8" y="322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6" y="324"/>
                    </a:lnTo>
                    <a:lnTo>
                      <a:pt x="1154" y="324"/>
                    </a:lnTo>
                    <a:lnTo>
                      <a:pt x="1154" y="325"/>
                    </a:lnTo>
                    <a:lnTo>
                      <a:pt x="1154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2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50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9" y="325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7"/>
                    </a:lnTo>
                    <a:lnTo>
                      <a:pt x="1147" y="329"/>
                    </a:lnTo>
                    <a:lnTo>
                      <a:pt x="1147" y="329"/>
                    </a:lnTo>
                    <a:lnTo>
                      <a:pt x="1145" y="329"/>
                    </a:lnTo>
                    <a:lnTo>
                      <a:pt x="1143" y="329"/>
                    </a:lnTo>
                    <a:lnTo>
                      <a:pt x="1141" y="329"/>
                    </a:lnTo>
                    <a:lnTo>
                      <a:pt x="1139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8" y="329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6" y="331"/>
                    </a:lnTo>
                    <a:lnTo>
                      <a:pt x="1134" y="331"/>
                    </a:lnTo>
                    <a:lnTo>
                      <a:pt x="1134" y="333"/>
                    </a:lnTo>
                    <a:lnTo>
                      <a:pt x="1134" y="333"/>
                    </a:lnTo>
                    <a:lnTo>
                      <a:pt x="1134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4"/>
                    </a:lnTo>
                    <a:lnTo>
                      <a:pt x="1132" y="336"/>
                    </a:lnTo>
                    <a:lnTo>
                      <a:pt x="1132" y="336"/>
                    </a:lnTo>
                    <a:lnTo>
                      <a:pt x="1134" y="336"/>
                    </a:lnTo>
                    <a:lnTo>
                      <a:pt x="1134" y="336"/>
                    </a:lnTo>
                    <a:lnTo>
                      <a:pt x="1134" y="338"/>
                    </a:lnTo>
                    <a:lnTo>
                      <a:pt x="1134" y="338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4" y="340"/>
                    </a:lnTo>
                    <a:lnTo>
                      <a:pt x="1132" y="340"/>
                    </a:lnTo>
                    <a:lnTo>
                      <a:pt x="1132" y="343"/>
                    </a:lnTo>
                    <a:lnTo>
                      <a:pt x="1132" y="343"/>
                    </a:lnTo>
                    <a:lnTo>
                      <a:pt x="1132" y="345"/>
                    </a:lnTo>
                    <a:lnTo>
                      <a:pt x="1130" y="345"/>
                    </a:lnTo>
                    <a:lnTo>
                      <a:pt x="1130" y="345"/>
                    </a:lnTo>
                    <a:lnTo>
                      <a:pt x="1130" y="347"/>
                    </a:lnTo>
                    <a:lnTo>
                      <a:pt x="1129" y="347"/>
                    </a:lnTo>
                    <a:lnTo>
                      <a:pt x="1129" y="347"/>
                    </a:lnTo>
                    <a:lnTo>
                      <a:pt x="1129" y="349"/>
                    </a:lnTo>
                    <a:lnTo>
                      <a:pt x="1129" y="349"/>
                    </a:lnTo>
                    <a:lnTo>
                      <a:pt x="1129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7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1"/>
                    </a:lnTo>
                    <a:lnTo>
                      <a:pt x="1125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3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1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20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8" y="353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6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2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11" y="354"/>
                    </a:lnTo>
                    <a:lnTo>
                      <a:pt x="1109" y="353"/>
                    </a:lnTo>
                    <a:lnTo>
                      <a:pt x="1109" y="353"/>
                    </a:lnTo>
                    <a:lnTo>
                      <a:pt x="1107" y="353"/>
                    </a:lnTo>
                    <a:lnTo>
                      <a:pt x="1107" y="353"/>
                    </a:lnTo>
                    <a:lnTo>
                      <a:pt x="1107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5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3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1" y="354"/>
                    </a:lnTo>
                    <a:lnTo>
                      <a:pt x="1100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4"/>
                    </a:lnTo>
                    <a:lnTo>
                      <a:pt x="1098" y="356"/>
                    </a:lnTo>
                    <a:lnTo>
                      <a:pt x="1096" y="356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6" y="354"/>
                    </a:lnTo>
                    <a:lnTo>
                      <a:pt x="1094" y="354"/>
                    </a:lnTo>
                    <a:lnTo>
                      <a:pt x="1094" y="354"/>
                    </a:lnTo>
                    <a:lnTo>
                      <a:pt x="1094" y="353"/>
                    </a:lnTo>
                    <a:lnTo>
                      <a:pt x="1092" y="353"/>
                    </a:lnTo>
                    <a:lnTo>
                      <a:pt x="1092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3"/>
                    </a:lnTo>
                    <a:lnTo>
                      <a:pt x="1091" y="351"/>
                    </a:lnTo>
                    <a:lnTo>
                      <a:pt x="1091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9" y="351"/>
                    </a:lnTo>
                    <a:lnTo>
                      <a:pt x="1087" y="351"/>
                    </a:lnTo>
                    <a:lnTo>
                      <a:pt x="1087" y="351"/>
                    </a:lnTo>
                    <a:lnTo>
                      <a:pt x="1087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5" y="353"/>
                    </a:lnTo>
                    <a:lnTo>
                      <a:pt x="1083" y="353"/>
                    </a:lnTo>
                    <a:lnTo>
                      <a:pt x="1082" y="353"/>
                    </a:lnTo>
                    <a:lnTo>
                      <a:pt x="1078" y="353"/>
                    </a:lnTo>
                    <a:lnTo>
                      <a:pt x="1076" y="353"/>
                    </a:lnTo>
                    <a:lnTo>
                      <a:pt x="1074" y="353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4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51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3" y="349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71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9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7"/>
                    </a:lnTo>
                    <a:lnTo>
                      <a:pt x="1067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5" y="345"/>
                    </a:lnTo>
                    <a:lnTo>
                      <a:pt x="1063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5"/>
                    </a:lnTo>
                    <a:lnTo>
                      <a:pt x="1062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9"/>
                    </a:lnTo>
                    <a:lnTo>
                      <a:pt x="1058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49"/>
                    </a:lnTo>
                    <a:lnTo>
                      <a:pt x="1056" y="351"/>
                    </a:lnTo>
                    <a:lnTo>
                      <a:pt x="1056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1"/>
                    </a:lnTo>
                    <a:lnTo>
                      <a:pt x="1058" y="353"/>
                    </a:lnTo>
                    <a:lnTo>
                      <a:pt x="1058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6" y="353"/>
                    </a:lnTo>
                    <a:lnTo>
                      <a:pt x="1054" y="353"/>
                    </a:lnTo>
                    <a:lnTo>
                      <a:pt x="1054" y="353"/>
                    </a:lnTo>
                    <a:lnTo>
                      <a:pt x="1053" y="353"/>
                    </a:lnTo>
                    <a:lnTo>
                      <a:pt x="1053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51" y="353"/>
                    </a:lnTo>
                    <a:lnTo>
                      <a:pt x="1049" y="353"/>
                    </a:lnTo>
                    <a:lnTo>
                      <a:pt x="1049" y="354"/>
                    </a:lnTo>
                    <a:lnTo>
                      <a:pt x="1049" y="354"/>
                    </a:lnTo>
                    <a:lnTo>
                      <a:pt x="1047" y="354"/>
                    </a:lnTo>
                    <a:lnTo>
                      <a:pt x="1045" y="354"/>
                    </a:lnTo>
                    <a:lnTo>
                      <a:pt x="1045" y="354"/>
                    </a:lnTo>
                    <a:lnTo>
                      <a:pt x="1044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2" y="354"/>
                    </a:lnTo>
                    <a:lnTo>
                      <a:pt x="1040" y="354"/>
                    </a:lnTo>
                    <a:lnTo>
                      <a:pt x="1038" y="354"/>
                    </a:lnTo>
                    <a:lnTo>
                      <a:pt x="1036" y="354"/>
                    </a:lnTo>
                    <a:lnTo>
                      <a:pt x="1036" y="354"/>
                    </a:lnTo>
                    <a:lnTo>
                      <a:pt x="1035" y="354"/>
                    </a:lnTo>
                    <a:lnTo>
                      <a:pt x="1033" y="354"/>
                    </a:lnTo>
                    <a:lnTo>
                      <a:pt x="1033" y="354"/>
                    </a:lnTo>
                    <a:lnTo>
                      <a:pt x="1031" y="354"/>
                    </a:lnTo>
                    <a:lnTo>
                      <a:pt x="1031" y="356"/>
                    </a:lnTo>
                    <a:lnTo>
                      <a:pt x="1031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9" y="356"/>
                    </a:lnTo>
                    <a:lnTo>
                      <a:pt x="1027" y="358"/>
                    </a:lnTo>
                    <a:lnTo>
                      <a:pt x="1027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6" y="358"/>
                    </a:lnTo>
                    <a:lnTo>
                      <a:pt x="1024" y="358"/>
                    </a:lnTo>
                    <a:lnTo>
                      <a:pt x="1024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58"/>
                    </a:lnTo>
                    <a:lnTo>
                      <a:pt x="1020" y="362"/>
                    </a:lnTo>
                    <a:lnTo>
                      <a:pt x="1020" y="362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3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5"/>
                    </a:lnTo>
                    <a:lnTo>
                      <a:pt x="1020" y="367"/>
                    </a:lnTo>
                    <a:lnTo>
                      <a:pt x="1020" y="367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69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2" y="371"/>
                    </a:lnTo>
                    <a:lnTo>
                      <a:pt x="1024" y="372"/>
                    </a:lnTo>
                    <a:lnTo>
                      <a:pt x="1024" y="374"/>
                    </a:lnTo>
                    <a:lnTo>
                      <a:pt x="1018" y="378"/>
                    </a:lnTo>
                    <a:lnTo>
                      <a:pt x="1016" y="380"/>
                    </a:lnTo>
                    <a:lnTo>
                      <a:pt x="1016" y="380"/>
                    </a:lnTo>
                    <a:lnTo>
                      <a:pt x="1015" y="380"/>
                    </a:lnTo>
                    <a:lnTo>
                      <a:pt x="1015" y="380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5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3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1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3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5"/>
                    </a:lnTo>
                    <a:lnTo>
                      <a:pt x="1011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7"/>
                    </a:lnTo>
                    <a:lnTo>
                      <a:pt x="1013" y="389"/>
                    </a:lnTo>
                    <a:lnTo>
                      <a:pt x="1013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89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1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2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4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11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9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7" y="396"/>
                    </a:lnTo>
                    <a:lnTo>
                      <a:pt x="1006" y="398"/>
                    </a:lnTo>
                    <a:lnTo>
                      <a:pt x="1006" y="398"/>
                    </a:lnTo>
                    <a:lnTo>
                      <a:pt x="1002" y="400"/>
                    </a:lnTo>
                    <a:lnTo>
                      <a:pt x="995" y="400"/>
                    </a:lnTo>
                    <a:lnTo>
                      <a:pt x="989" y="401"/>
                    </a:lnTo>
                    <a:lnTo>
                      <a:pt x="986" y="403"/>
                    </a:lnTo>
                    <a:lnTo>
                      <a:pt x="984" y="405"/>
                    </a:lnTo>
                    <a:lnTo>
                      <a:pt x="984" y="407"/>
                    </a:lnTo>
                    <a:lnTo>
                      <a:pt x="984" y="409"/>
                    </a:lnTo>
                    <a:lnTo>
                      <a:pt x="984" y="410"/>
                    </a:lnTo>
                    <a:lnTo>
                      <a:pt x="984" y="414"/>
                    </a:lnTo>
                    <a:lnTo>
                      <a:pt x="984" y="414"/>
                    </a:lnTo>
                    <a:lnTo>
                      <a:pt x="984" y="416"/>
                    </a:lnTo>
                    <a:lnTo>
                      <a:pt x="984" y="418"/>
                    </a:lnTo>
                    <a:lnTo>
                      <a:pt x="984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6" y="418"/>
                    </a:lnTo>
                    <a:lnTo>
                      <a:pt x="988" y="418"/>
                    </a:lnTo>
                    <a:lnTo>
                      <a:pt x="989" y="419"/>
                    </a:lnTo>
                    <a:lnTo>
                      <a:pt x="991" y="421"/>
                    </a:lnTo>
                    <a:lnTo>
                      <a:pt x="993" y="421"/>
                    </a:lnTo>
                    <a:lnTo>
                      <a:pt x="995" y="423"/>
                    </a:lnTo>
                    <a:lnTo>
                      <a:pt x="997" y="423"/>
                    </a:lnTo>
                    <a:lnTo>
                      <a:pt x="998" y="425"/>
                    </a:lnTo>
                    <a:lnTo>
                      <a:pt x="1002" y="427"/>
                    </a:lnTo>
                    <a:lnTo>
                      <a:pt x="1006" y="427"/>
                    </a:lnTo>
                    <a:lnTo>
                      <a:pt x="1007" y="429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7" y="430"/>
                    </a:lnTo>
                    <a:lnTo>
                      <a:pt x="1009" y="432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09" y="436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1" y="438"/>
                    </a:lnTo>
                    <a:lnTo>
                      <a:pt x="1013" y="439"/>
                    </a:lnTo>
                    <a:lnTo>
                      <a:pt x="1013" y="439"/>
                    </a:lnTo>
                    <a:lnTo>
                      <a:pt x="1013" y="441"/>
                    </a:lnTo>
                    <a:lnTo>
                      <a:pt x="1013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5" y="441"/>
                    </a:lnTo>
                    <a:lnTo>
                      <a:pt x="1016" y="441"/>
                    </a:lnTo>
                    <a:lnTo>
                      <a:pt x="1016" y="441"/>
                    </a:lnTo>
                    <a:lnTo>
                      <a:pt x="1018" y="441"/>
                    </a:lnTo>
                    <a:lnTo>
                      <a:pt x="1018" y="441"/>
                    </a:lnTo>
                    <a:lnTo>
                      <a:pt x="1018" y="443"/>
                    </a:lnTo>
                    <a:lnTo>
                      <a:pt x="1020" y="443"/>
                    </a:lnTo>
                    <a:lnTo>
                      <a:pt x="1020" y="443"/>
                    </a:lnTo>
                    <a:lnTo>
                      <a:pt x="1022" y="443"/>
                    </a:lnTo>
                    <a:lnTo>
                      <a:pt x="1024" y="443"/>
                    </a:lnTo>
                    <a:lnTo>
                      <a:pt x="1026" y="445"/>
                    </a:lnTo>
                    <a:lnTo>
                      <a:pt x="1026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7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29" y="445"/>
                    </a:lnTo>
                    <a:lnTo>
                      <a:pt x="1031" y="447"/>
                    </a:lnTo>
                    <a:lnTo>
                      <a:pt x="1031" y="447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1" y="448"/>
                    </a:lnTo>
                    <a:lnTo>
                      <a:pt x="1033" y="448"/>
                    </a:lnTo>
                    <a:lnTo>
                      <a:pt x="1033" y="450"/>
                    </a:lnTo>
                    <a:lnTo>
                      <a:pt x="1035" y="450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5" y="452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6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38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0" y="454"/>
                    </a:lnTo>
                    <a:lnTo>
                      <a:pt x="1042" y="454"/>
                    </a:lnTo>
                    <a:lnTo>
                      <a:pt x="1042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4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5" y="454"/>
                    </a:lnTo>
                    <a:lnTo>
                      <a:pt x="1047" y="456"/>
                    </a:lnTo>
                    <a:lnTo>
                      <a:pt x="1047" y="456"/>
                    </a:lnTo>
                    <a:lnTo>
                      <a:pt x="1047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5" y="457"/>
                    </a:lnTo>
                    <a:lnTo>
                      <a:pt x="1044" y="459"/>
                    </a:lnTo>
                    <a:lnTo>
                      <a:pt x="1044" y="459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5" y="461"/>
                    </a:lnTo>
                    <a:lnTo>
                      <a:pt x="1047" y="461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7" y="463"/>
                    </a:lnTo>
                    <a:lnTo>
                      <a:pt x="1049" y="463"/>
                    </a:lnTo>
                    <a:lnTo>
                      <a:pt x="1049" y="465"/>
                    </a:lnTo>
                    <a:lnTo>
                      <a:pt x="1049" y="467"/>
                    </a:lnTo>
                    <a:lnTo>
                      <a:pt x="1047" y="467"/>
                    </a:lnTo>
                    <a:lnTo>
                      <a:pt x="1047" y="467"/>
                    </a:lnTo>
                    <a:lnTo>
                      <a:pt x="1047" y="468"/>
                    </a:lnTo>
                    <a:lnTo>
                      <a:pt x="1047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5" y="468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0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4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6"/>
                    </a:lnTo>
                    <a:lnTo>
                      <a:pt x="1044" y="477"/>
                    </a:lnTo>
                    <a:lnTo>
                      <a:pt x="1044" y="477"/>
                    </a:lnTo>
                    <a:lnTo>
                      <a:pt x="1044" y="479"/>
                    </a:lnTo>
                    <a:lnTo>
                      <a:pt x="1044" y="479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4" y="481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5" y="483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5"/>
                    </a:lnTo>
                    <a:lnTo>
                      <a:pt x="1047" y="486"/>
                    </a:lnTo>
                    <a:lnTo>
                      <a:pt x="1047" y="486"/>
                    </a:lnTo>
                    <a:lnTo>
                      <a:pt x="1049" y="486"/>
                    </a:lnTo>
                    <a:lnTo>
                      <a:pt x="1049" y="486"/>
                    </a:lnTo>
                    <a:lnTo>
                      <a:pt x="1051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3" y="488"/>
                    </a:lnTo>
                    <a:lnTo>
                      <a:pt x="1056" y="488"/>
                    </a:lnTo>
                    <a:lnTo>
                      <a:pt x="1056" y="488"/>
                    </a:lnTo>
                    <a:lnTo>
                      <a:pt x="1058" y="488"/>
                    </a:lnTo>
                    <a:lnTo>
                      <a:pt x="1058" y="488"/>
                    </a:lnTo>
                    <a:lnTo>
                      <a:pt x="1060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2" y="490"/>
                    </a:lnTo>
                    <a:lnTo>
                      <a:pt x="1063" y="490"/>
                    </a:lnTo>
                    <a:lnTo>
                      <a:pt x="1063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2"/>
                    </a:lnTo>
                    <a:lnTo>
                      <a:pt x="1065" y="494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7" y="495"/>
                    </a:lnTo>
                    <a:lnTo>
                      <a:pt x="1069" y="497"/>
                    </a:lnTo>
                    <a:lnTo>
                      <a:pt x="1069" y="497"/>
                    </a:lnTo>
                    <a:lnTo>
                      <a:pt x="1071" y="497"/>
                    </a:lnTo>
                    <a:lnTo>
                      <a:pt x="1071" y="497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499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1" y="501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3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5"/>
                    </a:lnTo>
                    <a:lnTo>
                      <a:pt x="1073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71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6"/>
                    </a:lnTo>
                    <a:lnTo>
                      <a:pt x="1069" y="508"/>
                    </a:lnTo>
                    <a:lnTo>
                      <a:pt x="1069" y="508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0"/>
                    </a:lnTo>
                    <a:lnTo>
                      <a:pt x="1069" y="512"/>
                    </a:lnTo>
                    <a:lnTo>
                      <a:pt x="1069" y="512"/>
                    </a:lnTo>
                    <a:lnTo>
                      <a:pt x="1069" y="514"/>
                    </a:lnTo>
                    <a:lnTo>
                      <a:pt x="1069" y="517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19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1" y="521"/>
                    </a:lnTo>
                    <a:lnTo>
                      <a:pt x="1073" y="521"/>
                    </a:lnTo>
                    <a:lnTo>
                      <a:pt x="1073" y="521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3"/>
                    </a:lnTo>
                    <a:lnTo>
                      <a:pt x="1073" y="524"/>
                    </a:lnTo>
                    <a:lnTo>
                      <a:pt x="1073" y="526"/>
                    </a:lnTo>
                    <a:lnTo>
                      <a:pt x="1073" y="526"/>
                    </a:lnTo>
                    <a:lnTo>
                      <a:pt x="1073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28"/>
                    </a:lnTo>
                    <a:lnTo>
                      <a:pt x="1071" y="530"/>
                    </a:lnTo>
                    <a:lnTo>
                      <a:pt x="1071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0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9" y="532"/>
                    </a:lnTo>
                    <a:lnTo>
                      <a:pt x="1067" y="532"/>
                    </a:lnTo>
                    <a:lnTo>
                      <a:pt x="1067" y="532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3"/>
                    </a:lnTo>
                    <a:lnTo>
                      <a:pt x="1067" y="535"/>
                    </a:lnTo>
                    <a:lnTo>
                      <a:pt x="1067" y="535"/>
                    </a:lnTo>
                    <a:lnTo>
                      <a:pt x="1067" y="537"/>
                    </a:lnTo>
                    <a:lnTo>
                      <a:pt x="1067" y="541"/>
                    </a:lnTo>
                    <a:lnTo>
                      <a:pt x="1065" y="541"/>
                    </a:lnTo>
                    <a:lnTo>
                      <a:pt x="1065" y="541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2"/>
                    </a:lnTo>
                    <a:lnTo>
                      <a:pt x="1065" y="544"/>
                    </a:lnTo>
                    <a:lnTo>
                      <a:pt x="1065" y="544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3" y="548"/>
                    </a:lnTo>
                    <a:lnTo>
                      <a:pt x="1062" y="548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0"/>
                    </a:lnTo>
                    <a:lnTo>
                      <a:pt x="1062" y="552"/>
                    </a:lnTo>
                    <a:lnTo>
                      <a:pt x="1062" y="552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3"/>
                    </a:lnTo>
                    <a:lnTo>
                      <a:pt x="1062" y="555"/>
                    </a:lnTo>
                    <a:lnTo>
                      <a:pt x="1062" y="555"/>
                    </a:lnTo>
                    <a:lnTo>
                      <a:pt x="1063" y="555"/>
                    </a:lnTo>
                    <a:lnTo>
                      <a:pt x="1063" y="557"/>
                    </a:lnTo>
                    <a:lnTo>
                      <a:pt x="1062" y="557"/>
                    </a:lnTo>
                    <a:lnTo>
                      <a:pt x="1062" y="559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1"/>
                    </a:lnTo>
                    <a:lnTo>
                      <a:pt x="1062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60" y="562"/>
                    </a:lnTo>
                    <a:lnTo>
                      <a:pt x="1058" y="562"/>
                    </a:lnTo>
                    <a:lnTo>
                      <a:pt x="1058" y="562"/>
                    </a:lnTo>
                    <a:lnTo>
                      <a:pt x="1058" y="564"/>
                    </a:lnTo>
                    <a:lnTo>
                      <a:pt x="1056" y="564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6"/>
                    </a:lnTo>
                    <a:lnTo>
                      <a:pt x="1056" y="568"/>
                    </a:lnTo>
                    <a:lnTo>
                      <a:pt x="1056" y="568"/>
                    </a:lnTo>
                    <a:lnTo>
                      <a:pt x="1056" y="570"/>
                    </a:lnTo>
                    <a:lnTo>
                      <a:pt x="1056" y="570"/>
                    </a:lnTo>
                    <a:lnTo>
                      <a:pt x="1056" y="571"/>
                    </a:lnTo>
                    <a:lnTo>
                      <a:pt x="1054" y="571"/>
                    </a:lnTo>
                    <a:lnTo>
                      <a:pt x="1054" y="571"/>
                    </a:lnTo>
                    <a:lnTo>
                      <a:pt x="1054" y="573"/>
                    </a:lnTo>
                    <a:lnTo>
                      <a:pt x="1054" y="573"/>
                    </a:lnTo>
                    <a:lnTo>
                      <a:pt x="1053" y="573"/>
                    </a:lnTo>
                    <a:lnTo>
                      <a:pt x="1053" y="573"/>
                    </a:lnTo>
                    <a:lnTo>
                      <a:pt x="1051" y="573"/>
                    </a:lnTo>
                    <a:lnTo>
                      <a:pt x="1051" y="573"/>
                    </a:lnTo>
                    <a:lnTo>
                      <a:pt x="1049" y="575"/>
                    </a:lnTo>
                    <a:lnTo>
                      <a:pt x="1049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9"/>
                    </a:lnTo>
                    <a:lnTo>
                      <a:pt x="1047" y="580"/>
                    </a:lnTo>
                    <a:lnTo>
                      <a:pt x="1047" y="582"/>
                    </a:lnTo>
                    <a:lnTo>
                      <a:pt x="1047" y="582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4"/>
                    </a:lnTo>
                    <a:lnTo>
                      <a:pt x="1047" y="586"/>
                    </a:lnTo>
                    <a:lnTo>
                      <a:pt x="1047" y="586"/>
                    </a:lnTo>
                    <a:lnTo>
                      <a:pt x="1049" y="586"/>
                    </a:lnTo>
                    <a:lnTo>
                      <a:pt x="1049" y="588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49" y="590"/>
                    </a:lnTo>
                    <a:lnTo>
                      <a:pt x="1051" y="590"/>
                    </a:lnTo>
                    <a:lnTo>
                      <a:pt x="1051" y="590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1" y="591"/>
                    </a:lnTo>
                    <a:lnTo>
                      <a:pt x="1053" y="593"/>
                    </a:lnTo>
                    <a:lnTo>
                      <a:pt x="1053" y="593"/>
                    </a:lnTo>
                    <a:lnTo>
                      <a:pt x="1051" y="595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51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9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7"/>
                    </a:lnTo>
                    <a:lnTo>
                      <a:pt x="1047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5" y="599"/>
                    </a:lnTo>
                    <a:lnTo>
                      <a:pt x="1044" y="599"/>
                    </a:lnTo>
                    <a:lnTo>
                      <a:pt x="1044" y="599"/>
                    </a:lnTo>
                    <a:lnTo>
                      <a:pt x="1042" y="599"/>
                    </a:lnTo>
                    <a:lnTo>
                      <a:pt x="1040" y="599"/>
                    </a:lnTo>
                    <a:lnTo>
                      <a:pt x="1040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9"/>
                    </a:lnTo>
                    <a:lnTo>
                      <a:pt x="1038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6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7"/>
                    </a:lnTo>
                    <a:lnTo>
                      <a:pt x="1035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3" y="595"/>
                    </a:lnTo>
                    <a:lnTo>
                      <a:pt x="1031" y="595"/>
                    </a:lnTo>
                    <a:lnTo>
                      <a:pt x="1031" y="595"/>
                    </a:lnTo>
                    <a:lnTo>
                      <a:pt x="1031" y="593"/>
                    </a:lnTo>
                    <a:lnTo>
                      <a:pt x="1031" y="593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31" y="591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9" y="590"/>
                    </a:lnTo>
                    <a:lnTo>
                      <a:pt x="1027" y="590"/>
                    </a:lnTo>
                    <a:lnTo>
                      <a:pt x="1027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6" y="590"/>
                    </a:lnTo>
                    <a:lnTo>
                      <a:pt x="1024" y="590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1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3"/>
                    </a:lnTo>
                    <a:lnTo>
                      <a:pt x="1024" y="595"/>
                    </a:lnTo>
                    <a:lnTo>
                      <a:pt x="1024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5"/>
                    </a:lnTo>
                    <a:lnTo>
                      <a:pt x="1022" y="597"/>
                    </a:lnTo>
                    <a:lnTo>
                      <a:pt x="1022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20" y="597"/>
                    </a:lnTo>
                    <a:lnTo>
                      <a:pt x="1018" y="597"/>
                    </a:lnTo>
                    <a:lnTo>
                      <a:pt x="1018" y="597"/>
                    </a:lnTo>
                    <a:lnTo>
                      <a:pt x="1018" y="599"/>
                    </a:lnTo>
                    <a:lnTo>
                      <a:pt x="1018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6" y="599"/>
                    </a:lnTo>
                    <a:lnTo>
                      <a:pt x="1015" y="599"/>
                    </a:lnTo>
                    <a:lnTo>
                      <a:pt x="1015" y="599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0"/>
                    </a:lnTo>
                    <a:lnTo>
                      <a:pt x="1015" y="602"/>
                    </a:lnTo>
                    <a:lnTo>
                      <a:pt x="1015" y="604"/>
                    </a:lnTo>
                    <a:lnTo>
                      <a:pt x="1015" y="604"/>
                    </a:lnTo>
                    <a:lnTo>
                      <a:pt x="1013" y="604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6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3" y="608"/>
                    </a:lnTo>
                    <a:lnTo>
                      <a:pt x="1011" y="608"/>
                    </a:lnTo>
                    <a:lnTo>
                      <a:pt x="1011" y="609"/>
                    </a:lnTo>
                    <a:lnTo>
                      <a:pt x="1011" y="609"/>
                    </a:lnTo>
                    <a:lnTo>
                      <a:pt x="1011" y="611"/>
                    </a:lnTo>
                    <a:lnTo>
                      <a:pt x="1011" y="611"/>
                    </a:lnTo>
                    <a:lnTo>
                      <a:pt x="1009" y="611"/>
                    </a:lnTo>
                    <a:lnTo>
                      <a:pt x="1009" y="613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7" y="615"/>
                    </a:lnTo>
                    <a:lnTo>
                      <a:pt x="1002" y="615"/>
                    </a:lnTo>
                    <a:lnTo>
                      <a:pt x="1002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1000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8" y="615"/>
                    </a:lnTo>
                    <a:lnTo>
                      <a:pt x="997" y="615"/>
                    </a:lnTo>
                    <a:lnTo>
                      <a:pt x="997" y="615"/>
                    </a:lnTo>
                    <a:lnTo>
                      <a:pt x="995" y="615"/>
                    </a:lnTo>
                    <a:lnTo>
                      <a:pt x="995" y="615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5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91" y="617"/>
                    </a:lnTo>
                    <a:lnTo>
                      <a:pt x="989" y="617"/>
                    </a:lnTo>
                    <a:lnTo>
                      <a:pt x="989" y="617"/>
                    </a:lnTo>
                    <a:lnTo>
                      <a:pt x="988" y="617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8" y="618"/>
                    </a:lnTo>
                    <a:lnTo>
                      <a:pt x="986" y="620"/>
                    </a:lnTo>
                    <a:lnTo>
                      <a:pt x="986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4" y="620"/>
                    </a:lnTo>
                    <a:lnTo>
                      <a:pt x="982" y="620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2" y="622"/>
                    </a:lnTo>
                    <a:lnTo>
                      <a:pt x="980" y="622"/>
                    </a:lnTo>
                    <a:lnTo>
                      <a:pt x="980" y="622"/>
                    </a:lnTo>
                    <a:lnTo>
                      <a:pt x="978" y="622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8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7" y="624"/>
                    </a:lnTo>
                    <a:lnTo>
                      <a:pt x="975" y="624"/>
                    </a:lnTo>
                    <a:lnTo>
                      <a:pt x="975" y="624"/>
                    </a:lnTo>
                    <a:lnTo>
                      <a:pt x="973" y="624"/>
                    </a:lnTo>
                    <a:lnTo>
                      <a:pt x="973" y="624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71" y="622"/>
                    </a:lnTo>
                    <a:lnTo>
                      <a:pt x="969" y="622"/>
                    </a:lnTo>
                    <a:lnTo>
                      <a:pt x="969" y="620"/>
                    </a:lnTo>
                    <a:lnTo>
                      <a:pt x="969" y="620"/>
                    </a:lnTo>
                    <a:lnTo>
                      <a:pt x="968" y="620"/>
                    </a:lnTo>
                    <a:lnTo>
                      <a:pt x="968" y="620"/>
                    </a:lnTo>
                    <a:lnTo>
                      <a:pt x="966" y="620"/>
                    </a:lnTo>
                    <a:lnTo>
                      <a:pt x="964" y="620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2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60" y="618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9" y="620"/>
                    </a:lnTo>
                    <a:lnTo>
                      <a:pt x="957" y="620"/>
                    </a:lnTo>
                    <a:lnTo>
                      <a:pt x="957" y="620"/>
                    </a:lnTo>
                    <a:lnTo>
                      <a:pt x="955" y="620"/>
                    </a:lnTo>
                    <a:lnTo>
                      <a:pt x="953" y="620"/>
                    </a:lnTo>
                    <a:lnTo>
                      <a:pt x="951" y="622"/>
                    </a:lnTo>
                    <a:lnTo>
                      <a:pt x="951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50" y="622"/>
                    </a:lnTo>
                    <a:lnTo>
                      <a:pt x="948" y="622"/>
                    </a:lnTo>
                    <a:lnTo>
                      <a:pt x="948" y="622"/>
                    </a:lnTo>
                    <a:lnTo>
                      <a:pt x="946" y="622"/>
                    </a:lnTo>
                    <a:lnTo>
                      <a:pt x="946" y="622"/>
                    </a:lnTo>
                    <a:lnTo>
                      <a:pt x="944" y="622"/>
                    </a:lnTo>
                    <a:lnTo>
                      <a:pt x="944" y="622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2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41" y="624"/>
                    </a:lnTo>
                    <a:lnTo>
                      <a:pt x="939" y="624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9" y="626"/>
                    </a:lnTo>
                    <a:lnTo>
                      <a:pt x="937" y="626"/>
                    </a:lnTo>
                    <a:lnTo>
                      <a:pt x="937" y="626"/>
                    </a:lnTo>
                    <a:lnTo>
                      <a:pt x="935" y="626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8"/>
                    </a:lnTo>
                    <a:lnTo>
                      <a:pt x="935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29"/>
                    </a:lnTo>
                    <a:lnTo>
                      <a:pt x="933" y="631"/>
                    </a:lnTo>
                    <a:lnTo>
                      <a:pt x="933" y="631"/>
                    </a:lnTo>
                    <a:lnTo>
                      <a:pt x="931" y="631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3"/>
                    </a:lnTo>
                    <a:lnTo>
                      <a:pt x="931" y="635"/>
                    </a:lnTo>
                    <a:lnTo>
                      <a:pt x="931" y="635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7"/>
                    </a:lnTo>
                    <a:lnTo>
                      <a:pt x="931" y="638"/>
                    </a:lnTo>
                    <a:lnTo>
                      <a:pt x="931" y="638"/>
                    </a:lnTo>
                    <a:lnTo>
                      <a:pt x="930" y="638"/>
                    </a:lnTo>
                    <a:lnTo>
                      <a:pt x="930" y="638"/>
                    </a:lnTo>
                    <a:lnTo>
                      <a:pt x="930" y="640"/>
                    </a:lnTo>
                    <a:lnTo>
                      <a:pt x="928" y="640"/>
                    </a:lnTo>
                    <a:lnTo>
                      <a:pt x="928" y="642"/>
                    </a:lnTo>
                    <a:lnTo>
                      <a:pt x="926" y="642"/>
                    </a:lnTo>
                    <a:lnTo>
                      <a:pt x="926" y="642"/>
                    </a:lnTo>
                    <a:lnTo>
                      <a:pt x="926" y="644"/>
                    </a:lnTo>
                    <a:lnTo>
                      <a:pt x="926" y="644"/>
                    </a:lnTo>
                    <a:lnTo>
                      <a:pt x="924" y="644"/>
                    </a:lnTo>
                    <a:lnTo>
                      <a:pt x="924" y="644"/>
                    </a:lnTo>
                    <a:lnTo>
                      <a:pt x="924" y="646"/>
                    </a:lnTo>
                    <a:lnTo>
                      <a:pt x="924" y="646"/>
                    </a:lnTo>
                    <a:lnTo>
                      <a:pt x="921" y="647"/>
                    </a:lnTo>
                    <a:lnTo>
                      <a:pt x="921" y="647"/>
                    </a:lnTo>
                    <a:lnTo>
                      <a:pt x="919" y="647"/>
                    </a:lnTo>
                    <a:lnTo>
                      <a:pt x="919" y="647"/>
                    </a:lnTo>
                    <a:lnTo>
                      <a:pt x="917" y="647"/>
                    </a:lnTo>
                    <a:lnTo>
                      <a:pt x="917" y="649"/>
                    </a:lnTo>
                    <a:lnTo>
                      <a:pt x="917" y="649"/>
                    </a:lnTo>
                    <a:lnTo>
                      <a:pt x="915" y="649"/>
                    </a:lnTo>
                    <a:lnTo>
                      <a:pt x="915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1"/>
                    </a:lnTo>
                    <a:lnTo>
                      <a:pt x="913" y="653"/>
                    </a:lnTo>
                    <a:lnTo>
                      <a:pt x="913" y="655"/>
                    </a:lnTo>
                    <a:lnTo>
                      <a:pt x="912" y="655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58"/>
                    </a:lnTo>
                    <a:lnTo>
                      <a:pt x="912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10" y="662"/>
                    </a:lnTo>
                    <a:lnTo>
                      <a:pt x="908" y="664"/>
                    </a:lnTo>
                    <a:lnTo>
                      <a:pt x="908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6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4" y="664"/>
                    </a:lnTo>
                    <a:lnTo>
                      <a:pt x="903" y="664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3" y="666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7"/>
                    </a:lnTo>
                    <a:lnTo>
                      <a:pt x="901" y="669"/>
                    </a:lnTo>
                    <a:lnTo>
                      <a:pt x="899" y="669"/>
                    </a:lnTo>
                    <a:lnTo>
                      <a:pt x="899" y="671"/>
                    </a:lnTo>
                    <a:lnTo>
                      <a:pt x="899" y="673"/>
                    </a:lnTo>
                    <a:lnTo>
                      <a:pt x="897" y="673"/>
                    </a:lnTo>
                    <a:lnTo>
                      <a:pt x="897" y="673"/>
                    </a:lnTo>
                    <a:lnTo>
                      <a:pt x="897" y="675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7" y="676"/>
                    </a:lnTo>
                    <a:lnTo>
                      <a:pt x="899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1" y="678"/>
                    </a:lnTo>
                    <a:lnTo>
                      <a:pt x="903" y="678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3" y="680"/>
                    </a:lnTo>
                    <a:lnTo>
                      <a:pt x="904" y="680"/>
                    </a:lnTo>
                    <a:lnTo>
                      <a:pt x="904" y="680"/>
                    </a:lnTo>
                    <a:lnTo>
                      <a:pt x="906" y="680"/>
                    </a:lnTo>
                    <a:lnTo>
                      <a:pt x="906" y="680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6" y="682"/>
                    </a:lnTo>
                    <a:lnTo>
                      <a:pt x="908" y="682"/>
                    </a:lnTo>
                    <a:lnTo>
                      <a:pt x="908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0" y="682"/>
                    </a:lnTo>
                    <a:lnTo>
                      <a:pt x="912" y="682"/>
                    </a:lnTo>
                    <a:lnTo>
                      <a:pt x="912" y="684"/>
                    </a:lnTo>
                    <a:lnTo>
                      <a:pt x="912" y="684"/>
                    </a:lnTo>
                    <a:lnTo>
                      <a:pt x="913" y="684"/>
                    </a:lnTo>
                    <a:lnTo>
                      <a:pt x="913" y="684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5"/>
                    </a:lnTo>
                    <a:lnTo>
                      <a:pt x="912" y="687"/>
                    </a:lnTo>
                    <a:lnTo>
                      <a:pt x="913" y="687"/>
                    </a:lnTo>
                    <a:lnTo>
                      <a:pt x="913" y="687"/>
                    </a:lnTo>
                    <a:lnTo>
                      <a:pt x="913" y="689"/>
                    </a:lnTo>
                    <a:lnTo>
                      <a:pt x="913" y="689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3" y="691"/>
                    </a:lnTo>
                    <a:lnTo>
                      <a:pt x="915" y="693"/>
                    </a:lnTo>
                    <a:lnTo>
                      <a:pt x="917" y="694"/>
                    </a:lnTo>
                    <a:lnTo>
                      <a:pt x="917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19" y="696"/>
                    </a:lnTo>
                    <a:lnTo>
                      <a:pt x="921" y="696"/>
                    </a:lnTo>
                    <a:lnTo>
                      <a:pt x="921" y="698"/>
                    </a:lnTo>
                    <a:lnTo>
                      <a:pt x="921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2" y="698"/>
                    </a:lnTo>
                    <a:lnTo>
                      <a:pt x="924" y="698"/>
                    </a:lnTo>
                    <a:lnTo>
                      <a:pt x="924" y="698"/>
                    </a:lnTo>
                    <a:lnTo>
                      <a:pt x="926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28" y="700"/>
                    </a:lnTo>
                    <a:lnTo>
                      <a:pt x="930" y="700"/>
                    </a:lnTo>
                    <a:lnTo>
                      <a:pt x="930" y="700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1" y="702"/>
                    </a:lnTo>
                    <a:lnTo>
                      <a:pt x="933" y="703"/>
                    </a:lnTo>
                    <a:lnTo>
                      <a:pt x="933" y="703"/>
                    </a:lnTo>
                    <a:lnTo>
                      <a:pt x="935" y="703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5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7"/>
                    </a:lnTo>
                    <a:lnTo>
                      <a:pt x="935" y="709"/>
                    </a:lnTo>
                    <a:lnTo>
                      <a:pt x="937" y="709"/>
                    </a:lnTo>
                    <a:lnTo>
                      <a:pt x="937" y="711"/>
                    </a:lnTo>
                    <a:lnTo>
                      <a:pt x="937" y="711"/>
                    </a:lnTo>
                    <a:lnTo>
                      <a:pt x="937" y="714"/>
                    </a:lnTo>
                    <a:lnTo>
                      <a:pt x="937" y="716"/>
                    </a:lnTo>
                    <a:lnTo>
                      <a:pt x="937" y="718"/>
                    </a:lnTo>
                    <a:lnTo>
                      <a:pt x="937" y="720"/>
                    </a:lnTo>
                    <a:lnTo>
                      <a:pt x="937" y="720"/>
                    </a:lnTo>
                    <a:lnTo>
                      <a:pt x="935" y="720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5" y="722"/>
                    </a:lnTo>
                    <a:lnTo>
                      <a:pt x="933" y="722"/>
                    </a:lnTo>
                    <a:lnTo>
                      <a:pt x="933" y="722"/>
                    </a:lnTo>
                    <a:lnTo>
                      <a:pt x="933" y="723"/>
                    </a:lnTo>
                    <a:lnTo>
                      <a:pt x="933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1" y="723"/>
                    </a:lnTo>
                    <a:lnTo>
                      <a:pt x="930" y="723"/>
                    </a:lnTo>
                    <a:lnTo>
                      <a:pt x="930" y="723"/>
                    </a:lnTo>
                    <a:lnTo>
                      <a:pt x="930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5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7"/>
                    </a:lnTo>
                    <a:lnTo>
                      <a:pt x="928" y="729"/>
                    </a:lnTo>
                    <a:lnTo>
                      <a:pt x="926" y="731"/>
                    </a:lnTo>
                    <a:lnTo>
                      <a:pt x="926" y="731"/>
                    </a:lnTo>
                    <a:lnTo>
                      <a:pt x="924" y="731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2"/>
                    </a:lnTo>
                    <a:lnTo>
                      <a:pt x="924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4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6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6" y="738"/>
                    </a:lnTo>
                    <a:lnTo>
                      <a:pt x="928" y="738"/>
                    </a:lnTo>
                    <a:lnTo>
                      <a:pt x="928" y="740"/>
                    </a:lnTo>
                    <a:lnTo>
                      <a:pt x="928" y="740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1"/>
                    </a:lnTo>
                    <a:lnTo>
                      <a:pt x="928" y="743"/>
                    </a:lnTo>
                    <a:lnTo>
                      <a:pt x="928" y="743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5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28" y="747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0" y="749"/>
                    </a:lnTo>
                    <a:lnTo>
                      <a:pt x="931" y="751"/>
                    </a:lnTo>
                    <a:lnTo>
                      <a:pt x="931" y="752"/>
                    </a:lnTo>
                    <a:lnTo>
                      <a:pt x="931" y="754"/>
                    </a:lnTo>
                    <a:lnTo>
                      <a:pt x="931" y="754"/>
                    </a:lnTo>
                    <a:lnTo>
                      <a:pt x="930" y="756"/>
                    </a:lnTo>
                    <a:lnTo>
                      <a:pt x="930" y="756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58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0"/>
                    </a:lnTo>
                    <a:lnTo>
                      <a:pt x="930" y="761"/>
                    </a:lnTo>
                    <a:lnTo>
                      <a:pt x="930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8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6" y="761"/>
                    </a:lnTo>
                    <a:lnTo>
                      <a:pt x="924" y="761"/>
                    </a:lnTo>
                    <a:lnTo>
                      <a:pt x="924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2" y="761"/>
                    </a:lnTo>
                    <a:lnTo>
                      <a:pt x="921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1"/>
                    </a:lnTo>
                    <a:lnTo>
                      <a:pt x="919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7" y="763"/>
                    </a:lnTo>
                    <a:lnTo>
                      <a:pt x="915" y="765"/>
                    </a:lnTo>
                    <a:lnTo>
                      <a:pt x="915" y="767"/>
                    </a:lnTo>
                    <a:lnTo>
                      <a:pt x="915" y="767"/>
                    </a:lnTo>
                    <a:lnTo>
                      <a:pt x="913" y="769"/>
                    </a:lnTo>
                    <a:lnTo>
                      <a:pt x="913" y="769"/>
                    </a:lnTo>
                    <a:lnTo>
                      <a:pt x="913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0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2"/>
                    </a:lnTo>
                    <a:lnTo>
                      <a:pt x="912" y="774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6"/>
                    </a:lnTo>
                    <a:lnTo>
                      <a:pt x="910" y="778"/>
                    </a:lnTo>
                    <a:lnTo>
                      <a:pt x="910" y="778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8" y="779"/>
                    </a:lnTo>
                    <a:lnTo>
                      <a:pt x="906" y="781"/>
                    </a:lnTo>
                    <a:lnTo>
                      <a:pt x="906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4" y="781"/>
                    </a:lnTo>
                    <a:lnTo>
                      <a:pt x="903" y="781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3" y="783"/>
                    </a:lnTo>
                    <a:lnTo>
                      <a:pt x="901" y="783"/>
                    </a:lnTo>
                    <a:lnTo>
                      <a:pt x="901" y="785"/>
                    </a:lnTo>
                    <a:lnTo>
                      <a:pt x="901" y="785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1" y="787"/>
                    </a:lnTo>
                    <a:lnTo>
                      <a:pt x="903" y="789"/>
                    </a:lnTo>
                    <a:lnTo>
                      <a:pt x="903" y="790"/>
                    </a:lnTo>
                    <a:lnTo>
                      <a:pt x="903" y="790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1" y="792"/>
                    </a:lnTo>
                    <a:lnTo>
                      <a:pt x="903" y="792"/>
                    </a:lnTo>
                    <a:lnTo>
                      <a:pt x="903" y="794"/>
                    </a:lnTo>
                    <a:lnTo>
                      <a:pt x="904" y="794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6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4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8"/>
                    </a:lnTo>
                    <a:lnTo>
                      <a:pt x="906" y="799"/>
                    </a:lnTo>
                    <a:lnTo>
                      <a:pt x="906" y="799"/>
                    </a:lnTo>
                    <a:lnTo>
                      <a:pt x="908" y="799"/>
                    </a:lnTo>
                    <a:lnTo>
                      <a:pt x="908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1"/>
                    </a:lnTo>
                    <a:lnTo>
                      <a:pt x="910" y="803"/>
                    </a:lnTo>
                    <a:lnTo>
                      <a:pt x="912" y="803"/>
                    </a:lnTo>
                    <a:lnTo>
                      <a:pt x="912" y="803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2" y="805"/>
                    </a:lnTo>
                    <a:lnTo>
                      <a:pt x="910" y="807"/>
                    </a:lnTo>
                    <a:lnTo>
                      <a:pt x="910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7"/>
                    </a:lnTo>
                    <a:lnTo>
                      <a:pt x="908" y="808"/>
                    </a:lnTo>
                    <a:lnTo>
                      <a:pt x="908" y="808"/>
                    </a:lnTo>
                    <a:lnTo>
                      <a:pt x="906" y="808"/>
                    </a:lnTo>
                    <a:lnTo>
                      <a:pt x="906" y="808"/>
                    </a:lnTo>
                    <a:lnTo>
                      <a:pt x="906" y="810"/>
                    </a:lnTo>
                    <a:lnTo>
                      <a:pt x="906" y="810"/>
                    </a:lnTo>
                    <a:lnTo>
                      <a:pt x="908" y="810"/>
                    </a:lnTo>
                    <a:lnTo>
                      <a:pt x="908" y="810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2"/>
                    </a:lnTo>
                    <a:lnTo>
                      <a:pt x="908" y="814"/>
                    </a:lnTo>
                    <a:lnTo>
                      <a:pt x="910" y="814"/>
                    </a:lnTo>
                    <a:lnTo>
                      <a:pt x="910" y="814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6"/>
                    </a:lnTo>
                    <a:lnTo>
                      <a:pt x="908" y="817"/>
                    </a:lnTo>
                    <a:lnTo>
                      <a:pt x="908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7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19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6" y="821"/>
                    </a:lnTo>
                    <a:lnTo>
                      <a:pt x="904" y="821"/>
                    </a:lnTo>
                    <a:lnTo>
                      <a:pt x="904" y="821"/>
                    </a:lnTo>
                    <a:lnTo>
                      <a:pt x="904" y="823"/>
                    </a:lnTo>
                    <a:lnTo>
                      <a:pt x="904" y="823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4" y="825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7"/>
                    </a:lnTo>
                    <a:lnTo>
                      <a:pt x="906" y="828"/>
                    </a:lnTo>
                    <a:lnTo>
                      <a:pt x="906" y="828"/>
                    </a:lnTo>
                    <a:lnTo>
                      <a:pt x="906" y="830"/>
                    </a:lnTo>
                    <a:lnTo>
                      <a:pt x="906" y="830"/>
                    </a:lnTo>
                    <a:lnTo>
                      <a:pt x="904" y="830"/>
                    </a:lnTo>
                    <a:lnTo>
                      <a:pt x="904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3" y="830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901" y="832"/>
                    </a:lnTo>
                    <a:lnTo>
                      <a:pt x="899" y="832"/>
                    </a:lnTo>
                    <a:lnTo>
                      <a:pt x="899" y="832"/>
                    </a:lnTo>
                    <a:lnTo>
                      <a:pt x="897" y="832"/>
                    </a:lnTo>
                    <a:lnTo>
                      <a:pt x="897" y="832"/>
                    </a:lnTo>
                    <a:lnTo>
                      <a:pt x="895" y="832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4"/>
                    </a:lnTo>
                    <a:lnTo>
                      <a:pt x="895" y="836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7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39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1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3"/>
                    </a:lnTo>
                    <a:lnTo>
                      <a:pt x="893" y="845"/>
                    </a:lnTo>
                    <a:lnTo>
                      <a:pt x="893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5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2" y="846"/>
                    </a:lnTo>
                    <a:lnTo>
                      <a:pt x="890" y="846"/>
                    </a:lnTo>
                    <a:lnTo>
                      <a:pt x="890" y="846"/>
                    </a:lnTo>
                    <a:lnTo>
                      <a:pt x="890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8" y="848"/>
                    </a:lnTo>
                    <a:lnTo>
                      <a:pt x="886" y="848"/>
                    </a:lnTo>
                    <a:lnTo>
                      <a:pt x="886" y="848"/>
                    </a:lnTo>
                    <a:lnTo>
                      <a:pt x="884" y="848"/>
                    </a:lnTo>
                    <a:lnTo>
                      <a:pt x="883" y="848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3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0"/>
                    </a:lnTo>
                    <a:lnTo>
                      <a:pt x="881" y="852"/>
                    </a:lnTo>
                    <a:lnTo>
                      <a:pt x="879" y="852"/>
                    </a:lnTo>
                    <a:lnTo>
                      <a:pt x="879" y="852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9" y="854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7" y="855"/>
                    </a:lnTo>
                    <a:lnTo>
                      <a:pt x="875" y="857"/>
                    </a:lnTo>
                    <a:lnTo>
                      <a:pt x="874" y="857"/>
                    </a:lnTo>
                    <a:lnTo>
                      <a:pt x="874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7"/>
                    </a:lnTo>
                    <a:lnTo>
                      <a:pt x="872" y="859"/>
                    </a:lnTo>
                    <a:lnTo>
                      <a:pt x="872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70" y="859"/>
                    </a:lnTo>
                    <a:lnTo>
                      <a:pt x="868" y="859"/>
                    </a:lnTo>
                    <a:lnTo>
                      <a:pt x="868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6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5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3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61" y="859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9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7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1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6" y="863"/>
                    </a:lnTo>
                    <a:lnTo>
                      <a:pt x="854" y="863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4" y="865"/>
                    </a:lnTo>
                    <a:lnTo>
                      <a:pt x="852" y="865"/>
                    </a:lnTo>
                    <a:lnTo>
                      <a:pt x="852" y="865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2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50" y="863"/>
                    </a:lnTo>
                    <a:lnTo>
                      <a:pt x="848" y="865"/>
                    </a:lnTo>
                    <a:lnTo>
                      <a:pt x="848" y="866"/>
                    </a:lnTo>
                    <a:lnTo>
                      <a:pt x="848" y="866"/>
                    </a:lnTo>
                    <a:lnTo>
                      <a:pt x="848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6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5" y="868"/>
                    </a:lnTo>
                    <a:lnTo>
                      <a:pt x="843" y="868"/>
                    </a:lnTo>
                    <a:lnTo>
                      <a:pt x="843" y="868"/>
                    </a:lnTo>
                    <a:lnTo>
                      <a:pt x="841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7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6" y="868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0"/>
                    </a:lnTo>
                    <a:lnTo>
                      <a:pt x="834" y="872"/>
                    </a:lnTo>
                    <a:lnTo>
                      <a:pt x="834" y="874"/>
                    </a:lnTo>
                    <a:lnTo>
                      <a:pt x="832" y="877"/>
                    </a:lnTo>
                    <a:lnTo>
                      <a:pt x="832" y="877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2" y="879"/>
                    </a:lnTo>
                    <a:lnTo>
                      <a:pt x="830" y="881"/>
                    </a:lnTo>
                    <a:lnTo>
                      <a:pt x="830" y="881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3"/>
                    </a:lnTo>
                    <a:lnTo>
                      <a:pt x="830" y="884"/>
                    </a:lnTo>
                    <a:lnTo>
                      <a:pt x="832" y="884"/>
                    </a:lnTo>
                    <a:lnTo>
                      <a:pt x="832" y="884"/>
                    </a:lnTo>
                    <a:lnTo>
                      <a:pt x="832" y="886"/>
                    </a:lnTo>
                    <a:lnTo>
                      <a:pt x="834" y="888"/>
                    </a:lnTo>
                    <a:lnTo>
                      <a:pt x="834" y="888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0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2" y="892"/>
                    </a:lnTo>
                    <a:lnTo>
                      <a:pt x="834" y="892"/>
                    </a:lnTo>
                    <a:lnTo>
                      <a:pt x="834" y="892"/>
                    </a:lnTo>
                    <a:lnTo>
                      <a:pt x="834" y="893"/>
                    </a:lnTo>
                    <a:lnTo>
                      <a:pt x="834" y="893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5"/>
                    </a:lnTo>
                    <a:lnTo>
                      <a:pt x="836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7" y="897"/>
                    </a:lnTo>
                    <a:lnTo>
                      <a:pt x="839" y="897"/>
                    </a:lnTo>
                    <a:lnTo>
                      <a:pt x="839" y="897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899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39" y="901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1" y="902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4"/>
                    </a:lnTo>
                    <a:lnTo>
                      <a:pt x="843" y="906"/>
                    </a:lnTo>
                    <a:lnTo>
                      <a:pt x="843" y="908"/>
                    </a:lnTo>
                    <a:lnTo>
                      <a:pt x="843" y="908"/>
                    </a:lnTo>
                    <a:lnTo>
                      <a:pt x="841" y="908"/>
                    </a:lnTo>
                    <a:lnTo>
                      <a:pt x="841" y="910"/>
                    </a:lnTo>
                    <a:lnTo>
                      <a:pt x="841" y="910"/>
                    </a:lnTo>
                    <a:lnTo>
                      <a:pt x="841" y="912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3"/>
                    </a:lnTo>
                    <a:lnTo>
                      <a:pt x="841" y="915"/>
                    </a:lnTo>
                    <a:lnTo>
                      <a:pt x="841" y="915"/>
                    </a:lnTo>
                    <a:lnTo>
                      <a:pt x="841" y="917"/>
                    </a:lnTo>
                    <a:lnTo>
                      <a:pt x="841" y="917"/>
                    </a:lnTo>
                    <a:lnTo>
                      <a:pt x="841" y="919"/>
                    </a:lnTo>
                    <a:lnTo>
                      <a:pt x="841" y="919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1"/>
                    </a:lnTo>
                    <a:lnTo>
                      <a:pt x="841" y="922"/>
                    </a:lnTo>
                    <a:lnTo>
                      <a:pt x="841" y="922"/>
                    </a:lnTo>
                    <a:lnTo>
                      <a:pt x="839" y="922"/>
                    </a:lnTo>
                    <a:lnTo>
                      <a:pt x="839" y="922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39" y="924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6"/>
                    </a:lnTo>
                    <a:lnTo>
                      <a:pt x="841" y="928"/>
                    </a:lnTo>
                    <a:lnTo>
                      <a:pt x="839" y="930"/>
                    </a:lnTo>
                    <a:lnTo>
                      <a:pt x="839" y="930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1" y="931"/>
                    </a:lnTo>
                    <a:lnTo>
                      <a:pt x="843" y="933"/>
                    </a:lnTo>
                    <a:lnTo>
                      <a:pt x="843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5" y="935"/>
                    </a:lnTo>
                    <a:lnTo>
                      <a:pt x="846" y="935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7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39"/>
                    </a:lnTo>
                    <a:lnTo>
                      <a:pt x="846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0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48" y="942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4"/>
                    </a:lnTo>
                    <a:lnTo>
                      <a:pt x="850" y="946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48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0"/>
                    </a:lnTo>
                    <a:lnTo>
                      <a:pt x="848" y="951"/>
                    </a:lnTo>
                    <a:lnTo>
                      <a:pt x="850" y="951"/>
                    </a:lnTo>
                    <a:lnTo>
                      <a:pt x="850" y="951"/>
                    </a:lnTo>
                    <a:lnTo>
                      <a:pt x="850" y="953"/>
                    </a:lnTo>
                    <a:lnTo>
                      <a:pt x="850" y="955"/>
                    </a:lnTo>
                    <a:lnTo>
                      <a:pt x="848" y="955"/>
                    </a:lnTo>
                    <a:lnTo>
                      <a:pt x="848" y="957"/>
                    </a:lnTo>
                    <a:lnTo>
                      <a:pt x="848" y="959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0"/>
                    </a:lnTo>
                    <a:lnTo>
                      <a:pt x="848" y="962"/>
                    </a:lnTo>
                    <a:lnTo>
                      <a:pt x="848" y="962"/>
                    </a:lnTo>
                    <a:lnTo>
                      <a:pt x="848" y="964"/>
                    </a:lnTo>
                    <a:lnTo>
                      <a:pt x="848" y="964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48" y="966"/>
                    </a:lnTo>
                    <a:lnTo>
                      <a:pt x="850" y="968"/>
                    </a:lnTo>
                    <a:lnTo>
                      <a:pt x="850" y="968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50" y="969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1"/>
                    </a:lnTo>
                    <a:lnTo>
                      <a:pt x="848" y="973"/>
                    </a:lnTo>
                    <a:lnTo>
                      <a:pt x="848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6" y="973"/>
                    </a:lnTo>
                    <a:lnTo>
                      <a:pt x="845" y="973"/>
                    </a:lnTo>
                    <a:lnTo>
                      <a:pt x="843" y="973"/>
                    </a:lnTo>
                    <a:lnTo>
                      <a:pt x="841" y="973"/>
                    </a:lnTo>
                    <a:lnTo>
                      <a:pt x="841" y="975"/>
                    </a:lnTo>
                    <a:lnTo>
                      <a:pt x="839" y="975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7"/>
                    </a:lnTo>
                    <a:lnTo>
                      <a:pt x="839" y="978"/>
                    </a:lnTo>
                    <a:lnTo>
                      <a:pt x="839" y="978"/>
                    </a:lnTo>
                    <a:lnTo>
                      <a:pt x="837" y="978"/>
                    </a:lnTo>
                    <a:lnTo>
                      <a:pt x="837" y="978"/>
                    </a:lnTo>
                    <a:lnTo>
                      <a:pt x="837" y="980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2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6" y="984"/>
                    </a:lnTo>
                    <a:lnTo>
                      <a:pt x="834" y="986"/>
                    </a:lnTo>
                    <a:lnTo>
                      <a:pt x="834" y="986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4"/>
                    </a:lnTo>
                    <a:lnTo>
                      <a:pt x="832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30" y="986"/>
                    </a:lnTo>
                    <a:lnTo>
                      <a:pt x="828" y="986"/>
                    </a:lnTo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48">
                <a:extLst>
                  <a:ext uri="{FF2B5EF4-FFF2-40B4-BE49-F238E27FC236}">
                    <a16:creationId xmlns:a16="http://schemas.microsoft.com/office/drawing/2014/main" id="{98BD0BE8-5DE2-57CA-DB6F-91C4B1ACA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49">
                <a:extLst>
                  <a:ext uri="{FF2B5EF4-FFF2-40B4-BE49-F238E27FC236}">
                    <a16:creationId xmlns:a16="http://schemas.microsoft.com/office/drawing/2014/main" id="{090B3215-28E0-EE8D-FBEC-3FE7E4498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50">
                <a:extLst>
                  <a:ext uri="{FF2B5EF4-FFF2-40B4-BE49-F238E27FC236}">
                    <a16:creationId xmlns:a16="http://schemas.microsoft.com/office/drawing/2014/main" id="{E2FAE3F0-6D41-D3A6-C27F-345DD6452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17"/>
                <a:ext cx="1855" cy="1161"/>
              </a:xfrm>
              <a:custGeom>
                <a:avLst/>
                <a:gdLst>
                  <a:gd name="T0" fmla="*/ 211 w 1855"/>
                  <a:gd name="T1" fmla="*/ 1071 h 1161"/>
                  <a:gd name="T2" fmla="*/ 183 w 1855"/>
                  <a:gd name="T3" fmla="*/ 980 h 1161"/>
                  <a:gd name="T4" fmla="*/ 128 w 1855"/>
                  <a:gd name="T5" fmla="*/ 917 h 1161"/>
                  <a:gd name="T6" fmla="*/ 108 w 1855"/>
                  <a:gd name="T7" fmla="*/ 828 h 1161"/>
                  <a:gd name="T8" fmla="*/ 103 w 1855"/>
                  <a:gd name="T9" fmla="*/ 734 h 1161"/>
                  <a:gd name="T10" fmla="*/ 74 w 1855"/>
                  <a:gd name="T11" fmla="*/ 609 h 1161"/>
                  <a:gd name="T12" fmla="*/ 13 w 1855"/>
                  <a:gd name="T13" fmla="*/ 557 h 1161"/>
                  <a:gd name="T14" fmla="*/ 2 w 1855"/>
                  <a:gd name="T15" fmla="*/ 488 h 1161"/>
                  <a:gd name="T16" fmla="*/ 92 w 1855"/>
                  <a:gd name="T17" fmla="*/ 410 h 1161"/>
                  <a:gd name="T18" fmla="*/ 166 w 1855"/>
                  <a:gd name="T19" fmla="*/ 351 h 1161"/>
                  <a:gd name="T20" fmla="*/ 215 w 1855"/>
                  <a:gd name="T21" fmla="*/ 275 h 1161"/>
                  <a:gd name="T22" fmla="*/ 277 w 1855"/>
                  <a:gd name="T23" fmla="*/ 229 h 1161"/>
                  <a:gd name="T24" fmla="*/ 273 w 1855"/>
                  <a:gd name="T25" fmla="*/ 173 h 1161"/>
                  <a:gd name="T26" fmla="*/ 240 w 1855"/>
                  <a:gd name="T27" fmla="*/ 114 h 1161"/>
                  <a:gd name="T28" fmla="*/ 228 w 1855"/>
                  <a:gd name="T29" fmla="*/ 48 h 1161"/>
                  <a:gd name="T30" fmla="*/ 311 w 1855"/>
                  <a:gd name="T31" fmla="*/ 7 h 1161"/>
                  <a:gd name="T32" fmla="*/ 369 w 1855"/>
                  <a:gd name="T33" fmla="*/ 43 h 1161"/>
                  <a:gd name="T34" fmla="*/ 378 w 1855"/>
                  <a:gd name="T35" fmla="*/ 119 h 1161"/>
                  <a:gd name="T36" fmla="*/ 396 w 1855"/>
                  <a:gd name="T37" fmla="*/ 177 h 1161"/>
                  <a:gd name="T38" fmla="*/ 429 w 1855"/>
                  <a:gd name="T39" fmla="*/ 255 h 1161"/>
                  <a:gd name="T40" fmla="*/ 506 w 1855"/>
                  <a:gd name="T41" fmla="*/ 302 h 1161"/>
                  <a:gd name="T42" fmla="*/ 640 w 1855"/>
                  <a:gd name="T43" fmla="*/ 349 h 1161"/>
                  <a:gd name="T44" fmla="*/ 758 w 1855"/>
                  <a:gd name="T45" fmla="*/ 361 h 1161"/>
                  <a:gd name="T46" fmla="*/ 788 w 1855"/>
                  <a:gd name="T47" fmla="*/ 336 h 1161"/>
                  <a:gd name="T48" fmla="*/ 741 w 1855"/>
                  <a:gd name="T49" fmla="*/ 305 h 1161"/>
                  <a:gd name="T50" fmla="*/ 716 w 1855"/>
                  <a:gd name="T51" fmla="*/ 255 h 1161"/>
                  <a:gd name="T52" fmla="*/ 749 w 1855"/>
                  <a:gd name="T53" fmla="*/ 220 h 1161"/>
                  <a:gd name="T54" fmla="*/ 803 w 1855"/>
                  <a:gd name="T55" fmla="*/ 199 h 1161"/>
                  <a:gd name="T56" fmla="*/ 855 w 1855"/>
                  <a:gd name="T57" fmla="*/ 170 h 1161"/>
                  <a:gd name="T58" fmla="*/ 940 w 1855"/>
                  <a:gd name="T59" fmla="*/ 141 h 1161"/>
                  <a:gd name="T60" fmla="*/ 924 w 1855"/>
                  <a:gd name="T61" fmla="*/ 206 h 1161"/>
                  <a:gd name="T62" fmla="*/ 910 w 1855"/>
                  <a:gd name="T63" fmla="*/ 249 h 1161"/>
                  <a:gd name="T64" fmla="*/ 902 w 1855"/>
                  <a:gd name="T65" fmla="*/ 282 h 1161"/>
                  <a:gd name="T66" fmla="*/ 895 w 1855"/>
                  <a:gd name="T67" fmla="*/ 322 h 1161"/>
                  <a:gd name="T68" fmla="*/ 995 w 1855"/>
                  <a:gd name="T69" fmla="*/ 352 h 1161"/>
                  <a:gd name="T70" fmla="*/ 1063 w 1855"/>
                  <a:gd name="T71" fmla="*/ 352 h 1161"/>
                  <a:gd name="T72" fmla="*/ 1078 w 1855"/>
                  <a:gd name="T73" fmla="*/ 463 h 1161"/>
                  <a:gd name="T74" fmla="*/ 1047 w 1855"/>
                  <a:gd name="T75" fmla="*/ 577 h 1161"/>
                  <a:gd name="T76" fmla="*/ 1239 w 1855"/>
                  <a:gd name="T77" fmla="*/ 588 h 1161"/>
                  <a:gd name="T78" fmla="*/ 1483 w 1855"/>
                  <a:gd name="T79" fmla="*/ 598 h 1161"/>
                  <a:gd name="T80" fmla="*/ 1629 w 1855"/>
                  <a:gd name="T81" fmla="*/ 682 h 1161"/>
                  <a:gd name="T82" fmla="*/ 1684 w 1855"/>
                  <a:gd name="T83" fmla="*/ 663 h 1161"/>
                  <a:gd name="T84" fmla="*/ 1740 w 1855"/>
                  <a:gd name="T85" fmla="*/ 656 h 1161"/>
                  <a:gd name="T86" fmla="*/ 1778 w 1855"/>
                  <a:gd name="T87" fmla="*/ 676 h 1161"/>
                  <a:gd name="T88" fmla="*/ 1845 w 1855"/>
                  <a:gd name="T89" fmla="*/ 700 h 1161"/>
                  <a:gd name="T90" fmla="*/ 1787 w 1855"/>
                  <a:gd name="T91" fmla="*/ 794 h 1161"/>
                  <a:gd name="T92" fmla="*/ 1642 w 1855"/>
                  <a:gd name="T93" fmla="*/ 828 h 1161"/>
                  <a:gd name="T94" fmla="*/ 1581 w 1855"/>
                  <a:gd name="T95" fmla="*/ 937 h 1161"/>
                  <a:gd name="T96" fmla="*/ 1391 w 1855"/>
                  <a:gd name="T97" fmla="*/ 904 h 1161"/>
                  <a:gd name="T98" fmla="*/ 1327 w 1855"/>
                  <a:gd name="T99" fmla="*/ 1013 h 1161"/>
                  <a:gd name="T100" fmla="*/ 1307 w 1855"/>
                  <a:gd name="T101" fmla="*/ 1137 h 1161"/>
                  <a:gd name="T102" fmla="*/ 1232 w 1855"/>
                  <a:gd name="T103" fmla="*/ 1096 h 1161"/>
                  <a:gd name="T104" fmla="*/ 1161 w 1855"/>
                  <a:gd name="T105" fmla="*/ 1045 h 1161"/>
                  <a:gd name="T106" fmla="*/ 1081 w 1855"/>
                  <a:gd name="T107" fmla="*/ 1034 h 1161"/>
                  <a:gd name="T108" fmla="*/ 1042 w 1855"/>
                  <a:gd name="T109" fmla="*/ 1098 h 1161"/>
                  <a:gd name="T110" fmla="*/ 922 w 1855"/>
                  <a:gd name="T111" fmla="*/ 1123 h 1161"/>
                  <a:gd name="T112" fmla="*/ 919 w 1855"/>
                  <a:gd name="T113" fmla="*/ 1054 h 1161"/>
                  <a:gd name="T114" fmla="*/ 848 w 1855"/>
                  <a:gd name="T115" fmla="*/ 1016 h 1161"/>
                  <a:gd name="T116" fmla="*/ 778 w 1855"/>
                  <a:gd name="T117" fmla="*/ 987 h 1161"/>
                  <a:gd name="T118" fmla="*/ 702 w 1855"/>
                  <a:gd name="T119" fmla="*/ 1002 h 1161"/>
                  <a:gd name="T120" fmla="*/ 582 w 1855"/>
                  <a:gd name="T121" fmla="*/ 1036 h 1161"/>
                  <a:gd name="T122" fmla="*/ 456 w 1855"/>
                  <a:gd name="T123" fmla="*/ 1107 h 1161"/>
                  <a:gd name="T124" fmla="*/ 302 w 1855"/>
                  <a:gd name="T125" fmla="*/ 1156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855" h="1161">
                    <a:moveTo>
                      <a:pt x="237" y="1112"/>
                    </a:move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0"/>
                    </a:lnTo>
                    <a:lnTo>
                      <a:pt x="237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5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0"/>
                    </a:lnTo>
                    <a:lnTo>
                      <a:pt x="233" y="1112"/>
                    </a:lnTo>
                    <a:lnTo>
                      <a:pt x="231" y="1112"/>
                    </a:lnTo>
                    <a:lnTo>
                      <a:pt x="231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30" y="1112"/>
                    </a:lnTo>
                    <a:lnTo>
                      <a:pt x="228" y="1112"/>
                    </a:lnTo>
                    <a:lnTo>
                      <a:pt x="228" y="1112"/>
                    </a:lnTo>
                    <a:lnTo>
                      <a:pt x="226" y="1112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6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4"/>
                    </a:lnTo>
                    <a:lnTo>
                      <a:pt x="224" y="1116"/>
                    </a:lnTo>
                    <a:lnTo>
                      <a:pt x="222" y="1116"/>
                    </a:lnTo>
                    <a:lnTo>
                      <a:pt x="222" y="1116"/>
                    </a:lnTo>
                    <a:lnTo>
                      <a:pt x="221" y="1116"/>
                    </a:lnTo>
                    <a:lnTo>
                      <a:pt x="221" y="1116"/>
                    </a:lnTo>
                    <a:lnTo>
                      <a:pt x="221" y="1114"/>
                    </a:lnTo>
                    <a:lnTo>
                      <a:pt x="221" y="1114"/>
                    </a:lnTo>
                    <a:lnTo>
                      <a:pt x="219" y="1114"/>
                    </a:lnTo>
                    <a:lnTo>
                      <a:pt x="219" y="1114"/>
                    </a:lnTo>
                    <a:lnTo>
                      <a:pt x="221" y="1114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2"/>
                    </a:lnTo>
                    <a:lnTo>
                      <a:pt x="221" y="1110"/>
                    </a:lnTo>
                    <a:lnTo>
                      <a:pt x="219" y="1110"/>
                    </a:lnTo>
                    <a:lnTo>
                      <a:pt x="219" y="1110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9"/>
                    </a:lnTo>
                    <a:lnTo>
                      <a:pt x="219" y="1107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9" y="1105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3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101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9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7" y="1098"/>
                    </a:lnTo>
                    <a:lnTo>
                      <a:pt x="215" y="1098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5" y="1096"/>
                    </a:lnTo>
                    <a:lnTo>
                      <a:pt x="213" y="1096"/>
                    </a:lnTo>
                    <a:lnTo>
                      <a:pt x="213" y="1094"/>
                    </a:lnTo>
                    <a:lnTo>
                      <a:pt x="213" y="1094"/>
                    </a:lnTo>
                    <a:lnTo>
                      <a:pt x="211" y="1094"/>
                    </a:lnTo>
                    <a:lnTo>
                      <a:pt x="211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10" y="1094"/>
                    </a:lnTo>
                    <a:lnTo>
                      <a:pt x="208" y="1094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6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8" y="1098"/>
                    </a:lnTo>
                    <a:lnTo>
                      <a:pt x="206" y="1099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1"/>
                    </a:lnTo>
                    <a:lnTo>
                      <a:pt x="208" y="1103"/>
                    </a:lnTo>
                    <a:lnTo>
                      <a:pt x="208" y="1105"/>
                    </a:lnTo>
                    <a:lnTo>
                      <a:pt x="210" y="1105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7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0" y="1109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0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1" y="1112"/>
                    </a:lnTo>
                    <a:lnTo>
                      <a:pt x="213" y="1112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3" y="1114"/>
                    </a:lnTo>
                    <a:lnTo>
                      <a:pt x="211" y="1114"/>
                    </a:lnTo>
                    <a:lnTo>
                      <a:pt x="211" y="1114"/>
                    </a:lnTo>
                    <a:lnTo>
                      <a:pt x="211" y="1116"/>
                    </a:lnTo>
                    <a:lnTo>
                      <a:pt x="210" y="1116"/>
                    </a:lnTo>
                    <a:lnTo>
                      <a:pt x="210" y="1116"/>
                    </a:lnTo>
                    <a:lnTo>
                      <a:pt x="206" y="1116"/>
                    </a:lnTo>
                    <a:lnTo>
                      <a:pt x="206" y="1114"/>
                    </a:lnTo>
                    <a:lnTo>
                      <a:pt x="204" y="1114"/>
                    </a:lnTo>
                    <a:lnTo>
                      <a:pt x="204" y="1114"/>
                    </a:lnTo>
                    <a:lnTo>
                      <a:pt x="202" y="1114"/>
                    </a:lnTo>
                    <a:lnTo>
                      <a:pt x="202" y="1114"/>
                    </a:lnTo>
                    <a:lnTo>
                      <a:pt x="201" y="1114"/>
                    </a:lnTo>
                    <a:lnTo>
                      <a:pt x="201" y="1114"/>
                    </a:lnTo>
                    <a:lnTo>
                      <a:pt x="201" y="1112"/>
                    </a:lnTo>
                    <a:lnTo>
                      <a:pt x="201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9" y="1112"/>
                    </a:lnTo>
                    <a:lnTo>
                      <a:pt x="197" y="1112"/>
                    </a:lnTo>
                    <a:lnTo>
                      <a:pt x="197" y="1110"/>
                    </a:lnTo>
                    <a:lnTo>
                      <a:pt x="197" y="1110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9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7"/>
                    </a:lnTo>
                    <a:lnTo>
                      <a:pt x="199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5"/>
                    </a:lnTo>
                    <a:lnTo>
                      <a:pt x="201" y="1103"/>
                    </a:lnTo>
                    <a:lnTo>
                      <a:pt x="201" y="1103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201" y="1101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9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9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7" y="1098"/>
                    </a:lnTo>
                    <a:lnTo>
                      <a:pt x="199" y="1098"/>
                    </a:lnTo>
                    <a:lnTo>
                      <a:pt x="199" y="1098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6"/>
                    </a:lnTo>
                    <a:lnTo>
                      <a:pt x="199" y="1094"/>
                    </a:lnTo>
                    <a:lnTo>
                      <a:pt x="201" y="1092"/>
                    </a:lnTo>
                    <a:lnTo>
                      <a:pt x="201" y="1092"/>
                    </a:lnTo>
                    <a:lnTo>
                      <a:pt x="202" y="1090"/>
                    </a:lnTo>
                    <a:lnTo>
                      <a:pt x="202" y="1090"/>
                    </a:lnTo>
                    <a:lnTo>
                      <a:pt x="202" y="1089"/>
                    </a:lnTo>
                    <a:lnTo>
                      <a:pt x="202" y="1087"/>
                    </a:lnTo>
                    <a:lnTo>
                      <a:pt x="202" y="1087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4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6" y="1085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3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08" y="1081"/>
                    </a:lnTo>
                    <a:lnTo>
                      <a:pt x="210" y="1081"/>
                    </a:lnTo>
                    <a:lnTo>
                      <a:pt x="210" y="1081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80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8"/>
                    </a:lnTo>
                    <a:lnTo>
                      <a:pt x="210" y="1076"/>
                    </a:lnTo>
                    <a:lnTo>
                      <a:pt x="210" y="1076"/>
                    </a:lnTo>
                    <a:lnTo>
                      <a:pt x="210" y="1074"/>
                    </a:lnTo>
                    <a:lnTo>
                      <a:pt x="210" y="1074"/>
                    </a:lnTo>
                    <a:lnTo>
                      <a:pt x="211" y="1074"/>
                    </a:lnTo>
                    <a:lnTo>
                      <a:pt x="211" y="1074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2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1" y="1071"/>
                    </a:lnTo>
                    <a:lnTo>
                      <a:pt x="210" y="1071"/>
                    </a:lnTo>
                    <a:lnTo>
                      <a:pt x="210" y="1071"/>
                    </a:lnTo>
                    <a:lnTo>
                      <a:pt x="208" y="1071"/>
                    </a:lnTo>
                    <a:lnTo>
                      <a:pt x="208" y="1069"/>
                    </a:lnTo>
                    <a:lnTo>
                      <a:pt x="208" y="1069"/>
                    </a:lnTo>
                    <a:lnTo>
                      <a:pt x="206" y="1069"/>
                    </a:lnTo>
                    <a:lnTo>
                      <a:pt x="204" y="1069"/>
                    </a:lnTo>
                    <a:lnTo>
                      <a:pt x="204" y="1071"/>
                    </a:lnTo>
                    <a:lnTo>
                      <a:pt x="204" y="1071"/>
                    </a:lnTo>
                    <a:lnTo>
                      <a:pt x="202" y="1071"/>
                    </a:lnTo>
                    <a:lnTo>
                      <a:pt x="202" y="1071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201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9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7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5" y="1072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71"/>
                    </a:lnTo>
                    <a:lnTo>
                      <a:pt x="193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9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5" y="1067"/>
                    </a:lnTo>
                    <a:lnTo>
                      <a:pt x="197" y="1067"/>
                    </a:lnTo>
                    <a:lnTo>
                      <a:pt x="197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199" y="1067"/>
                    </a:lnTo>
                    <a:lnTo>
                      <a:pt x="201" y="1067"/>
                    </a:lnTo>
                    <a:lnTo>
                      <a:pt x="201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2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7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5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4" y="1063"/>
                    </a:lnTo>
                    <a:lnTo>
                      <a:pt x="202" y="1061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60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8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6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2" y="1054"/>
                    </a:lnTo>
                    <a:lnTo>
                      <a:pt x="201" y="1054"/>
                    </a:lnTo>
                    <a:lnTo>
                      <a:pt x="201" y="1052"/>
                    </a:lnTo>
                    <a:lnTo>
                      <a:pt x="201" y="1052"/>
                    </a:lnTo>
                    <a:lnTo>
                      <a:pt x="199" y="1051"/>
                    </a:lnTo>
                    <a:lnTo>
                      <a:pt x="199" y="1051"/>
                    </a:lnTo>
                    <a:lnTo>
                      <a:pt x="199" y="1047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5"/>
                    </a:lnTo>
                    <a:lnTo>
                      <a:pt x="197" y="1043"/>
                    </a:lnTo>
                    <a:lnTo>
                      <a:pt x="197" y="1043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199" y="1042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40"/>
                    </a:lnTo>
                    <a:lnTo>
                      <a:pt x="201" y="1038"/>
                    </a:lnTo>
                    <a:lnTo>
                      <a:pt x="202" y="1038"/>
                    </a:lnTo>
                    <a:lnTo>
                      <a:pt x="202" y="1038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6"/>
                    </a:lnTo>
                    <a:lnTo>
                      <a:pt x="202" y="1034"/>
                    </a:lnTo>
                    <a:lnTo>
                      <a:pt x="201" y="1034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201" y="1033"/>
                    </a:lnTo>
                    <a:lnTo>
                      <a:pt x="199" y="1033"/>
                    </a:lnTo>
                    <a:lnTo>
                      <a:pt x="199" y="1033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9" y="1031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9"/>
                    </a:lnTo>
                    <a:lnTo>
                      <a:pt x="197" y="1027"/>
                    </a:lnTo>
                    <a:lnTo>
                      <a:pt x="195" y="1027"/>
                    </a:lnTo>
                    <a:lnTo>
                      <a:pt x="195" y="1027"/>
                    </a:lnTo>
                    <a:lnTo>
                      <a:pt x="195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5"/>
                    </a:lnTo>
                    <a:lnTo>
                      <a:pt x="193" y="1023"/>
                    </a:lnTo>
                    <a:lnTo>
                      <a:pt x="193" y="1023"/>
                    </a:lnTo>
                    <a:lnTo>
                      <a:pt x="192" y="1023"/>
                    </a:lnTo>
                    <a:lnTo>
                      <a:pt x="192" y="1023"/>
                    </a:lnTo>
                    <a:lnTo>
                      <a:pt x="192" y="1022"/>
                    </a:lnTo>
                    <a:lnTo>
                      <a:pt x="190" y="1022"/>
                    </a:lnTo>
                    <a:lnTo>
                      <a:pt x="190" y="1022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20"/>
                    </a:lnTo>
                    <a:lnTo>
                      <a:pt x="190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8"/>
                    </a:lnTo>
                    <a:lnTo>
                      <a:pt x="188" y="1016"/>
                    </a:lnTo>
                    <a:lnTo>
                      <a:pt x="188" y="1016"/>
                    </a:lnTo>
                    <a:lnTo>
                      <a:pt x="186" y="1016"/>
                    </a:lnTo>
                    <a:lnTo>
                      <a:pt x="184" y="1016"/>
                    </a:lnTo>
                    <a:lnTo>
                      <a:pt x="183" y="1016"/>
                    </a:lnTo>
                    <a:lnTo>
                      <a:pt x="181" y="1016"/>
                    </a:lnTo>
                    <a:lnTo>
                      <a:pt x="179" y="1016"/>
                    </a:lnTo>
                    <a:lnTo>
                      <a:pt x="177" y="1016"/>
                    </a:lnTo>
                    <a:lnTo>
                      <a:pt x="177" y="1014"/>
                    </a:lnTo>
                    <a:lnTo>
                      <a:pt x="177" y="1014"/>
                    </a:lnTo>
                    <a:lnTo>
                      <a:pt x="175" y="1014"/>
                    </a:lnTo>
                    <a:lnTo>
                      <a:pt x="175" y="1014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3"/>
                    </a:lnTo>
                    <a:lnTo>
                      <a:pt x="173" y="1011"/>
                    </a:lnTo>
                    <a:lnTo>
                      <a:pt x="173" y="1011"/>
                    </a:lnTo>
                    <a:lnTo>
                      <a:pt x="172" y="1009"/>
                    </a:lnTo>
                    <a:lnTo>
                      <a:pt x="173" y="1009"/>
                    </a:lnTo>
                    <a:lnTo>
                      <a:pt x="173" y="1009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3" y="1007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5"/>
                    </a:lnTo>
                    <a:lnTo>
                      <a:pt x="175" y="1004"/>
                    </a:lnTo>
                    <a:lnTo>
                      <a:pt x="177" y="1004"/>
                    </a:lnTo>
                    <a:lnTo>
                      <a:pt x="177" y="1004"/>
                    </a:lnTo>
                    <a:lnTo>
                      <a:pt x="179" y="1004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79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1" y="1002"/>
                    </a:lnTo>
                    <a:lnTo>
                      <a:pt x="183" y="1002"/>
                    </a:lnTo>
                    <a:lnTo>
                      <a:pt x="183" y="1002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1000"/>
                    </a:lnTo>
                    <a:lnTo>
                      <a:pt x="183" y="998"/>
                    </a:lnTo>
                    <a:lnTo>
                      <a:pt x="183" y="998"/>
                    </a:lnTo>
                    <a:lnTo>
                      <a:pt x="183" y="996"/>
                    </a:lnTo>
                    <a:lnTo>
                      <a:pt x="183" y="996"/>
                    </a:lnTo>
                    <a:lnTo>
                      <a:pt x="183" y="995"/>
                    </a:lnTo>
                    <a:lnTo>
                      <a:pt x="183" y="993"/>
                    </a:lnTo>
                    <a:lnTo>
                      <a:pt x="183" y="993"/>
                    </a:lnTo>
                    <a:lnTo>
                      <a:pt x="183" y="991"/>
                    </a:lnTo>
                    <a:lnTo>
                      <a:pt x="183" y="991"/>
                    </a:lnTo>
                    <a:lnTo>
                      <a:pt x="184" y="989"/>
                    </a:lnTo>
                    <a:lnTo>
                      <a:pt x="184" y="989"/>
                    </a:lnTo>
                    <a:lnTo>
                      <a:pt x="184" y="987"/>
                    </a:lnTo>
                    <a:lnTo>
                      <a:pt x="184" y="985"/>
                    </a:lnTo>
                    <a:lnTo>
                      <a:pt x="184" y="984"/>
                    </a:lnTo>
                    <a:lnTo>
                      <a:pt x="183" y="982"/>
                    </a:lnTo>
                    <a:lnTo>
                      <a:pt x="183" y="980"/>
                    </a:lnTo>
                    <a:lnTo>
                      <a:pt x="181" y="978"/>
                    </a:lnTo>
                    <a:lnTo>
                      <a:pt x="181" y="978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81" y="976"/>
                    </a:lnTo>
                    <a:lnTo>
                      <a:pt x="179" y="976"/>
                    </a:lnTo>
                    <a:lnTo>
                      <a:pt x="179" y="976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9" y="975"/>
                    </a:lnTo>
                    <a:lnTo>
                      <a:pt x="177" y="975"/>
                    </a:lnTo>
                    <a:lnTo>
                      <a:pt x="177" y="975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7" y="976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78"/>
                    </a:lnTo>
                    <a:lnTo>
                      <a:pt x="175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0"/>
                    </a:lnTo>
                    <a:lnTo>
                      <a:pt x="173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70" y="982"/>
                    </a:lnTo>
                    <a:lnTo>
                      <a:pt x="168" y="982"/>
                    </a:lnTo>
                    <a:lnTo>
                      <a:pt x="168" y="982"/>
                    </a:lnTo>
                    <a:lnTo>
                      <a:pt x="168" y="980"/>
                    </a:lnTo>
                    <a:lnTo>
                      <a:pt x="168" y="980"/>
                    </a:lnTo>
                    <a:lnTo>
                      <a:pt x="166" y="980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6" y="978"/>
                    </a:lnTo>
                    <a:lnTo>
                      <a:pt x="168" y="976"/>
                    </a:lnTo>
                    <a:lnTo>
                      <a:pt x="168" y="975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3"/>
                    </a:lnTo>
                    <a:lnTo>
                      <a:pt x="168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71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9"/>
                    </a:lnTo>
                    <a:lnTo>
                      <a:pt x="166" y="967"/>
                    </a:lnTo>
                    <a:lnTo>
                      <a:pt x="166" y="966"/>
                    </a:lnTo>
                    <a:lnTo>
                      <a:pt x="166" y="964"/>
                    </a:lnTo>
                    <a:lnTo>
                      <a:pt x="164" y="964"/>
                    </a:lnTo>
                    <a:lnTo>
                      <a:pt x="164" y="962"/>
                    </a:lnTo>
                    <a:lnTo>
                      <a:pt x="164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3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61" y="962"/>
                    </a:lnTo>
                    <a:lnTo>
                      <a:pt x="159" y="960"/>
                    </a:lnTo>
                    <a:lnTo>
                      <a:pt x="159" y="960"/>
                    </a:lnTo>
                    <a:lnTo>
                      <a:pt x="155" y="960"/>
                    </a:lnTo>
                    <a:lnTo>
                      <a:pt x="155" y="962"/>
                    </a:lnTo>
                    <a:lnTo>
                      <a:pt x="154" y="962"/>
                    </a:lnTo>
                    <a:lnTo>
                      <a:pt x="152" y="962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60"/>
                    </a:lnTo>
                    <a:lnTo>
                      <a:pt x="152" y="958"/>
                    </a:lnTo>
                    <a:lnTo>
                      <a:pt x="152" y="958"/>
                    </a:lnTo>
                    <a:lnTo>
                      <a:pt x="152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0" y="957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2" y="955"/>
                    </a:lnTo>
                    <a:lnTo>
                      <a:pt x="154" y="955"/>
                    </a:lnTo>
                    <a:lnTo>
                      <a:pt x="154" y="953"/>
                    </a:lnTo>
                    <a:lnTo>
                      <a:pt x="155" y="953"/>
                    </a:lnTo>
                    <a:lnTo>
                      <a:pt x="155" y="953"/>
                    </a:lnTo>
                    <a:lnTo>
                      <a:pt x="159" y="953"/>
                    </a:lnTo>
                    <a:lnTo>
                      <a:pt x="161" y="953"/>
                    </a:lnTo>
                    <a:lnTo>
                      <a:pt x="166" y="951"/>
                    </a:lnTo>
                    <a:lnTo>
                      <a:pt x="168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2" y="951"/>
                    </a:lnTo>
                    <a:lnTo>
                      <a:pt x="173" y="951"/>
                    </a:lnTo>
                    <a:lnTo>
                      <a:pt x="173" y="949"/>
                    </a:lnTo>
                    <a:lnTo>
                      <a:pt x="175" y="949"/>
                    </a:lnTo>
                    <a:lnTo>
                      <a:pt x="175" y="949"/>
                    </a:lnTo>
                    <a:lnTo>
                      <a:pt x="175" y="948"/>
                    </a:lnTo>
                    <a:lnTo>
                      <a:pt x="175" y="948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6"/>
                    </a:lnTo>
                    <a:lnTo>
                      <a:pt x="175" y="944"/>
                    </a:lnTo>
                    <a:lnTo>
                      <a:pt x="173" y="944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2"/>
                    </a:lnTo>
                    <a:lnTo>
                      <a:pt x="173" y="940"/>
                    </a:lnTo>
                    <a:lnTo>
                      <a:pt x="172" y="940"/>
                    </a:lnTo>
                    <a:lnTo>
                      <a:pt x="173" y="940"/>
                    </a:lnTo>
                    <a:lnTo>
                      <a:pt x="173" y="938"/>
                    </a:lnTo>
                    <a:lnTo>
                      <a:pt x="172" y="938"/>
                    </a:lnTo>
                    <a:lnTo>
                      <a:pt x="172" y="938"/>
                    </a:lnTo>
                    <a:lnTo>
                      <a:pt x="172" y="937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2" y="935"/>
                    </a:lnTo>
                    <a:lnTo>
                      <a:pt x="170" y="935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70" y="933"/>
                    </a:lnTo>
                    <a:lnTo>
                      <a:pt x="168" y="933"/>
                    </a:lnTo>
                    <a:lnTo>
                      <a:pt x="168" y="933"/>
                    </a:lnTo>
                    <a:lnTo>
                      <a:pt x="168" y="935"/>
                    </a:lnTo>
                    <a:lnTo>
                      <a:pt x="166" y="935"/>
                    </a:lnTo>
                    <a:lnTo>
                      <a:pt x="166" y="935"/>
                    </a:lnTo>
                    <a:lnTo>
                      <a:pt x="164" y="935"/>
                    </a:lnTo>
                    <a:lnTo>
                      <a:pt x="163" y="935"/>
                    </a:lnTo>
                    <a:lnTo>
                      <a:pt x="161" y="933"/>
                    </a:lnTo>
                    <a:lnTo>
                      <a:pt x="161" y="933"/>
                    </a:lnTo>
                    <a:lnTo>
                      <a:pt x="159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7" y="933"/>
                    </a:lnTo>
                    <a:lnTo>
                      <a:pt x="155" y="933"/>
                    </a:lnTo>
                    <a:lnTo>
                      <a:pt x="155" y="933"/>
                    </a:lnTo>
                    <a:lnTo>
                      <a:pt x="154" y="933"/>
                    </a:lnTo>
                    <a:lnTo>
                      <a:pt x="154" y="933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4" y="931"/>
                    </a:lnTo>
                    <a:lnTo>
                      <a:pt x="152" y="931"/>
                    </a:lnTo>
                    <a:lnTo>
                      <a:pt x="152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50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8" y="931"/>
                    </a:lnTo>
                    <a:lnTo>
                      <a:pt x="146" y="931"/>
                    </a:lnTo>
                    <a:lnTo>
                      <a:pt x="146" y="933"/>
                    </a:lnTo>
                    <a:lnTo>
                      <a:pt x="146" y="933"/>
                    </a:lnTo>
                    <a:lnTo>
                      <a:pt x="145" y="933"/>
                    </a:lnTo>
                    <a:lnTo>
                      <a:pt x="145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3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3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41" y="935"/>
                    </a:lnTo>
                    <a:lnTo>
                      <a:pt x="139" y="935"/>
                    </a:lnTo>
                    <a:lnTo>
                      <a:pt x="139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7" y="935"/>
                    </a:lnTo>
                    <a:lnTo>
                      <a:pt x="136" y="935"/>
                    </a:lnTo>
                    <a:lnTo>
                      <a:pt x="136" y="935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3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31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9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6" y="928"/>
                    </a:lnTo>
                    <a:lnTo>
                      <a:pt x="137" y="926"/>
                    </a:lnTo>
                    <a:lnTo>
                      <a:pt x="137" y="926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4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7" y="922"/>
                    </a:lnTo>
                    <a:lnTo>
                      <a:pt x="136" y="922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6" y="920"/>
                    </a:lnTo>
                    <a:lnTo>
                      <a:pt x="134" y="920"/>
                    </a:lnTo>
                    <a:lnTo>
                      <a:pt x="134" y="920"/>
                    </a:lnTo>
                    <a:lnTo>
                      <a:pt x="132" y="920"/>
                    </a:lnTo>
                    <a:lnTo>
                      <a:pt x="132" y="919"/>
                    </a:lnTo>
                    <a:lnTo>
                      <a:pt x="130" y="919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8" y="917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6" y="915"/>
                    </a:lnTo>
                    <a:lnTo>
                      <a:pt x="125" y="915"/>
                    </a:lnTo>
                    <a:lnTo>
                      <a:pt x="125" y="913"/>
                    </a:lnTo>
                    <a:lnTo>
                      <a:pt x="125" y="913"/>
                    </a:lnTo>
                    <a:lnTo>
                      <a:pt x="126" y="913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6" y="911"/>
                    </a:lnTo>
                    <a:lnTo>
                      <a:pt x="128" y="911"/>
                    </a:lnTo>
                    <a:lnTo>
                      <a:pt x="128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0" y="910"/>
                    </a:lnTo>
                    <a:lnTo>
                      <a:pt x="132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4" y="910"/>
                    </a:lnTo>
                    <a:lnTo>
                      <a:pt x="136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8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7" y="906"/>
                    </a:lnTo>
                    <a:lnTo>
                      <a:pt x="139" y="904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2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7" y="900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6" y="899"/>
                    </a:lnTo>
                    <a:lnTo>
                      <a:pt x="134" y="897"/>
                    </a:lnTo>
                    <a:lnTo>
                      <a:pt x="134" y="897"/>
                    </a:lnTo>
                    <a:lnTo>
                      <a:pt x="134" y="895"/>
                    </a:lnTo>
                    <a:lnTo>
                      <a:pt x="134" y="893"/>
                    </a:lnTo>
                    <a:lnTo>
                      <a:pt x="134" y="893"/>
                    </a:lnTo>
                    <a:lnTo>
                      <a:pt x="134" y="891"/>
                    </a:lnTo>
                    <a:lnTo>
                      <a:pt x="136" y="891"/>
                    </a:lnTo>
                    <a:lnTo>
                      <a:pt x="137" y="890"/>
                    </a:lnTo>
                    <a:lnTo>
                      <a:pt x="139" y="890"/>
                    </a:lnTo>
                    <a:lnTo>
                      <a:pt x="143" y="888"/>
                    </a:lnTo>
                    <a:lnTo>
                      <a:pt x="143" y="886"/>
                    </a:lnTo>
                    <a:lnTo>
                      <a:pt x="143" y="886"/>
                    </a:lnTo>
                    <a:lnTo>
                      <a:pt x="145" y="886"/>
                    </a:lnTo>
                    <a:lnTo>
                      <a:pt x="145" y="886"/>
                    </a:lnTo>
                    <a:lnTo>
                      <a:pt x="145" y="884"/>
                    </a:lnTo>
                    <a:lnTo>
                      <a:pt x="146" y="884"/>
                    </a:lnTo>
                    <a:lnTo>
                      <a:pt x="146" y="882"/>
                    </a:lnTo>
                    <a:lnTo>
                      <a:pt x="146" y="882"/>
                    </a:lnTo>
                    <a:lnTo>
                      <a:pt x="146" y="881"/>
                    </a:lnTo>
                    <a:lnTo>
                      <a:pt x="146" y="879"/>
                    </a:lnTo>
                    <a:lnTo>
                      <a:pt x="145" y="879"/>
                    </a:lnTo>
                    <a:lnTo>
                      <a:pt x="145" y="879"/>
                    </a:lnTo>
                    <a:lnTo>
                      <a:pt x="143" y="879"/>
                    </a:lnTo>
                    <a:lnTo>
                      <a:pt x="143" y="879"/>
                    </a:lnTo>
                    <a:lnTo>
                      <a:pt x="141" y="879"/>
                    </a:lnTo>
                    <a:lnTo>
                      <a:pt x="139" y="879"/>
                    </a:lnTo>
                    <a:lnTo>
                      <a:pt x="139" y="881"/>
                    </a:lnTo>
                    <a:lnTo>
                      <a:pt x="139" y="881"/>
                    </a:lnTo>
                    <a:lnTo>
                      <a:pt x="137" y="882"/>
                    </a:lnTo>
                    <a:lnTo>
                      <a:pt x="137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6" y="882"/>
                    </a:lnTo>
                    <a:lnTo>
                      <a:pt x="134" y="882"/>
                    </a:lnTo>
                    <a:lnTo>
                      <a:pt x="134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2" y="882"/>
                    </a:lnTo>
                    <a:lnTo>
                      <a:pt x="130" y="882"/>
                    </a:lnTo>
                    <a:lnTo>
                      <a:pt x="130" y="882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81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9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28" y="877"/>
                    </a:lnTo>
                    <a:lnTo>
                      <a:pt x="130" y="877"/>
                    </a:lnTo>
                    <a:lnTo>
                      <a:pt x="130" y="877"/>
                    </a:lnTo>
                    <a:lnTo>
                      <a:pt x="130" y="875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3"/>
                    </a:lnTo>
                    <a:lnTo>
                      <a:pt x="132" y="872"/>
                    </a:lnTo>
                    <a:lnTo>
                      <a:pt x="132" y="872"/>
                    </a:lnTo>
                    <a:lnTo>
                      <a:pt x="132" y="870"/>
                    </a:lnTo>
                    <a:lnTo>
                      <a:pt x="132" y="870"/>
                    </a:lnTo>
                    <a:lnTo>
                      <a:pt x="130" y="868"/>
                    </a:lnTo>
                    <a:lnTo>
                      <a:pt x="130" y="868"/>
                    </a:lnTo>
                    <a:lnTo>
                      <a:pt x="130" y="866"/>
                    </a:lnTo>
                    <a:lnTo>
                      <a:pt x="128" y="864"/>
                    </a:lnTo>
                    <a:lnTo>
                      <a:pt x="126" y="864"/>
                    </a:lnTo>
                    <a:lnTo>
                      <a:pt x="126" y="862"/>
                    </a:lnTo>
                    <a:lnTo>
                      <a:pt x="126" y="859"/>
                    </a:lnTo>
                    <a:lnTo>
                      <a:pt x="126" y="859"/>
                    </a:lnTo>
                    <a:lnTo>
                      <a:pt x="125" y="857"/>
                    </a:lnTo>
                    <a:lnTo>
                      <a:pt x="125" y="857"/>
                    </a:lnTo>
                    <a:lnTo>
                      <a:pt x="125" y="855"/>
                    </a:lnTo>
                    <a:lnTo>
                      <a:pt x="125" y="855"/>
                    </a:lnTo>
                    <a:lnTo>
                      <a:pt x="125" y="853"/>
                    </a:lnTo>
                    <a:lnTo>
                      <a:pt x="125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3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2"/>
                    </a:lnTo>
                    <a:lnTo>
                      <a:pt x="123" y="850"/>
                    </a:lnTo>
                    <a:lnTo>
                      <a:pt x="123" y="850"/>
                    </a:lnTo>
                    <a:lnTo>
                      <a:pt x="123" y="848"/>
                    </a:lnTo>
                    <a:lnTo>
                      <a:pt x="123" y="848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5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6" y="846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28" y="844"/>
                    </a:lnTo>
                    <a:lnTo>
                      <a:pt x="130" y="844"/>
                    </a:lnTo>
                    <a:lnTo>
                      <a:pt x="134" y="843"/>
                    </a:lnTo>
                    <a:lnTo>
                      <a:pt x="136" y="843"/>
                    </a:lnTo>
                    <a:lnTo>
                      <a:pt x="139" y="841"/>
                    </a:lnTo>
                    <a:lnTo>
                      <a:pt x="139" y="841"/>
                    </a:lnTo>
                    <a:lnTo>
                      <a:pt x="141" y="839"/>
                    </a:lnTo>
                    <a:lnTo>
                      <a:pt x="141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3" y="839"/>
                    </a:lnTo>
                    <a:lnTo>
                      <a:pt x="145" y="839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5" y="837"/>
                    </a:lnTo>
                    <a:lnTo>
                      <a:pt x="146" y="837"/>
                    </a:lnTo>
                    <a:lnTo>
                      <a:pt x="146" y="835"/>
                    </a:lnTo>
                    <a:lnTo>
                      <a:pt x="146" y="835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4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6" y="832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5" y="830"/>
                    </a:lnTo>
                    <a:lnTo>
                      <a:pt x="143" y="830"/>
                    </a:lnTo>
                    <a:lnTo>
                      <a:pt x="143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41" y="830"/>
                    </a:lnTo>
                    <a:lnTo>
                      <a:pt x="139" y="832"/>
                    </a:lnTo>
                    <a:lnTo>
                      <a:pt x="137" y="832"/>
                    </a:lnTo>
                    <a:lnTo>
                      <a:pt x="136" y="834"/>
                    </a:lnTo>
                    <a:lnTo>
                      <a:pt x="136" y="834"/>
                    </a:lnTo>
                    <a:lnTo>
                      <a:pt x="134" y="835"/>
                    </a:lnTo>
                    <a:lnTo>
                      <a:pt x="132" y="835"/>
                    </a:lnTo>
                    <a:lnTo>
                      <a:pt x="130" y="835"/>
                    </a:lnTo>
                    <a:lnTo>
                      <a:pt x="128" y="835"/>
                    </a:lnTo>
                    <a:lnTo>
                      <a:pt x="126" y="835"/>
                    </a:lnTo>
                    <a:lnTo>
                      <a:pt x="125" y="834"/>
                    </a:lnTo>
                    <a:lnTo>
                      <a:pt x="123" y="834"/>
                    </a:lnTo>
                    <a:lnTo>
                      <a:pt x="121" y="834"/>
                    </a:lnTo>
                    <a:lnTo>
                      <a:pt x="119" y="834"/>
                    </a:lnTo>
                    <a:lnTo>
                      <a:pt x="117" y="832"/>
                    </a:lnTo>
                    <a:lnTo>
                      <a:pt x="116" y="832"/>
                    </a:lnTo>
                    <a:lnTo>
                      <a:pt x="114" y="832"/>
                    </a:lnTo>
                    <a:lnTo>
                      <a:pt x="112" y="832"/>
                    </a:lnTo>
                    <a:lnTo>
                      <a:pt x="112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10" y="832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8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7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5" y="834"/>
                    </a:lnTo>
                    <a:lnTo>
                      <a:pt x="103" y="834"/>
                    </a:lnTo>
                    <a:lnTo>
                      <a:pt x="103" y="834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3" y="832"/>
                    </a:lnTo>
                    <a:lnTo>
                      <a:pt x="101" y="832"/>
                    </a:lnTo>
                    <a:lnTo>
                      <a:pt x="101" y="832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30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1" y="828"/>
                    </a:lnTo>
                    <a:lnTo>
                      <a:pt x="103" y="828"/>
                    </a:lnTo>
                    <a:lnTo>
                      <a:pt x="103" y="828"/>
                    </a:lnTo>
                    <a:lnTo>
                      <a:pt x="103" y="826"/>
                    </a:lnTo>
                    <a:lnTo>
                      <a:pt x="103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5" y="826"/>
                    </a:lnTo>
                    <a:lnTo>
                      <a:pt x="107" y="828"/>
                    </a:lnTo>
                    <a:lnTo>
                      <a:pt x="108" y="828"/>
                    </a:lnTo>
                    <a:lnTo>
                      <a:pt x="110" y="828"/>
                    </a:lnTo>
                    <a:lnTo>
                      <a:pt x="110" y="830"/>
                    </a:lnTo>
                    <a:lnTo>
                      <a:pt x="114" y="830"/>
                    </a:lnTo>
                    <a:lnTo>
                      <a:pt x="116" y="828"/>
                    </a:lnTo>
                    <a:lnTo>
                      <a:pt x="116" y="828"/>
                    </a:lnTo>
                    <a:lnTo>
                      <a:pt x="117" y="826"/>
                    </a:lnTo>
                    <a:lnTo>
                      <a:pt x="117" y="824"/>
                    </a:lnTo>
                    <a:lnTo>
                      <a:pt x="119" y="823"/>
                    </a:lnTo>
                    <a:lnTo>
                      <a:pt x="121" y="823"/>
                    </a:lnTo>
                    <a:lnTo>
                      <a:pt x="121" y="821"/>
                    </a:lnTo>
                    <a:lnTo>
                      <a:pt x="121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3" y="819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5" y="817"/>
                    </a:lnTo>
                    <a:lnTo>
                      <a:pt x="126" y="817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6" y="819"/>
                    </a:lnTo>
                    <a:lnTo>
                      <a:pt x="128" y="821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3"/>
                    </a:lnTo>
                    <a:lnTo>
                      <a:pt x="128" y="824"/>
                    </a:lnTo>
                    <a:lnTo>
                      <a:pt x="128" y="824"/>
                    </a:lnTo>
                    <a:lnTo>
                      <a:pt x="130" y="824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6"/>
                    </a:lnTo>
                    <a:lnTo>
                      <a:pt x="130" y="828"/>
                    </a:lnTo>
                    <a:lnTo>
                      <a:pt x="132" y="828"/>
                    </a:lnTo>
                    <a:lnTo>
                      <a:pt x="134" y="828"/>
                    </a:lnTo>
                    <a:lnTo>
                      <a:pt x="134" y="830"/>
                    </a:lnTo>
                    <a:lnTo>
                      <a:pt x="134" y="830"/>
                    </a:lnTo>
                    <a:lnTo>
                      <a:pt x="136" y="830"/>
                    </a:lnTo>
                    <a:lnTo>
                      <a:pt x="136" y="830"/>
                    </a:lnTo>
                    <a:lnTo>
                      <a:pt x="137" y="828"/>
                    </a:lnTo>
                    <a:lnTo>
                      <a:pt x="139" y="826"/>
                    </a:lnTo>
                    <a:lnTo>
                      <a:pt x="139" y="824"/>
                    </a:lnTo>
                    <a:lnTo>
                      <a:pt x="139" y="824"/>
                    </a:lnTo>
                    <a:lnTo>
                      <a:pt x="141" y="823"/>
                    </a:lnTo>
                    <a:lnTo>
                      <a:pt x="141" y="823"/>
                    </a:lnTo>
                    <a:lnTo>
                      <a:pt x="141" y="821"/>
                    </a:lnTo>
                    <a:lnTo>
                      <a:pt x="141" y="819"/>
                    </a:lnTo>
                    <a:lnTo>
                      <a:pt x="139" y="819"/>
                    </a:lnTo>
                    <a:lnTo>
                      <a:pt x="139" y="817"/>
                    </a:lnTo>
                    <a:lnTo>
                      <a:pt x="139" y="817"/>
                    </a:lnTo>
                    <a:lnTo>
                      <a:pt x="137" y="815"/>
                    </a:lnTo>
                    <a:lnTo>
                      <a:pt x="136" y="814"/>
                    </a:lnTo>
                    <a:lnTo>
                      <a:pt x="134" y="814"/>
                    </a:lnTo>
                    <a:lnTo>
                      <a:pt x="132" y="814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2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2"/>
                    </a:lnTo>
                    <a:lnTo>
                      <a:pt x="130" y="810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6" y="808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5" y="806"/>
                    </a:lnTo>
                    <a:lnTo>
                      <a:pt x="123" y="806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5"/>
                    </a:lnTo>
                    <a:lnTo>
                      <a:pt x="123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3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801"/>
                    </a:lnTo>
                    <a:lnTo>
                      <a:pt x="121" y="799"/>
                    </a:lnTo>
                    <a:lnTo>
                      <a:pt x="119" y="799"/>
                    </a:lnTo>
                    <a:lnTo>
                      <a:pt x="117" y="799"/>
                    </a:lnTo>
                    <a:lnTo>
                      <a:pt x="116" y="799"/>
                    </a:lnTo>
                    <a:lnTo>
                      <a:pt x="116" y="799"/>
                    </a:lnTo>
                    <a:lnTo>
                      <a:pt x="114" y="801"/>
                    </a:lnTo>
                    <a:lnTo>
                      <a:pt x="112" y="803"/>
                    </a:lnTo>
                    <a:lnTo>
                      <a:pt x="110" y="803"/>
                    </a:lnTo>
                    <a:lnTo>
                      <a:pt x="110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5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8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7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5" y="806"/>
                    </a:lnTo>
                    <a:lnTo>
                      <a:pt x="103" y="806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5"/>
                    </a:lnTo>
                    <a:lnTo>
                      <a:pt x="103" y="803"/>
                    </a:lnTo>
                    <a:lnTo>
                      <a:pt x="103" y="803"/>
                    </a:lnTo>
                    <a:lnTo>
                      <a:pt x="103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801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5" y="799"/>
                    </a:lnTo>
                    <a:lnTo>
                      <a:pt x="107" y="799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7"/>
                    </a:lnTo>
                    <a:lnTo>
                      <a:pt x="107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6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08" y="794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2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90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8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7"/>
                    </a:lnTo>
                    <a:lnTo>
                      <a:pt x="110" y="785"/>
                    </a:lnTo>
                    <a:lnTo>
                      <a:pt x="110" y="785"/>
                    </a:lnTo>
                    <a:lnTo>
                      <a:pt x="112" y="783"/>
                    </a:lnTo>
                    <a:lnTo>
                      <a:pt x="112" y="781"/>
                    </a:lnTo>
                    <a:lnTo>
                      <a:pt x="110" y="779"/>
                    </a:lnTo>
                    <a:lnTo>
                      <a:pt x="110" y="777"/>
                    </a:lnTo>
                    <a:lnTo>
                      <a:pt x="110" y="777"/>
                    </a:lnTo>
                    <a:lnTo>
                      <a:pt x="108" y="776"/>
                    </a:lnTo>
                    <a:lnTo>
                      <a:pt x="108" y="774"/>
                    </a:lnTo>
                    <a:lnTo>
                      <a:pt x="107" y="774"/>
                    </a:lnTo>
                    <a:lnTo>
                      <a:pt x="107" y="772"/>
                    </a:lnTo>
                    <a:lnTo>
                      <a:pt x="108" y="770"/>
                    </a:lnTo>
                    <a:lnTo>
                      <a:pt x="108" y="770"/>
                    </a:lnTo>
                    <a:lnTo>
                      <a:pt x="108" y="768"/>
                    </a:lnTo>
                    <a:lnTo>
                      <a:pt x="110" y="768"/>
                    </a:lnTo>
                    <a:lnTo>
                      <a:pt x="112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7"/>
                    </a:lnTo>
                    <a:lnTo>
                      <a:pt x="114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6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7" y="765"/>
                    </a:lnTo>
                    <a:lnTo>
                      <a:pt x="119" y="765"/>
                    </a:lnTo>
                    <a:lnTo>
                      <a:pt x="119" y="763"/>
                    </a:lnTo>
                    <a:lnTo>
                      <a:pt x="119" y="761"/>
                    </a:lnTo>
                    <a:lnTo>
                      <a:pt x="119" y="761"/>
                    </a:lnTo>
                    <a:lnTo>
                      <a:pt x="117" y="759"/>
                    </a:lnTo>
                    <a:lnTo>
                      <a:pt x="117" y="759"/>
                    </a:lnTo>
                    <a:lnTo>
                      <a:pt x="116" y="758"/>
                    </a:lnTo>
                    <a:lnTo>
                      <a:pt x="116" y="758"/>
                    </a:lnTo>
                    <a:lnTo>
                      <a:pt x="114" y="758"/>
                    </a:lnTo>
                    <a:lnTo>
                      <a:pt x="112" y="758"/>
                    </a:lnTo>
                    <a:lnTo>
                      <a:pt x="112" y="756"/>
                    </a:lnTo>
                    <a:lnTo>
                      <a:pt x="110" y="756"/>
                    </a:lnTo>
                    <a:lnTo>
                      <a:pt x="107" y="756"/>
                    </a:lnTo>
                    <a:lnTo>
                      <a:pt x="107" y="758"/>
                    </a:lnTo>
                    <a:lnTo>
                      <a:pt x="107" y="758"/>
                    </a:lnTo>
                    <a:lnTo>
                      <a:pt x="105" y="758"/>
                    </a:lnTo>
                    <a:lnTo>
                      <a:pt x="103" y="758"/>
                    </a:lnTo>
                    <a:lnTo>
                      <a:pt x="101" y="758"/>
                    </a:lnTo>
                    <a:lnTo>
                      <a:pt x="101" y="758"/>
                    </a:lnTo>
                    <a:lnTo>
                      <a:pt x="99" y="758"/>
                    </a:lnTo>
                    <a:lnTo>
                      <a:pt x="98" y="758"/>
                    </a:lnTo>
                    <a:lnTo>
                      <a:pt x="98" y="756"/>
                    </a:lnTo>
                    <a:lnTo>
                      <a:pt x="96" y="756"/>
                    </a:lnTo>
                    <a:lnTo>
                      <a:pt x="96" y="754"/>
                    </a:lnTo>
                    <a:lnTo>
                      <a:pt x="96" y="754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50"/>
                    </a:lnTo>
                    <a:lnTo>
                      <a:pt x="94" y="749"/>
                    </a:lnTo>
                    <a:lnTo>
                      <a:pt x="94" y="747"/>
                    </a:lnTo>
                    <a:lnTo>
                      <a:pt x="92" y="747"/>
                    </a:lnTo>
                    <a:lnTo>
                      <a:pt x="92" y="745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3"/>
                    </a:lnTo>
                    <a:lnTo>
                      <a:pt x="92" y="741"/>
                    </a:lnTo>
                    <a:lnTo>
                      <a:pt x="94" y="741"/>
                    </a:lnTo>
                    <a:lnTo>
                      <a:pt x="94" y="739"/>
                    </a:lnTo>
                    <a:lnTo>
                      <a:pt x="94" y="739"/>
                    </a:lnTo>
                    <a:lnTo>
                      <a:pt x="96" y="738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8" y="736"/>
                    </a:lnTo>
                    <a:lnTo>
                      <a:pt x="99" y="736"/>
                    </a:lnTo>
                    <a:lnTo>
                      <a:pt x="99" y="734"/>
                    </a:lnTo>
                    <a:lnTo>
                      <a:pt x="101" y="734"/>
                    </a:lnTo>
                    <a:lnTo>
                      <a:pt x="103" y="734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5" y="732"/>
                    </a:lnTo>
                    <a:lnTo>
                      <a:pt x="107" y="732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30"/>
                    </a:lnTo>
                    <a:lnTo>
                      <a:pt x="108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9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7"/>
                    </a:lnTo>
                    <a:lnTo>
                      <a:pt x="110" y="725"/>
                    </a:lnTo>
                    <a:lnTo>
                      <a:pt x="108" y="725"/>
                    </a:lnTo>
                    <a:lnTo>
                      <a:pt x="108" y="723"/>
                    </a:lnTo>
                    <a:lnTo>
                      <a:pt x="108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7" y="723"/>
                    </a:lnTo>
                    <a:lnTo>
                      <a:pt x="105" y="723"/>
                    </a:lnTo>
                    <a:lnTo>
                      <a:pt x="105" y="725"/>
                    </a:lnTo>
                    <a:lnTo>
                      <a:pt x="105" y="725"/>
                    </a:lnTo>
                    <a:lnTo>
                      <a:pt x="103" y="725"/>
                    </a:lnTo>
                    <a:lnTo>
                      <a:pt x="103" y="725"/>
                    </a:lnTo>
                    <a:lnTo>
                      <a:pt x="101" y="727"/>
                    </a:lnTo>
                    <a:lnTo>
                      <a:pt x="99" y="727"/>
                    </a:lnTo>
                    <a:lnTo>
                      <a:pt x="99" y="725"/>
                    </a:lnTo>
                    <a:lnTo>
                      <a:pt x="99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5"/>
                    </a:lnTo>
                    <a:lnTo>
                      <a:pt x="98" y="723"/>
                    </a:lnTo>
                    <a:lnTo>
                      <a:pt x="98" y="723"/>
                    </a:lnTo>
                    <a:lnTo>
                      <a:pt x="96" y="723"/>
                    </a:lnTo>
                    <a:lnTo>
                      <a:pt x="96" y="723"/>
                    </a:lnTo>
                    <a:lnTo>
                      <a:pt x="96" y="721"/>
                    </a:lnTo>
                    <a:lnTo>
                      <a:pt x="96" y="721"/>
                    </a:lnTo>
                    <a:lnTo>
                      <a:pt x="94" y="718"/>
                    </a:lnTo>
                    <a:lnTo>
                      <a:pt x="94" y="718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4" y="716"/>
                    </a:lnTo>
                    <a:lnTo>
                      <a:pt x="92" y="714"/>
                    </a:lnTo>
                    <a:lnTo>
                      <a:pt x="92" y="714"/>
                    </a:lnTo>
                    <a:lnTo>
                      <a:pt x="90" y="714"/>
                    </a:lnTo>
                    <a:lnTo>
                      <a:pt x="90" y="712"/>
                    </a:lnTo>
                    <a:lnTo>
                      <a:pt x="90" y="711"/>
                    </a:lnTo>
                    <a:lnTo>
                      <a:pt x="90" y="711"/>
                    </a:lnTo>
                    <a:lnTo>
                      <a:pt x="88" y="711"/>
                    </a:lnTo>
                    <a:lnTo>
                      <a:pt x="88" y="711"/>
                    </a:lnTo>
                    <a:lnTo>
                      <a:pt x="88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0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2" y="709"/>
                    </a:lnTo>
                    <a:lnTo>
                      <a:pt x="94" y="709"/>
                    </a:lnTo>
                    <a:lnTo>
                      <a:pt x="94" y="709"/>
                    </a:lnTo>
                    <a:lnTo>
                      <a:pt x="94" y="711"/>
                    </a:lnTo>
                    <a:lnTo>
                      <a:pt x="96" y="711"/>
                    </a:lnTo>
                    <a:lnTo>
                      <a:pt x="96" y="711"/>
                    </a:lnTo>
                    <a:lnTo>
                      <a:pt x="96" y="712"/>
                    </a:lnTo>
                    <a:lnTo>
                      <a:pt x="98" y="712"/>
                    </a:lnTo>
                    <a:lnTo>
                      <a:pt x="98" y="714"/>
                    </a:lnTo>
                    <a:lnTo>
                      <a:pt x="98" y="714"/>
                    </a:lnTo>
                    <a:lnTo>
                      <a:pt x="99" y="714"/>
                    </a:lnTo>
                    <a:lnTo>
                      <a:pt x="99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1" y="714"/>
                    </a:lnTo>
                    <a:lnTo>
                      <a:pt x="103" y="714"/>
                    </a:lnTo>
                    <a:lnTo>
                      <a:pt x="103" y="714"/>
                    </a:lnTo>
                    <a:lnTo>
                      <a:pt x="105" y="714"/>
                    </a:lnTo>
                    <a:lnTo>
                      <a:pt x="105" y="712"/>
                    </a:lnTo>
                    <a:lnTo>
                      <a:pt x="105" y="712"/>
                    </a:lnTo>
                    <a:lnTo>
                      <a:pt x="105" y="711"/>
                    </a:lnTo>
                    <a:lnTo>
                      <a:pt x="105" y="711"/>
                    </a:lnTo>
                    <a:lnTo>
                      <a:pt x="103" y="709"/>
                    </a:lnTo>
                    <a:lnTo>
                      <a:pt x="101" y="709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9" y="707"/>
                    </a:lnTo>
                    <a:lnTo>
                      <a:pt x="98" y="705"/>
                    </a:lnTo>
                    <a:lnTo>
                      <a:pt x="98" y="703"/>
                    </a:lnTo>
                    <a:lnTo>
                      <a:pt x="98" y="701"/>
                    </a:lnTo>
                    <a:lnTo>
                      <a:pt x="96" y="700"/>
                    </a:lnTo>
                    <a:lnTo>
                      <a:pt x="96" y="698"/>
                    </a:lnTo>
                    <a:lnTo>
                      <a:pt x="96" y="696"/>
                    </a:lnTo>
                    <a:lnTo>
                      <a:pt x="96" y="696"/>
                    </a:lnTo>
                    <a:lnTo>
                      <a:pt x="98" y="694"/>
                    </a:lnTo>
                    <a:lnTo>
                      <a:pt x="98" y="694"/>
                    </a:lnTo>
                    <a:lnTo>
                      <a:pt x="99" y="692"/>
                    </a:lnTo>
                    <a:lnTo>
                      <a:pt x="101" y="692"/>
                    </a:lnTo>
                    <a:lnTo>
                      <a:pt x="103" y="692"/>
                    </a:lnTo>
                    <a:lnTo>
                      <a:pt x="105" y="692"/>
                    </a:lnTo>
                    <a:lnTo>
                      <a:pt x="105" y="692"/>
                    </a:lnTo>
                    <a:lnTo>
                      <a:pt x="107" y="691"/>
                    </a:lnTo>
                    <a:lnTo>
                      <a:pt x="107" y="691"/>
                    </a:lnTo>
                    <a:lnTo>
                      <a:pt x="108" y="691"/>
                    </a:lnTo>
                    <a:lnTo>
                      <a:pt x="108" y="689"/>
                    </a:lnTo>
                    <a:lnTo>
                      <a:pt x="108" y="689"/>
                    </a:lnTo>
                    <a:lnTo>
                      <a:pt x="110" y="689"/>
                    </a:lnTo>
                    <a:lnTo>
                      <a:pt x="110" y="687"/>
                    </a:lnTo>
                    <a:lnTo>
                      <a:pt x="112" y="687"/>
                    </a:lnTo>
                    <a:lnTo>
                      <a:pt x="112" y="685"/>
                    </a:lnTo>
                    <a:lnTo>
                      <a:pt x="112" y="683"/>
                    </a:lnTo>
                    <a:lnTo>
                      <a:pt x="112" y="683"/>
                    </a:lnTo>
                    <a:lnTo>
                      <a:pt x="112" y="682"/>
                    </a:lnTo>
                    <a:lnTo>
                      <a:pt x="110" y="680"/>
                    </a:lnTo>
                    <a:lnTo>
                      <a:pt x="110" y="680"/>
                    </a:lnTo>
                    <a:lnTo>
                      <a:pt x="108" y="680"/>
                    </a:lnTo>
                    <a:lnTo>
                      <a:pt x="107" y="678"/>
                    </a:lnTo>
                    <a:lnTo>
                      <a:pt x="105" y="676"/>
                    </a:lnTo>
                    <a:lnTo>
                      <a:pt x="103" y="676"/>
                    </a:lnTo>
                    <a:lnTo>
                      <a:pt x="103" y="674"/>
                    </a:lnTo>
                    <a:lnTo>
                      <a:pt x="101" y="673"/>
                    </a:lnTo>
                    <a:lnTo>
                      <a:pt x="101" y="671"/>
                    </a:lnTo>
                    <a:lnTo>
                      <a:pt x="99" y="671"/>
                    </a:lnTo>
                    <a:lnTo>
                      <a:pt x="99" y="669"/>
                    </a:lnTo>
                    <a:lnTo>
                      <a:pt x="99" y="669"/>
                    </a:lnTo>
                    <a:lnTo>
                      <a:pt x="98" y="667"/>
                    </a:lnTo>
                    <a:lnTo>
                      <a:pt x="96" y="665"/>
                    </a:lnTo>
                    <a:lnTo>
                      <a:pt x="96" y="665"/>
                    </a:lnTo>
                    <a:lnTo>
                      <a:pt x="94" y="665"/>
                    </a:lnTo>
                    <a:lnTo>
                      <a:pt x="92" y="663"/>
                    </a:lnTo>
                    <a:lnTo>
                      <a:pt x="90" y="663"/>
                    </a:lnTo>
                    <a:lnTo>
                      <a:pt x="90" y="663"/>
                    </a:lnTo>
                    <a:lnTo>
                      <a:pt x="87" y="663"/>
                    </a:lnTo>
                    <a:lnTo>
                      <a:pt x="85" y="663"/>
                    </a:lnTo>
                    <a:lnTo>
                      <a:pt x="83" y="662"/>
                    </a:lnTo>
                    <a:lnTo>
                      <a:pt x="83" y="662"/>
                    </a:lnTo>
                    <a:lnTo>
                      <a:pt x="81" y="662"/>
                    </a:lnTo>
                    <a:lnTo>
                      <a:pt x="81" y="660"/>
                    </a:lnTo>
                    <a:lnTo>
                      <a:pt x="81" y="658"/>
                    </a:lnTo>
                    <a:lnTo>
                      <a:pt x="81" y="656"/>
                    </a:lnTo>
                    <a:lnTo>
                      <a:pt x="81" y="656"/>
                    </a:lnTo>
                    <a:lnTo>
                      <a:pt x="83" y="654"/>
                    </a:lnTo>
                    <a:lnTo>
                      <a:pt x="83" y="654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7" y="651"/>
                    </a:lnTo>
                    <a:lnTo>
                      <a:pt x="87" y="651"/>
                    </a:lnTo>
                    <a:lnTo>
                      <a:pt x="88" y="649"/>
                    </a:lnTo>
                    <a:lnTo>
                      <a:pt x="90" y="647"/>
                    </a:lnTo>
                    <a:lnTo>
                      <a:pt x="92" y="647"/>
                    </a:lnTo>
                    <a:lnTo>
                      <a:pt x="94" y="645"/>
                    </a:lnTo>
                    <a:lnTo>
                      <a:pt x="94" y="644"/>
                    </a:lnTo>
                    <a:lnTo>
                      <a:pt x="96" y="644"/>
                    </a:lnTo>
                    <a:lnTo>
                      <a:pt x="96" y="642"/>
                    </a:lnTo>
                    <a:lnTo>
                      <a:pt x="96" y="642"/>
                    </a:lnTo>
                    <a:lnTo>
                      <a:pt x="96" y="640"/>
                    </a:lnTo>
                    <a:lnTo>
                      <a:pt x="96" y="640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6" y="638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8" y="636"/>
                    </a:lnTo>
                    <a:lnTo>
                      <a:pt x="96" y="635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3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6" y="631"/>
                    </a:lnTo>
                    <a:lnTo>
                      <a:pt x="94" y="631"/>
                    </a:lnTo>
                    <a:lnTo>
                      <a:pt x="94" y="631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4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2" y="629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90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8" y="627"/>
                    </a:lnTo>
                    <a:lnTo>
                      <a:pt x="87" y="627"/>
                    </a:lnTo>
                    <a:lnTo>
                      <a:pt x="85" y="627"/>
                    </a:lnTo>
                    <a:lnTo>
                      <a:pt x="85" y="627"/>
                    </a:lnTo>
                    <a:lnTo>
                      <a:pt x="83" y="627"/>
                    </a:lnTo>
                    <a:lnTo>
                      <a:pt x="83" y="625"/>
                    </a:lnTo>
                    <a:lnTo>
                      <a:pt x="81" y="625"/>
                    </a:lnTo>
                    <a:lnTo>
                      <a:pt x="81" y="625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9" y="624"/>
                    </a:lnTo>
                    <a:lnTo>
                      <a:pt x="78" y="624"/>
                    </a:lnTo>
                    <a:lnTo>
                      <a:pt x="78" y="624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8" y="622"/>
                    </a:lnTo>
                    <a:lnTo>
                      <a:pt x="76" y="620"/>
                    </a:lnTo>
                    <a:lnTo>
                      <a:pt x="76" y="620"/>
                    </a:lnTo>
                    <a:lnTo>
                      <a:pt x="76" y="618"/>
                    </a:lnTo>
                    <a:lnTo>
                      <a:pt x="74" y="616"/>
                    </a:lnTo>
                    <a:lnTo>
                      <a:pt x="74" y="616"/>
                    </a:lnTo>
                    <a:lnTo>
                      <a:pt x="74" y="615"/>
                    </a:lnTo>
                    <a:lnTo>
                      <a:pt x="74" y="615"/>
                    </a:lnTo>
                    <a:lnTo>
                      <a:pt x="74" y="613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11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9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4" y="607"/>
                    </a:lnTo>
                    <a:lnTo>
                      <a:pt x="76" y="607"/>
                    </a:lnTo>
                    <a:lnTo>
                      <a:pt x="76" y="606"/>
                    </a:lnTo>
                    <a:lnTo>
                      <a:pt x="78" y="606"/>
                    </a:lnTo>
                    <a:lnTo>
                      <a:pt x="78" y="606"/>
                    </a:lnTo>
                    <a:lnTo>
                      <a:pt x="79" y="604"/>
                    </a:lnTo>
                    <a:lnTo>
                      <a:pt x="81" y="604"/>
                    </a:lnTo>
                    <a:lnTo>
                      <a:pt x="81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3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5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7" y="604"/>
                    </a:lnTo>
                    <a:lnTo>
                      <a:pt x="88" y="602"/>
                    </a:lnTo>
                    <a:lnTo>
                      <a:pt x="90" y="602"/>
                    </a:lnTo>
                    <a:lnTo>
                      <a:pt x="90" y="600"/>
                    </a:lnTo>
                    <a:lnTo>
                      <a:pt x="90" y="598"/>
                    </a:lnTo>
                    <a:lnTo>
                      <a:pt x="90" y="598"/>
                    </a:lnTo>
                    <a:lnTo>
                      <a:pt x="90" y="597"/>
                    </a:lnTo>
                    <a:lnTo>
                      <a:pt x="88" y="597"/>
                    </a:lnTo>
                    <a:lnTo>
                      <a:pt x="87" y="595"/>
                    </a:lnTo>
                    <a:lnTo>
                      <a:pt x="85" y="595"/>
                    </a:lnTo>
                    <a:lnTo>
                      <a:pt x="83" y="595"/>
                    </a:lnTo>
                    <a:lnTo>
                      <a:pt x="81" y="595"/>
                    </a:lnTo>
                    <a:lnTo>
                      <a:pt x="81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9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4" y="597"/>
                    </a:lnTo>
                    <a:lnTo>
                      <a:pt x="74" y="597"/>
                    </a:lnTo>
                    <a:lnTo>
                      <a:pt x="72" y="597"/>
                    </a:lnTo>
                    <a:lnTo>
                      <a:pt x="69" y="597"/>
                    </a:lnTo>
                    <a:lnTo>
                      <a:pt x="67" y="598"/>
                    </a:lnTo>
                    <a:lnTo>
                      <a:pt x="65" y="598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5" y="600"/>
                    </a:lnTo>
                    <a:lnTo>
                      <a:pt x="63" y="600"/>
                    </a:lnTo>
                    <a:lnTo>
                      <a:pt x="61" y="602"/>
                    </a:lnTo>
                    <a:lnTo>
                      <a:pt x="58" y="602"/>
                    </a:lnTo>
                    <a:lnTo>
                      <a:pt x="56" y="602"/>
                    </a:lnTo>
                    <a:lnTo>
                      <a:pt x="56" y="602"/>
                    </a:lnTo>
                    <a:lnTo>
                      <a:pt x="54" y="602"/>
                    </a:lnTo>
                    <a:lnTo>
                      <a:pt x="52" y="602"/>
                    </a:lnTo>
                    <a:lnTo>
                      <a:pt x="52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51" y="602"/>
                    </a:lnTo>
                    <a:lnTo>
                      <a:pt x="49" y="600"/>
                    </a:lnTo>
                    <a:lnTo>
                      <a:pt x="49" y="598"/>
                    </a:lnTo>
                    <a:lnTo>
                      <a:pt x="49" y="598"/>
                    </a:lnTo>
                    <a:lnTo>
                      <a:pt x="51" y="597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1" y="595"/>
                    </a:lnTo>
                    <a:lnTo>
                      <a:pt x="52" y="595"/>
                    </a:lnTo>
                    <a:lnTo>
                      <a:pt x="52" y="595"/>
                    </a:lnTo>
                    <a:lnTo>
                      <a:pt x="54" y="593"/>
                    </a:lnTo>
                    <a:lnTo>
                      <a:pt x="54" y="593"/>
                    </a:lnTo>
                    <a:lnTo>
                      <a:pt x="54" y="591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6" y="589"/>
                    </a:lnTo>
                    <a:lnTo>
                      <a:pt x="58" y="589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8"/>
                    </a:lnTo>
                    <a:lnTo>
                      <a:pt x="58" y="586"/>
                    </a:lnTo>
                    <a:lnTo>
                      <a:pt x="58" y="586"/>
                    </a:lnTo>
                    <a:lnTo>
                      <a:pt x="60" y="586"/>
                    </a:lnTo>
                    <a:lnTo>
                      <a:pt x="60" y="586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0" y="584"/>
                    </a:lnTo>
                    <a:lnTo>
                      <a:pt x="61" y="584"/>
                    </a:lnTo>
                    <a:lnTo>
                      <a:pt x="61" y="584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80"/>
                    </a:lnTo>
                    <a:lnTo>
                      <a:pt x="63" y="578"/>
                    </a:lnTo>
                    <a:lnTo>
                      <a:pt x="63" y="578"/>
                    </a:lnTo>
                    <a:lnTo>
                      <a:pt x="63" y="577"/>
                    </a:lnTo>
                    <a:lnTo>
                      <a:pt x="63" y="577"/>
                    </a:lnTo>
                    <a:lnTo>
                      <a:pt x="61" y="577"/>
                    </a:lnTo>
                    <a:lnTo>
                      <a:pt x="61" y="575"/>
                    </a:lnTo>
                    <a:lnTo>
                      <a:pt x="61" y="573"/>
                    </a:lnTo>
                    <a:lnTo>
                      <a:pt x="60" y="571"/>
                    </a:lnTo>
                    <a:lnTo>
                      <a:pt x="60" y="571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9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8" y="568"/>
                    </a:lnTo>
                    <a:lnTo>
                      <a:pt x="56" y="568"/>
                    </a:lnTo>
                    <a:lnTo>
                      <a:pt x="56" y="568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6" y="566"/>
                    </a:lnTo>
                    <a:lnTo>
                      <a:pt x="54" y="566"/>
                    </a:lnTo>
                    <a:lnTo>
                      <a:pt x="54" y="566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4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52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4"/>
                    </a:lnTo>
                    <a:lnTo>
                      <a:pt x="49" y="566"/>
                    </a:lnTo>
                    <a:lnTo>
                      <a:pt x="47" y="566"/>
                    </a:lnTo>
                    <a:lnTo>
                      <a:pt x="49" y="568"/>
                    </a:lnTo>
                    <a:lnTo>
                      <a:pt x="49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69"/>
                    </a:lnTo>
                    <a:lnTo>
                      <a:pt x="51" y="571"/>
                    </a:lnTo>
                    <a:lnTo>
                      <a:pt x="52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51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9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7" y="573"/>
                    </a:lnTo>
                    <a:lnTo>
                      <a:pt x="45" y="573"/>
                    </a:lnTo>
                    <a:lnTo>
                      <a:pt x="45" y="571"/>
                    </a:lnTo>
                    <a:lnTo>
                      <a:pt x="45" y="571"/>
                    </a:lnTo>
                    <a:lnTo>
                      <a:pt x="41" y="571"/>
                    </a:lnTo>
                    <a:lnTo>
                      <a:pt x="40" y="573"/>
                    </a:lnTo>
                    <a:lnTo>
                      <a:pt x="40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8" y="573"/>
                    </a:lnTo>
                    <a:lnTo>
                      <a:pt x="36" y="573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4" y="575"/>
                    </a:lnTo>
                    <a:lnTo>
                      <a:pt x="32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31" y="575"/>
                    </a:lnTo>
                    <a:lnTo>
                      <a:pt x="29" y="575"/>
                    </a:lnTo>
                    <a:lnTo>
                      <a:pt x="29" y="575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9" y="573"/>
                    </a:lnTo>
                    <a:lnTo>
                      <a:pt x="27" y="573"/>
                    </a:lnTo>
                    <a:lnTo>
                      <a:pt x="27" y="573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7" y="571"/>
                    </a:lnTo>
                    <a:lnTo>
                      <a:pt x="25" y="571"/>
                    </a:lnTo>
                    <a:lnTo>
                      <a:pt x="25" y="569"/>
                    </a:lnTo>
                    <a:lnTo>
                      <a:pt x="25" y="569"/>
                    </a:lnTo>
                    <a:lnTo>
                      <a:pt x="25" y="568"/>
                    </a:lnTo>
                    <a:lnTo>
                      <a:pt x="27" y="568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7" y="566"/>
                    </a:lnTo>
                    <a:lnTo>
                      <a:pt x="29" y="566"/>
                    </a:lnTo>
                    <a:lnTo>
                      <a:pt x="29" y="566"/>
                    </a:lnTo>
                    <a:lnTo>
                      <a:pt x="29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4"/>
                    </a:lnTo>
                    <a:lnTo>
                      <a:pt x="31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2" y="562"/>
                    </a:lnTo>
                    <a:lnTo>
                      <a:pt x="34" y="560"/>
                    </a:lnTo>
                    <a:lnTo>
                      <a:pt x="32" y="559"/>
                    </a:lnTo>
                    <a:lnTo>
                      <a:pt x="32" y="559"/>
                    </a:lnTo>
                    <a:lnTo>
                      <a:pt x="32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7" y="557"/>
                    </a:lnTo>
                    <a:lnTo>
                      <a:pt x="27" y="557"/>
                    </a:lnTo>
                    <a:lnTo>
                      <a:pt x="25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3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2" y="557"/>
                    </a:lnTo>
                    <a:lnTo>
                      <a:pt x="20" y="557"/>
                    </a:lnTo>
                    <a:lnTo>
                      <a:pt x="18" y="557"/>
                    </a:lnTo>
                    <a:lnTo>
                      <a:pt x="16" y="557"/>
                    </a:lnTo>
                    <a:lnTo>
                      <a:pt x="16" y="557"/>
                    </a:lnTo>
                    <a:lnTo>
                      <a:pt x="14" y="557"/>
                    </a:lnTo>
                    <a:lnTo>
                      <a:pt x="14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3" y="557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11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9" y="555"/>
                    </a:lnTo>
                    <a:lnTo>
                      <a:pt x="7" y="555"/>
                    </a:lnTo>
                    <a:lnTo>
                      <a:pt x="7" y="555"/>
                    </a:lnTo>
                    <a:lnTo>
                      <a:pt x="7" y="553"/>
                    </a:lnTo>
                    <a:lnTo>
                      <a:pt x="7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3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5" y="551"/>
                    </a:lnTo>
                    <a:lnTo>
                      <a:pt x="3" y="551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50"/>
                    </a:lnTo>
                    <a:lnTo>
                      <a:pt x="3" y="548"/>
                    </a:lnTo>
                    <a:lnTo>
                      <a:pt x="3" y="548"/>
                    </a:lnTo>
                    <a:lnTo>
                      <a:pt x="5" y="548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5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7" y="546"/>
                    </a:lnTo>
                    <a:lnTo>
                      <a:pt x="9" y="546"/>
                    </a:lnTo>
                    <a:lnTo>
                      <a:pt x="9" y="546"/>
                    </a:lnTo>
                    <a:lnTo>
                      <a:pt x="11" y="546"/>
                    </a:lnTo>
                    <a:lnTo>
                      <a:pt x="13" y="546"/>
                    </a:lnTo>
                    <a:lnTo>
                      <a:pt x="13" y="546"/>
                    </a:lnTo>
                    <a:lnTo>
                      <a:pt x="14" y="546"/>
                    </a:lnTo>
                    <a:lnTo>
                      <a:pt x="16" y="546"/>
                    </a:lnTo>
                    <a:lnTo>
                      <a:pt x="18" y="546"/>
                    </a:lnTo>
                    <a:lnTo>
                      <a:pt x="18" y="546"/>
                    </a:lnTo>
                    <a:lnTo>
                      <a:pt x="20" y="546"/>
                    </a:lnTo>
                    <a:lnTo>
                      <a:pt x="22" y="546"/>
                    </a:lnTo>
                    <a:lnTo>
                      <a:pt x="23" y="546"/>
                    </a:lnTo>
                    <a:lnTo>
                      <a:pt x="25" y="546"/>
                    </a:lnTo>
                    <a:lnTo>
                      <a:pt x="27" y="546"/>
                    </a:lnTo>
                    <a:lnTo>
                      <a:pt x="27" y="546"/>
                    </a:lnTo>
                    <a:lnTo>
                      <a:pt x="29" y="548"/>
                    </a:lnTo>
                    <a:lnTo>
                      <a:pt x="31" y="548"/>
                    </a:lnTo>
                    <a:lnTo>
                      <a:pt x="32" y="548"/>
                    </a:lnTo>
                    <a:lnTo>
                      <a:pt x="32" y="548"/>
                    </a:lnTo>
                    <a:lnTo>
                      <a:pt x="34" y="550"/>
                    </a:lnTo>
                    <a:lnTo>
                      <a:pt x="34" y="548"/>
                    </a:lnTo>
                    <a:lnTo>
                      <a:pt x="34" y="548"/>
                    </a:lnTo>
                    <a:lnTo>
                      <a:pt x="36" y="548"/>
                    </a:lnTo>
                    <a:lnTo>
                      <a:pt x="38" y="546"/>
                    </a:lnTo>
                    <a:lnTo>
                      <a:pt x="40" y="544"/>
                    </a:lnTo>
                    <a:lnTo>
                      <a:pt x="40" y="542"/>
                    </a:lnTo>
                    <a:lnTo>
                      <a:pt x="40" y="540"/>
                    </a:lnTo>
                    <a:lnTo>
                      <a:pt x="41" y="539"/>
                    </a:lnTo>
                    <a:lnTo>
                      <a:pt x="41" y="537"/>
                    </a:lnTo>
                    <a:lnTo>
                      <a:pt x="40" y="537"/>
                    </a:lnTo>
                    <a:lnTo>
                      <a:pt x="40" y="535"/>
                    </a:lnTo>
                    <a:lnTo>
                      <a:pt x="40" y="533"/>
                    </a:lnTo>
                    <a:lnTo>
                      <a:pt x="38" y="533"/>
                    </a:lnTo>
                    <a:lnTo>
                      <a:pt x="36" y="533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4" y="531"/>
                    </a:lnTo>
                    <a:lnTo>
                      <a:pt x="32" y="531"/>
                    </a:lnTo>
                    <a:lnTo>
                      <a:pt x="32" y="531"/>
                    </a:lnTo>
                    <a:lnTo>
                      <a:pt x="32" y="533"/>
                    </a:lnTo>
                    <a:lnTo>
                      <a:pt x="32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31" y="533"/>
                    </a:lnTo>
                    <a:lnTo>
                      <a:pt x="29" y="533"/>
                    </a:lnTo>
                    <a:lnTo>
                      <a:pt x="29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7" y="533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5" y="535"/>
                    </a:lnTo>
                    <a:lnTo>
                      <a:pt x="23" y="535"/>
                    </a:lnTo>
                    <a:lnTo>
                      <a:pt x="23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2" y="535"/>
                    </a:lnTo>
                    <a:lnTo>
                      <a:pt x="20" y="537"/>
                    </a:lnTo>
                    <a:lnTo>
                      <a:pt x="20" y="537"/>
                    </a:lnTo>
                    <a:lnTo>
                      <a:pt x="18" y="537"/>
                    </a:lnTo>
                    <a:lnTo>
                      <a:pt x="18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6" y="537"/>
                    </a:lnTo>
                    <a:lnTo>
                      <a:pt x="14" y="537"/>
                    </a:lnTo>
                    <a:lnTo>
                      <a:pt x="14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3" y="537"/>
                    </a:lnTo>
                    <a:lnTo>
                      <a:pt x="11" y="537"/>
                    </a:lnTo>
                    <a:lnTo>
                      <a:pt x="11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9" y="537"/>
                    </a:lnTo>
                    <a:lnTo>
                      <a:pt x="7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7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5"/>
                    </a:lnTo>
                    <a:lnTo>
                      <a:pt x="5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3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1"/>
                    </a:lnTo>
                    <a:lnTo>
                      <a:pt x="3" y="530"/>
                    </a:lnTo>
                    <a:lnTo>
                      <a:pt x="3" y="530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8"/>
                    </a:lnTo>
                    <a:lnTo>
                      <a:pt x="3" y="526"/>
                    </a:lnTo>
                    <a:lnTo>
                      <a:pt x="5" y="526"/>
                    </a:lnTo>
                    <a:lnTo>
                      <a:pt x="5" y="526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7" y="524"/>
                    </a:lnTo>
                    <a:lnTo>
                      <a:pt x="9" y="524"/>
                    </a:lnTo>
                    <a:lnTo>
                      <a:pt x="9" y="524"/>
                    </a:lnTo>
                    <a:lnTo>
                      <a:pt x="11" y="524"/>
                    </a:lnTo>
                    <a:lnTo>
                      <a:pt x="13" y="524"/>
                    </a:lnTo>
                    <a:lnTo>
                      <a:pt x="14" y="526"/>
                    </a:lnTo>
                    <a:lnTo>
                      <a:pt x="16" y="526"/>
                    </a:lnTo>
                    <a:lnTo>
                      <a:pt x="18" y="526"/>
                    </a:lnTo>
                    <a:lnTo>
                      <a:pt x="20" y="526"/>
                    </a:lnTo>
                    <a:lnTo>
                      <a:pt x="22" y="524"/>
                    </a:lnTo>
                    <a:lnTo>
                      <a:pt x="23" y="524"/>
                    </a:lnTo>
                    <a:lnTo>
                      <a:pt x="25" y="522"/>
                    </a:lnTo>
                    <a:lnTo>
                      <a:pt x="27" y="521"/>
                    </a:lnTo>
                    <a:lnTo>
                      <a:pt x="27" y="519"/>
                    </a:lnTo>
                    <a:lnTo>
                      <a:pt x="29" y="517"/>
                    </a:lnTo>
                    <a:lnTo>
                      <a:pt x="29" y="515"/>
                    </a:lnTo>
                    <a:lnTo>
                      <a:pt x="29" y="515"/>
                    </a:lnTo>
                    <a:lnTo>
                      <a:pt x="29" y="513"/>
                    </a:lnTo>
                    <a:lnTo>
                      <a:pt x="27" y="513"/>
                    </a:lnTo>
                    <a:lnTo>
                      <a:pt x="27" y="512"/>
                    </a:lnTo>
                    <a:lnTo>
                      <a:pt x="25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22" y="512"/>
                    </a:lnTo>
                    <a:lnTo>
                      <a:pt x="18" y="512"/>
                    </a:lnTo>
                    <a:lnTo>
                      <a:pt x="16" y="512"/>
                    </a:lnTo>
                    <a:lnTo>
                      <a:pt x="14" y="513"/>
                    </a:lnTo>
                    <a:lnTo>
                      <a:pt x="13" y="513"/>
                    </a:lnTo>
                    <a:lnTo>
                      <a:pt x="11" y="513"/>
                    </a:lnTo>
                    <a:lnTo>
                      <a:pt x="7" y="513"/>
                    </a:lnTo>
                    <a:lnTo>
                      <a:pt x="3" y="512"/>
                    </a:lnTo>
                    <a:lnTo>
                      <a:pt x="2" y="512"/>
                    </a:lnTo>
                    <a:lnTo>
                      <a:pt x="2" y="512"/>
                    </a:lnTo>
                    <a:lnTo>
                      <a:pt x="0" y="510"/>
                    </a:lnTo>
                    <a:lnTo>
                      <a:pt x="0" y="510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8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6"/>
                    </a:lnTo>
                    <a:lnTo>
                      <a:pt x="0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4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2" y="502"/>
                    </a:lnTo>
                    <a:lnTo>
                      <a:pt x="3" y="501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3" y="499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7"/>
                    </a:lnTo>
                    <a:lnTo>
                      <a:pt x="2" y="495"/>
                    </a:lnTo>
                    <a:lnTo>
                      <a:pt x="0" y="495"/>
                    </a:lnTo>
                    <a:lnTo>
                      <a:pt x="0" y="495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3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0" y="492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2" y="488"/>
                    </a:lnTo>
                    <a:lnTo>
                      <a:pt x="3" y="488"/>
                    </a:lnTo>
                    <a:lnTo>
                      <a:pt x="3" y="488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6"/>
                    </a:lnTo>
                    <a:lnTo>
                      <a:pt x="3" y="483"/>
                    </a:lnTo>
                    <a:lnTo>
                      <a:pt x="3" y="481"/>
                    </a:lnTo>
                    <a:lnTo>
                      <a:pt x="3" y="479"/>
                    </a:lnTo>
                    <a:lnTo>
                      <a:pt x="3" y="479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3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7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5" y="475"/>
                    </a:lnTo>
                    <a:lnTo>
                      <a:pt x="7" y="474"/>
                    </a:lnTo>
                    <a:lnTo>
                      <a:pt x="7" y="474"/>
                    </a:lnTo>
                    <a:lnTo>
                      <a:pt x="9" y="474"/>
                    </a:lnTo>
                    <a:lnTo>
                      <a:pt x="11" y="472"/>
                    </a:lnTo>
                    <a:lnTo>
                      <a:pt x="11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3" y="472"/>
                    </a:lnTo>
                    <a:lnTo>
                      <a:pt x="14" y="470"/>
                    </a:lnTo>
                    <a:lnTo>
                      <a:pt x="16" y="470"/>
                    </a:lnTo>
                    <a:lnTo>
                      <a:pt x="16" y="470"/>
                    </a:lnTo>
                    <a:lnTo>
                      <a:pt x="18" y="468"/>
                    </a:lnTo>
                    <a:lnTo>
                      <a:pt x="20" y="468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0" y="466"/>
                    </a:lnTo>
                    <a:lnTo>
                      <a:pt x="22" y="464"/>
                    </a:lnTo>
                    <a:lnTo>
                      <a:pt x="22" y="464"/>
                    </a:lnTo>
                    <a:lnTo>
                      <a:pt x="22" y="463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2" y="461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20" y="459"/>
                    </a:lnTo>
                    <a:lnTo>
                      <a:pt x="18" y="457"/>
                    </a:lnTo>
                    <a:lnTo>
                      <a:pt x="18" y="457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18" y="455"/>
                    </a:lnTo>
                    <a:lnTo>
                      <a:pt x="20" y="454"/>
                    </a:lnTo>
                    <a:lnTo>
                      <a:pt x="20" y="454"/>
                    </a:lnTo>
                    <a:lnTo>
                      <a:pt x="22" y="454"/>
                    </a:lnTo>
                    <a:lnTo>
                      <a:pt x="23" y="454"/>
                    </a:lnTo>
                    <a:lnTo>
                      <a:pt x="25" y="454"/>
                    </a:lnTo>
                    <a:lnTo>
                      <a:pt x="25" y="454"/>
                    </a:lnTo>
                    <a:lnTo>
                      <a:pt x="27" y="454"/>
                    </a:lnTo>
                    <a:lnTo>
                      <a:pt x="27" y="454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2"/>
                    </a:lnTo>
                    <a:lnTo>
                      <a:pt x="27" y="450"/>
                    </a:lnTo>
                    <a:lnTo>
                      <a:pt x="25" y="450"/>
                    </a:lnTo>
                    <a:lnTo>
                      <a:pt x="25" y="450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5" y="448"/>
                    </a:lnTo>
                    <a:lnTo>
                      <a:pt x="23" y="448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3" y="446"/>
                    </a:lnTo>
                    <a:lnTo>
                      <a:pt x="22" y="446"/>
                    </a:lnTo>
                    <a:lnTo>
                      <a:pt x="22" y="445"/>
                    </a:lnTo>
                    <a:lnTo>
                      <a:pt x="20" y="441"/>
                    </a:lnTo>
                    <a:lnTo>
                      <a:pt x="20" y="441"/>
                    </a:lnTo>
                    <a:lnTo>
                      <a:pt x="18" y="441"/>
                    </a:lnTo>
                    <a:lnTo>
                      <a:pt x="18" y="441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9"/>
                    </a:lnTo>
                    <a:lnTo>
                      <a:pt x="18" y="437"/>
                    </a:lnTo>
                    <a:lnTo>
                      <a:pt x="18" y="437"/>
                    </a:lnTo>
                    <a:lnTo>
                      <a:pt x="20" y="437"/>
                    </a:lnTo>
                    <a:lnTo>
                      <a:pt x="20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2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3" y="437"/>
                    </a:lnTo>
                    <a:lnTo>
                      <a:pt x="25" y="437"/>
                    </a:lnTo>
                    <a:lnTo>
                      <a:pt x="25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29" y="437"/>
                    </a:lnTo>
                    <a:lnTo>
                      <a:pt x="31" y="436"/>
                    </a:lnTo>
                    <a:lnTo>
                      <a:pt x="31" y="434"/>
                    </a:lnTo>
                    <a:lnTo>
                      <a:pt x="31" y="432"/>
                    </a:lnTo>
                    <a:lnTo>
                      <a:pt x="29" y="430"/>
                    </a:lnTo>
                    <a:lnTo>
                      <a:pt x="29" y="430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8"/>
                    </a:lnTo>
                    <a:lnTo>
                      <a:pt x="29" y="427"/>
                    </a:lnTo>
                    <a:lnTo>
                      <a:pt x="31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2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4" y="427"/>
                    </a:lnTo>
                    <a:lnTo>
                      <a:pt x="36" y="430"/>
                    </a:lnTo>
                    <a:lnTo>
                      <a:pt x="38" y="430"/>
                    </a:lnTo>
                    <a:lnTo>
                      <a:pt x="38" y="430"/>
                    </a:lnTo>
                    <a:lnTo>
                      <a:pt x="38" y="432"/>
                    </a:lnTo>
                    <a:lnTo>
                      <a:pt x="38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0" y="432"/>
                    </a:lnTo>
                    <a:lnTo>
                      <a:pt x="43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5" y="432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30"/>
                    </a:lnTo>
                    <a:lnTo>
                      <a:pt x="47" y="428"/>
                    </a:lnTo>
                    <a:lnTo>
                      <a:pt x="49" y="428"/>
                    </a:lnTo>
                    <a:lnTo>
                      <a:pt x="49" y="428"/>
                    </a:lnTo>
                    <a:lnTo>
                      <a:pt x="49" y="427"/>
                    </a:lnTo>
                    <a:lnTo>
                      <a:pt x="49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1" y="427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2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4" y="425"/>
                    </a:lnTo>
                    <a:lnTo>
                      <a:pt x="56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5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7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8" y="428"/>
                    </a:lnTo>
                    <a:lnTo>
                      <a:pt x="56" y="430"/>
                    </a:lnTo>
                    <a:lnTo>
                      <a:pt x="56" y="430"/>
                    </a:lnTo>
                    <a:lnTo>
                      <a:pt x="56" y="432"/>
                    </a:lnTo>
                    <a:lnTo>
                      <a:pt x="56" y="432"/>
                    </a:lnTo>
                    <a:lnTo>
                      <a:pt x="56" y="434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6"/>
                    </a:lnTo>
                    <a:lnTo>
                      <a:pt x="56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58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0" y="437"/>
                    </a:lnTo>
                    <a:lnTo>
                      <a:pt x="61" y="437"/>
                    </a:lnTo>
                    <a:lnTo>
                      <a:pt x="63" y="436"/>
                    </a:lnTo>
                    <a:lnTo>
                      <a:pt x="63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4"/>
                    </a:lnTo>
                    <a:lnTo>
                      <a:pt x="65" y="432"/>
                    </a:lnTo>
                    <a:lnTo>
                      <a:pt x="67" y="432"/>
                    </a:lnTo>
                    <a:lnTo>
                      <a:pt x="69" y="434"/>
                    </a:lnTo>
                    <a:lnTo>
                      <a:pt x="69" y="434"/>
                    </a:lnTo>
                    <a:lnTo>
                      <a:pt x="70" y="434"/>
                    </a:lnTo>
                    <a:lnTo>
                      <a:pt x="74" y="434"/>
                    </a:lnTo>
                    <a:lnTo>
                      <a:pt x="78" y="432"/>
                    </a:lnTo>
                    <a:lnTo>
                      <a:pt x="78" y="430"/>
                    </a:lnTo>
                    <a:lnTo>
                      <a:pt x="78" y="428"/>
                    </a:lnTo>
                    <a:lnTo>
                      <a:pt x="76" y="427"/>
                    </a:lnTo>
                    <a:lnTo>
                      <a:pt x="76" y="425"/>
                    </a:lnTo>
                    <a:lnTo>
                      <a:pt x="74" y="425"/>
                    </a:lnTo>
                    <a:lnTo>
                      <a:pt x="74" y="425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3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21"/>
                    </a:lnTo>
                    <a:lnTo>
                      <a:pt x="74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6" y="419"/>
                    </a:lnTo>
                    <a:lnTo>
                      <a:pt x="78" y="419"/>
                    </a:lnTo>
                    <a:lnTo>
                      <a:pt x="79" y="419"/>
                    </a:lnTo>
                    <a:lnTo>
                      <a:pt x="79" y="421"/>
                    </a:lnTo>
                    <a:lnTo>
                      <a:pt x="81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3" y="421"/>
                    </a:lnTo>
                    <a:lnTo>
                      <a:pt x="87" y="421"/>
                    </a:lnTo>
                    <a:lnTo>
                      <a:pt x="90" y="421"/>
                    </a:lnTo>
                    <a:lnTo>
                      <a:pt x="94" y="421"/>
                    </a:lnTo>
                    <a:lnTo>
                      <a:pt x="94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6" y="419"/>
                    </a:lnTo>
                    <a:lnTo>
                      <a:pt x="98" y="419"/>
                    </a:lnTo>
                    <a:lnTo>
                      <a:pt x="98" y="419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7"/>
                    </a:lnTo>
                    <a:lnTo>
                      <a:pt x="98" y="416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12"/>
                    </a:lnTo>
                    <a:lnTo>
                      <a:pt x="94" y="410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2" y="407"/>
                    </a:lnTo>
                    <a:lnTo>
                      <a:pt x="92" y="407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3"/>
                    </a:lnTo>
                    <a:lnTo>
                      <a:pt x="92" y="403"/>
                    </a:lnTo>
                    <a:lnTo>
                      <a:pt x="92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4" y="401"/>
                    </a:lnTo>
                    <a:lnTo>
                      <a:pt x="96" y="403"/>
                    </a:lnTo>
                    <a:lnTo>
                      <a:pt x="96" y="403"/>
                    </a:lnTo>
                    <a:lnTo>
                      <a:pt x="98" y="405"/>
                    </a:lnTo>
                    <a:lnTo>
                      <a:pt x="98" y="405"/>
                    </a:lnTo>
                    <a:lnTo>
                      <a:pt x="99" y="405"/>
                    </a:lnTo>
                    <a:lnTo>
                      <a:pt x="99" y="405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1" y="407"/>
                    </a:lnTo>
                    <a:lnTo>
                      <a:pt x="103" y="407"/>
                    </a:lnTo>
                    <a:lnTo>
                      <a:pt x="103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5" y="407"/>
                    </a:lnTo>
                    <a:lnTo>
                      <a:pt x="107" y="407"/>
                    </a:lnTo>
                    <a:lnTo>
                      <a:pt x="107" y="408"/>
                    </a:lnTo>
                    <a:lnTo>
                      <a:pt x="108" y="407"/>
                    </a:lnTo>
                    <a:lnTo>
                      <a:pt x="108" y="407"/>
                    </a:lnTo>
                    <a:lnTo>
                      <a:pt x="110" y="407"/>
                    </a:lnTo>
                    <a:lnTo>
                      <a:pt x="110" y="405"/>
                    </a:lnTo>
                    <a:lnTo>
                      <a:pt x="110" y="405"/>
                    </a:lnTo>
                    <a:lnTo>
                      <a:pt x="110" y="403"/>
                    </a:lnTo>
                    <a:lnTo>
                      <a:pt x="108" y="403"/>
                    </a:lnTo>
                    <a:lnTo>
                      <a:pt x="108" y="401"/>
                    </a:lnTo>
                    <a:lnTo>
                      <a:pt x="107" y="401"/>
                    </a:lnTo>
                    <a:lnTo>
                      <a:pt x="107" y="401"/>
                    </a:lnTo>
                    <a:lnTo>
                      <a:pt x="107" y="399"/>
                    </a:lnTo>
                    <a:lnTo>
                      <a:pt x="107" y="399"/>
                    </a:lnTo>
                    <a:lnTo>
                      <a:pt x="107" y="398"/>
                    </a:lnTo>
                    <a:lnTo>
                      <a:pt x="107" y="396"/>
                    </a:lnTo>
                    <a:lnTo>
                      <a:pt x="107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08" y="394"/>
                    </a:lnTo>
                    <a:lnTo>
                      <a:pt x="110" y="392"/>
                    </a:lnTo>
                    <a:lnTo>
                      <a:pt x="112" y="392"/>
                    </a:lnTo>
                    <a:lnTo>
                      <a:pt x="112" y="390"/>
                    </a:lnTo>
                    <a:lnTo>
                      <a:pt x="114" y="390"/>
                    </a:lnTo>
                    <a:lnTo>
                      <a:pt x="114" y="390"/>
                    </a:lnTo>
                    <a:lnTo>
                      <a:pt x="114" y="389"/>
                    </a:lnTo>
                    <a:lnTo>
                      <a:pt x="114" y="387"/>
                    </a:lnTo>
                    <a:lnTo>
                      <a:pt x="116" y="385"/>
                    </a:lnTo>
                    <a:lnTo>
                      <a:pt x="116" y="385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6" y="383"/>
                    </a:lnTo>
                    <a:lnTo>
                      <a:pt x="117" y="383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7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19" y="381"/>
                    </a:lnTo>
                    <a:lnTo>
                      <a:pt x="121" y="379"/>
                    </a:lnTo>
                    <a:lnTo>
                      <a:pt x="121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3" y="379"/>
                    </a:lnTo>
                    <a:lnTo>
                      <a:pt x="125" y="379"/>
                    </a:lnTo>
                    <a:lnTo>
                      <a:pt x="125" y="379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1"/>
                    </a:lnTo>
                    <a:lnTo>
                      <a:pt x="126" y="383"/>
                    </a:lnTo>
                    <a:lnTo>
                      <a:pt x="126" y="383"/>
                    </a:lnTo>
                    <a:lnTo>
                      <a:pt x="125" y="385"/>
                    </a:lnTo>
                    <a:lnTo>
                      <a:pt x="125" y="385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7"/>
                    </a:lnTo>
                    <a:lnTo>
                      <a:pt x="125" y="389"/>
                    </a:lnTo>
                    <a:lnTo>
                      <a:pt x="125" y="389"/>
                    </a:lnTo>
                    <a:lnTo>
                      <a:pt x="130" y="389"/>
                    </a:lnTo>
                    <a:lnTo>
                      <a:pt x="132" y="389"/>
                    </a:lnTo>
                    <a:lnTo>
                      <a:pt x="132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4" y="389"/>
                    </a:lnTo>
                    <a:lnTo>
                      <a:pt x="136" y="389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6" y="390"/>
                    </a:lnTo>
                    <a:lnTo>
                      <a:pt x="137" y="390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9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7"/>
                    </a:lnTo>
                    <a:lnTo>
                      <a:pt x="139" y="385"/>
                    </a:lnTo>
                    <a:lnTo>
                      <a:pt x="137" y="385"/>
                    </a:lnTo>
                    <a:lnTo>
                      <a:pt x="136" y="383"/>
                    </a:lnTo>
                    <a:lnTo>
                      <a:pt x="136" y="383"/>
                    </a:lnTo>
                    <a:lnTo>
                      <a:pt x="134" y="381"/>
                    </a:lnTo>
                    <a:lnTo>
                      <a:pt x="132" y="381"/>
                    </a:lnTo>
                    <a:lnTo>
                      <a:pt x="132" y="379"/>
                    </a:lnTo>
                    <a:lnTo>
                      <a:pt x="132" y="379"/>
                    </a:lnTo>
                    <a:lnTo>
                      <a:pt x="132" y="378"/>
                    </a:lnTo>
                    <a:lnTo>
                      <a:pt x="132" y="376"/>
                    </a:lnTo>
                    <a:lnTo>
                      <a:pt x="132" y="376"/>
                    </a:lnTo>
                    <a:lnTo>
                      <a:pt x="132" y="374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0" y="372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2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4" y="370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6" y="372"/>
                    </a:lnTo>
                    <a:lnTo>
                      <a:pt x="139" y="372"/>
                    </a:lnTo>
                    <a:lnTo>
                      <a:pt x="143" y="376"/>
                    </a:lnTo>
                    <a:lnTo>
                      <a:pt x="145" y="376"/>
                    </a:lnTo>
                    <a:lnTo>
                      <a:pt x="146" y="378"/>
                    </a:lnTo>
                    <a:lnTo>
                      <a:pt x="146" y="378"/>
                    </a:lnTo>
                    <a:lnTo>
                      <a:pt x="148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2" y="372"/>
                    </a:lnTo>
                    <a:lnTo>
                      <a:pt x="152" y="372"/>
                    </a:lnTo>
                    <a:lnTo>
                      <a:pt x="152" y="370"/>
                    </a:lnTo>
                    <a:lnTo>
                      <a:pt x="154" y="369"/>
                    </a:lnTo>
                    <a:lnTo>
                      <a:pt x="154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9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2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4" y="367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2" y="365"/>
                    </a:lnTo>
                    <a:lnTo>
                      <a:pt x="150" y="365"/>
                    </a:lnTo>
                    <a:lnTo>
                      <a:pt x="148" y="367"/>
                    </a:lnTo>
                    <a:lnTo>
                      <a:pt x="146" y="367"/>
                    </a:lnTo>
                    <a:lnTo>
                      <a:pt x="146" y="367"/>
                    </a:lnTo>
                    <a:lnTo>
                      <a:pt x="145" y="367"/>
                    </a:lnTo>
                    <a:lnTo>
                      <a:pt x="143" y="367"/>
                    </a:lnTo>
                    <a:lnTo>
                      <a:pt x="141" y="367"/>
                    </a:lnTo>
                    <a:lnTo>
                      <a:pt x="141" y="367"/>
                    </a:lnTo>
                    <a:lnTo>
                      <a:pt x="139" y="367"/>
                    </a:lnTo>
                    <a:lnTo>
                      <a:pt x="137" y="365"/>
                    </a:lnTo>
                    <a:lnTo>
                      <a:pt x="137" y="365"/>
                    </a:lnTo>
                    <a:lnTo>
                      <a:pt x="136" y="365"/>
                    </a:lnTo>
                    <a:lnTo>
                      <a:pt x="136" y="363"/>
                    </a:lnTo>
                    <a:lnTo>
                      <a:pt x="136" y="361"/>
                    </a:lnTo>
                    <a:lnTo>
                      <a:pt x="136" y="361"/>
                    </a:lnTo>
                    <a:lnTo>
                      <a:pt x="136" y="360"/>
                    </a:lnTo>
                    <a:lnTo>
                      <a:pt x="136" y="360"/>
                    </a:lnTo>
                    <a:lnTo>
                      <a:pt x="136" y="358"/>
                    </a:lnTo>
                    <a:lnTo>
                      <a:pt x="137" y="358"/>
                    </a:lnTo>
                    <a:lnTo>
                      <a:pt x="139" y="358"/>
                    </a:lnTo>
                    <a:lnTo>
                      <a:pt x="139" y="358"/>
                    </a:lnTo>
                    <a:lnTo>
                      <a:pt x="141" y="358"/>
                    </a:lnTo>
                    <a:lnTo>
                      <a:pt x="141" y="358"/>
                    </a:lnTo>
                    <a:lnTo>
                      <a:pt x="143" y="360"/>
                    </a:lnTo>
                    <a:lnTo>
                      <a:pt x="143" y="360"/>
                    </a:lnTo>
                    <a:lnTo>
                      <a:pt x="143" y="361"/>
                    </a:lnTo>
                    <a:lnTo>
                      <a:pt x="143" y="363"/>
                    </a:lnTo>
                    <a:lnTo>
                      <a:pt x="143" y="363"/>
                    </a:lnTo>
                    <a:lnTo>
                      <a:pt x="145" y="363"/>
                    </a:lnTo>
                    <a:lnTo>
                      <a:pt x="145" y="365"/>
                    </a:lnTo>
                    <a:lnTo>
                      <a:pt x="146" y="365"/>
                    </a:lnTo>
                    <a:lnTo>
                      <a:pt x="146" y="363"/>
                    </a:lnTo>
                    <a:lnTo>
                      <a:pt x="146" y="363"/>
                    </a:lnTo>
                    <a:lnTo>
                      <a:pt x="148" y="363"/>
                    </a:lnTo>
                    <a:lnTo>
                      <a:pt x="148" y="361"/>
                    </a:lnTo>
                    <a:lnTo>
                      <a:pt x="150" y="360"/>
                    </a:lnTo>
                    <a:lnTo>
                      <a:pt x="150" y="358"/>
                    </a:lnTo>
                    <a:lnTo>
                      <a:pt x="150" y="358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2" y="356"/>
                    </a:lnTo>
                    <a:lnTo>
                      <a:pt x="154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5" y="356"/>
                    </a:lnTo>
                    <a:lnTo>
                      <a:pt x="157" y="356"/>
                    </a:lnTo>
                    <a:lnTo>
                      <a:pt x="159" y="356"/>
                    </a:lnTo>
                    <a:lnTo>
                      <a:pt x="161" y="354"/>
                    </a:lnTo>
                    <a:lnTo>
                      <a:pt x="161" y="354"/>
                    </a:lnTo>
                    <a:lnTo>
                      <a:pt x="163" y="354"/>
                    </a:lnTo>
                    <a:lnTo>
                      <a:pt x="164" y="352"/>
                    </a:lnTo>
                    <a:lnTo>
                      <a:pt x="164" y="351"/>
                    </a:lnTo>
                    <a:lnTo>
                      <a:pt x="166" y="351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68" y="349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70" y="347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8" y="345"/>
                    </a:lnTo>
                    <a:lnTo>
                      <a:pt x="166" y="343"/>
                    </a:lnTo>
                    <a:lnTo>
                      <a:pt x="166" y="343"/>
                    </a:lnTo>
                    <a:lnTo>
                      <a:pt x="164" y="343"/>
                    </a:lnTo>
                    <a:lnTo>
                      <a:pt x="164" y="343"/>
                    </a:lnTo>
                    <a:lnTo>
                      <a:pt x="163" y="341"/>
                    </a:lnTo>
                    <a:lnTo>
                      <a:pt x="163" y="341"/>
                    </a:lnTo>
                    <a:lnTo>
                      <a:pt x="161" y="340"/>
                    </a:lnTo>
                    <a:lnTo>
                      <a:pt x="161" y="340"/>
                    </a:lnTo>
                    <a:lnTo>
                      <a:pt x="161" y="338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1" y="336"/>
                    </a:lnTo>
                    <a:lnTo>
                      <a:pt x="163" y="334"/>
                    </a:lnTo>
                    <a:lnTo>
                      <a:pt x="164" y="334"/>
                    </a:lnTo>
                    <a:lnTo>
                      <a:pt x="166" y="336"/>
                    </a:lnTo>
                    <a:lnTo>
                      <a:pt x="168" y="336"/>
                    </a:lnTo>
                    <a:lnTo>
                      <a:pt x="168" y="336"/>
                    </a:lnTo>
                    <a:lnTo>
                      <a:pt x="170" y="336"/>
                    </a:lnTo>
                    <a:lnTo>
                      <a:pt x="170" y="338"/>
                    </a:lnTo>
                    <a:lnTo>
                      <a:pt x="172" y="336"/>
                    </a:lnTo>
                    <a:lnTo>
                      <a:pt x="173" y="336"/>
                    </a:lnTo>
                    <a:lnTo>
                      <a:pt x="173" y="336"/>
                    </a:lnTo>
                    <a:lnTo>
                      <a:pt x="175" y="336"/>
                    </a:lnTo>
                    <a:lnTo>
                      <a:pt x="175" y="334"/>
                    </a:lnTo>
                    <a:lnTo>
                      <a:pt x="175" y="334"/>
                    </a:lnTo>
                    <a:lnTo>
                      <a:pt x="175" y="332"/>
                    </a:lnTo>
                    <a:lnTo>
                      <a:pt x="173" y="332"/>
                    </a:lnTo>
                    <a:lnTo>
                      <a:pt x="173" y="331"/>
                    </a:lnTo>
                    <a:lnTo>
                      <a:pt x="173" y="331"/>
                    </a:lnTo>
                    <a:lnTo>
                      <a:pt x="172" y="331"/>
                    </a:lnTo>
                    <a:lnTo>
                      <a:pt x="172" y="331"/>
                    </a:lnTo>
                    <a:lnTo>
                      <a:pt x="170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8" y="332"/>
                    </a:lnTo>
                    <a:lnTo>
                      <a:pt x="166" y="332"/>
                    </a:lnTo>
                    <a:lnTo>
                      <a:pt x="166" y="332"/>
                    </a:lnTo>
                    <a:lnTo>
                      <a:pt x="166" y="331"/>
                    </a:lnTo>
                    <a:lnTo>
                      <a:pt x="166" y="331"/>
                    </a:lnTo>
                    <a:lnTo>
                      <a:pt x="168" y="331"/>
                    </a:lnTo>
                    <a:lnTo>
                      <a:pt x="168" y="331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68" y="329"/>
                    </a:lnTo>
                    <a:lnTo>
                      <a:pt x="170" y="325"/>
                    </a:lnTo>
                    <a:lnTo>
                      <a:pt x="172" y="323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2"/>
                    </a:lnTo>
                    <a:lnTo>
                      <a:pt x="172" y="320"/>
                    </a:lnTo>
                    <a:lnTo>
                      <a:pt x="172" y="320"/>
                    </a:lnTo>
                    <a:lnTo>
                      <a:pt x="172" y="318"/>
                    </a:lnTo>
                    <a:lnTo>
                      <a:pt x="172" y="318"/>
                    </a:lnTo>
                    <a:lnTo>
                      <a:pt x="170" y="318"/>
                    </a:lnTo>
                    <a:lnTo>
                      <a:pt x="170" y="31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2" y="314"/>
                    </a:lnTo>
                    <a:lnTo>
                      <a:pt x="173" y="314"/>
                    </a:lnTo>
                    <a:lnTo>
                      <a:pt x="173" y="314"/>
                    </a:lnTo>
                    <a:lnTo>
                      <a:pt x="173" y="313"/>
                    </a:lnTo>
                    <a:lnTo>
                      <a:pt x="175" y="313"/>
                    </a:lnTo>
                    <a:lnTo>
                      <a:pt x="175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7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79" y="313"/>
                    </a:lnTo>
                    <a:lnTo>
                      <a:pt x="181" y="313"/>
                    </a:lnTo>
                    <a:lnTo>
                      <a:pt x="183" y="314"/>
                    </a:lnTo>
                    <a:lnTo>
                      <a:pt x="183" y="314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4" y="316"/>
                    </a:lnTo>
                    <a:lnTo>
                      <a:pt x="186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0" y="316"/>
                    </a:lnTo>
                    <a:lnTo>
                      <a:pt x="192" y="316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4"/>
                    </a:lnTo>
                    <a:lnTo>
                      <a:pt x="192" y="313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8" y="313"/>
                    </a:lnTo>
                    <a:lnTo>
                      <a:pt x="186" y="313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6" y="311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4" y="309"/>
                    </a:lnTo>
                    <a:lnTo>
                      <a:pt x="186" y="309"/>
                    </a:lnTo>
                    <a:lnTo>
                      <a:pt x="186" y="309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7"/>
                    </a:lnTo>
                    <a:lnTo>
                      <a:pt x="186" y="305"/>
                    </a:lnTo>
                    <a:lnTo>
                      <a:pt x="186" y="305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3"/>
                    </a:lnTo>
                    <a:lnTo>
                      <a:pt x="188" y="302"/>
                    </a:lnTo>
                    <a:lnTo>
                      <a:pt x="188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0" y="302"/>
                    </a:lnTo>
                    <a:lnTo>
                      <a:pt x="192" y="302"/>
                    </a:lnTo>
                    <a:lnTo>
                      <a:pt x="193" y="302"/>
                    </a:lnTo>
                    <a:lnTo>
                      <a:pt x="195" y="302"/>
                    </a:lnTo>
                    <a:lnTo>
                      <a:pt x="195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197" y="302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300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8"/>
                    </a:lnTo>
                    <a:lnTo>
                      <a:pt x="201" y="296"/>
                    </a:lnTo>
                    <a:lnTo>
                      <a:pt x="199" y="296"/>
                    </a:lnTo>
                    <a:lnTo>
                      <a:pt x="199" y="294"/>
                    </a:lnTo>
                    <a:lnTo>
                      <a:pt x="199" y="294"/>
                    </a:lnTo>
                    <a:lnTo>
                      <a:pt x="197" y="293"/>
                    </a:lnTo>
                    <a:lnTo>
                      <a:pt x="197" y="293"/>
                    </a:lnTo>
                    <a:lnTo>
                      <a:pt x="197" y="291"/>
                    </a:lnTo>
                    <a:lnTo>
                      <a:pt x="197" y="289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7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5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7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199" y="284"/>
                    </a:lnTo>
                    <a:lnTo>
                      <a:pt x="201" y="284"/>
                    </a:lnTo>
                    <a:lnTo>
                      <a:pt x="201" y="285"/>
                    </a:lnTo>
                    <a:lnTo>
                      <a:pt x="201" y="285"/>
                    </a:lnTo>
                    <a:lnTo>
                      <a:pt x="202" y="285"/>
                    </a:lnTo>
                    <a:lnTo>
                      <a:pt x="202" y="285"/>
                    </a:lnTo>
                    <a:lnTo>
                      <a:pt x="202" y="287"/>
                    </a:lnTo>
                    <a:lnTo>
                      <a:pt x="202" y="287"/>
                    </a:lnTo>
                    <a:lnTo>
                      <a:pt x="204" y="287"/>
                    </a:lnTo>
                    <a:lnTo>
                      <a:pt x="206" y="287"/>
                    </a:lnTo>
                    <a:lnTo>
                      <a:pt x="208" y="287"/>
                    </a:lnTo>
                    <a:lnTo>
                      <a:pt x="210" y="287"/>
                    </a:lnTo>
                    <a:lnTo>
                      <a:pt x="210" y="289"/>
                    </a:lnTo>
                    <a:lnTo>
                      <a:pt x="210" y="289"/>
                    </a:lnTo>
                    <a:lnTo>
                      <a:pt x="211" y="289"/>
                    </a:lnTo>
                    <a:lnTo>
                      <a:pt x="211" y="289"/>
                    </a:lnTo>
                    <a:lnTo>
                      <a:pt x="213" y="289"/>
                    </a:lnTo>
                    <a:lnTo>
                      <a:pt x="213" y="289"/>
                    </a:lnTo>
                    <a:lnTo>
                      <a:pt x="215" y="289"/>
                    </a:lnTo>
                    <a:lnTo>
                      <a:pt x="215" y="289"/>
                    </a:lnTo>
                    <a:lnTo>
                      <a:pt x="215" y="287"/>
                    </a:lnTo>
                    <a:lnTo>
                      <a:pt x="217" y="287"/>
                    </a:lnTo>
                    <a:lnTo>
                      <a:pt x="217" y="287"/>
                    </a:lnTo>
                    <a:lnTo>
                      <a:pt x="217" y="285"/>
                    </a:lnTo>
                    <a:lnTo>
                      <a:pt x="217" y="285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4"/>
                    </a:lnTo>
                    <a:lnTo>
                      <a:pt x="217" y="282"/>
                    </a:lnTo>
                    <a:lnTo>
                      <a:pt x="217" y="282"/>
                    </a:lnTo>
                    <a:lnTo>
                      <a:pt x="215" y="282"/>
                    </a:lnTo>
                    <a:lnTo>
                      <a:pt x="215" y="282"/>
                    </a:lnTo>
                    <a:lnTo>
                      <a:pt x="213" y="280"/>
                    </a:lnTo>
                    <a:lnTo>
                      <a:pt x="213" y="280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1" y="278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3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6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5"/>
                    </a:lnTo>
                    <a:lnTo>
                      <a:pt x="215" y="273"/>
                    </a:lnTo>
                    <a:lnTo>
                      <a:pt x="215" y="273"/>
                    </a:lnTo>
                    <a:lnTo>
                      <a:pt x="217" y="271"/>
                    </a:lnTo>
                    <a:lnTo>
                      <a:pt x="217" y="269"/>
                    </a:lnTo>
                    <a:lnTo>
                      <a:pt x="217" y="269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7" y="267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19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5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1" y="264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4" y="265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6" y="267"/>
                    </a:lnTo>
                    <a:lnTo>
                      <a:pt x="228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69"/>
                    </a:lnTo>
                    <a:lnTo>
                      <a:pt x="230" y="271"/>
                    </a:lnTo>
                    <a:lnTo>
                      <a:pt x="231" y="271"/>
                    </a:lnTo>
                    <a:lnTo>
                      <a:pt x="231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3" y="271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5" y="269"/>
                    </a:lnTo>
                    <a:lnTo>
                      <a:pt x="237" y="269"/>
                    </a:lnTo>
                    <a:lnTo>
                      <a:pt x="237" y="267"/>
                    </a:lnTo>
                    <a:lnTo>
                      <a:pt x="237" y="267"/>
                    </a:lnTo>
                    <a:lnTo>
                      <a:pt x="239" y="267"/>
                    </a:lnTo>
                    <a:lnTo>
                      <a:pt x="239" y="267"/>
                    </a:lnTo>
                    <a:lnTo>
                      <a:pt x="239" y="265"/>
                    </a:lnTo>
                    <a:lnTo>
                      <a:pt x="239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7" y="265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5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4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3" y="262"/>
                    </a:lnTo>
                    <a:lnTo>
                      <a:pt x="235" y="262"/>
                    </a:lnTo>
                    <a:lnTo>
                      <a:pt x="235" y="262"/>
                    </a:lnTo>
                    <a:lnTo>
                      <a:pt x="237" y="262"/>
                    </a:lnTo>
                    <a:lnTo>
                      <a:pt x="239" y="262"/>
                    </a:lnTo>
                    <a:lnTo>
                      <a:pt x="239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2"/>
                    </a:lnTo>
                    <a:lnTo>
                      <a:pt x="240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60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8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6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5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2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3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5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4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6" y="256"/>
                    </a:lnTo>
                    <a:lnTo>
                      <a:pt x="248" y="256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5"/>
                    </a:lnTo>
                    <a:lnTo>
                      <a:pt x="248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49" y="253"/>
                    </a:lnTo>
                    <a:lnTo>
                      <a:pt x="251" y="253"/>
                    </a:lnTo>
                    <a:lnTo>
                      <a:pt x="251" y="253"/>
                    </a:lnTo>
                    <a:lnTo>
                      <a:pt x="253" y="253"/>
                    </a:lnTo>
                    <a:lnTo>
                      <a:pt x="255" y="253"/>
                    </a:lnTo>
                    <a:lnTo>
                      <a:pt x="255" y="253"/>
                    </a:lnTo>
                    <a:lnTo>
                      <a:pt x="257" y="253"/>
                    </a:lnTo>
                    <a:lnTo>
                      <a:pt x="257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58" y="253"/>
                    </a:lnTo>
                    <a:lnTo>
                      <a:pt x="260" y="251"/>
                    </a:lnTo>
                    <a:lnTo>
                      <a:pt x="260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2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49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4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51"/>
                    </a:lnTo>
                    <a:lnTo>
                      <a:pt x="266" y="249"/>
                    </a:lnTo>
                    <a:lnTo>
                      <a:pt x="266" y="247"/>
                    </a:lnTo>
                    <a:lnTo>
                      <a:pt x="266" y="247"/>
                    </a:lnTo>
                    <a:lnTo>
                      <a:pt x="268" y="247"/>
                    </a:lnTo>
                    <a:lnTo>
                      <a:pt x="268" y="247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8" y="246"/>
                    </a:lnTo>
                    <a:lnTo>
                      <a:pt x="269" y="246"/>
                    </a:lnTo>
                    <a:lnTo>
                      <a:pt x="269" y="246"/>
                    </a:lnTo>
                    <a:lnTo>
                      <a:pt x="271" y="246"/>
                    </a:lnTo>
                    <a:lnTo>
                      <a:pt x="273" y="246"/>
                    </a:lnTo>
                    <a:lnTo>
                      <a:pt x="273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5" y="246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7" y="244"/>
                    </a:lnTo>
                    <a:lnTo>
                      <a:pt x="275" y="244"/>
                    </a:lnTo>
                    <a:lnTo>
                      <a:pt x="275" y="242"/>
                    </a:lnTo>
                    <a:lnTo>
                      <a:pt x="273" y="242"/>
                    </a:lnTo>
                    <a:lnTo>
                      <a:pt x="273" y="240"/>
                    </a:lnTo>
                    <a:lnTo>
                      <a:pt x="271" y="240"/>
                    </a:lnTo>
                    <a:lnTo>
                      <a:pt x="271" y="240"/>
                    </a:lnTo>
                    <a:lnTo>
                      <a:pt x="271" y="238"/>
                    </a:lnTo>
                    <a:lnTo>
                      <a:pt x="271" y="238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1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3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5" y="237"/>
                    </a:lnTo>
                    <a:lnTo>
                      <a:pt x="277" y="237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5" y="235"/>
                    </a:lnTo>
                    <a:lnTo>
                      <a:pt x="277" y="235"/>
                    </a:lnTo>
                    <a:lnTo>
                      <a:pt x="277" y="235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7" y="233"/>
                    </a:lnTo>
                    <a:lnTo>
                      <a:pt x="278" y="233"/>
                    </a:lnTo>
                    <a:lnTo>
                      <a:pt x="278" y="233"/>
                    </a:lnTo>
                    <a:lnTo>
                      <a:pt x="278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80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31"/>
                    </a:lnTo>
                    <a:lnTo>
                      <a:pt x="278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9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7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78" y="228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0" y="226"/>
                    </a:lnTo>
                    <a:lnTo>
                      <a:pt x="282" y="226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6" y="222"/>
                    </a:lnTo>
                    <a:lnTo>
                      <a:pt x="286" y="220"/>
                    </a:lnTo>
                    <a:lnTo>
                      <a:pt x="286" y="220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7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89" y="218"/>
                    </a:lnTo>
                    <a:lnTo>
                      <a:pt x="291" y="218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1" y="222"/>
                    </a:lnTo>
                    <a:lnTo>
                      <a:pt x="291" y="222"/>
                    </a:lnTo>
                    <a:lnTo>
                      <a:pt x="293" y="224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6"/>
                    </a:lnTo>
                    <a:lnTo>
                      <a:pt x="295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4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6" y="222"/>
                    </a:lnTo>
                    <a:lnTo>
                      <a:pt x="295" y="222"/>
                    </a:lnTo>
                    <a:lnTo>
                      <a:pt x="295" y="222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5" y="220"/>
                    </a:lnTo>
                    <a:lnTo>
                      <a:pt x="296" y="218"/>
                    </a:lnTo>
                    <a:lnTo>
                      <a:pt x="296" y="218"/>
                    </a:lnTo>
                    <a:lnTo>
                      <a:pt x="300" y="217"/>
                    </a:lnTo>
                    <a:lnTo>
                      <a:pt x="300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2" y="215"/>
                    </a:lnTo>
                    <a:lnTo>
                      <a:pt x="300" y="213"/>
                    </a:lnTo>
                    <a:lnTo>
                      <a:pt x="300" y="213"/>
                    </a:lnTo>
                    <a:lnTo>
                      <a:pt x="298" y="213"/>
                    </a:lnTo>
                    <a:lnTo>
                      <a:pt x="298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6" y="213"/>
                    </a:lnTo>
                    <a:lnTo>
                      <a:pt x="295" y="213"/>
                    </a:lnTo>
                    <a:lnTo>
                      <a:pt x="295" y="213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5"/>
                    </a:lnTo>
                    <a:lnTo>
                      <a:pt x="293" y="213"/>
                    </a:lnTo>
                    <a:lnTo>
                      <a:pt x="291" y="213"/>
                    </a:lnTo>
                    <a:lnTo>
                      <a:pt x="291" y="211"/>
                    </a:lnTo>
                    <a:lnTo>
                      <a:pt x="291" y="211"/>
                    </a:lnTo>
                    <a:lnTo>
                      <a:pt x="291" y="209"/>
                    </a:lnTo>
                    <a:lnTo>
                      <a:pt x="291" y="209"/>
                    </a:lnTo>
                    <a:lnTo>
                      <a:pt x="293" y="208"/>
                    </a:lnTo>
                    <a:lnTo>
                      <a:pt x="293" y="208"/>
                    </a:lnTo>
                    <a:lnTo>
                      <a:pt x="295" y="206"/>
                    </a:lnTo>
                    <a:lnTo>
                      <a:pt x="295" y="206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5" y="204"/>
                    </a:lnTo>
                    <a:lnTo>
                      <a:pt x="296" y="204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2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6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200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199"/>
                    </a:lnTo>
                    <a:lnTo>
                      <a:pt x="295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3" y="200"/>
                    </a:lnTo>
                    <a:lnTo>
                      <a:pt x="291" y="200"/>
                    </a:lnTo>
                    <a:lnTo>
                      <a:pt x="291" y="200"/>
                    </a:lnTo>
                    <a:lnTo>
                      <a:pt x="289" y="199"/>
                    </a:lnTo>
                    <a:lnTo>
                      <a:pt x="287" y="199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7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89" y="197"/>
                    </a:lnTo>
                    <a:lnTo>
                      <a:pt x="291" y="197"/>
                    </a:lnTo>
                    <a:lnTo>
                      <a:pt x="291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7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3" y="195"/>
                    </a:lnTo>
                    <a:lnTo>
                      <a:pt x="291" y="195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3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89" y="191"/>
                    </a:lnTo>
                    <a:lnTo>
                      <a:pt x="289" y="190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9" y="188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7" y="186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4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6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2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80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9"/>
                    </a:lnTo>
                    <a:lnTo>
                      <a:pt x="287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7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5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3"/>
                    </a:lnTo>
                    <a:lnTo>
                      <a:pt x="286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4" y="171"/>
                    </a:lnTo>
                    <a:lnTo>
                      <a:pt x="282" y="171"/>
                    </a:lnTo>
                    <a:lnTo>
                      <a:pt x="282" y="171"/>
                    </a:lnTo>
                    <a:lnTo>
                      <a:pt x="282" y="173"/>
                    </a:lnTo>
                    <a:lnTo>
                      <a:pt x="282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80" y="175"/>
                    </a:lnTo>
                    <a:lnTo>
                      <a:pt x="278" y="175"/>
                    </a:lnTo>
                    <a:lnTo>
                      <a:pt x="278" y="175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8" y="173"/>
                    </a:lnTo>
                    <a:lnTo>
                      <a:pt x="277" y="173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1"/>
                    </a:lnTo>
                    <a:lnTo>
                      <a:pt x="277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5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3" y="173"/>
                    </a:lnTo>
                    <a:lnTo>
                      <a:pt x="271" y="173"/>
                    </a:lnTo>
                    <a:lnTo>
                      <a:pt x="271" y="173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1"/>
                    </a:lnTo>
                    <a:lnTo>
                      <a:pt x="271" y="170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9" y="168"/>
                    </a:lnTo>
                    <a:lnTo>
                      <a:pt x="269" y="168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69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1" y="166"/>
                    </a:lnTo>
                    <a:lnTo>
                      <a:pt x="273" y="166"/>
                    </a:lnTo>
                    <a:lnTo>
                      <a:pt x="273" y="166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8"/>
                    </a:lnTo>
                    <a:lnTo>
                      <a:pt x="275" y="166"/>
                    </a:lnTo>
                    <a:lnTo>
                      <a:pt x="277" y="166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4"/>
                    </a:lnTo>
                    <a:lnTo>
                      <a:pt x="277" y="162"/>
                    </a:lnTo>
                    <a:lnTo>
                      <a:pt x="277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5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3" y="162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1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3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5" y="161"/>
                    </a:lnTo>
                    <a:lnTo>
                      <a:pt x="277" y="161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9"/>
                    </a:lnTo>
                    <a:lnTo>
                      <a:pt x="277" y="157"/>
                    </a:lnTo>
                    <a:lnTo>
                      <a:pt x="277" y="157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5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7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5" y="153"/>
                    </a:lnTo>
                    <a:lnTo>
                      <a:pt x="273" y="153"/>
                    </a:lnTo>
                    <a:lnTo>
                      <a:pt x="273" y="153"/>
                    </a:lnTo>
                    <a:lnTo>
                      <a:pt x="271" y="153"/>
                    </a:lnTo>
                    <a:lnTo>
                      <a:pt x="271" y="153"/>
                    </a:lnTo>
                    <a:lnTo>
                      <a:pt x="271" y="155"/>
                    </a:lnTo>
                    <a:lnTo>
                      <a:pt x="271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5"/>
                    </a:lnTo>
                    <a:lnTo>
                      <a:pt x="269" y="157"/>
                    </a:lnTo>
                    <a:lnTo>
                      <a:pt x="269" y="157"/>
                    </a:lnTo>
                    <a:lnTo>
                      <a:pt x="268" y="157"/>
                    </a:lnTo>
                    <a:lnTo>
                      <a:pt x="268" y="155"/>
                    </a:lnTo>
                    <a:lnTo>
                      <a:pt x="266" y="155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3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4" y="152"/>
                    </a:lnTo>
                    <a:lnTo>
                      <a:pt x="262" y="150"/>
                    </a:lnTo>
                    <a:lnTo>
                      <a:pt x="262" y="150"/>
                    </a:lnTo>
                    <a:lnTo>
                      <a:pt x="262" y="148"/>
                    </a:lnTo>
                    <a:lnTo>
                      <a:pt x="262" y="148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6"/>
                    </a:lnTo>
                    <a:lnTo>
                      <a:pt x="264" y="144"/>
                    </a:lnTo>
                    <a:lnTo>
                      <a:pt x="264" y="144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4" y="142"/>
                    </a:lnTo>
                    <a:lnTo>
                      <a:pt x="262" y="142"/>
                    </a:lnTo>
                    <a:lnTo>
                      <a:pt x="262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60" y="142"/>
                    </a:lnTo>
                    <a:lnTo>
                      <a:pt x="258" y="142"/>
                    </a:lnTo>
                    <a:lnTo>
                      <a:pt x="257" y="142"/>
                    </a:lnTo>
                    <a:lnTo>
                      <a:pt x="257" y="142"/>
                    </a:lnTo>
                    <a:lnTo>
                      <a:pt x="255" y="142"/>
                    </a:lnTo>
                    <a:lnTo>
                      <a:pt x="255" y="142"/>
                    </a:lnTo>
                    <a:lnTo>
                      <a:pt x="255" y="141"/>
                    </a:lnTo>
                    <a:lnTo>
                      <a:pt x="255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7" y="141"/>
                    </a:lnTo>
                    <a:lnTo>
                      <a:pt x="258" y="141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9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8" y="137"/>
                    </a:lnTo>
                    <a:lnTo>
                      <a:pt x="257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5" y="137"/>
                    </a:lnTo>
                    <a:lnTo>
                      <a:pt x="253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51" y="137"/>
                    </a:lnTo>
                    <a:lnTo>
                      <a:pt x="249" y="137"/>
                    </a:lnTo>
                    <a:lnTo>
                      <a:pt x="249" y="137"/>
                    </a:lnTo>
                    <a:lnTo>
                      <a:pt x="249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5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5" y="133"/>
                    </a:lnTo>
                    <a:lnTo>
                      <a:pt x="257" y="133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7" y="132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58" y="130"/>
                    </a:lnTo>
                    <a:lnTo>
                      <a:pt x="258" y="128"/>
                    </a:lnTo>
                    <a:lnTo>
                      <a:pt x="257" y="128"/>
                    </a:lnTo>
                    <a:lnTo>
                      <a:pt x="257" y="128"/>
                    </a:lnTo>
                    <a:lnTo>
                      <a:pt x="255" y="130"/>
                    </a:lnTo>
                    <a:lnTo>
                      <a:pt x="255" y="130"/>
                    </a:lnTo>
                    <a:lnTo>
                      <a:pt x="253" y="130"/>
                    </a:lnTo>
                    <a:lnTo>
                      <a:pt x="253" y="130"/>
                    </a:lnTo>
                    <a:lnTo>
                      <a:pt x="253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51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2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30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8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49" y="126"/>
                    </a:lnTo>
                    <a:lnTo>
                      <a:pt x="251" y="126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4"/>
                    </a:lnTo>
                    <a:lnTo>
                      <a:pt x="251" y="123"/>
                    </a:lnTo>
                    <a:lnTo>
                      <a:pt x="251" y="123"/>
                    </a:lnTo>
                    <a:lnTo>
                      <a:pt x="249" y="123"/>
                    </a:lnTo>
                    <a:lnTo>
                      <a:pt x="249" y="123"/>
                    </a:lnTo>
                    <a:lnTo>
                      <a:pt x="249" y="121"/>
                    </a:lnTo>
                    <a:lnTo>
                      <a:pt x="248" y="121"/>
                    </a:lnTo>
                    <a:lnTo>
                      <a:pt x="248" y="123"/>
                    </a:lnTo>
                    <a:lnTo>
                      <a:pt x="246" y="123"/>
                    </a:lnTo>
                    <a:lnTo>
                      <a:pt x="246" y="123"/>
                    </a:lnTo>
                    <a:lnTo>
                      <a:pt x="244" y="123"/>
                    </a:lnTo>
                    <a:lnTo>
                      <a:pt x="244" y="123"/>
                    </a:lnTo>
                    <a:lnTo>
                      <a:pt x="244" y="121"/>
                    </a:lnTo>
                    <a:lnTo>
                      <a:pt x="244" y="121"/>
                    </a:lnTo>
                    <a:lnTo>
                      <a:pt x="244" y="119"/>
                    </a:lnTo>
                    <a:lnTo>
                      <a:pt x="244" y="119"/>
                    </a:lnTo>
                    <a:lnTo>
                      <a:pt x="242" y="117"/>
                    </a:lnTo>
                    <a:lnTo>
                      <a:pt x="242" y="115"/>
                    </a:lnTo>
                    <a:lnTo>
                      <a:pt x="242" y="115"/>
                    </a:lnTo>
                    <a:lnTo>
                      <a:pt x="240" y="115"/>
                    </a:lnTo>
                    <a:lnTo>
                      <a:pt x="240" y="115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40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9" y="114"/>
                    </a:lnTo>
                    <a:lnTo>
                      <a:pt x="237" y="114"/>
                    </a:lnTo>
                    <a:lnTo>
                      <a:pt x="237" y="114"/>
                    </a:lnTo>
                    <a:lnTo>
                      <a:pt x="237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5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31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30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8" y="112"/>
                    </a:lnTo>
                    <a:lnTo>
                      <a:pt x="226" y="112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8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6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4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2" y="104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1" y="103"/>
                    </a:lnTo>
                    <a:lnTo>
                      <a:pt x="222" y="103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2" y="101"/>
                    </a:lnTo>
                    <a:lnTo>
                      <a:pt x="221" y="101"/>
                    </a:lnTo>
                    <a:lnTo>
                      <a:pt x="221" y="101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1" y="99"/>
                    </a:lnTo>
                    <a:lnTo>
                      <a:pt x="222" y="99"/>
                    </a:lnTo>
                    <a:lnTo>
                      <a:pt x="222" y="97"/>
                    </a:lnTo>
                    <a:lnTo>
                      <a:pt x="222" y="97"/>
                    </a:lnTo>
                    <a:lnTo>
                      <a:pt x="221" y="97"/>
                    </a:lnTo>
                    <a:lnTo>
                      <a:pt x="221" y="97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21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9" y="95"/>
                    </a:lnTo>
                    <a:lnTo>
                      <a:pt x="217" y="95"/>
                    </a:lnTo>
                    <a:lnTo>
                      <a:pt x="217" y="94"/>
                    </a:lnTo>
                    <a:lnTo>
                      <a:pt x="217" y="94"/>
                    </a:lnTo>
                    <a:lnTo>
                      <a:pt x="219" y="94"/>
                    </a:lnTo>
                    <a:lnTo>
                      <a:pt x="219" y="94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7" y="92"/>
                    </a:lnTo>
                    <a:lnTo>
                      <a:pt x="217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90"/>
                    </a:lnTo>
                    <a:lnTo>
                      <a:pt x="215" y="88"/>
                    </a:lnTo>
                    <a:lnTo>
                      <a:pt x="215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8"/>
                    </a:lnTo>
                    <a:lnTo>
                      <a:pt x="213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6"/>
                    </a:lnTo>
                    <a:lnTo>
                      <a:pt x="211" y="85"/>
                    </a:lnTo>
                    <a:lnTo>
                      <a:pt x="211" y="85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1" y="83"/>
                    </a:lnTo>
                    <a:lnTo>
                      <a:pt x="210" y="81"/>
                    </a:lnTo>
                    <a:lnTo>
                      <a:pt x="210" y="81"/>
                    </a:lnTo>
                    <a:lnTo>
                      <a:pt x="208" y="81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9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08" y="77"/>
                    </a:lnTo>
                    <a:lnTo>
                      <a:pt x="210" y="77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6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10" y="74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2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08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0" y="70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8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1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3" y="67"/>
                    </a:lnTo>
                    <a:lnTo>
                      <a:pt x="215" y="67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5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5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7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3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61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19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1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9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7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2" y="56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4"/>
                    </a:lnTo>
                    <a:lnTo>
                      <a:pt x="224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2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6" y="50"/>
                    </a:lnTo>
                    <a:lnTo>
                      <a:pt x="228" y="50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6" y="48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28" y="48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0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1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7"/>
                    </a:lnTo>
                    <a:lnTo>
                      <a:pt x="233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5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7" y="45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39" y="43"/>
                    </a:lnTo>
                    <a:lnTo>
                      <a:pt x="240" y="43"/>
                    </a:lnTo>
                    <a:lnTo>
                      <a:pt x="240" y="41"/>
                    </a:lnTo>
                    <a:lnTo>
                      <a:pt x="240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2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4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6" y="41"/>
                    </a:lnTo>
                    <a:lnTo>
                      <a:pt x="248" y="41"/>
                    </a:lnTo>
                    <a:lnTo>
                      <a:pt x="248" y="41"/>
                    </a:lnTo>
                    <a:lnTo>
                      <a:pt x="249" y="41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49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1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3" y="39"/>
                    </a:lnTo>
                    <a:lnTo>
                      <a:pt x="255" y="39"/>
                    </a:lnTo>
                    <a:lnTo>
                      <a:pt x="255" y="39"/>
                    </a:lnTo>
                    <a:lnTo>
                      <a:pt x="255" y="38"/>
                    </a:lnTo>
                    <a:lnTo>
                      <a:pt x="255" y="38"/>
                    </a:lnTo>
                    <a:lnTo>
                      <a:pt x="255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7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58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6"/>
                    </a:lnTo>
                    <a:lnTo>
                      <a:pt x="260" y="34"/>
                    </a:lnTo>
                    <a:lnTo>
                      <a:pt x="260" y="34"/>
                    </a:lnTo>
                    <a:lnTo>
                      <a:pt x="262" y="34"/>
                    </a:lnTo>
                    <a:lnTo>
                      <a:pt x="262" y="32"/>
                    </a:lnTo>
                    <a:lnTo>
                      <a:pt x="262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4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2"/>
                    </a:lnTo>
                    <a:lnTo>
                      <a:pt x="266" y="30"/>
                    </a:lnTo>
                    <a:lnTo>
                      <a:pt x="266" y="30"/>
                    </a:lnTo>
                    <a:lnTo>
                      <a:pt x="268" y="30"/>
                    </a:lnTo>
                    <a:lnTo>
                      <a:pt x="268" y="30"/>
                    </a:lnTo>
                    <a:lnTo>
                      <a:pt x="268" y="29"/>
                    </a:lnTo>
                    <a:lnTo>
                      <a:pt x="268" y="29"/>
                    </a:lnTo>
                    <a:lnTo>
                      <a:pt x="268" y="27"/>
                    </a:lnTo>
                    <a:lnTo>
                      <a:pt x="268" y="27"/>
                    </a:lnTo>
                    <a:lnTo>
                      <a:pt x="266" y="27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5"/>
                    </a:lnTo>
                    <a:lnTo>
                      <a:pt x="266" y="23"/>
                    </a:lnTo>
                    <a:lnTo>
                      <a:pt x="264" y="23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21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9"/>
                    </a:lnTo>
                    <a:lnTo>
                      <a:pt x="264" y="18"/>
                    </a:lnTo>
                    <a:lnTo>
                      <a:pt x="264" y="18"/>
                    </a:lnTo>
                    <a:lnTo>
                      <a:pt x="264" y="16"/>
                    </a:lnTo>
                    <a:lnTo>
                      <a:pt x="264" y="16"/>
                    </a:lnTo>
                    <a:lnTo>
                      <a:pt x="264" y="14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60" y="14"/>
                    </a:lnTo>
                    <a:lnTo>
                      <a:pt x="258" y="14"/>
                    </a:lnTo>
                    <a:lnTo>
                      <a:pt x="258" y="12"/>
                    </a:lnTo>
                    <a:lnTo>
                      <a:pt x="260" y="12"/>
                    </a:lnTo>
                    <a:lnTo>
                      <a:pt x="260" y="12"/>
                    </a:lnTo>
                    <a:lnTo>
                      <a:pt x="260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4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6" y="12"/>
                    </a:lnTo>
                    <a:lnTo>
                      <a:pt x="268" y="10"/>
                    </a:lnTo>
                    <a:lnTo>
                      <a:pt x="268" y="10"/>
                    </a:lnTo>
                    <a:lnTo>
                      <a:pt x="269" y="10"/>
                    </a:lnTo>
                    <a:lnTo>
                      <a:pt x="269" y="10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3" y="10"/>
                    </a:lnTo>
                    <a:lnTo>
                      <a:pt x="273" y="10"/>
                    </a:lnTo>
                    <a:lnTo>
                      <a:pt x="273" y="9"/>
                    </a:lnTo>
                    <a:lnTo>
                      <a:pt x="275" y="9"/>
                    </a:lnTo>
                    <a:lnTo>
                      <a:pt x="277" y="9"/>
                    </a:lnTo>
                    <a:lnTo>
                      <a:pt x="278" y="9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7"/>
                    </a:lnTo>
                    <a:lnTo>
                      <a:pt x="280" y="5"/>
                    </a:lnTo>
                    <a:lnTo>
                      <a:pt x="280" y="5"/>
                    </a:lnTo>
                    <a:lnTo>
                      <a:pt x="278" y="5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3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7" y="1"/>
                    </a:lnTo>
                    <a:lnTo>
                      <a:pt x="278" y="1"/>
                    </a:lnTo>
                    <a:lnTo>
                      <a:pt x="280" y="1"/>
                    </a:lnTo>
                    <a:lnTo>
                      <a:pt x="280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2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4" y="1"/>
                    </a:lnTo>
                    <a:lnTo>
                      <a:pt x="286" y="1"/>
                    </a:lnTo>
                    <a:lnTo>
                      <a:pt x="286" y="1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7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0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89" y="1"/>
                    </a:lnTo>
                    <a:lnTo>
                      <a:pt x="291" y="1"/>
                    </a:lnTo>
                    <a:lnTo>
                      <a:pt x="291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1"/>
                    </a:lnTo>
                    <a:lnTo>
                      <a:pt x="293" y="3"/>
                    </a:lnTo>
                    <a:lnTo>
                      <a:pt x="293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5" y="3"/>
                    </a:lnTo>
                    <a:lnTo>
                      <a:pt x="296" y="3"/>
                    </a:lnTo>
                    <a:lnTo>
                      <a:pt x="296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298" y="3"/>
                    </a:lnTo>
                    <a:lnTo>
                      <a:pt x="300" y="3"/>
                    </a:lnTo>
                    <a:lnTo>
                      <a:pt x="300" y="3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5"/>
                    </a:lnTo>
                    <a:lnTo>
                      <a:pt x="302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4" y="3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6" y="5"/>
                    </a:lnTo>
                    <a:lnTo>
                      <a:pt x="307" y="5"/>
                    </a:lnTo>
                    <a:lnTo>
                      <a:pt x="307" y="5"/>
                    </a:lnTo>
                    <a:lnTo>
                      <a:pt x="309" y="5"/>
                    </a:lnTo>
                    <a:lnTo>
                      <a:pt x="309" y="5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1" y="7"/>
                    </a:lnTo>
                    <a:lnTo>
                      <a:pt x="313" y="7"/>
                    </a:lnTo>
                    <a:lnTo>
                      <a:pt x="313" y="5"/>
                    </a:lnTo>
                    <a:lnTo>
                      <a:pt x="313" y="5"/>
                    </a:lnTo>
                    <a:lnTo>
                      <a:pt x="315" y="5"/>
                    </a:lnTo>
                    <a:lnTo>
                      <a:pt x="315" y="5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5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6" y="7"/>
                    </a:lnTo>
                    <a:lnTo>
                      <a:pt x="318" y="7"/>
                    </a:lnTo>
                    <a:lnTo>
                      <a:pt x="318" y="7"/>
                    </a:lnTo>
                    <a:lnTo>
                      <a:pt x="318" y="9"/>
                    </a:lnTo>
                    <a:lnTo>
                      <a:pt x="318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0" y="9"/>
                    </a:lnTo>
                    <a:lnTo>
                      <a:pt x="322" y="9"/>
                    </a:lnTo>
                    <a:lnTo>
                      <a:pt x="322" y="9"/>
                    </a:lnTo>
                    <a:lnTo>
                      <a:pt x="322" y="10"/>
                    </a:lnTo>
                    <a:lnTo>
                      <a:pt x="322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4" y="10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2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5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9" y="14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29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0"/>
                    </a:lnTo>
                    <a:lnTo>
                      <a:pt x="331" y="10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2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1" y="14"/>
                    </a:lnTo>
                    <a:lnTo>
                      <a:pt x="333" y="14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3" y="16"/>
                    </a:lnTo>
                    <a:lnTo>
                      <a:pt x="334" y="16"/>
                    </a:lnTo>
                    <a:lnTo>
                      <a:pt x="334" y="14"/>
                    </a:lnTo>
                    <a:lnTo>
                      <a:pt x="334" y="14"/>
                    </a:lnTo>
                    <a:lnTo>
                      <a:pt x="334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6" y="12"/>
                    </a:lnTo>
                    <a:lnTo>
                      <a:pt x="338" y="12"/>
                    </a:lnTo>
                    <a:lnTo>
                      <a:pt x="338" y="12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4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6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38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0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2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8"/>
                    </a:lnTo>
                    <a:lnTo>
                      <a:pt x="344" y="19"/>
                    </a:lnTo>
                    <a:lnTo>
                      <a:pt x="344" y="19"/>
                    </a:lnTo>
                    <a:lnTo>
                      <a:pt x="344" y="21"/>
                    </a:lnTo>
                    <a:lnTo>
                      <a:pt x="344" y="21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5" y="19"/>
                    </a:lnTo>
                    <a:lnTo>
                      <a:pt x="347" y="19"/>
                    </a:lnTo>
                    <a:lnTo>
                      <a:pt x="347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1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5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7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49" y="23"/>
                    </a:lnTo>
                    <a:lnTo>
                      <a:pt x="351" y="23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3"/>
                    </a:lnTo>
                    <a:lnTo>
                      <a:pt x="351" y="25"/>
                    </a:lnTo>
                    <a:lnTo>
                      <a:pt x="353" y="25"/>
                    </a:lnTo>
                    <a:lnTo>
                      <a:pt x="353" y="25"/>
                    </a:lnTo>
                    <a:lnTo>
                      <a:pt x="354" y="25"/>
                    </a:lnTo>
                    <a:lnTo>
                      <a:pt x="354" y="25"/>
                    </a:lnTo>
                    <a:lnTo>
                      <a:pt x="354" y="27"/>
                    </a:lnTo>
                    <a:lnTo>
                      <a:pt x="354" y="27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5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6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58" y="23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0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2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5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3" y="23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5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7"/>
                    </a:lnTo>
                    <a:lnTo>
                      <a:pt x="365" y="29"/>
                    </a:lnTo>
                    <a:lnTo>
                      <a:pt x="367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7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0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7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69" y="32"/>
                    </a:lnTo>
                    <a:lnTo>
                      <a:pt x="371" y="32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1" y="34"/>
                    </a:lnTo>
                    <a:lnTo>
                      <a:pt x="372" y="34"/>
                    </a:lnTo>
                    <a:lnTo>
                      <a:pt x="372" y="34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6"/>
                    </a:lnTo>
                    <a:lnTo>
                      <a:pt x="372" y="38"/>
                    </a:lnTo>
                    <a:lnTo>
                      <a:pt x="372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71" y="38"/>
                    </a:lnTo>
                    <a:lnTo>
                      <a:pt x="369" y="38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39"/>
                    </a:lnTo>
                    <a:lnTo>
                      <a:pt x="369" y="41"/>
                    </a:lnTo>
                    <a:lnTo>
                      <a:pt x="369" y="41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3"/>
                    </a:lnTo>
                    <a:lnTo>
                      <a:pt x="367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5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1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2" y="43"/>
                    </a:lnTo>
                    <a:lnTo>
                      <a:pt x="363" y="43"/>
                    </a:lnTo>
                    <a:lnTo>
                      <a:pt x="363" y="45"/>
                    </a:lnTo>
                    <a:lnTo>
                      <a:pt x="363" y="45"/>
                    </a:lnTo>
                    <a:lnTo>
                      <a:pt x="363" y="47"/>
                    </a:lnTo>
                    <a:lnTo>
                      <a:pt x="363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7"/>
                    </a:lnTo>
                    <a:lnTo>
                      <a:pt x="362" y="48"/>
                    </a:lnTo>
                    <a:lnTo>
                      <a:pt x="362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60" y="48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0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58" y="52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0" y="56"/>
                    </a:lnTo>
                    <a:lnTo>
                      <a:pt x="360" y="57"/>
                    </a:lnTo>
                    <a:lnTo>
                      <a:pt x="358" y="59"/>
                    </a:lnTo>
                    <a:lnTo>
                      <a:pt x="358" y="59"/>
                    </a:lnTo>
                    <a:lnTo>
                      <a:pt x="358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6" y="61"/>
                    </a:lnTo>
                    <a:lnTo>
                      <a:pt x="354" y="61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3"/>
                    </a:lnTo>
                    <a:lnTo>
                      <a:pt x="354" y="65"/>
                    </a:lnTo>
                    <a:lnTo>
                      <a:pt x="354" y="65"/>
                    </a:lnTo>
                    <a:lnTo>
                      <a:pt x="356" y="67"/>
                    </a:lnTo>
                    <a:lnTo>
                      <a:pt x="356" y="68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0"/>
                    </a:lnTo>
                    <a:lnTo>
                      <a:pt x="358" y="72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8" y="74"/>
                    </a:lnTo>
                    <a:lnTo>
                      <a:pt x="356" y="74"/>
                    </a:lnTo>
                    <a:lnTo>
                      <a:pt x="356" y="74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6"/>
                    </a:lnTo>
                    <a:lnTo>
                      <a:pt x="354" y="77"/>
                    </a:lnTo>
                    <a:lnTo>
                      <a:pt x="354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6" y="77"/>
                    </a:lnTo>
                    <a:lnTo>
                      <a:pt x="358" y="77"/>
                    </a:lnTo>
                    <a:lnTo>
                      <a:pt x="358" y="77"/>
                    </a:lnTo>
                    <a:lnTo>
                      <a:pt x="360" y="76"/>
                    </a:lnTo>
                    <a:lnTo>
                      <a:pt x="362" y="76"/>
                    </a:lnTo>
                    <a:lnTo>
                      <a:pt x="362" y="77"/>
                    </a:lnTo>
                    <a:lnTo>
                      <a:pt x="363" y="77"/>
                    </a:lnTo>
                    <a:lnTo>
                      <a:pt x="365" y="79"/>
                    </a:lnTo>
                    <a:lnTo>
                      <a:pt x="365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79"/>
                    </a:lnTo>
                    <a:lnTo>
                      <a:pt x="363" y="81"/>
                    </a:lnTo>
                    <a:lnTo>
                      <a:pt x="362" y="83"/>
                    </a:lnTo>
                    <a:lnTo>
                      <a:pt x="360" y="85"/>
                    </a:lnTo>
                    <a:lnTo>
                      <a:pt x="360" y="85"/>
                    </a:lnTo>
                    <a:lnTo>
                      <a:pt x="360" y="86"/>
                    </a:lnTo>
                    <a:lnTo>
                      <a:pt x="360" y="86"/>
                    </a:lnTo>
                    <a:lnTo>
                      <a:pt x="360" y="88"/>
                    </a:lnTo>
                    <a:lnTo>
                      <a:pt x="362" y="88"/>
                    </a:lnTo>
                    <a:lnTo>
                      <a:pt x="362" y="88"/>
                    </a:lnTo>
                    <a:lnTo>
                      <a:pt x="363" y="88"/>
                    </a:lnTo>
                    <a:lnTo>
                      <a:pt x="363" y="86"/>
                    </a:lnTo>
                    <a:lnTo>
                      <a:pt x="363" y="86"/>
                    </a:lnTo>
                    <a:lnTo>
                      <a:pt x="363" y="88"/>
                    </a:lnTo>
                    <a:lnTo>
                      <a:pt x="365" y="88"/>
                    </a:lnTo>
                    <a:lnTo>
                      <a:pt x="365" y="88"/>
                    </a:lnTo>
                    <a:lnTo>
                      <a:pt x="367" y="88"/>
                    </a:lnTo>
                    <a:lnTo>
                      <a:pt x="367" y="86"/>
                    </a:lnTo>
                    <a:lnTo>
                      <a:pt x="367" y="86"/>
                    </a:lnTo>
                    <a:lnTo>
                      <a:pt x="369" y="86"/>
                    </a:lnTo>
                    <a:lnTo>
                      <a:pt x="369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6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71" y="88"/>
                    </a:lnTo>
                    <a:lnTo>
                      <a:pt x="369" y="88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9" y="90"/>
                    </a:lnTo>
                    <a:lnTo>
                      <a:pt x="367" y="90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2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7" y="94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69" y="95"/>
                    </a:lnTo>
                    <a:lnTo>
                      <a:pt x="371" y="95"/>
                    </a:lnTo>
                    <a:lnTo>
                      <a:pt x="372" y="95"/>
                    </a:lnTo>
                    <a:lnTo>
                      <a:pt x="372" y="97"/>
                    </a:lnTo>
                    <a:lnTo>
                      <a:pt x="372" y="97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71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7" y="101"/>
                    </a:lnTo>
                    <a:lnTo>
                      <a:pt x="367" y="101"/>
                    </a:lnTo>
                    <a:lnTo>
                      <a:pt x="367" y="103"/>
                    </a:lnTo>
                    <a:lnTo>
                      <a:pt x="367" y="103"/>
                    </a:lnTo>
                    <a:lnTo>
                      <a:pt x="367" y="104"/>
                    </a:lnTo>
                    <a:lnTo>
                      <a:pt x="369" y="104"/>
                    </a:lnTo>
                    <a:lnTo>
                      <a:pt x="369" y="104"/>
                    </a:lnTo>
                    <a:lnTo>
                      <a:pt x="371" y="104"/>
                    </a:lnTo>
                    <a:lnTo>
                      <a:pt x="372" y="104"/>
                    </a:lnTo>
                    <a:lnTo>
                      <a:pt x="372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4" y="10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76" y="108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6" y="110"/>
                    </a:lnTo>
                    <a:lnTo>
                      <a:pt x="378" y="110"/>
                    </a:lnTo>
                    <a:lnTo>
                      <a:pt x="378" y="110"/>
                    </a:lnTo>
                    <a:lnTo>
                      <a:pt x="378" y="112"/>
                    </a:lnTo>
                    <a:lnTo>
                      <a:pt x="378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2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80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4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78" y="115"/>
                    </a:lnTo>
                    <a:lnTo>
                      <a:pt x="380" y="115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7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0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5"/>
                    </a:lnTo>
                    <a:lnTo>
                      <a:pt x="381" y="117"/>
                    </a:lnTo>
                    <a:lnTo>
                      <a:pt x="381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3" y="117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1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80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19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1"/>
                    </a:lnTo>
                    <a:lnTo>
                      <a:pt x="378" y="123"/>
                    </a:lnTo>
                    <a:lnTo>
                      <a:pt x="380" y="123"/>
                    </a:lnTo>
                    <a:lnTo>
                      <a:pt x="380" y="123"/>
                    </a:lnTo>
                    <a:lnTo>
                      <a:pt x="380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1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3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5" y="121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19"/>
                    </a:lnTo>
                    <a:lnTo>
                      <a:pt x="389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3"/>
                    </a:lnTo>
                    <a:lnTo>
                      <a:pt x="391" y="124"/>
                    </a:lnTo>
                    <a:lnTo>
                      <a:pt x="391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4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9" y="126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7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28"/>
                    </a:lnTo>
                    <a:lnTo>
                      <a:pt x="389" y="130"/>
                    </a:lnTo>
                    <a:lnTo>
                      <a:pt x="389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6"/>
                    </a:lnTo>
                    <a:lnTo>
                      <a:pt x="392" y="126"/>
                    </a:lnTo>
                    <a:lnTo>
                      <a:pt x="392" y="126"/>
                    </a:lnTo>
                    <a:lnTo>
                      <a:pt x="392" y="124"/>
                    </a:lnTo>
                    <a:lnTo>
                      <a:pt x="394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6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6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400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0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2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3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8" y="137"/>
                    </a:lnTo>
                    <a:lnTo>
                      <a:pt x="396" y="137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4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5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7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39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2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4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6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398" y="141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01" y="144"/>
                    </a:lnTo>
                    <a:lnTo>
                      <a:pt x="401" y="144"/>
                    </a:lnTo>
                    <a:lnTo>
                      <a:pt x="401" y="146"/>
                    </a:lnTo>
                    <a:lnTo>
                      <a:pt x="401" y="146"/>
                    </a:lnTo>
                    <a:lnTo>
                      <a:pt x="401" y="148"/>
                    </a:lnTo>
                    <a:lnTo>
                      <a:pt x="403" y="148"/>
                    </a:lnTo>
                    <a:lnTo>
                      <a:pt x="403" y="148"/>
                    </a:lnTo>
                    <a:lnTo>
                      <a:pt x="405" y="150"/>
                    </a:lnTo>
                    <a:lnTo>
                      <a:pt x="405" y="150"/>
                    </a:lnTo>
                    <a:lnTo>
                      <a:pt x="405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2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3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1" y="153"/>
                    </a:lnTo>
                    <a:lnTo>
                      <a:pt x="400" y="153"/>
                    </a:lnTo>
                    <a:lnTo>
                      <a:pt x="400" y="153"/>
                    </a:lnTo>
                    <a:lnTo>
                      <a:pt x="400" y="152"/>
                    </a:lnTo>
                    <a:lnTo>
                      <a:pt x="400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8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2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6" y="153"/>
                    </a:lnTo>
                    <a:lnTo>
                      <a:pt x="398" y="153"/>
                    </a:lnTo>
                    <a:lnTo>
                      <a:pt x="398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0" y="155"/>
                    </a:lnTo>
                    <a:lnTo>
                      <a:pt x="401" y="155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7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59"/>
                    </a:lnTo>
                    <a:lnTo>
                      <a:pt x="401" y="161"/>
                    </a:lnTo>
                    <a:lnTo>
                      <a:pt x="401" y="161"/>
                    </a:lnTo>
                    <a:lnTo>
                      <a:pt x="401" y="162"/>
                    </a:lnTo>
                    <a:lnTo>
                      <a:pt x="400" y="162"/>
                    </a:lnTo>
                    <a:lnTo>
                      <a:pt x="400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6"/>
                    </a:lnTo>
                    <a:lnTo>
                      <a:pt x="398" y="166"/>
                    </a:lnTo>
                    <a:lnTo>
                      <a:pt x="400" y="166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0" y="168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0"/>
                    </a:lnTo>
                    <a:lnTo>
                      <a:pt x="401" y="171"/>
                    </a:lnTo>
                    <a:lnTo>
                      <a:pt x="401" y="171"/>
                    </a:lnTo>
                    <a:lnTo>
                      <a:pt x="400" y="171"/>
                    </a:lnTo>
                    <a:lnTo>
                      <a:pt x="400" y="173"/>
                    </a:lnTo>
                    <a:lnTo>
                      <a:pt x="400" y="173"/>
                    </a:lnTo>
                    <a:lnTo>
                      <a:pt x="398" y="173"/>
                    </a:lnTo>
                    <a:lnTo>
                      <a:pt x="398" y="175"/>
                    </a:lnTo>
                    <a:lnTo>
                      <a:pt x="398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5"/>
                    </a:lnTo>
                    <a:lnTo>
                      <a:pt x="396" y="177"/>
                    </a:lnTo>
                    <a:lnTo>
                      <a:pt x="396" y="177"/>
                    </a:lnTo>
                    <a:lnTo>
                      <a:pt x="398" y="177"/>
                    </a:lnTo>
                    <a:lnTo>
                      <a:pt x="398" y="179"/>
                    </a:lnTo>
                    <a:lnTo>
                      <a:pt x="398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0" y="179"/>
                    </a:lnTo>
                    <a:lnTo>
                      <a:pt x="401" y="179"/>
                    </a:lnTo>
                    <a:lnTo>
                      <a:pt x="401" y="179"/>
                    </a:lnTo>
                    <a:lnTo>
                      <a:pt x="403" y="179"/>
                    </a:lnTo>
                    <a:lnTo>
                      <a:pt x="405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7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79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0"/>
                    </a:lnTo>
                    <a:lnTo>
                      <a:pt x="409" y="182"/>
                    </a:lnTo>
                    <a:lnTo>
                      <a:pt x="407" y="182"/>
                    </a:lnTo>
                    <a:lnTo>
                      <a:pt x="405" y="182"/>
                    </a:lnTo>
                    <a:lnTo>
                      <a:pt x="405" y="184"/>
                    </a:lnTo>
                    <a:lnTo>
                      <a:pt x="403" y="184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6"/>
                    </a:lnTo>
                    <a:lnTo>
                      <a:pt x="403" y="188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88"/>
                    </a:lnTo>
                    <a:lnTo>
                      <a:pt x="409" y="188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09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0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2" y="186"/>
                    </a:lnTo>
                    <a:lnTo>
                      <a:pt x="414" y="186"/>
                    </a:lnTo>
                    <a:lnTo>
                      <a:pt x="414" y="188"/>
                    </a:lnTo>
                    <a:lnTo>
                      <a:pt x="414" y="188"/>
                    </a:lnTo>
                    <a:lnTo>
                      <a:pt x="414" y="190"/>
                    </a:lnTo>
                    <a:lnTo>
                      <a:pt x="412" y="191"/>
                    </a:lnTo>
                    <a:lnTo>
                      <a:pt x="410" y="191"/>
                    </a:lnTo>
                    <a:lnTo>
                      <a:pt x="410" y="191"/>
                    </a:lnTo>
                    <a:lnTo>
                      <a:pt x="409" y="193"/>
                    </a:lnTo>
                    <a:lnTo>
                      <a:pt x="407" y="193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5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7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5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7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09" y="199"/>
                    </a:lnTo>
                    <a:lnTo>
                      <a:pt x="412" y="200"/>
                    </a:lnTo>
                    <a:lnTo>
                      <a:pt x="412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4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6" y="200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2"/>
                    </a:lnTo>
                    <a:lnTo>
                      <a:pt x="418" y="204"/>
                    </a:lnTo>
                    <a:lnTo>
                      <a:pt x="418" y="204"/>
                    </a:lnTo>
                    <a:lnTo>
                      <a:pt x="419" y="204"/>
                    </a:lnTo>
                    <a:lnTo>
                      <a:pt x="419" y="204"/>
                    </a:lnTo>
                    <a:lnTo>
                      <a:pt x="421" y="204"/>
                    </a:lnTo>
                    <a:lnTo>
                      <a:pt x="423" y="204"/>
                    </a:lnTo>
                    <a:lnTo>
                      <a:pt x="423" y="204"/>
                    </a:lnTo>
                    <a:lnTo>
                      <a:pt x="425" y="204"/>
                    </a:lnTo>
                    <a:lnTo>
                      <a:pt x="427" y="208"/>
                    </a:lnTo>
                    <a:lnTo>
                      <a:pt x="427" y="208"/>
                    </a:lnTo>
                    <a:lnTo>
                      <a:pt x="427" y="209"/>
                    </a:lnTo>
                    <a:lnTo>
                      <a:pt x="427" y="209"/>
                    </a:lnTo>
                    <a:lnTo>
                      <a:pt x="427" y="211"/>
                    </a:lnTo>
                    <a:lnTo>
                      <a:pt x="425" y="211"/>
                    </a:lnTo>
                    <a:lnTo>
                      <a:pt x="425" y="211"/>
                    </a:lnTo>
                    <a:lnTo>
                      <a:pt x="425" y="213"/>
                    </a:lnTo>
                    <a:lnTo>
                      <a:pt x="427" y="213"/>
                    </a:lnTo>
                    <a:lnTo>
                      <a:pt x="427" y="215"/>
                    </a:lnTo>
                    <a:lnTo>
                      <a:pt x="427" y="215"/>
                    </a:lnTo>
                    <a:lnTo>
                      <a:pt x="427" y="217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7" y="218"/>
                    </a:lnTo>
                    <a:lnTo>
                      <a:pt x="425" y="218"/>
                    </a:lnTo>
                    <a:lnTo>
                      <a:pt x="425" y="218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3" y="220"/>
                    </a:lnTo>
                    <a:lnTo>
                      <a:pt x="423" y="220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3" y="222"/>
                    </a:lnTo>
                    <a:lnTo>
                      <a:pt x="425" y="224"/>
                    </a:lnTo>
                    <a:lnTo>
                      <a:pt x="427" y="224"/>
                    </a:lnTo>
                    <a:lnTo>
                      <a:pt x="429" y="224"/>
                    </a:lnTo>
                    <a:lnTo>
                      <a:pt x="429" y="226"/>
                    </a:lnTo>
                    <a:lnTo>
                      <a:pt x="430" y="226"/>
                    </a:lnTo>
                    <a:lnTo>
                      <a:pt x="430" y="228"/>
                    </a:lnTo>
                    <a:lnTo>
                      <a:pt x="432" y="228"/>
                    </a:lnTo>
                    <a:lnTo>
                      <a:pt x="432" y="228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29"/>
                    </a:lnTo>
                    <a:lnTo>
                      <a:pt x="432" y="231"/>
                    </a:lnTo>
                    <a:lnTo>
                      <a:pt x="430" y="231"/>
                    </a:lnTo>
                    <a:lnTo>
                      <a:pt x="430" y="231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3"/>
                    </a:lnTo>
                    <a:lnTo>
                      <a:pt x="432" y="235"/>
                    </a:lnTo>
                    <a:lnTo>
                      <a:pt x="434" y="235"/>
                    </a:lnTo>
                    <a:lnTo>
                      <a:pt x="434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6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8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5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9" y="237"/>
                    </a:lnTo>
                    <a:lnTo>
                      <a:pt x="438" y="237"/>
                    </a:lnTo>
                    <a:lnTo>
                      <a:pt x="438" y="237"/>
                    </a:lnTo>
                    <a:lnTo>
                      <a:pt x="436" y="237"/>
                    </a:lnTo>
                    <a:lnTo>
                      <a:pt x="436" y="238"/>
                    </a:lnTo>
                    <a:lnTo>
                      <a:pt x="436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38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4" y="240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2"/>
                    </a:lnTo>
                    <a:lnTo>
                      <a:pt x="436" y="244"/>
                    </a:lnTo>
                    <a:lnTo>
                      <a:pt x="436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4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8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39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2"/>
                    </a:lnTo>
                    <a:lnTo>
                      <a:pt x="441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3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4"/>
                    </a:lnTo>
                    <a:lnTo>
                      <a:pt x="445" y="246"/>
                    </a:lnTo>
                    <a:lnTo>
                      <a:pt x="445" y="246"/>
                    </a:lnTo>
                    <a:lnTo>
                      <a:pt x="443" y="247"/>
                    </a:lnTo>
                    <a:lnTo>
                      <a:pt x="443" y="247"/>
                    </a:lnTo>
                    <a:lnTo>
                      <a:pt x="441" y="247"/>
                    </a:lnTo>
                    <a:lnTo>
                      <a:pt x="441" y="247"/>
                    </a:lnTo>
                    <a:lnTo>
                      <a:pt x="439" y="247"/>
                    </a:lnTo>
                    <a:lnTo>
                      <a:pt x="439" y="247"/>
                    </a:lnTo>
                    <a:lnTo>
                      <a:pt x="438" y="247"/>
                    </a:lnTo>
                    <a:lnTo>
                      <a:pt x="438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6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4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7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2" y="249"/>
                    </a:lnTo>
                    <a:lnTo>
                      <a:pt x="430" y="249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30" y="251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3"/>
                    </a:lnTo>
                    <a:lnTo>
                      <a:pt x="429" y="255"/>
                    </a:lnTo>
                    <a:lnTo>
                      <a:pt x="429" y="255"/>
                    </a:lnTo>
                    <a:lnTo>
                      <a:pt x="429" y="256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29" y="258"/>
                    </a:lnTo>
                    <a:lnTo>
                      <a:pt x="430" y="258"/>
                    </a:lnTo>
                    <a:lnTo>
                      <a:pt x="430" y="260"/>
                    </a:lnTo>
                    <a:lnTo>
                      <a:pt x="432" y="262"/>
                    </a:lnTo>
                    <a:lnTo>
                      <a:pt x="432" y="262"/>
                    </a:lnTo>
                    <a:lnTo>
                      <a:pt x="434" y="264"/>
                    </a:lnTo>
                    <a:lnTo>
                      <a:pt x="436" y="264"/>
                    </a:lnTo>
                    <a:lnTo>
                      <a:pt x="436" y="264"/>
                    </a:lnTo>
                    <a:lnTo>
                      <a:pt x="438" y="262"/>
                    </a:lnTo>
                    <a:lnTo>
                      <a:pt x="439" y="262"/>
                    </a:lnTo>
                    <a:lnTo>
                      <a:pt x="439" y="262"/>
                    </a:lnTo>
                    <a:lnTo>
                      <a:pt x="441" y="262"/>
                    </a:lnTo>
                    <a:lnTo>
                      <a:pt x="441" y="262"/>
                    </a:lnTo>
                    <a:lnTo>
                      <a:pt x="443" y="262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4"/>
                    </a:lnTo>
                    <a:lnTo>
                      <a:pt x="443" y="265"/>
                    </a:lnTo>
                    <a:lnTo>
                      <a:pt x="443" y="265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7"/>
                    </a:lnTo>
                    <a:lnTo>
                      <a:pt x="443" y="269"/>
                    </a:lnTo>
                    <a:lnTo>
                      <a:pt x="443" y="269"/>
                    </a:lnTo>
                    <a:lnTo>
                      <a:pt x="445" y="271"/>
                    </a:lnTo>
                    <a:lnTo>
                      <a:pt x="445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48" y="271"/>
                    </a:lnTo>
                    <a:lnTo>
                      <a:pt x="450" y="271"/>
                    </a:lnTo>
                    <a:lnTo>
                      <a:pt x="450" y="271"/>
                    </a:lnTo>
                    <a:lnTo>
                      <a:pt x="450" y="269"/>
                    </a:lnTo>
                    <a:lnTo>
                      <a:pt x="452" y="269"/>
                    </a:lnTo>
                    <a:lnTo>
                      <a:pt x="452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4" y="269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6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1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3"/>
                    </a:lnTo>
                    <a:lnTo>
                      <a:pt x="457" y="275"/>
                    </a:lnTo>
                    <a:lnTo>
                      <a:pt x="457" y="275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7" y="276"/>
                    </a:lnTo>
                    <a:lnTo>
                      <a:pt x="459" y="276"/>
                    </a:lnTo>
                    <a:lnTo>
                      <a:pt x="459" y="276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59" y="278"/>
                    </a:lnTo>
                    <a:lnTo>
                      <a:pt x="461" y="278"/>
                    </a:lnTo>
                    <a:lnTo>
                      <a:pt x="461" y="280"/>
                    </a:lnTo>
                    <a:lnTo>
                      <a:pt x="461" y="280"/>
                    </a:lnTo>
                    <a:lnTo>
                      <a:pt x="463" y="280"/>
                    </a:lnTo>
                    <a:lnTo>
                      <a:pt x="465" y="278"/>
                    </a:lnTo>
                    <a:lnTo>
                      <a:pt x="465" y="278"/>
                    </a:lnTo>
                    <a:lnTo>
                      <a:pt x="466" y="278"/>
                    </a:lnTo>
                    <a:lnTo>
                      <a:pt x="468" y="278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0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8" y="282"/>
                    </a:lnTo>
                    <a:lnTo>
                      <a:pt x="465" y="284"/>
                    </a:lnTo>
                    <a:lnTo>
                      <a:pt x="465" y="284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5" y="285"/>
                    </a:lnTo>
                    <a:lnTo>
                      <a:pt x="463" y="285"/>
                    </a:lnTo>
                    <a:lnTo>
                      <a:pt x="463" y="285"/>
                    </a:lnTo>
                    <a:lnTo>
                      <a:pt x="463" y="287"/>
                    </a:lnTo>
                    <a:lnTo>
                      <a:pt x="463" y="287"/>
                    </a:lnTo>
                    <a:lnTo>
                      <a:pt x="457" y="291"/>
                    </a:lnTo>
                    <a:lnTo>
                      <a:pt x="457" y="287"/>
                    </a:lnTo>
                    <a:lnTo>
                      <a:pt x="457" y="291"/>
                    </a:lnTo>
                    <a:lnTo>
                      <a:pt x="456" y="291"/>
                    </a:lnTo>
                    <a:lnTo>
                      <a:pt x="456" y="291"/>
                    </a:lnTo>
                    <a:lnTo>
                      <a:pt x="456" y="293"/>
                    </a:lnTo>
                    <a:lnTo>
                      <a:pt x="456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3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4" y="294"/>
                    </a:lnTo>
                    <a:lnTo>
                      <a:pt x="456" y="294"/>
                    </a:lnTo>
                    <a:lnTo>
                      <a:pt x="459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1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3" y="294"/>
                    </a:lnTo>
                    <a:lnTo>
                      <a:pt x="465" y="294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6" y="296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68" y="298"/>
                    </a:lnTo>
                    <a:lnTo>
                      <a:pt x="470" y="298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0" y="300"/>
                    </a:lnTo>
                    <a:lnTo>
                      <a:pt x="472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4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300"/>
                    </a:lnTo>
                    <a:lnTo>
                      <a:pt x="476" y="298"/>
                    </a:lnTo>
                    <a:lnTo>
                      <a:pt x="476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7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79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298"/>
                    </a:lnTo>
                    <a:lnTo>
                      <a:pt x="481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0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3" y="302"/>
                    </a:lnTo>
                    <a:lnTo>
                      <a:pt x="485" y="302"/>
                    </a:lnTo>
                    <a:lnTo>
                      <a:pt x="485" y="302"/>
                    </a:lnTo>
                    <a:lnTo>
                      <a:pt x="486" y="302"/>
                    </a:lnTo>
                    <a:lnTo>
                      <a:pt x="486" y="300"/>
                    </a:lnTo>
                    <a:lnTo>
                      <a:pt x="486" y="300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6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88" y="298"/>
                    </a:lnTo>
                    <a:lnTo>
                      <a:pt x="490" y="298"/>
                    </a:lnTo>
                    <a:lnTo>
                      <a:pt x="490" y="300"/>
                    </a:lnTo>
                    <a:lnTo>
                      <a:pt x="490" y="300"/>
                    </a:lnTo>
                    <a:lnTo>
                      <a:pt x="490" y="302"/>
                    </a:lnTo>
                    <a:lnTo>
                      <a:pt x="488" y="302"/>
                    </a:lnTo>
                    <a:lnTo>
                      <a:pt x="488" y="302"/>
                    </a:lnTo>
                    <a:lnTo>
                      <a:pt x="488" y="303"/>
                    </a:lnTo>
                    <a:lnTo>
                      <a:pt x="488" y="303"/>
                    </a:lnTo>
                    <a:lnTo>
                      <a:pt x="486" y="303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6" y="305"/>
                    </a:lnTo>
                    <a:lnTo>
                      <a:pt x="488" y="305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88" y="307"/>
                    </a:lnTo>
                    <a:lnTo>
                      <a:pt x="490" y="307"/>
                    </a:lnTo>
                    <a:lnTo>
                      <a:pt x="490" y="307"/>
                    </a:lnTo>
                    <a:lnTo>
                      <a:pt x="492" y="307"/>
                    </a:lnTo>
                    <a:lnTo>
                      <a:pt x="492" y="305"/>
                    </a:lnTo>
                    <a:lnTo>
                      <a:pt x="494" y="305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5" y="303"/>
                    </a:lnTo>
                    <a:lnTo>
                      <a:pt x="497" y="302"/>
                    </a:lnTo>
                    <a:lnTo>
                      <a:pt x="497" y="302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7" y="300"/>
                    </a:lnTo>
                    <a:lnTo>
                      <a:pt x="499" y="300"/>
                    </a:lnTo>
                    <a:lnTo>
                      <a:pt x="499" y="298"/>
                    </a:lnTo>
                    <a:lnTo>
                      <a:pt x="499" y="298"/>
                    </a:lnTo>
                    <a:lnTo>
                      <a:pt x="501" y="298"/>
                    </a:lnTo>
                    <a:lnTo>
                      <a:pt x="503" y="298"/>
                    </a:lnTo>
                    <a:lnTo>
                      <a:pt x="503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298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4" y="300"/>
                    </a:lnTo>
                    <a:lnTo>
                      <a:pt x="506" y="300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2"/>
                    </a:lnTo>
                    <a:lnTo>
                      <a:pt x="506" y="303"/>
                    </a:lnTo>
                    <a:lnTo>
                      <a:pt x="506" y="303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5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6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08" y="307"/>
                    </a:lnTo>
                    <a:lnTo>
                      <a:pt x="510" y="307"/>
                    </a:lnTo>
                    <a:lnTo>
                      <a:pt x="510" y="307"/>
                    </a:lnTo>
                    <a:lnTo>
                      <a:pt x="512" y="307"/>
                    </a:lnTo>
                    <a:lnTo>
                      <a:pt x="512" y="307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4" y="305"/>
                    </a:lnTo>
                    <a:lnTo>
                      <a:pt x="515" y="303"/>
                    </a:lnTo>
                    <a:lnTo>
                      <a:pt x="517" y="303"/>
                    </a:lnTo>
                    <a:lnTo>
                      <a:pt x="519" y="303"/>
                    </a:lnTo>
                    <a:lnTo>
                      <a:pt x="519" y="303"/>
                    </a:lnTo>
                    <a:lnTo>
                      <a:pt x="521" y="303"/>
                    </a:lnTo>
                    <a:lnTo>
                      <a:pt x="521" y="303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3" y="305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7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4" y="309"/>
                    </a:lnTo>
                    <a:lnTo>
                      <a:pt x="526" y="309"/>
                    </a:lnTo>
                    <a:lnTo>
                      <a:pt x="526" y="309"/>
                    </a:lnTo>
                    <a:lnTo>
                      <a:pt x="526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28" y="311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0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2" y="313"/>
                    </a:lnTo>
                    <a:lnTo>
                      <a:pt x="533" y="313"/>
                    </a:lnTo>
                    <a:lnTo>
                      <a:pt x="533" y="313"/>
                    </a:lnTo>
                    <a:lnTo>
                      <a:pt x="537" y="313"/>
                    </a:lnTo>
                    <a:lnTo>
                      <a:pt x="537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1" y="313"/>
                    </a:lnTo>
                    <a:lnTo>
                      <a:pt x="544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6" y="313"/>
                    </a:lnTo>
                    <a:lnTo>
                      <a:pt x="548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0" y="314"/>
                    </a:lnTo>
                    <a:lnTo>
                      <a:pt x="551" y="314"/>
                    </a:lnTo>
                    <a:lnTo>
                      <a:pt x="551" y="314"/>
                    </a:lnTo>
                    <a:lnTo>
                      <a:pt x="553" y="314"/>
                    </a:lnTo>
                    <a:lnTo>
                      <a:pt x="555" y="314"/>
                    </a:lnTo>
                    <a:lnTo>
                      <a:pt x="557" y="314"/>
                    </a:lnTo>
                    <a:lnTo>
                      <a:pt x="557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59" y="313"/>
                    </a:lnTo>
                    <a:lnTo>
                      <a:pt x="561" y="311"/>
                    </a:lnTo>
                    <a:lnTo>
                      <a:pt x="561" y="311"/>
                    </a:lnTo>
                    <a:lnTo>
                      <a:pt x="562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4" y="311"/>
                    </a:lnTo>
                    <a:lnTo>
                      <a:pt x="566" y="311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3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6" y="314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6"/>
                    </a:lnTo>
                    <a:lnTo>
                      <a:pt x="568" y="318"/>
                    </a:lnTo>
                    <a:lnTo>
                      <a:pt x="570" y="318"/>
                    </a:lnTo>
                    <a:lnTo>
                      <a:pt x="570" y="320"/>
                    </a:lnTo>
                    <a:lnTo>
                      <a:pt x="570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1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3" y="320"/>
                    </a:lnTo>
                    <a:lnTo>
                      <a:pt x="575" y="320"/>
                    </a:lnTo>
                    <a:lnTo>
                      <a:pt x="575" y="318"/>
                    </a:lnTo>
                    <a:lnTo>
                      <a:pt x="575" y="318"/>
                    </a:lnTo>
                    <a:lnTo>
                      <a:pt x="577" y="318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7" y="316"/>
                    </a:lnTo>
                    <a:lnTo>
                      <a:pt x="579" y="314"/>
                    </a:lnTo>
                    <a:lnTo>
                      <a:pt x="580" y="313"/>
                    </a:lnTo>
                    <a:lnTo>
                      <a:pt x="582" y="313"/>
                    </a:lnTo>
                    <a:lnTo>
                      <a:pt x="582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4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6" y="313"/>
                    </a:lnTo>
                    <a:lnTo>
                      <a:pt x="588" y="314"/>
                    </a:lnTo>
                    <a:lnTo>
                      <a:pt x="588" y="314"/>
                    </a:lnTo>
                    <a:lnTo>
                      <a:pt x="588" y="316"/>
                    </a:lnTo>
                    <a:lnTo>
                      <a:pt x="589" y="316"/>
                    </a:lnTo>
                    <a:lnTo>
                      <a:pt x="591" y="318"/>
                    </a:lnTo>
                    <a:lnTo>
                      <a:pt x="593" y="320"/>
                    </a:lnTo>
                    <a:lnTo>
                      <a:pt x="593" y="320"/>
                    </a:lnTo>
                    <a:lnTo>
                      <a:pt x="595" y="320"/>
                    </a:lnTo>
                    <a:lnTo>
                      <a:pt x="597" y="320"/>
                    </a:lnTo>
                    <a:lnTo>
                      <a:pt x="599" y="320"/>
                    </a:lnTo>
                    <a:lnTo>
                      <a:pt x="600" y="320"/>
                    </a:lnTo>
                    <a:lnTo>
                      <a:pt x="600" y="318"/>
                    </a:lnTo>
                    <a:lnTo>
                      <a:pt x="600" y="318"/>
                    </a:lnTo>
                    <a:lnTo>
                      <a:pt x="602" y="318"/>
                    </a:lnTo>
                    <a:lnTo>
                      <a:pt x="602" y="316"/>
                    </a:lnTo>
                    <a:lnTo>
                      <a:pt x="604" y="316"/>
                    </a:lnTo>
                    <a:lnTo>
                      <a:pt x="604" y="316"/>
                    </a:lnTo>
                    <a:lnTo>
                      <a:pt x="604" y="314"/>
                    </a:lnTo>
                    <a:lnTo>
                      <a:pt x="606" y="314"/>
                    </a:lnTo>
                    <a:lnTo>
                      <a:pt x="606" y="314"/>
                    </a:lnTo>
                    <a:lnTo>
                      <a:pt x="608" y="314"/>
                    </a:lnTo>
                    <a:lnTo>
                      <a:pt x="608" y="314"/>
                    </a:lnTo>
                    <a:lnTo>
                      <a:pt x="611" y="314"/>
                    </a:lnTo>
                    <a:lnTo>
                      <a:pt x="613" y="314"/>
                    </a:lnTo>
                    <a:lnTo>
                      <a:pt x="613" y="314"/>
                    </a:lnTo>
                    <a:lnTo>
                      <a:pt x="615" y="314"/>
                    </a:lnTo>
                    <a:lnTo>
                      <a:pt x="617" y="314"/>
                    </a:lnTo>
                    <a:lnTo>
                      <a:pt x="617" y="314"/>
                    </a:lnTo>
                    <a:lnTo>
                      <a:pt x="617" y="316"/>
                    </a:lnTo>
                    <a:lnTo>
                      <a:pt x="617" y="316"/>
                    </a:lnTo>
                    <a:lnTo>
                      <a:pt x="618" y="316"/>
                    </a:lnTo>
                    <a:lnTo>
                      <a:pt x="620" y="320"/>
                    </a:lnTo>
                    <a:lnTo>
                      <a:pt x="620" y="320"/>
                    </a:lnTo>
                    <a:lnTo>
                      <a:pt x="620" y="322"/>
                    </a:lnTo>
                    <a:lnTo>
                      <a:pt x="620" y="323"/>
                    </a:lnTo>
                    <a:lnTo>
                      <a:pt x="620" y="323"/>
                    </a:lnTo>
                    <a:lnTo>
                      <a:pt x="622" y="325"/>
                    </a:lnTo>
                    <a:lnTo>
                      <a:pt x="622" y="325"/>
                    </a:lnTo>
                    <a:lnTo>
                      <a:pt x="622" y="327"/>
                    </a:lnTo>
                    <a:lnTo>
                      <a:pt x="622" y="327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29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1"/>
                    </a:lnTo>
                    <a:lnTo>
                      <a:pt x="622" y="332"/>
                    </a:lnTo>
                    <a:lnTo>
                      <a:pt x="624" y="332"/>
                    </a:lnTo>
                    <a:lnTo>
                      <a:pt x="624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6" y="334"/>
                    </a:lnTo>
                    <a:lnTo>
                      <a:pt x="627" y="334"/>
                    </a:lnTo>
                    <a:lnTo>
                      <a:pt x="627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29" y="334"/>
                    </a:lnTo>
                    <a:lnTo>
                      <a:pt x="631" y="334"/>
                    </a:lnTo>
                    <a:lnTo>
                      <a:pt x="631" y="334"/>
                    </a:lnTo>
                    <a:lnTo>
                      <a:pt x="633" y="334"/>
                    </a:lnTo>
                    <a:lnTo>
                      <a:pt x="633" y="334"/>
                    </a:lnTo>
                    <a:lnTo>
                      <a:pt x="635" y="334"/>
                    </a:lnTo>
                    <a:lnTo>
                      <a:pt x="635" y="334"/>
                    </a:lnTo>
                    <a:lnTo>
                      <a:pt x="636" y="336"/>
                    </a:lnTo>
                    <a:lnTo>
                      <a:pt x="638" y="336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0" y="338"/>
                    </a:lnTo>
                    <a:lnTo>
                      <a:pt x="642" y="340"/>
                    </a:lnTo>
                    <a:lnTo>
                      <a:pt x="642" y="340"/>
                    </a:lnTo>
                    <a:lnTo>
                      <a:pt x="642" y="341"/>
                    </a:lnTo>
                    <a:lnTo>
                      <a:pt x="642" y="341"/>
                    </a:lnTo>
                    <a:lnTo>
                      <a:pt x="640" y="343"/>
                    </a:lnTo>
                    <a:lnTo>
                      <a:pt x="640" y="343"/>
                    </a:lnTo>
                    <a:lnTo>
                      <a:pt x="638" y="345"/>
                    </a:lnTo>
                    <a:lnTo>
                      <a:pt x="638" y="345"/>
                    </a:lnTo>
                    <a:lnTo>
                      <a:pt x="638" y="347"/>
                    </a:lnTo>
                    <a:lnTo>
                      <a:pt x="638" y="347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38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49"/>
                    </a:lnTo>
                    <a:lnTo>
                      <a:pt x="640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2" y="351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4" y="352"/>
                    </a:lnTo>
                    <a:lnTo>
                      <a:pt x="646" y="352"/>
                    </a:lnTo>
                    <a:lnTo>
                      <a:pt x="646" y="354"/>
                    </a:lnTo>
                    <a:lnTo>
                      <a:pt x="646" y="354"/>
                    </a:lnTo>
                    <a:lnTo>
                      <a:pt x="647" y="354"/>
                    </a:lnTo>
                    <a:lnTo>
                      <a:pt x="647" y="354"/>
                    </a:lnTo>
                    <a:lnTo>
                      <a:pt x="649" y="354"/>
                    </a:lnTo>
                    <a:lnTo>
                      <a:pt x="651" y="354"/>
                    </a:lnTo>
                    <a:lnTo>
                      <a:pt x="653" y="354"/>
                    </a:lnTo>
                    <a:lnTo>
                      <a:pt x="655" y="354"/>
                    </a:lnTo>
                    <a:lnTo>
                      <a:pt x="656" y="354"/>
                    </a:lnTo>
                    <a:lnTo>
                      <a:pt x="660" y="354"/>
                    </a:lnTo>
                    <a:lnTo>
                      <a:pt x="660" y="354"/>
                    </a:lnTo>
                    <a:lnTo>
                      <a:pt x="662" y="354"/>
                    </a:lnTo>
                    <a:lnTo>
                      <a:pt x="662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4" y="354"/>
                    </a:lnTo>
                    <a:lnTo>
                      <a:pt x="665" y="354"/>
                    </a:lnTo>
                    <a:lnTo>
                      <a:pt x="665" y="354"/>
                    </a:lnTo>
                    <a:lnTo>
                      <a:pt x="667" y="354"/>
                    </a:lnTo>
                    <a:lnTo>
                      <a:pt x="667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69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1" y="354"/>
                    </a:lnTo>
                    <a:lnTo>
                      <a:pt x="673" y="354"/>
                    </a:lnTo>
                    <a:lnTo>
                      <a:pt x="673" y="354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4" y="356"/>
                    </a:lnTo>
                    <a:lnTo>
                      <a:pt x="676" y="358"/>
                    </a:lnTo>
                    <a:lnTo>
                      <a:pt x="674" y="358"/>
                    </a:lnTo>
                    <a:lnTo>
                      <a:pt x="674" y="360"/>
                    </a:lnTo>
                    <a:lnTo>
                      <a:pt x="674" y="360"/>
                    </a:lnTo>
                    <a:lnTo>
                      <a:pt x="674" y="361"/>
                    </a:lnTo>
                    <a:lnTo>
                      <a:pt x="676" y="361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78" y="363"/>
                    </a:lnTo>
                    <a:lnTo>
                      <a:pt x="680" y="363"/>
                    </a:lnTo>
                    <a:lnTo>
                      <a:pt x="682" y="363"/>
                    </a:lnTo>
                    <a:lnTo>
                      <a:pt x="682" y="363"/>
                    </a:lnTo>
                    <a:lnTo>
                      <a:pt x="682" y="365"/>
                    </a:lnTo>
                    <a:lnTo>
                      <a:pt x="682" y="365"/>
                    </a:lnTo>
                    <a:lnTo>
                      <a:pt x="684" y="365"/>
                    </a:lnTo>
                    <a:lnTo>
                      <a:pt x="684" y="365"/>
                    </a:lnTo>
                    <a:lnTo>
                      <a:pt x="684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7"/>
                    </a:lnTo>
                    <a:lnTo>
                      <a:pt x="685" y="369"/>
                    </a:lnTo>
                    <a:lnTo>
                      <a:pt x="687" y="369"/>
                    </a:lnTo>
                    <a:lnTo>
                      <a:pt x="687" y="370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91" y="369"/>
                    </a:lnTo>
                    <a:lnTo>
                      <a:pt x="691" y="369"/>
                    </a:lnTo>
                    <a:lnTo>
                      <a:pt x="693" y="369"/>
                    </a:lnTo>
                    <a:lnTo>
                      <a:pt x="693" y="369"/>
                    </a:lnTo>
                    <a:lnTo>
                      <a:pt x="693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4" y="370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6" y="369"/>
                    </a:lnTo>
                    <a:lnTo>
                      <a:pt x="698" y="369"/>
                    </a:lnTo>
                    <a:lnTo>
                      <a:pt x="700" y="369"/>
                    </a:lnTo>
                    <a:lnTo>
                      <a:pt x="700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2" y="369"/>
                    </a:lnTo>
                    <a:lnTo>
                      <a:pt x="703" y="369"/>
                    </a:lnTo>
                    <a:lnTo>
                      <a:pt x="703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5" y="369"/>
                    </a:lnTo>
                    <a:lnTo>
                      <a:pt x="707" y="369"/>
                    </a:lnTo>
                    <a:lnTo>
                      <a:pt x="707" y="369"/>
                    </a:lnTo>
                    <a:lnTo>
                      <a:pt x="709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69"/>
                    </a:lnTo>
                    <a:lnTo>
                      <a:pt x="711" y="370"/>
                    </a:lnTo>
                    <a:lnTo>
                      <a:pt x="712" y="370"/>
                    </a:lnTo>
                    <a:lnTo>
                      <a:pt x="712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0"/>
                    </a:lnTo>
                    <a:lnTo>
                      <a:pt x="714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6" y="372"/>
                    </a:lnTo>
                    <a:lnTo>
                      <a:pt x="718" y="372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18" y="374"/>
                    </a:lnTo>
                    <a:lnTo>
                      <a:pt x="720" y="376"/>
                    </a:lnTo>
                    <a:lnTo>
                      <a:pt x="720" y="376"/>
                    </a:lnTo>
                    <a:lnTo>
                      <a:pt x="721" y="376"/>
                    </a:lnTo>
                    <a:lnTo>
                      <a:pt x="721" y="378"/>
                    </a:lnTo>
                    <a:lnTo>
                      <a:pt x="721" y="378"/>
                    </a:lnTo>
                    <a:lnTo>
                      <a:pt x="723" y="378"/>
                    </a:lnTo>
                    <a:lnTo>
                      <a:pt x="723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5" y="379"/>
                    </a:lnTo>
                    <a:lnTo>
                      <a:pt x="727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29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1" y="379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2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4" y="378"/>
                    </a:lnTo>
                    <a:lnTo>
                      <a:pt x="736" y="378"/>
                    </a:lnTo>
                    <a:lnTo>
                      <a:pt x="736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38" y="378"/>
                    </a:lnTo>
                    <a:lnTo>
                      <a:pt x="740" y="378"/>
                    </a:lnTo>
                    <a:lnTo>
                      <a:pt x="740" y="378"/>
                    </a:lnTo>
                    <a:lnTo>
                      <a:pt x="741" y="378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1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3" y="379"/>
                    </a:lnTo>
                    <a:lnTo>
                      <a:pt x="745" y="378"/>
                    </a:lnTo>
                    <a:lnTo>
                      <a:pt x="745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8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6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4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2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70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9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7"/>
                    </a:lnTo>
                    <a:lnTo>
                      <a:pt x="747" y="365"/>
                    </a:lnTo>
                    <a:lnTo>
                      <a:pt x="747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5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49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0" y="363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2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4" y="361"/>
                    </a:lnTo>
                    <a:lnTo>
                      <a:pt x="756" y="361"/>
                    </a:lnTo>
                    <a:lnTo>
                      <a:pt x="756" y="361"/>
                    </a:lnTo>
                    <a:lnTo>
                      <a:pt x="758" y="361"/>
                    </a:lnTo>
                    <a:lnTo>
                      <a:pt x="759" y="361"/>
                    </a:lnTo>
                    <a:lnTo>
                      <a:pt x="759" y="361"/>
                    </a:lnTo>
                    <a:lnTo>
                      <a:pt x="761" y="361"/>
                    </a:lnTo>
                    <a:lnTo>
                      <a:pt x="761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3" y="361"/>
                    </a:lnTo>
                    <a:lnTo>
                      <a:pt x="765" y="361"/>
                    </a:lnTo>
                    <a:lnTo>
                      <a:pt x="765" y="363"/>
                    </a:lnTo>
                    <a:lnTo>
                      <a:pt x="767" y="363"/>
                    </a:lnTo>
                    <a:lnTo>
                      <a:pt x="767" y="365"/>
                    </a:lnTo>
                    <a:lnTo>
                      <a:pt x="769" y="365"/>
                    </a:lnTo>
                    <a:lnTo>
                      <a:pt x="769" y="365"/>
                    </a:lnTo>
                    <a:lnTo>
                      <a:pt x="769" y="367"/>
                    </a:lnTo>
                    <a:lnTo>
                      <a:pt x="770" y="367"/>
                    </a:lnTo>
                    <a:lnTo>
                      <a:pt x="772" y="369"/>
                    </a:lnTo>
                    <a:lnTo>
                      <a:pt x="776" y="370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8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2"/>
                    </a:lnTo>
                    <a:lnTo>
                      <a:pt x="779" y="374"/>
                    </a:lnTo>
                    <a:lnTo>
                      <a:pt x="779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1" y="374"/>
                    </a:lnTo>
                    <a:lnTo>
                      <a:pt x="783" y="374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3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6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4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5" y="372"/>
                    </a:lnTo>
                    <a:lnTo>
                      <a:pt x="783" y="372"/>
                    </a:lnTo>
                    <a:lnTo>
                      <a:pt x="783" y="372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81" y="370"/>
                    </a:lnTo>
                    <a:lnTo>
                      <a:pt x="779" y="370"/>
                    </a:lnTo>
                    <a:lnTo>
                      <a:pt x="779" y="370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9" y="369"/>
                    </a:lnTo>
                    <a:lnTo>
                      <a:pt x="778" y="369"/>
                    </a:lnTo>
                    <a:lnTo>
                      <a:pt x="778" y="369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8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7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5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3"/>
                    </a:lnTo>
                    <a:lnTo>
                      <a:pt x="776" y="361"/>
                    </a:lnTo>
                    <a:lnTo>
                      <a:pt x="776" y="361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6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8" y="360"/>
                    </a:lnTo>
                    <a:lnTo>
                      <a:pt x="779" y="360"/>
                    </a:lnTo>
                    <a:lnTo>
                      <a:pt x="779" y="361"/>
                    </a:lnTo>
                    <a:lnTo>
                      <a:pt x="779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1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3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5" y="361"/>
                    </a:lnTo>
                    <a:lnTo>
                      <a:pt x="783" y="361"/>
                    </a:lnTo>
                    <a:lnTo>
                      <a:pt x="783" y="360"/>
                    </a:lnTo>
                    <a:lnTo>
                      <a:pt x="783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60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8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1" y="356"/>
                    </a:lnTo>
                    <a:lnTo>
                      <a:pt x="783" y="356"/>
                    </a:lnTo>
                    <a:lnTo>
                      <a:pt x="783" y="356"/>
                    </a:lnTo>
                    <a:lnTo>
                      <a:pt x="783" y="354"/>
                    </a:lnTo>
                    <a:lnTo>
                      <a:pt x="783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4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2"/>
                    </a:lnTo>
                    <a:lnTo>
                      <a:pt x="785" y="351"/>
                    </a:lnTo>
                    <a:lnTo>
                      <a:pt x="785" y="351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9"/>
                    </a:lnTo>
                    <a:lnTo>
                      <a:pt x="785" y="347"/>
                    </a:lnTo>
                    <a:lnTo>
                      <a:pt x="785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7"/>
                    </a:lnTo>
                    <a:lnTo>
                      <a:pt x="787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88" y="345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0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2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4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3"/>
                    </a:lnTo>
                    <a:lnTo>
                      <a:pt x="796" y="341"/>
                    </a:lnTo>
                    <a:lnTo>
                      <a:pt x="797" y="341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40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8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7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6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4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2" y="336"/>
                    </a:lnTo>
                    <a:lnTo>
                      <a:pt x="790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8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6"/>
                    </a:lnTo>
                    <a:lnTo>
                      <a:pt x="787" y="338"/>
                    </a:lnTo>
                    <a:lnTo>
                      <a:pt x="785" y="338"/>
                    </a:lnTo>
                    <a:lnTo>
                      <a:pt x="785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3" y="338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81" y="340"/>
                    </a:lnTo>
                    <a:lnTo>
                      <a:pt x="779" y="340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1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79" y="343"/>
                    </a:lnTo>
                    <a:lnTo>
                      <a:pt x="781" y="343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5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7"/>
                    </a:lnTo>
                    <a:lnTo>
                      <a:pt x="781" y="349"/>
                    </a:lnTo>
                    <a:lnTo>
                      <a:pt x="781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9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8" y="349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6" y="347"/>
                    </a:lnTo>
                    <a:lnTo>
                      <a:pt x="774" y="345"/>
                    </a:lnTo>
                    <a:lnTo>
                      <a:pt x="774" y="345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4" y="343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2" y="341"/>
                    </a:lnTo>
                    <a:lnTo>
                      <a:pt x="770" y="341"/>
                    </a:lnTo>
                    <a:lnTo>
                      <a:pt x="770" y="340"/>
                    </a:lnTo>
                    <a:lnTo>
                      <a:pt x="770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9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40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8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6"/>
                    </a:lnTo>
                    <a:lnTo>
                      <a:pt x="767" y="334"/>
                    </a:lnTo>
                    <a:lnTo>
                      <a:pt x="767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5" y="334"/>
                    </a:lnTo>
                    <a:lnTo>
                      <a:pt x="763" y="334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3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6"/>
                    </a:lnTo>
                    <a:lnTo>
                      <a:pt x="761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9" y="334"/>
                    </a:lnTo>
                    <a:lnTo>
                      <a:pt x="758" y="334"/>
                    </a:lnTo>
                    <a:lnTo>
                      <a:pt x="758" y="334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2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31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8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9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59" y="327"/>
                    </a:lnTo>
                    <a:lnTo>
                      <a:pt x="761" y="327"/>
                    </a:lnTo>
                    <a:lnTo>
                      <a:pt x="761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7"/>
                    </a:lnTo>
                    <a:lnTo>
                      <a:pt x="763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5"/>
                    </a:lnTo>
                    <a:lnTo>
                      <a:pt x="765" y="323"/>
                    </a:lnTo>
                    <a:lnTo>
                      <a:pt x="765" y="322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20"/>
                    </a:lnTo>
                    <a:lnTo>
                      <a:pt x="765" y="318"/>
                    </a:lnTo>
                    <a:lnTo>
                      <a:pt x="765" y="318"/>
                    </a:lnTo>
                    <a:lnTo>
                      <a:pt x="763" y="318"/>
                    </a:lnTo>
                    <a:lnTo>
                      <a:pt x="761" y="318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61" y="320"/>
                    </a:lnTo>
                    <a:lnTo>
                      <a:pt x="759" y="320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9" y="322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8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3"/>
                    </a:lnTo>
                    <a:lnTo>
                      <a:pt x="756" y="322"/>
                    </a:lnTo>
                    <a:lnTo>
                      <a:pt x="756" y="322"/>
                    </a:lnTo>
                    <a:lnTo>
                      <a:pt x="758" y="320"/>
                    </a:lnTo>
                    <a:lnTo>
                      <a:pt x="758" y="318"/>
                    </a:lnTo>
                    <a:lnTo>
                      <a:pt x="758" y="318"/>
                    </a:lnTo>
                    <a:lnTo>
                      <a:pt x="758" y="316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8" y="314"/>
                    </a:lnTo>
                    <a:lnTo>
                      <a:pt x="756" y="314"/>
                    </a:lnTo>
                    <a:lnTo>
                      <a:pt x="756" y="313"/>
                    </a:lnTo>
                    <a:lnTo>
                      <a:pt x="758" y="313"/>
                    </a:lnTo>
                    <a:lnTo>
                      <a:pt x="758" y="313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11"/>
                    </a:lnTo>
                    <a:lnTo>
                      <a:pt x="756" y="309"/>
                    </a:lnTo>
                    <a:lnTo>
                      <a:pt x="756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4" y="309"/>
                    </a:lnTo>
                    <a:lnTo>
                      <a:pt x="752" y="311"/>
                    </a:lnTo>
                    <a:lnTo>
                      <a:pt x="752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50" y="311"/>
                    </a:lnTo>
                    <a:lnTo>
                      <a:pt x="749" y="313"/>
                    </a:lnTo>
                    <a:lnTo>
                      <a:pt x="749" y="313"/>
                    </a:lnTo>
                    <a:lnTo>
                      <a:pt x="747" y="313"/>
                    </a:lnTo>
                    <a:lnTo>
                      <a:pt x="747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5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3" y="311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1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9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0" y="307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1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3" y="305"/>
                    </a:lnTo>
                    <a:lnTo>
                      <a:pt x="745" y="305"/>
                    </a:lnTo>
                    <a:lnTo>
                      <a:pt x="745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7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49" y="305"/>
                    </a:lnTo>
                    <a:lnTo>
                      <a:pt x="750" y="303"/>
                    </a:lnTo>
                    <a:lnTo>
                      <a:pt x="750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2" y="303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2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300"/>
                    </a:lnTo>
                    <a:lnTo>
                      <a:pt x="754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2" y="298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50" y="300"/>
                    </a:lnTo>
                    <a:lnTo>
                      <a:pt x="749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300"/>
                    </a:lnTo>
                    <a:lnTo>
                      <a:pt x="747" y="298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6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5" y="294"/>
                    </a:lnTo>
                    <a:lnTo>
                      <a:pt x="743" y="293"/>
                    </a:lnTo>
                    <a:lnTo>
                      <a:pt x="743" y="293"/>
                    </a:lnTo>
                    <a:lnTo>
                      <a:pt x="743" y="291"/>
                    </a:lnTo>
                    <a:lnTo>
                      <a:pt x="743" y="291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9"/>
                    </a:lnTo>
                    <a:lnTo>
                      <a:pt x="743" y="287"/>
                    </a:lnTo>
                    <a:lnTo>
                      <a:pt x="743" y="287"/>
                    </a:lnTo>
                    <a:lnTo>
                      <a:pt x="745" y="287"/>
                    </a:lnTo>
                    <a:lnTo>
                      <a:pt x="745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5"/>
                    </a:lnTo>
                    <a:lnTo>
                      <a:pt x="743" y="284"/>
                    </a:lnTo>
                    <a:lnTo>
                      <a:pt x="741" y="284"/>
                    </a:lnTo>
                    <a:lnTo>
                      <a:pt x="741" y="285"/>
                    </a:lnTo>
                    <a:lnTo>
                      <a:pt x="741" y="285"/>
                    </a:lnTo>
                    <a:lnTo>
                      <a:pt x="740" y="285"/>
                    </a:lnTo>
                    <a:lnTo>
                      <a:pt x="738" y="285"/>
                    </a:lnTo>
                    <a:lnTo>
                      <a:pt x="738" y="285"/>
                    </a:lnTo>
                    <a:lnTo>
                      <a:pt x="736" y="285"/>
                    </a:lnTo>
                    <a:lnTo>
                      <a:pt x="734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7"/>
                    </a:lnTo>
                    <a:lnTo>
                      <a:pt x="732" y="289"/>
                    </a:lnTo>
                    <a:lnTo>
                      <a:pt x="731" y="289"/>
                    </a:lnTo>
                    <a:lnTo>
                      <a:pt x="731" y="289"/>
                    </a:lnTo>
                    <a:lnTo>
                      <a:pt x="729" y="289"/>
                    </a:lnTo>
                    <a:lnTo>
                      <a:pt x="729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7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9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7"/>
                    </a:lnTo>
                    <a:lnTo>
                      <a:pt x="725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7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29" y="285"/>
                    </a:lnTo>
                    <a:lnTo>
                      <a:pt x="731" y="285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4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9" y="282"/>
                    </a:lnTo>
                    <a:lnTo>
                      <a:pt x="727" y="282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80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8"/>
                    </a:lnTo>
                    <a:lnTo>
                      <a:pt x="727" y="276"/>
                    </a:lnTo>
                    <a:lnTo>
                      <a:pt x="727" y="276"/>
                    </a:lnTo>
                    <a:lnTo>
                      <a:pt x="725" y="276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5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5" y="273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71"/>
                    </a:lnTo>
                    <a:lnTo>
                      <a:pt x="727" y="269"/>
                    </a:lnTo>
                    <a:lnTo>
                      <a:pt x="727" y="269"/>
                    </a:lnTo>
                    <a:lnTo>
                      <a:pt x="727" y="267"/>
                    </a:lnTo>
                    <a:lnTo>
                      <a:pt x="727" y="267"/>
                    </a:lnTo>
                    <a:lnTo>
                      <a:pt x="725" y="267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5" y="265"/>
                    </a:lnTo>
                    <a:lnTo>
                      <a:pt x="723" y="265"/>
                    </a:lnTo>
                    <a:lnTo>
                      <a:pt x="723" y="265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7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1" y="269"/>
                    </a:lnTo>
                    <a:lnTo>
                      <a:pt x="720" y="271"/>
                    </a:lnTo>
                    <a:lnTo>
                      <a:pt x="718" y="271"/>
                    </a:lnTo>
                    <a:lnTo>
                      <a:pt x="718" y="273"/>
                    </a:lnTo>
                    <a:lnTo>
                      <a:pt x="716" y="273"/>
                    </a:lnTo>
                    <a:lnTo>
                      <a:pt x="716" y="275"/>
                    </a:lnTo>
                    <a:lnTo>
                      <a:pt x="716" y="275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6" y="276"/>
                    </a:lnTo>
                    <a:lnTo>
                      <a:pt x="714" y="278"/>
                    </a:lnTo>
                    <a:lnTo>
                      <a:pt x="714" y="278"/>
                    </a:lnTo>
                    <a:lnTo>
                      <a:pt x="712" y="278"/>
                    </a:lnTo>
                    <a:lnTo>
                      <a:pt x="712" y="278"/>
                    </a:lnTo>
                    <a:lnTo>
                      <a:pt x="712" y="280"/>
                    </a:lnTo>
                    <a:lnTo>
                      <a:pt x="712" y="280"/>
                    </a:lnTo>
                    <a:lnTo>
                      <a:pt x="711" y="280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8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1" y="276"/>
                    </a:lnTo>
                    <a:lnTo>
                      <a:pt x="712" y="276"/>
                    </a:lnTo>
                    <a:lnTo>
                      <a:pt x="712" y="275"/>
                    </a:lnTo>
                    <a:lnTo>
                      <a:pt x="712" y="275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3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2" y="271"/>
                    </a:lnTo>
                    <a:lnTo>
                      <a:pt x="711" y="269"/>
                    </a:lnTo>
                    <a:lnTo>
                      <a:pt x="711" y="269"/>
                    </a:lnTo>
                    <a:lnTo>
                      <a:pt x="711" y="267"/>
                    </a:lnTo>
                    <a:lnTo>
                      <a:pt x="709" y="267"/>
                    </a:lnTo>
                    <a:lnTo>
                      <a:pt x="709" y="265"/>
                    </a:lnTo>
                    <a:lnTo>
                      <a:pt x="709" y="264"/>
                    </a:lnTo>
                    <a:lnTo>
                      <a:pt x="707" y="262"/>
                    </a:lnTo>
                    <a:lnTo>
                      <a:pt x="707" y="262"/>
                    </a:lnTo>
                    <a:lnTo>
                      <a:pt x="707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60"/>
                    </a:lnTo>
                    <a:lnTo>
                      <a:pt x="709" y="258"/>
                    </a:lnTo>
                    <a:lnTo>
                      <a:pt x="711" y="258"/>
                    </a:lnTo>
                    <a:lnTo>
                      <a:pt x="711" y="260"/>
                    </a:lnTo>
                    <a:lnTo>
                      <a:pt x="712" y="260"/>
                    </a:lnTo>
                    <a:lnTo>
                      <a:pt x="712" y="258"/>
                    </a:lnTo>
                    <a:lnTo>
                      <a:pt x="714" y="258"/>
                    </a:lnTo>
                    <a:lnTo>
                      <a:pt x="714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8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6"/>
                    </a:lnTo>
                    <a:lnTo>
                      <a:pt x="716" y="255"/>
                    </a:lnTo>
                    <a:lnTo>
                      <a:pt x="716" y="255"/>
                    </a:lnTo>
                    <a:lnTo>
                      <a:pt x="716" y="253"/>
                    </a:lnTo>
                    <a:lnTo>
                      <a:pt x="716" y="253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51"/>
                    </a:lnTo>
                    <a:lnTo>
                      <a:pt x="716" y="249"/>
                    </a:lnTo>
                    <a:lnTo>
                      <a:pt x="716" y="249"/>
                    </a:lnTo>
                    <a:lnTo>
                      <a:pt x="716" y="247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6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6" y="244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4" y="246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7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2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11" y="249"/>
                    </a:lnTo>
                    <a:lnTo>
                      <a:pt x="709" y="249"/>
                    </a:lnTo>
                    <a:lnTo>
                      <a:pt x="709" y="249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9" y="251"/>
                    </a:lnTo>
                    <a:lnTo>
                      <a:pt x="707" y="251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9"/>
                    </a:lnTo>
                    <a:lnTo>
                      <a:pt x="707" y="247"/>
                    </a:lnTo>
                    <a:lnTo>
                      <a:pt x="707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7"/>
                    </a:lnTo>
                    <a:lnTo>
                      <a:pt x="705" y="246"/>
                    </a:lnTo>
                    <a:lnTo>
                      <a:pt x="705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6"/>
                    </a:lnTo>
                    <a:lnTo>
                      <a:pt x="703" y="244"/>
                    </a:lnTo>
                    <a:lnTo>
                      <a:pt x="703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4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5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7" y="242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09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40"/>
                    </a:lnTo>
                    <a:lnTo>
                      <a:pt x="711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8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2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11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9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7" y="237"/>
                    </a:lnTo>
                    <a:lnTo>
                      <a:pt x="709" y="237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7" y="235"/>
                    </a:lnTo>
                    <a:lnTo>
                      <a:pt x="709" y="235"/>
                    </a:lnTo>
                    <a:lnTo>
                      <a:pt x="709" y="235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09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1" y="233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2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4" y="231"/>
                    </a:lnTo>
                    <a:lnTo>
                      <a:pt x="716" y="231"/>
                    </a:lnTo>
                    <a:lnTo>
                      <a:pt x="716" y="231"/>
                    </a:lnTo>
                    <a:lnTo>
                      <a:pt x="716" y="229"/>
                    </a:lnTo>
                    <a:lnTo>
                      <a:pt x="716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18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0" y="229"/>
                    </a:lnTo>
                    <a:lnTo>
                      <a:pt x="721" y="229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1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3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5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8"/>
                    </a:lnTo>
                    <a:lnTo>
                      <a:pt x="727" y="229"/>
                    </a:lnTo>
                    <a:lnTo>
                      <a:pt x="727" y="229"/>
                    </a:lnTo>
                    <a:lnTo>
                      <a:pt x="729" y="229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8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29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1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2" y="226"/>
                    </a:lnTo>
                    <a:lnTo>
                      <a:pt x="734" y="226"/>
                    </a:lnTo>
                    <a:lnTo>
                      <a:pt x="734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6"/>
                    </a:lnTo>
                    <a:lnTo>
                      <a:pt x="736" y="224"/>
                    </a:lnTo>
                    <a:lnTo>
                      <a:pt x="736" y="224"/>
                    </a:lnTo>
                    <a:lnTo>
                      <a:pt x="738" y="224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38" y="226"/>
                    </a:lnTo>
                    <a:lnTo>
                      <a:pt x="740" y="226"/>
                    </a:lnTo>
                    <a:lnTo>
                      <a:pt x="740" y="226"/>
                    </a:lnTo>
                    <a:lnTo>
                      <a:pt x="740" y="228"/>
                    </a:lnTo>
                    <a:lnTo>
                      <a:pt x="740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8"/>
                    </a:lnTo>
                    <a:lnTo>
                      <a:pt x="741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3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5" y="226"/>
                    </a:lnTo>
                    <a:lnTo>
                      <a:pt x="747" y="226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7" y="224"/>
                    </a:lnTo>
                    <a:lnTo>
                      <a:pt x="749" y="224"/>
                    </a:lnTo>
                    <a:lnTo>
                      <a:pt x="749" y="224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2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49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0" y="220"/>
                    </a:lnTo>
                    <a:lnTo>
                      <a:pt x="752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0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4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2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6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8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59" y="220"/>
                    </a:lnTo>
                    <a:lnTo>
                      <a:pt x="761" y="220"/>
                    </a:lnTo>
                    <a:lnTo>
                      <a:pt x="761" y="220"/>
                    </a:lnTo>
                    <a:lnTo>
                      <a:pt x="761" y="218"/>
                    </a:lnTo>
                    <a:lnTo>
                      <a:pt x="763" y="220"/>
                    </a:lnTo>
                    <a:lnTo>
                      <a:pt x="763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5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7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69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0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18"/>
                    </a:lnTo>
                    <a:lnTo>
                      <a:pt x="772" y="220"/>
                    </a:lnTo>
                    <a:lnTo>
                      <a:pt x="774" y="220"/>
                    </a:lnTo>
                    <a:lnTo>
                      <a:pt x="774" y="220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8"/>
                    </a:lnTo>
                    <a:lnTo>
                      <a:pt x="774" y="217"/>
                    </a:lnTo>
                    <a:lnTo>
                      <a:pt x="774" y="217"/>
                    </a:lnTo>
                    <a:lnTo>
                      <a:pt x="776" y="217"/>
                    </a:lnTo>
                    <a:lnTo>
                      <a:pt x="776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7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8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79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1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5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3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11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3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81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9"/>
                    </a:lnTo>
                    <a:lnTo>
                      <a:pt x="779" y="208"/>
                    </a:lnTo>
                    <a:lnTo>
                      <a:pt x="779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1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3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8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5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6"/>
                    </a:lnTo>
                    <a:lnTo>
                      <a:pt x="787" y="204"/>
                    </a:lnTo>
                    <a:lnTo>
                      <a:pt x="785" y="204"/>
                    </a:lnTo>
                    <a:lnTo>
                      <a:pt x="785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7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88" y="206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88" y="204"/>
                    </a:lnTo>
                    <a:lnTo>
                      <a:pt x="788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4"/>
                    </a:lnTo>
                    <a:lnTo>
                      <a:pt x="790" y="202"/>
                    </a:lnTo>
                    <a:lnTo>
                      <a:pt x="790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2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4" y="202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6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4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2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7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799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799" y="202"/>
                    </a:lnTo>
                    <a:lnTo>
                      <a:pt x="799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1" y="202"/>
                    </a:lnTo>
                    <a:lnTo>
                      <a:pt x="803" y="202"/>
                    </a:lnTo>
                    <a:lnTo>
                      <a:pt x="803" y="202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1" y="200"/>
                    </a:lnTo>
                    <a:lnTo>
                      <a:pt x="803" y="200"/>
                    </a:lnTo>
                    <a:lnTo>
                      <a:pt x="803" y="200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3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9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1" y="197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5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3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7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5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8" y="199"/>
                    </a:lnTo>
                    <a:lnTo>
                      <a:pt x="808" y="199"/>
                    </a:lnTo>
                    <a:lnTo>
                      <a:pt x="807" y="199"/>
                    </a:lnTo>
                    <a:lnTo>
                      <a:pt x="807" y="199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7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5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7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08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0" y="193"/>
                    </a:lnTo>
                    <a:lnTo>
                      <a:pt x="812" y="193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1"/>
                    </a:lnTo>
                    <a:lnTo>
                      <a:pt x="812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0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4" y="191"/>
                    </a:lnTo>
                    <a:lnTo>
                      <a:pt x="816" y="191"/>
                    </a:lnTo>
                    <a:lnTo>
                      <a:pt x="816" y="191"/>
                    </a:lnTo>
                    <a:lnTo>
                      <a:pt x="816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7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19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1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88"/>
                    </a:lnTo>
                    <a:lnTo>
                      <a:pt x="823" y="188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3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5" y="190"/>
                    </a:lnTo>
                    <a:lnTo>
                      <a:pt x="826" y="190"/>
                    </a:lnTo>
                    <a:lnTo>
                      <a:pt x="826" y="190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6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8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28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6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4"/>
                    </a:lnTo>
                    <a:lnTo>
                      <a:pt x="830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2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2"/>
                    </a:lnTo>
                    <a:lnTo>
                      <a:pt x="834" y="180"/>
                    </a:lnTo>
                    <a:lnTo>
                      <a:pt x="834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0"/>
                    </a:lnTo>
                    <a:lnTo>
                      <a:pt x="835" y="182"/>
                    </a:lnTo>
                    <a:lnTo>
                      <a:pt x="835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80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7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39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1" y="179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3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7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4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5"/>
                    </a:lnTo>
                    <a:lnTo>
                      <a:pt x="846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48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0" y="173"/>
                    </a:lnTo>
                    <a:lnTo>
                      <a:pt x="852" y="173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1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2" y="170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4" y="171"/>
                    </a:lnTo>
                    <a:lnTo>
                      <a:pt x="855" y="171"/>
                    </a:lnTo>
                    <a:lnTo>
                      <a:pt x="855" y="171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70"/>
                    </a:lnTo>
                    <a:lnTo>
                      <a:pt x="855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7" y="168"/>
                    </a:lnTo>
                    <a:lnTo>
                      <a:pt x="859" y="168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59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1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6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3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4" y="164"/>
                    </a:lnTo>
                    <a:lnTo>
                      <a:pt x="866" y="164"/>
                    </a:lnTo>
                    <a:lnTo>
                      <a:pt x="866" y="164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4" y="162"/>
                    </a:lnTo>
                    <a:lnTo>
                      <a:pt x="864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2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6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61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68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9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0" y="157"/>
                    </a:lnTo>
                    <a:lnTo>
                      <a:pt x="872" y="157"/>
                    </a:lnTo>
                    <a:lnTo>
                      <a:pt x="872" y="155"/>
                    </a:lnTo>
                    <a:lnTo>
                      <a:pt x="870" y="155"/>
                    </a:lnTo>
                    <a:lnTo>
                      <a:pt x="870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5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3"/>
                    </a:lnTo>
                    <a:lnTo>
                      <a:pt x="872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2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3" y="150"/>
                    </a:lnTo>
                    <a:lnTo>
                      <a:pt x="875" y="150"/>
                    </a:lnTo>
                    <a:lnTo>
                      <a:pt x="875" y="150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3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8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6"/>
                    </a:lnTo>
                    <a:lnTo>
                      <a:pt x="875" y="144"/>
                    </a:lnTo>
                    <a:lnTo>
                      <a:pt x="875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7" y="144"/>
                    </a:lnTo>
                    <a:lnTo>
                      <a:pt x="879" y="142"/>
                    </a:lnTo>
                    <a:lnTo>
                      <a:pt x="879" y="142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1" y="141"/>
                    </a:lnTo>
                    <a:lnTo>
                      <a:pt x="882" y="141"/>
                    </a:lnTo>
                    <a:lnTo>
                      <a:pt x="882" y="141"/>
                    </a:lnTo>
                    <a:lnTo>
                      <a:pt x="882" y="139"/>
                    </a:lnTo>
                    <a:lnTo>
                      <a:pt x="884" y="137"/>
                    </a:lnTo>
                    <a:lnTo>
                      <a:pt x="886" y="137"/>
                    </a:lnTo>
                    <a:lnTo>
                      <a:pt x="886" y="137"/>
                    </a:lnTo>
                    <a:lnTo>
                      <a:pt x="888" y="137"/>
                    </a:lnTo>
                    <a:lnTo>
                      <a:pt x="888" y="137"/>
                    </a:lnTo>
                    <a:lnTo>
                      <a:pt x="888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0" y="135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2" y="133"/>
                    </a:lnTo>
                    <a:lnTo>
                      <a:pt x="893" y="133"/>
                    </a:lnTo>
                    <a:lnTo>
                      <a:pt x="895" y="132"/>
                    </a:lnTo>
                    <a:lnTo>
                      <a:pt x="897" y="132"/>
                    </a:lnTo>
                    <a:lnTo>
                      <a:pt x="897" y="130"/>
                    </a:lnTo>
                    <a:lnTo>
                      <a:pt x="899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1" y="128"/>
                    </a:lnTo>
                    <a:lnTo>
                      <a:pt x="902" y="128"/>
                    </a:lnTo>
                    <a:lnTo>
                      <a:pt x="902" y="126"/>
                    </a:lnTo>
                    <a:lnTo>
                      <a:pt x="902" y="126"/>
                    </a:lnTo>
                    <a:lnTo>
                      <a:pt x="904" y="126"/>
                    </a:lnTo>
                    <a:lnTo>
                      <a:pt x="904" y="126"/>
                    </a:lnTo>
                    <a:lnTo>
                      <a:pt x="904" y="124"/>
                    </a:lnTo>
                    <a:lnTo>
                      <a:pt x="906" y="124"/>
                    </a:lnTo>
                    <a:lnTo>
                      <a:pt x="906" y="124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08" y="123"/>
                    </a:lnTo>
                    <a:lnTo>
                      <a:pt x="910" y="121"/>
                    </a:lnTo>
                    <a:lnTo>
                      <a:pt x="910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1" y="121"/>
                    </a:lnTo>
                    <a:lnTo>
                      <a:pt x="913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5" y="121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7" y="123"/>
                    </a:lnTo>
                    <a:lnTo>
                      <a:pt x="919" y="124"/>
                    </a:lnTo>
                    <a:lnTo>
                      <a:pt x="919" y="124"/>
                    </a:lnTo>
                    <a:lnTo>
                      <a:pt x="919" y="126"/>
                    </a:lnTo>
                    <a:lnTo>
                      <a:pt x="919" y="126"/>
                    </a:lnTo>
                    <a:lnTo>
                      <a:pt x="920" y="126"/>
                    </a:lnTo>
                    <a:lnTo>
                      <a:pt x="920" y="128"/>
                    </a:lnTo>
                    <a:lnTo>
                      <a:pt x="920" y="130"/>
                    </a:lnTo>
                    <a:lnTo>
                      <a:pt x="920" y="132"/>
                    </a:lnTo>
                    <a:lnTo>
                      <a:pt x="920" y="132"/>
                    </a:lnTo>
                    <a:lnTo>
                      <a:pt x="920" y="133"/>
                    </a:lnTo>
                    <a:lnTo>
                      <a:pt x="920" y="135"/>
                    </a:lnTo>
                    <a:lnTo>
                      <a:pt x="920" y="137"/>
                    </a:lnTo>
                    <a:lnTo>
                      <a:pt x="920" y="137"/>
                    </a:lnTo>
                    <a:lnTo>
                      <a:pt x="920" y="139"/>
                    </a:lnTo>
                    <a:lnTo>
                      <a:pt x="920" y="139"/>
                    </a:lnTo>
                    <a:lnTo>
                      <a:pt x="920" y="142"/>
                    </a:lnTo>
                    <a:lnTo>
                      <a:pt x="920" y="142"/>
                    </a:lnTo>
                    <a:lnTo>
                      <a:pt x="920" y="144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6"/>
                    </a:lnTo>
                    <a:lnTo>
                      <a:pt x="920" y="148"/>
                    </a:lnTo>
                    <a:lnTo>
                      <a:pt x="920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2" y="148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4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6" y="150"/>
                    </a:lnTo>
                    <a:lnTo>
                      <a:pt x="928" y="152"/>
                    </a:lnTo>
                    <a:lnTo>
                      <a:pt x="928" y="152"/>
                    </a:lnTo>
                    <a:lnTo>
                      <a:pt x="929" y="152"/>
                    </a:lnTo>
                    <a:lnTo>
                      <a:pt x="929" y="152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1" y="150"/>
                    </a:lnTo>
                    <a:lnTo>
                      <a:pt x="933" y="148"/>
                    </a:lnTo>
                    <a:lnTo>
                      <a:pt x="935" y="148"/>
                    </a:lnTo>
                    <a:lnTo>
                      <a:pt x="935" y="146"/>
                    </a:lnTo>
                    <a:lnTo>
                      <a:pt x="937" y="146"/>
                    </a:lnTo>
                    <a:lnTo>
                      <a:pt x="937" y="146"/>
                    </a:lnTo>
                    <a:lnTo>
                      <a:pt x="937" y="144"/>
                    </a:lnTo>
                    <a:lnTo>
                      <a:pt x="937" y="144"/>
                    </a:lnTo>
                    <a:lnTo>
                      <a:pt x="939" y="144"/>
                    </a:lnTo>
                    <a:lnTo>
                      <a:pt x="939" y="142"/>
                    </a:lnTo>
                    <a:lnTo>
                      <a:pt x="939" y="142"/>
                    </a:lnTo>
                    <a:lnTo>
                      <a:pt x="939" y="141"/>
                    </a:lnTo>
                    <a:lnTo>
                      <a:pt x="940" y="141"/>
                    </a:lnTo>
                    <a:lnTo>
                      <a:pt x="940" y="139"/>
                    </a:lnTo>
                    <a:lnTo>
                      <a:pt x="940" y="139"/>
                    </a:lnTo>
                    <a:lnTo>
                      <a:pt x="942" y="139"/>
                    </a:lnTo>
                    <a:lnTo>
                      <a:pt x="944" y="139"/>
                    </a:lnTo>
                    <a:lnTo>
                      <a:pt x="944" y="141"/>
                    </a:lnTo>
                    <a:lnTo>
                      <a:pt x="944" y="141"/>
                    </a:lnTo>
                    <a:lnTo>
                      <a:pt x="944" y="142"/>
                    </a:lnTo>
                    <a:lnTo>
                      <a:pt x="944" y="144"/>
                    </a:lnTo>
                    <a:lnTo>
                      <a:pt x="946" y="144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6"/>
                    </a:lnTo>
                    <a:lnTo>
                      <a:pt x="946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8" y="148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0"/>
                    </a:lnTo>
                    <a:lnTo>
                      <a:pt x="949" y="152"/>
                    </a:lnTo>
                    <a:lnTo>
                      <a:pt x="949" y="152"/>
                    </a:lnTo>
                    <a:lnTo>
                      <a:pt x="949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3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5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8" y="157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59"/>
                    </a:lnTo>
                    <a:lnTo>
                      <a:pt x="946" y="161"/>
                    </a:lnTo>
                    <a:lnTo>
                      <a:pt x="946" y="162"/>
                    </a:lnTo>
                    <a:lnTo>
                      <a:pt x="946" y="164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6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6" y="168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0"/>
                    </a:lnTo>
                    <a:lnTo>
                      <a:pt x="944" y="170"/>
                    </a:lnTo>
                    <a:lnTo>
                      <a:pt x="946" y="170"/>
                    </a:lnTo>
                    <a:lnTo>
                      <a:pt x="946" y="171"/>
                    </a:lnTo>
                    <a:lnTo>
                      <a:pt x="946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1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4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3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5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7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0" y="179"/>
                    </a:lnTo>
                    <a:lnTo>
                      <a:pt x="942" y="179"/>
                    </a:lnTo>
                    <a:lnTo>
                      <a:pt x="942" y="179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40" y="180"/>
                    </a:lnTo>
                    <a:lnTo>
                      <a:pt x="939" y="180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39" y="182"/>
                    </a:lnTo>
                    <a:lnTo>
                      <a:pt x="940" y="182"/>
                    </a:lnTo>
                    <a:lnTo>
                      <a:pt x="940" y="182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40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4"/>
                    </a:lnTo>
                    <a:lnTo>
                      <a:pt x="939" y="186"/>
                    </a:lnTo>
                    <a:lnTo>
                      <a:pt x="937" y="186"/>
                    </a:lnTo>
                    <a:lnTo>
                      <a:pt x="937" y="186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88"/>
                    </a:lnTo>
                    <a:lnTo>
                      <a:pt x="937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9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0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7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5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3" y="191"/>
                    </a:lnTo>
                    <a:lnTo>
                      <a:pt x="931" y="191"/>
                    </a:lnTo>
                    <a:lnTo>
                      <a:pt x="931" y="191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3"/>
                    </a:lnTo>
                    <a:lnTo>
                      <a:pt x="931" y="195"/>
                    </a:lnTo>
                    <a:lnTo>
                      <a:pt x="931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5"/>
                    </a:lnTo>
                    <a:lnTo>
                      <a:pt x="929" y="197"/>
                    </a:lnTo>
                    <a:lnTo>
                      <a:pt x="929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7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199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0"/>
                    </a:lnTo>
                    <a:lnTo>
                      <a:pt x="928" y="202"/>
                    </a:lnTo>
                    <a:lnTo>
                      <a:pt x="926" y="202"/>
                    </a:lnTo>
                    <a:lnTo>
                      <a:pt x="926" y="202"/>
                    </a:lnTo>
                    <a:lnTo>
                      <a:pt x="924" y="202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4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6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4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8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2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09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1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4" y="213"/>
                    </a:lnTo>
                    <a:lnTo>
                      <a:pt x="922" y="213"/>
                    </a:lnTo>
                    <a:lnTo>
                      <a:pt x="922" y="211"/>
                    </a:lnTo>
                    <a:lnTo>
                      <a:pt x="922" y="213"/>
                    </a:lnTo>
                    <a:lnTo>
                      <a:pt x="922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3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20" y="215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19" y="217"/>
                    </a:lnTo>
                    <a:lnTo>
                      <a:pt x="920" y="217"/>
                    </a:lnTo>
                    <a:lnTo>
                      <a:pt x="920" y="217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19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18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20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9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0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7" y="222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5" y="224"/>
                    </a:lnTo>
                    <a:lnTo>
                      <a:pt x="917" y="224"/>
                    </a:lnTo>
                    <a:lnTo>
                      <a:pt x="917" y="224"/>
                    </a:lnTo>
                    <a:lnTo>
                      <a:pt x="917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5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6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8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29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7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5" y="231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3"/>
                    </a:lnTo>
                    <a:lnTo>
                      <a:pt x="913" y="235"/>
                    </a:lnTo>
                    <a:lnTo>
                      <a:pt x="913" y="233"/>
                    </a:lnTo>
                    <a:lnTo>
                      <a:pt x="915" y="233"/>
                    </a:lnTo>
                    <a:lnTo>
                      <a:pt x="915" y="233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5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5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7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38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3" y="240"/>
                    </a:lnTo>
                    <a:lnTo>
                      <a:pt x="915" y="240"/>
                    </a:lnTo>
                    <a:lnTo>
                      <a:pt x="915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2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4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3" y="246"/>
                    </a:lnTo>
                    <a:lnTo>
                      <a:pt x="911" y="246"/>
                    </a:lnTo>
                    <a:lnTo>
                      <a:pt x="911" y="246"/>
                    </a:lnTo>
                    <a:lnTo>
                      <a:pt x="911" y="244"/>
                    </a:lnTo>
                    <a:lnTo>
                      <a:pt x="911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10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4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08" y="246"/>
                    </a:lnTo>
                    <a:lnTo>
                      <a:pt x="910" y="246"/>
                    </a:lnTo>
                    <a:lnTo>
                      <a:pt x="910" y="246"/>
                    </a:lnTo>
                    <a:lnTo>
                      <a:pt x="908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10" y="247"/>
                    </a:lnTo>
                    <a:lnTo>
                      <a:pt x="908" y="249"/>
                    </a:lnTo>
                    <a:lnTo>
                      <a:pt x="908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49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10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8" y="251"/>
                    </a:lnTo>
                    <a:lnTo>
                      <a:pt x="906" y="251"/>
                    </a:lnTo>
                    <a:lnTo>
                      <a:pt x="906" y="253"/>
                    </a:lnTo>
                    <a:lnTo>
                      <a:pt x="906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08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0" y="253"/>
                    </a:lnTo>
                    <a:lnTo>
                      <a:pt x="911" y="253"/>
                    </a:lnTo>
                    <a:lnTo>
                      <a:pt x="911" y="253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1" y="255"/>
                    </a:lnTo>
                    <a:lnTo>
                      <a:pt x="910" y="255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6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10" y="255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08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58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10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0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08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0" y="262"/>
                    </a:lnTo>
                    <a:lnTo>
                      <a:pt x="911" y="262"/>
                    </a:lnTo>
                    <a:lnTo>
                      <a:pt x="911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8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4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6" y="265"/>
                    </a:lnTo>
                    <a:lnTo>
                      <a:pt x="904" y="265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7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69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4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1"/>
                    </a:lnTo>
                    <a:lnTo>
                      <a:pt x="906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4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3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6" y="275"/>
                    </a:lnTo>
                    <a:lnTo>
                      <a:pt x="904" y="275"/>
                    </a:lnTo>
                    <a:lnTo>
                      <a:pt x="904" y="275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4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6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2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4" y="278"/>
                    </a:lnTo>
                    <a:lnTo>
                      <a:pt x="906" y="278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0"/>
                    </a:lnTo>
                    <a:lnTo>
                      <a:pt x="906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4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2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4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2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901" y="285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9" y="287"/>
                    </a:lnTo>
                    <a:lnTo>
                      <a:pt x="897" y="287"/>
                    </a:lnTo>
                    <a:lnTo>
                      <a:pt x="897" y="287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89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7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3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5" y="291"/>
                    </a:lnTo>
                    <a:lnTo>
                      <a:pt x="893" y="291"/>
                    </a:lnTo>
                    <a:lnTo>
                      <a:pt x="893" y="291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3" y="293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2" y="294"/>
                    </a:lnTo>
                    <a:lnTo>
                      <a:pt x="890" y="293"/>
                    </a:lnTo>
                    <a:lnTo>
                      <a:pt x="890" y="293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90" y="294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8" y="296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6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4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298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2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81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9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0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2"/>
                    </a:lnTo>
                    <a:lnTo>
                      <a:pt x="877" y="303"/>
                    </a:lnTo>
                    <a:lnTo>
                      <a:pt x="877" y="303"/>
                    </a:lnTo>
                    <a:lnTo>
                      <a:pt x="875" y="303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7" y="305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5" y="307"/>
                    </a:lnTo>
                    <a:lnTo>
                      <a:pt x="873" y="307"/>
                    </a:lnTo>
                    <a:lnTo>
                      <a:pt x="873" y="307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3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09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1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2" y="313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4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3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5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6"/>
                    </a:lnTo>
                    <a:lnTo>
                      <a:pt x="877" y="318"/>
                    </a:lnTo>
                    <a:lnTo>
                      <a:pt x="877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18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79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1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2" y="320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4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6" y="322"/>
                    </a:lnTo>
                    <a:lnTo>
                      <a:pt x="888" y="322"/>
                    </a:lnTo>
                    <a:lnTo>
                      <a:pt x="888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0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2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3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5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2"/>
                    </a:lnTo>
                    <a:lnTo>
                      <a:pt x="897" y="323"/>
                    </a:lnTo>
                    <a:lnTo>
                      <a:pt x="897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899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3"/>
                    </a:lnTo>
                    <a:lnTo>
                      <a:pt x="901" y="322"/>
                    </a:lnTo>
                    <a:lnTo>
                      <a:pt x="901" y="322"/>
                    </a:lnTo>
                    <a:lnTo>
                      <a:pt x="901" y="323"/>
                    </a:lnTo>
                    <a:lnTo>
                      <a:pt x="902" y="323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2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4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6" y="322"/>
                    </a:lnTo>
                    <a:lnTo>
                      <a:pt x="908" y="322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08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0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1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3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3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5" y="325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7" y="327"/>
                    </a:lnTo>
                    <a:lnTo>
                      <a:pt x="919" y="327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19" y="329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1"/>
                    </a:lnTo>
                    <a:lnTo>
                      <a:pt x="920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2"/>
                    </a:lnTo>
                    <a:lnTo>
                      <a:pt x="922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4"/>
                    </a:lnTo>
                    <a:lnTo>
                      <a:pt x="924" y="336"/>
                    </a:lnTo>
                    <a:lnTo>
                      <a:pt x="926" y="336"/>
                    </a:lnTo>
                    <a:lnTo>
                      <a:pt x="926" y="336"/>
                    </a:lnTo>
                    <a:lnTo>
                      <a:pt x="928" y="336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8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29" y="338"/>
                    </a:lnTo>
                    <a:lnTo>
                      <a:pt x="931" y="338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1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0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3" y="341"/>
                    </a:lnTo>
                    <a:lnTo>
                      <a:pt x="935" y="341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3"/>
                    </a:lnTo>
                    <a:lnTo>
                      <a:pt x="935" y="345"/>
                    </a:lnTo>
                    <a:lnTo>
                      <a:pt x="935" y="345"/>
                    </a:lnTo>
                    <a:lnTo>
                      <a:pt x="937" y="345"/>
                    </a:lnTo>
                    <a:lnTo>
                      <a:pt x="935" y="347"/>
                    </a:lnTo>
                    <a:lnTo>
                      <a:pt x="935" y="347"/>
                    </a:lnTo>
                    <a:lnTo>
                      <a:pt x="937" y="347"/>
                    </a:lnTo>
                    <a:lnTo>
                      <a:pt x="937" y="347"/>
                    </a:lnTo>
                    <a:lnTo>
                      <a:pt x="937" y="349"/>
                    </a:lnTo>
                    <a:lnTo>
                      <a:pt x="937" y="349"/>
                    </a:lnTo>
                    <a:lnTo>
                      <a:pt x="939" y="349"/>
                    </a:lnTo>
                    <a:lnTo>
                      <a:pt x="940" y="351"/>
                    </a:lnTo>
                    <a:lnTo>
                      <a:pt x="942" y="351"/>
                    </a:lnTo>
                    <a:lnTo>
                      <a:pt x="942" y="352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4"/>
                    </a:lnTo>
                    <a:lnTo>
                      <a:pt x="944" y="356"/>
                    </a:lnTo>
                    <a:lnTo>
                      <a:pt x="944" y="356"/>
                    </a:lnTo>
                    <a:lnTo>
                      <a:pt x="944" y="358"/>
                    </a:lnTo>
                    <a:lnTo>
                      <a:pt x="946" y="358"/>
                    </a:lnTo>
                    <a:lnTo>
                      <a:pt x="946" y="358"/>
                    </a:lnTo>
                    <a:lnTo>
                      <a:pt x="946" y="360"/>
                    </a:lnTo>
                    <a:lnTo>
                      <a:pt x="948" y="360"/>
                    </a:lnTo>
                    <a:lnTo>
                      <a:pt x="949" y="360"/>
                    </a:lnTo>
                    <a:lnTo>
                      <a:pt x="951" y="360"/>
                    </a:lnTo>
                    <a:lnTo>
                      <a:pt x="951" y="361"/>
                    </a:lnTo>
                    <a:lnTo>
                      <a:pt x="953" y="361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3" y="363"/>
                    </a:lnTo>
                    <a:lnTo>
                      <a:pt x="955" y="365"/>
                    </a:lnTo>
                    <a:lnTo>
                      <a:pt x="955" y="365"/>
                    </a:lnTo>
                    <a:lnTo>
                      <a:pt x="957" y="367"/>
                    </a:lnTo>
                    <a:lnTo>
                      <a:pt x="958" y="367"/>
                    </a:lnTo>
                    <a:lnTo>
                      <a:pt x="958" y="367"/>
                    </a:lnTo>
                    <a:lnTo>
                      <a:pt x="960" y="367"/>
                    </a:lnTo>
                    <a:lnTo>
                      <a:pt x="960" y="369"/>
                    </a:lnTo>
                    <a:lnTo>
                      <a:pt x="960" y="369"/>
                    </a:lnTo>
                    <a:lnTo>
                      <a:pt x="962" y="369"/>
                    </a:lnTo>
                    <a:lnTo>
                      <a:pt x="962" y="369"/>
                    </a:lnTo>
                    <a:lnTo>
                      <a:pt x="964" y="369"/>
                    </a:lnTo>
                    <a:lnTo>
                      <a:pt x="964" y="369"/>
                    </a:lnTo>
                    <a:lnTo>
                      <a:pt x="966" y="367"/>
                    </a:lnTo>
                    <a:lnTo>
                      <a:pt x="966" y="367"/>
                    </a:lnTo>
                    <a:lnTo>
                      <a:pt x="966" y="369"/>
                    </a:lnTo>
                    <a:lnTo>
                      <a:pt x="966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7" y="369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69" y="370"/>
                    </a:lnTo>
                    <a:lnTo>
                      <a:pt x="971" y="370"/>
                    </a:lnTo>
                    <a:lnTo>
                      <a:pt x="971" y="370"/>
                    </a:lnTo>
                    <a:lnTo>
                      <a:pt x="973" y="370"/>
                    </a:lnTo>
                    <a:lnTo>
                      <a:pt x="973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5" y="370"/>
                    </a:lnTo>
                    <a:lnTo>
                      <a:pt x="977" y="369"/>
                    </a:lnTo>
                    <a:lnTo>
                      <a:pt x="977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78" y="369"/>
                    </a:lnTo>
                    <a:lnTo>
                      <a:pt x="980" y="370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2" y="369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7"/>
                    </a:lnTo>
                    <a:lnTo>
                      <a:pt x="984" y="365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3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4" y="361"/>
                    </a:lnTo>
                    <a:lnTo>
                      <a:pt x="986" y="360"/>
                    </a:lnTo>
                    <a:lnTo>
                      <a:pt x="986" y="360"/>
                    </a:lnTo>
                    <a:lnTo>
                      <a:pt x="986" y="358"/>
                    </a:lnTo>
                    <a:lnTo>
                      <a:pt x="986" y="356"/>
                    </a:lnTo>
                    <a:lnTo>
                      <a:pt x="987" y="356"/>
                    </a:lnTo>
                    <a:lnTo>
                      <a:pt x="987" y="356"/>
                    </a:lnTo>
                    <a:lnTo>
                      <a:pt x="987" y="354"/>
                    </a:lnTo>
                    <a:lnTo>
                      <a:pt x="987" y="354"/>
                    </a:lnTo>
                    <a:lnTo>
                      <a:pt x="989" y="354"/>
                    </a:lnTo>
                    <a:lnTo>
                      <a:pt x="989" y="354"/>
                    </a:lnTo>
                    <a:lnTo>
                      <a:pt x="989" y="352"/>
                    </a:lnTo>
                    <a:lnTo>
                      <a:pt x="989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2"/>
                    </a:lnTo>
                    <a:lnTo>
                      <a:pt x="991" y="351"/>
                    </a:lnTo>
                    <a:lnTo>
                      <a:pt x="991" y="351"/>
                    </a:lnTo>
                    <a:lnTo>
                      <a:pt x="993" y="351"/>
                    </a:lnTo>
                    <a:lnTo>
                      <a:pt x="993" y="351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3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5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6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998" y="352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0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2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4" y="354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5" y="352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7" y="351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09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1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3" y="349"/>
                    </a:lnTo>
                    <a:lnTo>
                      <a:pt x="1014" y="349"/>
                    </a:lnTo>
                    <a:lnTo>
                      <a:pt x="1014" y="349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4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49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6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18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1"/>
                    </a:lnTo>
                    <a:lnTo>
                      <a:pt x="1020" y="352"/>
                    </a:lnTo>
                    <a:lnTo>
                      <a:pt x="1020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2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4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2"/>
                    </a:lnTo>
                    <a:lnTo>
                      <a:pt x="1025" y="351"/>
                    </a:lnTo>
                    <a:lnTo>
                      <a:pt x="1025" y="351"/>
                    </a:lnTo>
                    <a:lnTo>
                      <a:pt x="1025" y="352"/>
                    </a:lnTo>
                    <a:lnTo>
                      <a:pt x="1027" y="352"/>
                    </a:lnTo>
                    <a:lnTo>
                      <a:pt x="1027" y="352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7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29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1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3" y="351"/>
                    </a:lnTo>
                    <a:lnTo>
                      <a:pt x="1034" y="349"/>
                    </a:lnTo>
                    <a:lnTo>
                      <a:pt x="1034" y="349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4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6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1"/>
                    </a:lnTo>
                    <a:lnTo>
                      <a:pt x="1038" y="352"/>
                    </a:lnTo>
                    <a:lnTo>
                      <a:pt x="1038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2"/>
                    </a:lnTo>
                    <a:lnTo>
                      <a:pt x="1040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1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2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2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3" y="351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49"/>
                    </a:lnTo>
                    <a:lnTo>
                      <a:pt x="1045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7" y="351"/>
                    </a:lnTo>
                    <a:lnTo>
                      <a:pt x="1049" y="351"/>
                    </a:lnTo>
                    <a:lnTo>
                      <a:pt x="1049" y="351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7"/>
                    </a:lnTo>
                    <a:lnTo>
                      <a:pt x="1049" y="349"/>
                    </a:lnTo>
                    <a:lnTo>
                      <a:pt x="1049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1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2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9"/>
                    </a:lnTo>
                    <a:lnTo>
                      <a:pt x="1054" y="347"/>
                    </a:lnTo>
                    <a:lnTo>
                      <a:pt x="1054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6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58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7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0" y="349"/>
                    </a:lnTo>
                    <a:lnTo>
                      <a:pt x="1062" y="349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2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1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3" y="352"/>
                    </a:lnTo>
                    <a:lnTo>
                      <a:pt x="1065" y="352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5" y="354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7" y="356"/>
                    </a:lnTo>
                    <a:lnTo>
                      <a:pt x="1069" y="356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69" y="354"/>
                    </a:lnTo>
                    <a:lnTo>
                      <a:pt x="1071" y="354"/>
                    </a:lnTo>
                    <a:lnTo>
                      <a:pt x="1071" y="354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6"/>
                    </a:lnTo>
                    <a:lnTo>
                      <a:pt x="1071" y="358"/>
                    </a:lnTo>
                    <a:lnTo>
                      <a:pt x="1072" y="358"/>
                    </a:lnTo>
                    <a:lnTo>
                      <a:pt x="1072" y="360"/>
                    </a:lnTo>
                    <a:lnTo>
                      <a:pt x="1072" y="360"/>
                    </a:lnTo>
                    <a:lnTo>
                      <a:pt x="1074" y="361"/>
                    </a:lnTo>
                    <a:lnTo>
                      <a:pt x="1074" y="361"/>
                    </a:lnTo>
                    <a:lnTo>
                      <a:pt x="1076" y="363"/>
                    </a:lnTo>
                    <a:lnTo>
                      <a:pt x="1078" y="363"/>
                    </a:lnTo>
                    <a:lnTo>
                      <a:pt x="1080" y="365"/>
                    </a:lnTo>
                    <a:lnTo>
                      <a:pt x="1080" y="365"/>
                    </a:lnTo>
                    <a:lnTo>
                      <a:pt x="1081" y="367"/>
                    </a:lnTo>
                    <a:lnTo>
                      <a:pt x="1083" y="369"/>
                    </a:lnTo>
                    <a:lnTo>
                      <a:pt x="1085" y="369"/>
                    </a:lnTo>
                    <a:lnTo>
                      <a:pt x="1085" y="370"/>
                    </a:lnTo>
                    <a:lnTo>
                      <a:pt x="1085" y="372"/>
                    </a:lnTo>
                    <a:lnTo>
                      <a:pt x="1085" y="374"/>
                    </a:lnTo>
                    <a:lnTo>
                      <a:pt x="1085" y="374"/>
                    </a:lnTo>
                    <a:lnTo>
                      <a:pt x="1083" y="376"/>
                    </a:lnTo>
                    <a:lnTo>
                      <a:pt x="1081" y="378"/>
                    </a:lnTo>
                    <a:lnTo>
                      <a:pt x="1081" y="379"/>
                    </a:lnTo>
                    <a:lnTo>
                      <a:pt x="1078" y="381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6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3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5"/>
                    </a:lnTo>
                    <a:lnTo>
                      <a:pt x="1074" y="387"/>
                    </a:lnTo>
                    <a:lnTo>
                      <a:pt x="1074" y="387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4" y="389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6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78" y="390"/>
                    </a:lnTo>
                    <a:lnTo>
                      <a:pt x="1080" y="390"/>
                    </a:lnTo>
                    <a:lnTo>
                      <a:pt x="1080" y="389"/>
                    </a:lnTo>
                    <a:lnTo>
                      <a:pt x="1081" y="389"/>
                    </a:lnTo>
                    <a:lnTo>
                      <a:pt x="1083" y="389"/>
                    </a:lnTo>
                    <a:lnTo>
                      <a:pt x="1083" y="387"/>
                    </a:lnTo>
                    <a:lnTo>
                      <a:pt x="1085" y="387"/>
                    </a:lnTo>
                    <a:lnTo>
                      <a:pt x="1087" y="385"/>
                    </a:lnTo>
                    <a:lnTo>
                      <a:pt x="1087" y="385"/>
                    </a:lnTo>
                    <a:lnTo>
                      <a:pt x="1089" y="383"/>
                    </a:lnTo>
                    <a:lnTo>
                      <a:pt x="1090" y="383"/>
                    </a:lnTo>
                    <a:lnTo>
                      <a:pt x="1090" y="383"/>
                    </a:lnTo>
                    <a:lnTo>
                      <a:pt x="1092" y="383"/>
                    </a:lnTo>
                    <a:lnTo>
                      <a:pt x="1094" y="381"/>
                    </a:lnTo>
                    <a:lnTo>
                      <a:pt x="1096" y="381"/>
                    </a:lnTo>
                    <a:lnTo>
                      <a:pt x="1096" y="381"/>
                    </a:lnTo>
                    <a:lnTo>
                      <a:pt x="1098" y="381"/>
                    </a:lnTo>
                    <a:lnTo>
                      <a:pt x="1099" y="381"/>
                    </a:lnTo>
                    <a:lnTo>
                      <a:pt x="1099" y="381"/>
                    </a:lnTo>
                    <a:lnTo>
                      <a:pt x="1101" y="381"/>
                    </a:lnTo>
                    <a:lnTo>
                      <a:pt x="1103" y="381"/>
                    </a:lnTo>
                    <a:lnTo>
                      <a:pt x="1105" y="381"/>
                    </a:lnTo>
                    <a:lnTo>
                      <a:pt x="1105" y="383"/>
                    </a:lnTo>
                    <a:lnTo>
                      <a:pt x="1105" y="383"/>
                    </a:lnTo>
                    <a:lnTo>
                      <a:pt x="1107" y="385"/>
                    </a:lnTo>
                    <a:lnTo>
                      <a:pt x="1109" y="387"/>
                    </a:lnTo>
                    <a:lnTo>
                      <a:pt x="1109" y="389"/>
                    </a:lnTo>
                    <a:lnTo>
                      <a:pt x="1109" y="389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0"/>
                    </a:lnTo>
                    <a:lnTo>
                      <a:pt x="1110" y="392"/>
                    </a:lnTo>
                    <a:lnTo>
                      <a:pt x="1110" y="392"/>
                    </a:lnTo>
                    <a:lnTo>
                      <a:pt x="1110" y="394"/>
                    </a:lnTo>
                    <a:lnTo>
                      <a:pt x="1110" y="396"/>
                    </a:lnTo>
                    <a:lnTo>
                      <a:pt x="1110" y="398"/>
                    </a:lnTo>
                    <a:lnTo>
                      <a:pt x="1109" y="399"/>
                    </a:lnTo>
                    <a:lnTo>
                      <a:pt x="1109" y="401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7" y="403"/>
                    </a:lnTo>
                    <a:lnTo>
                      <a:pt x="1105" y="405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5" y="407"/>
                    </a:lnTo>
                    <a:lnTo>
                      <a:pt x="1103" y="407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101" y="408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0"/>
                    </a:lnTo>
                    <a:lnTo>
                      <a:pt x="1099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8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6" y="412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4" y="410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92" y="408"/>
                    </a:lnTo>
                    <a:lnTo>
                      <a:pt x="1089" y="407"/>
                    </a:lnTo>
                    <a:lnTo>
                      <a:pt x="1087" y="405"/>
                    </a:lnTo>
                    <a:lnTo>
                      <a:pt x="1085" y="403"/>
                    </a:lnTo>
                    <a:lnTo>
                      <a:pt x="1083" y="403"/>
                    </a:lnTo>
                    <a:lnTo>
                      <a:pt x="1080" y="403"/>
                    </a:lnTo>
                    <a:lnTo>
                      <a:pt x="1078" y="403"/>
                    </a:lnTo>
                    <a:lnTo>
                      <a:pt x="1076" y="403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5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4" y="407"/>
                    </a:lnTo>
                    <a:lnTo>
                      <a:pt x="1076" y="408"/>
                    </a:lnTo>
                    <a:lnTo>
                      <a:pt x="1076" y="408"/>
                    </a:lnTo>
                    <a:lnTo>
                      <a:pt x="1078" y="410"/>
                    </a:lnTo>
                    <a:lnTo>
                      <a:pt x="1078" y="410"/>
                    </a:lnTo>
                    <a:lnTo>
                      <a:pt x="1080" y="412"/>
                    </a:lnTo>
                    <a:lnTo>
                      <a:pt x="1080" y="414"/>
                    </a:lnTo>
                    <a:lnTo>
                      <a:pt x="1081" y="414"/>
                    </a:lnTo>
                    <a:lnTo>
                      <a:pt x="1081" y="416"/>
                    </a:lnTo>
                    <a:lnTo>
                      <a:pt x="1081" y="417"/>
                    </a:lnTo>
                    <a:lnTo>
                      <a:pt x="1083" y="419"/>
                    </a:lnTo>
                    <a:lnTo>
                      <a:pt x="1083" y="421"/>
                    </a:lnTo>
                    <a:lnTo>
                      <a:pt x="1083" y="425"/>
                    </a:lnTo>
                    <a:lnTo>
                      <a:pt x="1081" y="425"/>
                    </a:lnTo>
                    <a:lnTo>
                      <a:pt x="1081" y="427"/>
                    </a:lnTo>
                    <a:lnTo>
                      <a:pt x="1080" y="427"/>
                    </a:lnTo>
                    <a:lnTo>
                      <a:pt x="1080" y="427"/>
                    </a:lnTo>
                    <a:lnTo>
                      <a:pt x="1078" y="428"/>
                    </a:lnTo>
                    <a:lnTo>
                      <a:pt x="1078" y="428"/>
                    </a:lnTo>
                    <a:lnTo>
                      <a:pt x="1076" y="428"/>
                    </a:lnTo>
                    <a:lnTo>
                      <a:pt x="1074" y="428"/>
                    </a:lnTo>
                    <a:lnTo>
                      <a:pt x="1074" y="428"/>
                    </a:lnTo>
                    <a:lnTo>
                      <a:pt x="1071" y="430"/>
                    </a:lnTo>
                    <a:lnTo>
                      <a:pt x="1069" y="430"/>
                    </a:lnTo>
                    <a:lnTo>
                      <a:pt x="1067" y="432"/>
                    </a:lnTo>
                    <a:lnTo>
                      <a:pt x="1065" y="432"/>
                    </a:lnTo>
                    <a:lnTo>
                      <a:pt x="1065" y="432"/>
                    </a:lnTo>
                    <a:lnTo>
                      <a:pt x="1063" y="432"/>
                    </a:lnTo>
                    <a:lnTo>
                      <a:pt x="1062" y="430"/>
                    </a:lnTo>
                    <a:lnTo>
                      <a:pt x="1060" y="432"/>
                    </a:lnTo>
                    <a:lnTo>
                      <a:pt x="1060" y="432"/>
                    </a:lnTo>
                    <a:lnTo>
                      <a:pt x="1060" y="434"/>
                    </a:lnTo>
                    <a:lnTo>
                      <a:pt x="1060" y="434"/>
                    </a:lnTo>
                    <a:lnTo>
                      <a:pt x="1060" y="436"/>
                    </a:lnTo>
                    <a:lnTo>
                      <a:pt x="1062" y="436"/>
                    </a:lnTo>
                    <a:lnTo>
                      <a:pt x="1062" y="437"/>
                    </a:lnTo>
                    <a:lnTo>
                      <a:pt x="1062" y="439"/>
                    </a:lnTo>
                    <a:lnTo>
                      <a:pt x="1062" y="441"/>
                    </a:lnTo>
                    <a:lnTo>
                      <a:pt x="1063" y="443"/>
                    </a:lnTo>
                    <a:lnTo>
                      <a:pt x="1063" y="445"/>
                    </a:lnTo>
                    <a:lnTo>
                      <a:pt x="1063" y="445"/>
                    </a:lnTo>
                    <a:lnTo>
                      <a:pt x="1063" y="446"/>
                    </a:lnTo>
                    <a:lnTo>
                      <a:pt x="1063" y="446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3" y="448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0"/>
                    </a:lnTo>
                    <a:lnTo>
                      <a:pt x="1065" y="452"/>
                    </a:lnTo>
                    <a:lnTo>
                      <a:pt x="1067" y="452"/>
                    </a:lnTo>
                    <a:lnTo>
                      <a:pt x="1067" y="454"/>
                    </a:lnTo>
                    <a:lnTo>
                      <a:pt x="1067" y="454"/>
                    </a:lnTo>
                    <a:lnTo>
                      <a:pt x="1069" y="454"/>
                    </a:lnTo>
                    <a:lnTo>
                      <a:pt x="1069" y="455"/>
                    </a:lnTo>
                    <a:lnTo>
                      <a:pt x="1069" y="455"/>
                    </a:lnTo>
                    <a:lnTo>
                      <a:pt x="1069" y="457"/>
                    </a:lnTo>
                    <a:lnTo>
                      <a:pt x="1069" y="457"/>
                    </a:lnTo>
                    <a:lnTo>
                      <a:pt x="1069" y="459"/>
                    </a:lnTo>
                    <a:lnTo>
                      <a:pt x="1069" y="461"/>
                    </a:lnTo>
                    <a:lnTo>
                      <a:pt x="1069" y="461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1" y="463"/>
                    </a:lnTo>
                    <a:lnTo>
                      <a:pt x="1072" y="463"/>
                    </a:lnTo>
                    <a:lnTo>
                      <a:pt x="1072" y="463"/>
                    </a:lnTo>
                    <a:lnTo>
                      <a:pt x="1074" y="463"/>
                    </a:lnTo>
                    <a:lnTo>
                      <a:pt x="1074" y="463"/>
                    </a:lnTo>
                    <a:lnTo>
                      <a:pt x="1076" y="461"/>
                    </a:lnTo>
                    <a:lnTo>
                      <a:pt x="1076" y="461"/>
                    </a:lnTo>
                    <a:lnTo>
                      <a:pt x="1078" y="461"/>
                    </a:lnTo>
                    <a:lnTo>
                      <a:pt x="1078" y="463"/>
                    </a:lnTo>
                    <a:lnTo>
                      <a:pt x="1078" y="463"/>
                    </a:lnTo>
                    <a:lnTo>
                      <a:pt x="1078" y="464"/>
                    </a:lnTo>
                    <a:lnTo>
                      <a:pt x="1078" y="464"/>
                    </a:lnTo>
                    <a:lnTo>
                      <a:pt x="1078" y="466"/>
                    </a:lnTo>
                    <a:lnTo>
                      <a:pt x="1076" y="468"/>
                    </a:lnTo>
                    <a:lnTo>
                      <a:pt x="1074" y="470"/>
                    </a:lnTo>
                    <a:lnTo>
                      <a:pt x="1072" y="470"/>
                    </a:lnTo>
                    <a:lnTo>
                      <a:pt x="1071" y="472"/>
                    </a:lnTo>
                    <a:lnTo>
                      <a:pt x="1071" y="474"/>
                    </a:lnTo>
                    <a:lnTo>
                      <a:pt x="1069" y="475"/>
                    </a:lnTo>
                    <a:lnTo>
                      <a:pt x="1067" y="475"/>
                    </a:lnTo>
                    <a:lnTo>
                      <a:pt x="1065" y="477"/>
                    </a:lnTo>
                    <a:lnTo>
                      <a:pt x="1063" y="479"/>
                    </a:lnTo>
                    <a:lnTo>
                      <a:pt x="1063" y="479"/>
                    </a:lnTo>
                    <a:lnTo>
                      <a:pt x="1060" y="481"/>
                    </a:lnTo>
                    <a:lnTo>
                      <a:pt x="1060" y="481"/>
                    </a:lnTo>
                    <a:lnTo>
                      <a:pt x="1058" y="481"/>
                    </a:lnTo>
                    <a:lnTo>
                      <a:pt x="1058" y="479"/>
                    </a:lnTo>
                    <a:lnTo>
                      <a:pt x="1056" y="479"/>
                    </a:lnTo>
                    <a:lnTo>
                      <a:pt x="1056" y="479"/>
                    </a:lnTo>
                    <a:lnTo>
                      <a:pt x="1054" y="479"/>
                    </a:lnTo>
                    <a:lnTo>
                      <a:pt x="1052" y="479"/>
                    </a:lnTo>
                    <a:lnTo>
                      <a:pt x="1051" y="479"/>
                    </a:lnTo>
                    <a:lnTo>
                      <a:pt x="1049" y="479"/>
                    </a:lnTo>
                    <a:lnTo>
                      <a:pt x="1047" y="477"/>
                    </a:lnTo>
                    <a:lnTo>
                      <a:pt x="1045" y="477"/>
                    </a:lnTo>
                    <a:lnTo>
                      <a:pt x="1045" y="477"/>
                    </a:lnTo>
                    <a:lnTo>
                      <a:pt x="1043" y="477"/>
                    </a:lnTo>
                    <a:lnTo>
                      <a:pt x="1042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40" y="477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79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8" y="481"/>
                    </a:lnTo>
                    <a:lnTo>
                      <a:pt x="1036" y="483"/>
                    </a:lnTo>
                    <a:lnTo>
                      <a:pt x="1036" y="484"/>
                    </a:lnTo>
                    <a:lnTo>
                      <a:pt x="1034" y="486"/>
                    </a:lnTo>
                    <a:lnTo>
                      <a:pt x="1034" y="486"/>
                    </a:lnTo>
                    <a:lnTo>
                      <a:pt x="1034" y="488"/>
                    </a:lnTo>
                    <a:lnTo>
                      <a:pt x="1034" y="488"/>
                    </a:lnTo>
                    <a:lnTo>
                      <a:pt x="1034" y="490"/>
                    </a:lnTo>
                    <a:lnTo>
                      <a:pt x="1034" y="490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2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4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3"/>
                    </a:lnTo>
                    <a:lnTo>
                      <a:pt x="1036" y="495"/>
                    </a:lnTo>
                    <a:lnTo>
                      <a:pt x="1036" y="497"/>
                    </a:lnTo>
                    <a:lnTo>
                      <a:pt x="1038" y="497"/>
                    </a:lnTo>
                    <a:lnTo>
                      <a:pt x="1038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499"/>
                    </a:lnTo>
                    <a:lnTo>
                      <a:pt x="1040" y="501"/>
                    </a:lnTo>
                    <a:lnTo>
                      <a:pt x="1042" y="501"/>
                    </a:lnTo>
                    <a:lnTo>
                      <a:pt x="1042" y="501"/>
                    </a:lnTo>
                    <a:lnTo>
                      <a:pt x="1043" y="501"/>
                    </a:lnTo>
                    <a:lnTo>
                      <a:pt x="1043" y="501"/>
                    </a:lnTo>
                    <a:lnTo>
                      <a:pt x="1045" y="501"/>
                    </a:lnTo>
                    <a:lnTo>
                      <a:pt x="1045" y="501"/>
                    </a:lnTo>
                    <a:lnTo>
                      <a:pt x="1047" y="501"/>
                    </a:lnTo>
                    <a:lnTo>
                      <a:pt x="1047" y="501"/>
                    </a:lnTo>
                    <a:lnTo>
                      <a:pt x="1049" y="501"/>
                    </a:lnTo>
                    <a:lnTo>
                      <a:pt x="1049" y="501"/>
                    </a:lnTo>
                    <a:lnTo>
                      <a:pt x="1051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2" y="501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4" y="502"/>
                    </a:lnTo>
                    <a:lnTo>
                      <a:pt x="1056" y="504"/>
                    </a:lnTo>
                    <a:lnTo>
                      <a:pt x="1058" y="506"/>
                    </a:lnTo>
                    <a:lnTo>
                      <a:pt x="1058" y="508"/>
                    </a:lnTo>
                    <a:lnTo>
                      <a:pt x="1058" y="508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0"/>
                    </a:lnTo>
                    <a:lnTo>
                      <a:pt x="1058" y="512"/>
                    </a:lnTo>
                    <a:lnTo>
                      <a:pt x="1056" y="512"/>
                    </a:lnTo>
                    <a:lnTo>
                      <a:pt x="1056" y="512"/>
                    </a:lnTo>
                    <a:lnTo>
                      <a:pt x="1056" y="513"/>
                    </a:lnTo>
                    <a:lnTo>
                      <a:pt x="1056" y="515"/>
                    </a:lnTo>
                    <a:lnTo>
                      <a:pt x="1056" y="517"/>
                    </a:lnTo>
                    <a:lnTo>
                      <a:pt x="1056" y="519"/>
                    </a:lnTo>
                    <a:lnTo>
                      <a:pt x="1056" y="521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2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4"/>
                    </a:lnTo>
                    <a:lnTo>
                      <a:pt x="1058" y="526"/>
                    </a:lnTo>
                    <a:lnTo>
                      <a:pt x="1058" y="526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6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8"/>
                    </a:lnTo>
                    <a:lnTo>
                      <a:pt x="1054" y="526"/>
                    </a:lnTo>
                    <a:lnTo>
                      <a:pt x="1054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2" y="526"/>
                    </a:lnTo>
                    <a:lnTo>
                      <a:pt x="1051" y="524"/>
                    </a:lnTo>
                    <a:lnTo>
                      <a:pt x="1051" y="524"/>
                    </a:lnTo>
                    <a:lnTo>
                      <a:pt x="1051" y="522"/>
                    </a:lnTo>
                    <a:lnTo>
                      <a:pt x="1049" y="521"/>
                    </a:lnTo>
                    <a:lnTo>
                      <a:pt x="1049" y="521"/>
                    </a:lnTo>
                    <a:lnTo>
                      <a:pt x="1047" y="519"/>
                    </a:lnTo>
                    <a:lnTo>
                      <a:pt x="1045" y="519"/>
                    </a:lnTo>
                    <a:lnTo>
                      <a:pt x="1043" y="519"/>
                    </a:lnTo>
                    <a:lnTo>
                      <a:pt x="1042" y="521"/>
                    </a:lnTo>
                    <a:lnTo>
                      <a:pt x="1040" y="521"/>
                    </a:lnTo>
                    <a:lnTo>
                      <a:pt x="1040" y="522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4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40" y="526"/>
                    </a:lnTo>
                    <a:lnTo>
                      <a:pt x="1038" y="528"/>
                    </a:lnTo>
                    <a:lnTo>
                      <a:pt x="1038" y="528"/>
                    </a:lnTo>
                    <a:lnTo>
                      <a:pt x="1038" y="530"/>
                    </a:lnTo>
                    <a:lnTo>
                      <a:pt x="1036" y="531"/>
                    </a:lnTo>
                    <a:lnTo>
                      <a:pt x="1034" y="533"/>
                    </a:lnTo>
                    <a:lnTo>
                      <a:pt x="1034" y="533"/>
                    </a:lnTo>
                    <a:lnTo>
                      <a:pt x="1033" y="535"/>
                    </a:lnTo>
                    <a:lnTo>
                      <a:pt x="1033" y="535"/>
                    </a:lnTo>
                    <a:lnTo>
                      <a:pt x="1031" y="537"/>
                    </a:lnTo>
                    <a:lnTo>
                      <a:pt x="1031" y="537"/>
                    </a:lnTo>
                    <a:lnTo>
                      <a:pt x="1029" y="537"/>
                    </a:lnTo>
                    <a:lnTo>
                      <a:pt x="1029" y="537"/>
                    </a:lnTo>
                    <a:lnTo>
                      <a:pt x="1025" y="539"/>
                    </a:lnTo>
                    <a:lnTo>
                      <a:pt x="1024" y="540"/>
                    </a:lnTo>
                    <a:lnTo>
                      <a:pt x="1022" y="540"/>
                    </a:lnTo>
                    <a:lnTo>
                      <a:pt x="1020" y="542"/>
                    </a:lnTo>
                    <a:lnTo>
                      <a:pt x="1016" y="542"/>
                    </a:lnTo>
                    <a:lnTo>
                      <a:pt x="1016" y="544"/>
                    </a:lnTo>
                    <a:lnTo>
                      <a:pt x="1014" y="544"/>
                    </a:lnTo>
                    <a:lnTo>
                      <a:pt x="1014" y="544"/>
                    </a:lnTo>
                    <a:lnTo>
                      <a:pt x="1014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3" y="546"/>
                    </a:lnTo>
                    <a:lnTo>
                      <a:pt x="1011" y="546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11" y="548"/>
                    </a:lnTo>
                    <a:lnTo>
                      <a:pt x="1009" y="548"/>
                    </a:lnTo>
                    <a:lnTo>
                      <a:pt x="1009" y="548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09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1" y="550"/>
                    </a:lnTo>
                    <a:lnTo>
                      <a:pt x="1013" y="550"/>
                    </a:lnTo>
                    <a:lnTo>
                      <a:pt x="1013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4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8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6" y="546"/>
                    </a:lnTo>
                    <a:lnTo>
                      <a:pt x="1018" y="546"/>
                    </a:lnTo>
                    <a:lnTo>
                      <a:pt x="1018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0" y="546"/>
                    </a:lnTo>
                    <a:lnTo>
                      <a:pt x="1022" y="546"/>
                    </a:lnTo>
                    <a:lnTo>
                      <a:pt x="1022" y="546"/>
                    </a:lnTo>
                    <a:lnTo>
                      <a:pt x="1024" y="546"/>
                    </a:lnTo>
                    <a:lnTo>
                      <a:pt x="1025" y="548"/>
                    </a:lnTo>
                    <a:lnTo>
                      <a:pt x="1025" y="548"/>
                    </a:lnTo>
                    <a:lnTo>
                      <a:pt x="1027" y="550"/>
                    </a:lnTo>
                    <a:lnTo>
                      <a:pt x="1029" y="550"/>
                    </a:lnTo>
                    <a:lnTo>
                      <a:pt x="1031" y="550"/>
                    </a:lnTo>
                    <a:lnTo>
                      <a:pt x="1033" y="551"/>
                    </a:lnTo>
                    <a:lnTo>
                      <a:pt x="1033" y="551"/>
                    </a:lnTo>
                    <a:lnTo>
                      <a:pt x="1034" y="551"/>
                    </a:lnTo>
                    <a:lnTo>
                      <a:pt x="1034" y="553"/>
                    </a:lnTo>
                    <a:lnTo>
                      <a:pt x="1034" y="553"/>
                    </a:lnTo>
                    <a:lnTo>
                      <a:pt x="1034" y="555"/>
                    </a:lnTo>
                    <a:lnTo>
                      <a:pt x="1034" y="555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6" y="557"/>
                    </a:lnTo>
                    <a:lnTo>
                      <a:pt x="1038" y="557"/>
                    </a:lnTo>
                    <a:lnTo>
                      <a:pt x="1038" y="559"/>
                    </a:lnTo>
                    <a:lnTo>
                      <a:pt x="1042" y="559"/>
                    </a:lnTo>
                    <a:lnTo>
                      <a:pt x="1042" y="559"/>
                    </a:lnTo>
                    <a:lnTo>
                      <a:pt x="1043" y="560"/>
                    </a:lnTo>
                    <a:lnTo>
                      <a:pt x="1045" y="564"/>
                    </a:lnTo>
                    <a:lnTo>
                      <a:pt x="1047" y="566"/>
                    </a:lnTo>
                    <a:lnTo>
                      <a:pt x="1049" y="566"/>
                    </a:lnTo>
                    <a:lnTo>
                      <a:pt x="1049" y="566"/>
                    </a:lnTo>
                    <a:lnTo>
                      <a:pt x="1049" y="568"/>
                    </a:lnTo>
                    <a:lnTo>
                      <a:pt x="1049" y="568"/>
                    </a:lnTo>
                    <a:lnTo>
                      <a:pt x="1049" y="569"/>
                    </a:lnTo>
                    <a:lnTo>
                      <a:pt x="1049" y="571"/>
                    </a:lnTo>
                    <a:lnTo>
                      <a:pt x="1049" y="571"/>
                    </a:lnTo>
                    <a:lnTo>
                      <a:pt x="1047" y="571"/>
                    </a:lnTo>
                    <a:lnTo>
                      <a:pt x="1045" y="573"/>
                    </a:lnTo>
                    <a:lnTo>
                      <a:pt x="1045" y="573"/>
                    </a:lnTo>
                    <a:lnTo>
                      <a:pt x="1045" y="575"/>
                    </a:lnTo>
                    <a:lnTo>
                      <a:pt x="1047" y="575"/>
                    </a:lnTo>
                    <a:lnTo>
                      <a:pt x="1047" y="577"/>
                    </a:lnTo>
                    <a:lnTo>
                      <a:pt x="1047" y="577"/>
                    </a:lnTo>
                    <a:lnTo>
                      <a:pt x="1047" y="578"/>
                    </a:lnTo>
                    <a:lnTo>
                      <a:pt x="1047" y="580"/>
                    </a:lnTo>
                    <a:lnTo>
                      <a:pt x="1047" y="580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2"/>
                    </a:lnTo>
                    <a:lnTo>
                      <a:pt x="1049" y="584"/>
                    </a:lnTo>
                    <a:lnTo>
                      <a:pt x="1049" y="584"/>
                    </a:lnTo>
                    <a:lnTo>
                      <a:pt x="1051" y="584"/>
                    </a:lnTo>
                    <a:lnTo>
                      <a:pt x="1051" y="584"/>
                    </a:lnTo>
                    <a:lnTo>
                      <a:pt x="1052" y="586"/>
                    </a:lnTo>
                    <a:lnTo>
                      <a:pt x="1056" y="586"/>
                    </a:lnTo>
                    <a:lnTo>
                      <a:pt x="1058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0" y="586"/>
                    </a:lnTo>
                    <a:lnTo>
                      <a:pt x="1063" y="586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4"/>
                    </a:lnTo>
                    <a:lnTo>
                      <a:pt x="1065" y="582"/>
                    </a:lnTo>
                    <a:lnTo>
                      <a:pt x="1067" y="582"/>
                    </a:lnTo>
                    <a:lnTo>
                      <a:pt x="1067" y="580"/>
                    </a:lnTo>
                    <a:lnTo>
                      <a:pt x="1069" y="580"/>
                    </a:lnTo>
                    <a:lnTo>
                      <a:pt x="1069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1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2" y="580"/>
                    </a:lnTo>
                    <a:lnTo>
                      <a:pt x="1074" y="578"/>
                    </a:lnTo>
                    <a:lnTo>
                      <a:pt x="1074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6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78" y="578"/>
                    </a:lnTo>
                    <a:lnTo>
                      <a:pt x="1083" y="578"/>
                    </a:lnTo>
                    <a:lnTo>
                      <a:pt x="1083" y="578"/>
                    </a:lnTo>
                    <a:lnTo>
                      <a:pt x="1085" y="577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7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89" y="575"/>
                    </a:lnTo>
                    <a:lnTo>
                      <a:pt x="1090" y="577"/>
                    </a:lnTo>
                    <a:lnTo>
                      <a:pt x="1090" y="577"/>
                    </a:lnTo>
                    <a:lnTo>
                      <a:pt x="1092" y="577"/>
                    </a:lnTo>
                    <a:lnTo>
                      <a:pt x="1092" y="577"/>
                    </a:lnTo>
                    <a:lnTo>
                      <a:pt x="1094" y="577"/>
                    </a:lnTo>
                    <a:lnTo>
                      <a:pt x="1098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099" y="577"/>
                    </a:lnTo>
                    <a:lnTo>
                      <a:pt x="1101" y="575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1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5" y="573"/>
                    </a:lnTo>
                    <a:lnTo>
                      <a:pt x="1107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09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0" y="571"/>
                    </a:lnTo>
                    <a:lnTo>
                      <a:pt x="1112" y="569"/>
                    </a:lnTo>
                    <a:lnTo>
                      <a:pt x="1112" y="569"/>
                    </a:lnTo>
                    <a:lnTo>
                      <a:pt x="1112" y="568"/>
                    </a:lnTo>
                    <a:lnTo>
                      <a:pt x="1112" y="568"/>
                    </a:lnTo>
                    <a:lnTo>
                      <a:pt x="1114" y="568"/>
                    </a:lnTo>
                    <a:lnTo>
                      <a:pt x="1114" y="568"/>
                    </a:lnTo>
                    <a:lnTo>
                      <a:pt x="1114" y="566"/>
                    </a:lnTo>
                    <a:lnTo>
                      <a:pt x="1114" y="564"/>
                    </a:lnTo>
                    <a:lnTo>
                      <a:pt x="1114" y="564"/>
                    </a:lnTo>
                    <a:lnTo>
                      <a:pt x="1116" y="564"/>
                    </a:lnTo>
                    <a:lnTo>
                      <a:pt x="1118" y="562"/>
                    </a:lnTo>
                    <a:lnTo>
                      <a:pt x="1118" y="560"/>
                    </a:lnTo>
                    <a:lnTo>
                      <a:pt x="1119" y="560"/>
                    </a:lnTo>
                    <a:lnTo>
                      <a:pt x="1119" y="560"/>
                    </a:lnTo>
                    <a:lnTo>
                      <a:pt x="1121" y="560"/>
                    </a:lnTo>
                    <a:lnTo>
                      <a:pt x="1123" y="560"/>
                    </a:lnTo>
                    <a:lnTo>
                      <a:pt x="1123" y="560"/>
                    </a:lnTo>
                    <a:lnTo>
                      <a:pt x="1125" y="560"/>
                    </a:lnTo>
                    <a:lnTo>
                      <a:pt x="1127" y="559"/>
                    </a:lnTo>
                    <a:lnTo>
                      <a:pt x="1127" y="559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28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0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2" y="560"/>
                    </a:lnTo>
                    <a:lnTo>
                      <a:pt x="1134" y="560"/>
                    </a:lnTo>
                    <a:lnTo>
                      <a:pt x="1134" y="560"/>
                    </a:lnTo>
                    <a:lnTo>
                      <a:pt x="1136" y="560"/>
                    </a:lnTo>
                    <a:lnTo>
                      <a:pt x="1137" y="560"/>
                    </a:lnTo>
                    <a:lnTo>
                      <a:pt x="1139" y="559"/>
                    </a:lnTo>
                    <a:lnTo>
                      <a:pt x="1139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9"/>
                    </a:lnTo>
                    <a:lnTo>
                      <a:pt x="1141" y="557"/>
                    </a:lnTo>
                    <a:lnTo>
                      <a:pt x="1141" y="557"/>
                    </a:lnTo>
                    <a:lnTo>
                      <a:pt x="1143" y="557"/>
                    </a:lnTo>
                    <a:lnTo>
                      <a:pt x="1143" y="555"/>
                    </a:lnTo>
                    <a:lnTo>
                      <a:pt x="1143" y="555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3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5" y="553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7" y="551"/>
                    </a:lnTo>
                    <a:lnTo>
                      <a:pt x="1148" y="551"/>
                    </a:lnTo>
                    <a:lnTo>
                      <a:pt x="1150" y="551"/>
                    </a:lnTo>
                    <a:lnTo>
                      <a:pt x="1152" y="551"/>
                    </a:lnTo>
                    <a:lnTo>
                      <a:pt x="1152" y="553"/>
                    </a:lnTo>
                    <a:lnTo>
                      <a:pt x="1154" y="553"/>
                    </a:lnTo>
                    <a:lnTo>
                      <a:pt x="1154" y="553"/>
                    </a:lnTo>
                    <a:lnTo>
                      <a:pt x="1156" y="555"/>
                    </a:lnTo>
                    <a:lnTo>
                      <a:pt x="1156" y="555"/>
                    </a:lnTo>
                    <a:lnTo>
                      <a:pt x="1156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7" y="557"/>
                    </a:lnTo>
                    <a:lnTo>
                      <a:pt x="1159" y="557"/>
                    </a:lnTo>
                    <a:lnTo>
                      <a:pt x="1161" y="557"/>
                    </a:lnTo>
                    <a:lnTo>
                      <a:pt x="1161" y="557"/>
                    </a:lnTo>
                    <a:lnTo>
                      <a:pt x="1165" y="557"/>
                    </a:lnTo>
                    <a:lnTo>
                      <a:pt x="1165" y="557"/>
                    </a:lnTo>
                    <a:lnTo>
                      <a:pt x="1166" y="557"/>
                    </a:lnTo>
                    <a:lnTo>
                      <a:pt x="1166" y="559"/>
                    </a:lnTo>
                    <a:lnTo>
                      <a:pt x="1170" y="559"/>
                    </a:lnTo>
                    <a:lnTo>
                      <a:pt x="1170" y="559"/>
                    </a:lnTo>
                    <a:lnTo>
                      <a:pt x="1172" y="560"/>
                    </a:lnTo>
                    <a:lnTo>
                      <a:pt x="1172" y="562"/>
                    </a:lnTo>
                    <a:lnTo>
                      <a:pt x="1174" y="562"/>
                    </a:lnTo>
                    <a:lnTo>
                      <a:pt x="1175" y="562"/>
                    </a:lnTo>
                    <a:lnTo>
                      <a:pt x="1175" y="562"/>
                    </a:lnTo>
                    <a:lnTo>
                      <a:pt x="1175" y="564"/>
                    </a:lnTo>
                    <a:lnTo>
                      <a:pt x="1175" y="569"/>
                    </a:lnTo>
                    <a:lnTo>
                      <a:pt x="1175" y="571"/>
                    </a:lnTo>
                    <a:lnTo>
                      <a:pt x="1177" y="575"/>
                    </a:lnTo>
                    <a:lnTo>
                      <a:pt x="1177" y="575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7"/>
                    </a:lnTo>
                    <a:lnTo>
                      <a:pt x="1179" y="578"/>
                    </a:lnTo>
                    <a:lnTo>
                      <a:pt x="1181" y="578"/>
                    </a:lnTo>
                    <a:lnTo>
                      <a:pt x="1181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3" y="580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5" y="582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3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5" y="584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6" y="586"/>
                    </a:lnTo>
                    <a:lnTo>
                      <a:pt x="1188" y="588"/>
                    </a:lnTo>
                    <a:lnTo>
                      <a:pt x="1188" y="588"/>
                    </a:lnTo>
                    <a:lnTo>
                      <a:pt x="1190" y="588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88"/>
                    </a:lnTo>
                    <a:lnTo>
                      <a:pt x="1194" y="588"/>
                    </a:lnTo>
                    <a:lnTo>
                      <a:pt x="1194" y="588"/>
                    </a:lnTo>
                    <a:lnTo>
                      <a:pt x="1195" y="588"/>
                    </a:lnTo>
                    <a:lnTo>
                      <a:pt x="1195" y="588"/>
                    </a:lnTo>
                    <a:lnTo>
                      <a:pt x="1197" y="588"/>
                    </a:lnTo>
                    <a:lnTo>
                      <a:pt x="1201" y="589"/>
                    </a:lnTo>
                    <a:lnTo>
                      <a:pt x="1201" y="589"/>
                    </a:lnTo>
                    <a:lnTo>
                      <a:pt x="1203" y="589"/>
                    </a:lnTo>
                    <a:lnTo>
                      <a:pt x="1204" y="591"/>
                    </a:lnTo>
                    <a:lnTo>
                      <a:pt x="1206" y="593"/>
                    </a:lnTo>
                    <a:lnTo>
                      <a:pt x="1208" y="593"/>
                    </a:lnTo>
                    <a:lnTo>
                      <a:pt x="1210" y="593"/>
                    </a:lnTo>
                    <a:lnTo>
                      <a:pt x="1212" y="593"/>
                    </a:lnTo>
                    <a:lnTo>
                      <a:pt x="1212" y="595"/>
                    </a:lnTo>
                    <a:lnTo>
                      <a:pt x="1213" y="595"/>
                    </a:lnTo>
                    <a:lnTo>
                      <a:pt x="1215" y="595"/>
                    </a:lnTo>
                    <a:lnTo>
                      <a:pt x="1215" y="595"/>
                    </a:lnTo>
                    <a:lnTo>
                      <a:pt x="1217" y="597"/>
                    </a:lnTo>
                    <a:lnTo>
                      <a:pt x="1219" y="597"/>
                    </a:lnTo>
                    <a:lnTo>
                      <a:pt x="1219" y="597"/>
                    </a:lnTo>
                    <a:lnTo>
                      <a:pt x="1222" y="597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4" y="595"/>
                    </a:lnTo>
                    <a:lnTo>
                      <a:pt x="1226" y="595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26" y="593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2" y="589"/>
                    </a:lnTo>
                    <a:lnTo>
                      <a:pt x="1233" y="589"/>
                    </a:lnTo>
                    <a:lnTo>
                      <a:pt x="1235" y="589"/>
                    </a:lnTo>
                    <a:lnTo>
                      <a:pt x="1235" y="589"/>
                    </a:lnTo>
                    <a:lnTo>
                      <a:pt x="1237" y="588"/>
                    </a:lnTo>
                    <a:lnTo>
                      <a:pt x="1237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39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1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2" y="588"/>
                    </a:lnTo>
                    <a:lnTo>
                      <a:pt x="1246" y="588"/>
                    </a:lnTo>
                    <a:lnTo>
                      <a:pt x="1246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48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0" y="588"/>
                    </a:lnTo>
                    <a:lnTo>
                      <a:pt x="1253" y="591"/>
                    </a:lnTo>
                    <a:lnTo>
                      <a:pt x="1255" y="591"/>
                    </a:lnTo>
                    <a:lnTo>
                      <a:pt x="1255" y="593"/>
                    </a:lnTo>
                    <a:lnTo>
                      <a:pt x="1257" y="593"/>
                    </a:lnTo>
                    <a:lnTo>
                      <a:pt x="1257" y="593"/>
                    </a:lnTo>
                    <a:lnTo>
                      <a:pt x="1259" y="593"/>
                    </a:lnTo>
                    <a:lnTo>
                      <a:pt x="1259" y="593"/>
                    </a:lnTo>
                    <a:lnTo>
                      <a:pt x="1260" y="593"/>
                    </a:lnTo>
                    <a:lnTo>
                      <a:pt x="1262" y="593"/>
                    </a:lnTo>
                    <a:lnTo>
                      <a:pt x="1262" y="591"/>
                    </a:lnTo>
                    <a:lnTo>
                      <a:pt x="1262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4" y="591"/>
                    </a:lnTo>
                    <a:lnTo>
                      <a:pt x="1266" y="591"/>
                    </a:lnTo>
                    <a:lnTo>
                      <a:pt x="1268" y="593"/>
                    </a:lnTo>
                    <a:lnTo>
                      <a:pt x="1268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0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1" y="593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3" y="591"/>
                    </a:lnTo>
                    <a:lnTo>
                      <a:pt x="1275" y="589"/>
                    </a:lnTo>
                    <a:lnTo>
                      <a:pt x="1277" y="589"/>
                    </a:lnTo>
                    <a:lnTo>
                      <a:pt x="1277" y="591"/>
                    </a:lnTo>
                    <a:lnTo>
                      <a:pt x="1277" y="591"/>
                    </a:lnTo>
                    <a:lnTo>
                      <a:pt x="1279" y="591"/>
                    </a:lnTo>
                    <a:lnTo>
                      <a:pt x="1279" y="591"/>
                    </a:lnTo>
                    <a:lnTo>
                      <a:pt x="1280" y="591"/>
                    </a:lnTo>
                    <a:lnTo>
                      <a:pt x="1282" y="591"/>
                    </a:lnTo>
                    <a:lnTo>
                      <a:pt x="1284" y="591"/>
                    </a:lnTo>
                    <a:lnTo>
                      <a:pt x="1286" y="589"/>
                    </a:lnTo>
                    <a:lnTo>
                      <a:pt x="1286" y="589"/>
                    </a:lnTo>
                    <a:lnTo>
                      <a:pt x="1288" y="589"/>
                    </a:lnTo>
                    <a:lnTo>
                      <a:pt x="1289" y="588"/>
                    </a:lnTo>
                    <a:lnTo>
                      <a:pt x="1289" y="588"/>
                    </a:lnTo>
                    <a:lnTo>
                      <a:pt x="1291" y="588"/>
                    </a:lnTo>
                    <a:lnTo>
                      <a:pt x="1293" y="588"/>
                    </a:lnTo>
                    <a:lnTo>
                      <a:pt x="1295" y="588"/>
                    </a:lnTo>
                    <a:lnTo>
                      <a:pt x="1295" y="588"/>
                    </a:lnTo>
                    <a:lnTo>
                      <a:pt x="1297" y="586"/>
                    </a:lnTo>
                    <a:lnTo>
                      <a:pt x="1297" y="586"/>
                    </a:lnTo>
                    <a:lnTo>
                      <a:pt x="1298" y="586"/>
                    </a:lnTo>
                    <a:lnTo>
                      <a:pt x="1298" y="586"/>
                    </a:lnTo>
                    <a:lnTo>
                      <a:pt x="1298" y="584"/>
                    </a:lnTo>
                    <a:lnTo>
                      <a:pt x="1300" y="584"/>
                    </a:lnTo>
                    <a:lnTo>
                      <a:pt x="1306" y="586"/>
                    </a:lnTo>
                    <a:lnTo>
                      <a:pt x="1307" y="586"/>
                    </a:lnTo>
                    <a:lnTo>
                      <a:pt x="1309" y="586"/>
                    </a:lnTo>
                    <a:lnTo>
                      <a:pt x="1313" y="586"/>
                    </a:lnTo>
                    <a:lnTo>
                      <a:pt x="1317" y="584"/>
                    </a:lnTo>
                    <a:lnTo>
                      <a:pt x="1317" y="584"/>
                    </a:lnTo>
                    <a:lnTo>
                      <a:pt x="1318" y="582"/>
                    </a:lnTo>
                    <a:lnTo>
                      <a:pt x="1318" y="582"/>
                    </a:lnTo>
                    <a:lnTo>
                      <a:pt x="1320" y="582"/>
                    </a:lnTo>
                    <a:lnTo>
                      <a:pt x="1322" y="580"/>
                    </a:lnTo>
                    <a:lnTo>
                      <a:pt x="1324" y="580"/>
                    </a:lnTo>
                    <a:lnTo>
                      <a:pt x="1324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7" y="580"/>
                    </a:lnTo>
                    <a:lnTo>
                      <a:pt x="1329" y="580"/>
                    </a:lnTo>
                    <a:lnTo>
                      <a:pt x="1329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1" y="582"/>
                    </a:lnTo>
                    <a:lnTo>
                      <a:pt x="1333" y="582"/>
                    </a:lnTo>
                    <a:lnTo>
                      <a:pt x="1333" y="584"/>
                    </a:lnTo>
                    <a:lnTo>
                      <a:pt x="1335" y="584"/>
                    </a:lnTo>
                    <a:lnTo>
                      <a:pt x="1335" y="584"/>
                    </a:lnTo>
                    <a:lnTo>
                      <a:pt x="1336" y="584"/>
                    </a:lnTo>
                    <a:lnTo>
                      <a:pt x="1340" y="584"/>
                    </a:lnTo>
                    <a:lnTo>
                      <a:pt x="1340" y="584"/>
                    </a:lnTo>
                    <a:lnTo>
                      <a:pt x="1342" y="584"/>
                    </a:lnTo>
                    <a:lnTo>
                      <a:pt x="1344" y="582"/>
                    </a:lnTo>
                    <a:lnTo>
                      <a:pt x="1344" y="580"/>
                    </a:lnTo>
                    <a:lnTo>
                      <a:pt x="1345" y="580"/>
                    </a:lnTo>
                    <a:lnTo>
                      <a:pt x="1345" y="580"/>
                    </a:lnTo>
                    <a:lnTo>
                      <a:pt x="1347" y="580"/>
                    </a:lnTo>
                    <a:lnTo>
                      <a:pt x="1349" y="580"/>
                    </a:lnTo>
                    <a:lnTo>
                      <a:pt x="1351" y="582"/>
                    </a:lnTo>
                    <a:lnTo>
                      <a:pt x="1353" y="582"/>
                    </a:lnTo>
                    <a:lnTo>
                      <a:pt x="1355" y="584"/>
                    </a:lnTo>
                    <a:lnTo>
                      <a:pt x="1356" y="586"/>
                    </a:lnTo>
                    <a:lnTo>
                      <a:pt x="1356" y="586"/>
                    </a:lnTo>
                    <a:lnTo>
                      <a:pt x="1358" y="588"/>
                    </a:lnTo>
                    <a:lnTo>
                      <a:pt x="1358" y="588"/>
                    </a:lnTo>
                    <a:lnTo>
                      <a:pt x="1360" y="589"/>
                    </a:lnTo>
                    <a:lnTo>
                      <a:pt x="1362" y="589"/>
                    </a:lnTo>
                    <a:lnTo>
                      <a:pt x="1364" y="589"/>
                    </a:lnTo>
                    <a:lnTo>
                      <a:pt x="1364" y="591"/>
                    </a:lnTo>
                    <a:lnTo>
                      <a:pt x="1364" y="591"/>
                    </a:lnTo>
                    <a:lnTo>
                      <a:pt x="1365" y="591"/>
                    </a:lnTo>
                    <a:lnTo>
                      <a:pt x="1365" y="589"/>
                    </a:lnTo>
                    <a:lnTo>
                      <a:pt x="1365" y="589"/>
                    </a:lnTo>
                    <a:lnTo>
                      <a:pt x="1367" y="589"/>
                    </a:lnTo>
                    <a:lnTo>
                      <a:pt x="1367" y="589"/>
                    </a:lnTo>
                    <a:lnTo>
                      <a:pt x="1369" y="586"/>
                    </a:lnTo>
                    <a:lnTo>
                      <a:pt x="1371" y="584"/>
                    </a:lnTo>
                    <a:lnTo>
                      <a:pt x="1371" y="582"/>
                    </a:lnTo>
                    <a:lnTo>
                      <a:pt x="1371" y="582"/>
                    </a:lnTo>
                    <a:lnTo>
                      <a:pt x="1371" y="580"/>
                    </a:lnTo>
                    <a:lnTo>
                      <a:pt x="1373" y="580"/>
                    </a:lnTo>
                    <a:lnTo>
                      <a:pt x="1373" y="578"/>
                    </a:lnTo>
                    <a:lnTo>
                      <a:pt x="1374" y="577"/>
                    </a:lnTo>
                    <a:lnTo>
                      <a:pt x="1376" y="575"/>
                    </a:lnTo>
                    <a:lnTo>
                      <a:pt x="1378" y="575"/>
                    </a:lnTo>
                    <a:lnTo>
                      <a:pt x="1378" y="575"/>
                    </a:lnTo>
                    <a:lnTo>
                      <a:pt x="1380" y="575"/>
                    </a:lnTo>
                    <a:lnTo>
                      <a:pt x="1382" y="575"/>
                    </a:lnTo>
                    <a:lnTo>
                      <a:pt x="1383" y="575"/>
                    </a:lnTo>
                    <a:lnTo>
                      <a:pt x="1385" y="575"/>
                    </a:lnTo>
                    <a:lnTo>
                      <a:pt x="1385" y="575"/>
                    </a:lnTo>
                    <a:lnTo>
                      <a:pt x="1387" y="575"/>
                    </a:lnTo>
                    <a:lnTo>
                      <a:pt x="1389" y="575"/>
                    </a:lnTo>
                    <a:lnTo>
                      <a:pt x="1389" y="573"/>
                    </a:lnTo>
                    <a:lnTo>
                      <a:pt x="1389" y="573"/>
                    </a:lnTo>
                    <a:lnTo>
                      <a:pt x="1391" y="571"/>
                    </a:lnTo>
                    <a:lnTo>
                      <a:pt x="1392" y="571"/>
                    </a:lnTo>
                    <a:lnTo>
                      <a:pt x="1392" y="569"/>
                    </a:lnTo>
                    <a:lnTo>
                      <a:pt x="1392" y="569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4" y="568"/>
                    </a:lnTo>
                    <a:lnTo>
                      <a:pt x="1396" y="568"/>
                    </a:lnTo>
                    <a:lnTo>
                      <a:pt x="1398" y="569"/>
                    </a:lnTo>
                    <a:lnTo>
                      <a:pt x="1398" y="569"/>
                    </a:lnTo>
                    <a:lnTo>
                      <a:pt x="1400" y="569"/>
                    </a:lnTo>
                    <a:lnTo>
                      <a:pt x="1402" y="571"/>
                    </a:lnTo>
                    <a:lnTo>
                      <a:pt x="1402" y="573"/>
                    </a:lnTo>
                    <a:lnTo>
                      <a:pt x="1403" y="573"/>
                    </a:lnTo>
                    <a:lnTo>
                      <a:pt x="1405" y="573"/>
                    </a:lnTo>
                    <a:lnTo>
                      <a:pt x="1405" y="573"/>
                    </a:lnTo>
                    <a:lnTo>
                      <a:pt x="1407" y="571"/>
                    </a:lnTo>
                    <a:lnTo>
                      <a:pt x="1407" y="571"/>
                    </a:lnTo>
                    <a:lnTo>
                      <a:pt x="1409" y="571"/>
                    </a:lnTo>
                    <a:lnTo>
                      <a:pt x="1411" y="569"/>
                    </a:lnTo>
                    <a:lnTo>
                      <a:pt x="1411" y="569"/>
                    </a:lnTo>
                    <a:lnTo>
                      <a:pt x="1412" y="569"/>
                    </a:lnTo>
                    <a:lnTo>
                      <a:pt x="1414" y="571"/>
                    </a:lnTo>
                    <a:lnTo>
                      <a:pt x="1414" y="571"/>
                    </a:lnTo>
                    <a:lnTo>
                      <a:pt x="1416" y="571"/>
                    </a:lnTo>
                    <a:lnTo>
                      <a:pt x="1416" y="573"/>
                    </a:lnTo>
                    <a:lnTo>
                      <a:pt x="1416" y="573"/>
                    </a:lnTo>
                    <a:lnTo>
                      <a:pt x="1418" y="573"/>
                    </a:lnTo>
                    <a:lnTo>
                      <a:pt x="1418" y="575"/>
                    </a:lnTo>
                    <a:lnTo>
                      <a:pt x="1420" y="575"/>
                    </a:lnTo>
                    <a:lnTo>
                      <a:pt x="1420" y="575"/>
                    </a:lnTo>
                    <a:lnTo>
                      <a:pt x="1421" y="573"/>
                    </a:lnTo>
                    <a:lnTo>
                      <a:pt x="1423" y="573"/>
                    </a:lnTo>
                    <a:lnTo>
                      <a:pt x="1423" y="573"/>
                    </a:lnTo>
                    <a:lnTo>
                      <a:pt x="1425" y="573"/>
                    </a:lnTo>
                    <a:lnTo>
                      <a:pt x="1427" y="573"/>
                    </a:lnTo>
                    <a:lnTo>
                      <a:pt x="1427" y="573"/>
                    </a:lnTo>
                    <a:lnTo>
                      <a:pt x="1429" y="573"/>
                    </a:lnTo>
                    <a:lnTo>
                      <a:pt x="1432" y="577"/>
                    </a:lnTo>
                    <a:lnTo>
                      <a:pt x="1432" y="577"/>
                    </a:lnTo>
                    <a:lnTo>
                      <a:pt x="1436" y="578"/>
                    </a:lnTo>
                    <a:lnTo>
                      <a:pt x="1436" y="578"/>
                    </a:lnTo>
                    <a:lnTo>
                      <a:pt x="1438" y="578"/>
                    </a:lnTo>
                    <a:lnTo>
                      <a:pt x="1438" y="580"/>
                    </a:lnTo>
                    <a:lnTo>
                      <a:pt x="1440" y="580"/>
                    </a:lnTo>
                    <a:lnTo>
                      <a:pt x="1441" y="582"/>
                    </a:lnTo>
                    <a:lnTo>
                      <a:pt x="1441" y="582"/>
                    </a:lnTo>
                    <a:lnTo>
                      <a:pt x="1440" y="582"/>
                    </a:lnTo>
                    <a:lnTo>
                      <a:pt x="1440" y="584"/>
                    </a:lnTo>
                    <a:lnTo>
                      <a:pt x="1440" y="584"/>
                    </a:lnTo>
                    <a:lnTo>
                      <a:pt x="1441" y="584"/>
                    </a:lnTo>
                    <a:lnTo>
                      <a:pt x="1441" y="586"/>
                    </a:lnTo>
                    <a:lnTo>
                      <a:pt x="1443" y="586"/>
                    </a:lnTo>
                    <a:lnTo>
                      <a:pt x="1443" y="586"/>
                    </a:lnTo>
                    <a:lnTo>
                      <a:pt x="1445" y="586"/>
                    </a:lnTo>
                    <a:lnTo>
                      <a:pt x="1445" y="586"/>
                    </a:lnTo>
                    <a:lnTo>
                      <a:pt x="1447" y="586"/>
                    </a:lnTo>
                    <a:lnTo>
                      <a:pt x="1447" y="586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49" y="588"/>
                    </a:lnTo>
                    <a:lnTo>
                      <a:pt x="1450" y="588"/>
                    </a:lnTo>
                    <a:lnTo>
                      <a:pt x="1450" y="588"/>
                    </a:lnTo>
                    <a:lnTo>
                      <a:pt x="1452" y="588"/>
                    </a:lnTo>
                    <a:lnTo>
                      <a:pt x="1454" y="586"/>
                    </a:lnTo>
                    <a:lnTo>
                      <a:pt x="1456" y="586"/>
                    </a:lnTo>
                    <a:lnTo>
                      <a:pt x="1456" y="586"/>
                    </a:lnTo>
                    <a:lnTo>
                      <a:pt x="1458" y="586"/>
                    </a:lnTo>
                    <a:lnTo>
                      <a:pt x="1459" y="586"/>
                    </a:lnTo>
                    <a:lnTo>
                      <a:pt x="1459" y="588"/>
                    </a:lnTo>
                    <a:lnTo>
                      <a:pt x="1461" y="588"/>
                    </a:lnTo>
                    <a:lnTo>
                      <a:pt x="1463" y="588"/>
                    </a:lnTo>
                    <a:lnTo>
                      <a:pt x="1465" y="588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7" y="589"/>
                    </a:lnTo>
                    <a:lnTo>
                      <a:pt x="1468" y="589"/>
                    </a:lnTo>
                    <a:lnTo>
                      <a:pt x="1468" y="589"/>
                    </a:lnTo>
                    <a:lnTo>
                      <a:pt x="1470" y="591"/>
                    </a:lnTo>
                    <a:lnTo>
                      <a:pt x="1470" y="591"/>
                    </a:lnTo>
                    <a:lnTo>
                      <a:pt x="1472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4" y="591"/>
                    </a:lnTo>
                    <a:lnTo>
                      <a:pt x="1476" y="591"/>
                    </a:lnTo>
                    <a:lnTo>
                      <a:pt x="1477" y="591"/>
                    </a:lnTo>
                    <a:lnTo>
                      <a:pt x="1479" y="593"/>
                    </a:lnTo>
                    <a:lnTo>
                      <a:pt x="1479" y="595"/>
                    </a:lnTo>
                    <a:lnTo>
                      <a:pt x="1479" y="597"/>
                    </a:lnTo>
                    <a:lnTo>
                      <a:pt x="1481" y="597"/>
                    </a:lnTo>
                    <a:lnTo>
                      <a:pt x="1483" y="598"/>
                    </a:lnTo>
                    <a:lnTo>
                      <a:pt x="1485" y="598"/>
                    </a:lnTo>
                    <a:lnTo>
                      <a:pt x="1485" y="600"/>
                    </a:lnTo>
                    <a:lnTo>
                      <a:pt x="1487" y="602"/>
                    </a:lnTo>
                    <a:lnTo>
                      <a:pt x="1487" y="602"/>
                    </a:lnTo>
                    <a:lnTo>
                      <a:pt x="1487" y="604"/>
                    </a:lnTo>
                    <a:lnTo>
                      <a:pt x="1488" y="604"/>
                    </a:lnTo>
                    <a:lnTo>
                      <a:pt x="1488" y="606"/>
                    </a:lnTo>
                    <a:lnTo>
                      <a:pt x="1490" y="607"/>
                    </a:lnTo>
                    <a:lnTo>
                      <a:pt x="1492" y="609"/>
                    </a:lnTo>
                    <a:lnTo>
                      <a:pt x="1494" y="609"/>
                    </a:lnTo>
                    <a:lnTo>
                      <a:pt x="1496" y="609"/>
                    </a:lnTo>
                    <a:lnTo>
                      <a:pt x="1496" y="611"/>
                    </a:lnTo>
                    <a:lnTo>
                      <a:pt x="1497" y="611"/>
                    </a:lnTo>
                    <a:lnTo>
                      <a:pt x="1499" y="611"/>
                    </a:lnTo>
                    <a:lnTo>
                      <a:pt x="1501" y="611"/>
                    </a:lnTo>
                    <a:lnTo>
                      <a:pt x="1501" y="611"/>
                    </a:lnTo>
                    <a:lnTo>
                      <a:pt x="1503" y="611"/>
                    </a:lnTo>
                    <a:lnTo>
                      <a:pt x="1503" y="609"/>
                    </a:lnTo>
                    <a:lnTo>
                      <a:pt x="1503" y="609"/>
                    </a:lnTo>
                    <a:lnTo>
                      <a:pt x="1505" y="607"/>
                    </a:lnTo>
                    <a:lnTo>
                      <a:pt x="1505" y="606"/>
                    </a:lnTo>
                    <a:lnTo>
                      <a:pt x="1506" y="606"/>
                    </a:lnTo>
                    <a:lnTo>
                      <a:pt x="1508" y="606"/>
                    </a:lnTo>
                    <a:lnTo>
                      <a:pt x="1510" y="606"/>
                    </a:lnTo>
                    <a:lnTo>
                      <a:pt x="1510" y="606"/>
                    </a:lnTo>
                    <a:lnTo>
                      <a:pt x="1512" y="606"/>
                    </a:lnTo>
                    <a:lnTo>
                      <a:pt x="1512" y="606"/>
                    </a:lnTo>
                    <a:lnTo>
                      <a:pt x="1514" y="606"/>
                    </a:lnTo>
                    <a:lnTo>
                      <a:pt x="1517" y="607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19" y="609"/>
                    </a:lnTo>
                    <a:lnTo>
                      <a:pt x="1521" y="611"/>
                    </a:lnTo>
                    <a:lnTo>
                      <a:pt x="1523" y="611"/>
                    </a:lnTo>
                    <a:lnTo>
                      <a:pt x="1523" y="611"/>
                    </a:lnTo>
                    <a:lnTo>
                      <a:pt x="1523" y="613"/>
                    </a:lnTo>
                    <a:lnTo>
                      <a:pt x="1525" y="613"/>
                    </a:lnTo>
                    <a:lnTo>
                      <a:pt x="1525" y="613"/>
                    </a:lnTo>
                    <a:lnTo>
                      <a:pt x="1526" y="615"/>
                    </a:lnTo>
                    <a:lnTo>
                      <a:pt x="1530" y="615"/>
                    </a:lnTo>
                    <a:lnTo>
                      <a:pt x="1530" y="616"/>
                    </a:lnTo>
                    <a:lnTo>
                      <a:pt x="1534" y="616"/>
                    </a:lnTo>
                    <a:lnTo>
                      <a:pt x="1534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5" y="616"/>
                    </a:lnTo>
                    <a:lnTo>
                      <a:pt x="1537" y="616"/>
                    </a:lnTo>
                    <a:lnTo>
                      <a:pt x="1539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6"/>
                    </a:lnTo>
                    <a:lnTo>
                      <a:pt x="1541" y="618"/>
                    </a:lnTo>
                    <a:lnTo>
                      <a:pt x="1543" y="618"/>
                    </a:lnTo>
                    <a:lnTo>
                      <a:pt x="1543" y="620"/>
                    </a:lnTo>
                    <a:lnTo>
                      <a:pt x="1543" y="622"/>
                    </a:lnTo>
                    <a:lnTo>
                      <a:pt x="1543" y="622"/>
                    </a:lnTo>
                    <a:lnTo>
                      <a:pt x="1544" y="622"/>
                    </a:lnTo>
                    <a:lnTo>
                      <a:pt x="1544" y="622"/>
                    </a:lnTo>
                    <a:lnTo>
                      <a:pt x="1544" y="624"/>
                    </a:lnTo>
                    <a:lnTo>
                      <a:pt x="1544" y="624"/>
                    </a:lnTo>
                    <a:lnTo>
                      <a:pt x="1546" y="624"/>
                    </a:lnTo>
                    <a:lnTo>
                      <a:pt x="1548" y="625"/>
                    </a:lnTo>
                    <a:lnTo>
                      <a:pt x="1548" y="627"/>
                    </a:lnTo>
                    <a:lnTo>
                      <a:pt x="1550" y="629"/>
                    </a:lnTo>
                    <a:lnTo>
                      <a:pt x="1550" y="629"/>
                    </a:lnTo>
                    <a:lnTo>
                      <a:pt x="1550" y="633"/>
                    </a:lnTo>
                    <a:lnTo>
                      <a:pt x="1550" y="635"/>
                    </a:lnTo>
                    <a:lnTo>
                      <a:pt x="1550" y="636"/>
                    </a:lnTo>
                    <a:lnTo>
                      <a:pt x="1552" y="636"/>
                    </a:lnTo>
                    <a:lnTo>
                      <a:pt x="1552" y="638"/>
                    </a:lnTo>
                    <a:lnTo>
                      <a:pt x="1552" y="638"/>
                    </a:lnTo>
                    <a:lnTo>
                      <a:pt x="1553" y="640"/>
                    </a:lnTo>
                    <a:lnTo>
                      <a:pt x="1553" y="640"/>
                    </a:lnTo>
                    <a:lnTo>
                      <a:pt x="1555" y="642"/>
                    </a:lnTo>
                    <a:lnTo>
                      <a:pt x="1557" y="642"/>
                    </a:lnTo>
                    <a:lnTo>
                      <a:pt x="1559" y="642"/>
                    </a:lnTo>
                    <a:lnTo>
                      <a:pt x="1559" y="642"/>
                    </a:lnTo>
                    <a:lnTo>
                      <a:pt x="1561" y="642"/>
                    </a:lnTo>
                    <a:lnTo>
                      <a:pt x="1561" y="645"/>
                    </a:lnTo>
                    <a:lnTo>
                      <a:pt x="1561" y="647"/>
                    </a:lnTo>
                    <a:lnTo>
                      <a:pt x="1561" y="649"/>
                    </a:lnTo>
                    <a:lnTo>
                      <a:pt x="1561" y="649"/>
                    </a:lnTo>
                    <a:lnTo>
                      <a:pt x="1559" y="651"/>
                    </a:lnTo>
                    <a:lnTo>
                      <a:pt x="1559" y="651"/>
                    </a:lnTo>
                    <a:lnTo>
                      <a:pt x="1559" y="653"/>
                    </a:lnTo>
                    <a:lnTo>
                      <a:pt x="1559" y="656"/>
                    </a:lnTo>
                    <a:lnTo>
                      <a:pt x="1559" y="658"/>
                    </a:lnTo>
                    <a:lnTo>
                      <a:pt x="1557" y="662"/>
                    </a:lnTo>
                    <a:lnTo>
                      <a:pt x="1557" y="662"/>
                    </a:lnTo>
                    <a:lnTo>
                      <a:pt x="1557" y="663"/>
                    </a:lnTo>
                    <a:lnTo>
                      <a:pt x="1557" y="665"/>
                    </a:lnTo>
                    <a:lnTo>
                      <a:pt x="1559" y="665"/>
                    </a:lnTo>
                    <a:lnTo>
                      <a:pt x="1561" y="667"/>
                    </a:lnTo>
                    <a:lnTo>
                      <a:pt x="1561" y="667"/>
                    </a:lnTo>
                    <a:lnTo>
                      <a:pt x="1561" y="669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1"/>
                    </a:lnTo>
                    <a:lnTo>
                      <a:pt x="1561" y="673"/>
                    </a:lnTo>
                    <a:lnTo>
                      <a:pt x="1559" y="673"/>
                    </a:lnTo>
                    <a:lnTo>
                      <a:pt x="1559" y="673"/>
                    </a:lnTo>
                    <a:lnTo>
                      <a:pt x="1559" y="674"/>
                    </a:lnTo>
                    <a:lnTo>
                      <a:pt x="1559" y="674"/>
                    </a:lnTo>
                    <a:lnTo>
                      <a:pt x="1559" y="676"/>
                    </a:lnTo>
                    <a:lnTo>
                      <a:pt x="1563" y="680"/>
                    </a:lnTo>
                    <a:lnTo>
                      <a:pt x="1563" y="680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4" y="682"/>
                    </a:lnTo>
                    <a:lnTo>
                      <a:pt x="1566" y="682"/>
                    </a:lnTo>
                    <a:lnTo>
                      <a:pt x="1570" y="682"/>
                    </a:lnTo>
                    <a:lnTo>
                      <a:pt x="1570" y="682"/>
                    </a:lnTo>
                    <a:lnTo>
                      <a:pt x="1572" y="682"/>
                    </a:lnTo>
                    <a:lnTo>
                      <a:pt x="1573" y="682"/>
                    </a:lnTo>
                    <a:lnTo>
                      <a:pt x="1575" y="682"/>
                    </a:lnTo>
                    <a:lnTo>
                      <a:pt x="1575" y="682"/>
                    </a:lnTo>
                    <a:lnTo>
                      <a:pt x="1577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79" y="683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1" y="685"/>
                    </a:lnTo>
                    <a:lnTo>
                      <a:pt x="1582" y="685"/>
                    </a:lnTo>
                    <a:lnTo>
                      <a:pt x="1582" y="687"/>
                    </a:lnTo>
                    <a:lnTo>
                      <a:pt x="1584" y="687"/>
                    </a:lnTo>
                    <a:lnTo>
                      <a:pt x="1584" y="687"/>
                    </a:lnTo>
                    <a:lnTo>
                      <a:pt x="1586" y="689"/>
                    </a:lnTo>
                    <a:lnTo>
                      <a:pt x="1586" y="689"/>
                    </a:lnTo>
                    <a:lnTo>
                      <a:pt x="1588" y="689"/>
                    </a:lnTo>
                    <a:lnTo>
                      <a:pt x="1590" y="689"/>
                    </a:lnTo>
                    <a:lnTo>
                      <a:pt x="1590" y="689"/>
                    </a:lnTo>
                    <a:lnTo>
                      <a:pt x="1590" y="692"/>
                    </a:lnTo>
                    <a:lnTo>
                      <a:pt x="1591" y="692"/>
                    </a:lnTo>
                    <a:lnTo>
                      <a:pt x="1593" y="692"/>
                    </a:lnTo>
                    <a:lnTo>
                      <a:pt x="1593" y="692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1" y="691"/>
                    </a:lnTo>
                    <a:lnTo>
                      <a:pt x="1593" y="691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3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5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7" y="689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599" y="691"/>
                    </a:lnTo>
                    <a:lnTo>
                      <a:pt x="1600" y="691"/>
                    </a:lnTo>
                    <a:lnTo>
                      <a:pt x="1604" y="692"/>
                    </a:lnTo>
                    <a:lnTo>
                      <a:pt x="1604" y="694"/>
                    </a:lnTo>
                    <a:lnTo>
                      <a:pt x="1604" y="694"/>
                    </a:lnTo>
                    <a:lnTo>
                      <a:pt x="1606" y="696"/>
                    </a:lnTo>
                    <a:lnTo>
                      <a:pt x="1606" y="696"/>
                    </a:lnTo>
                    <a:lnTo>
                      <a:pt x="1606" y="698"/>
                    </a:lnTo>
                    <a:lnTo>
                      <a:pt x="1608" y="698"/>
                    </a:lnTo>
                    <a:lnTo>
                      <a:pt x="1608" y="698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6"/>
                    </a:lnTo>
                    <a:lnTo>
                      <a:pt x="1608" y="694"/>
                    </a:lnTo>
                    <a:lnTo>
                      <a:pt x="1608" y="694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08" y="692"/>
                    </a:lnTo>
                    <a:lnTo>
                      <a:pt x="1610" y="692"/>
                    </a:lnTo>
                    <a:lnTo>
                      <a:pt x="1610" y="691"/>
                    </a:lnTo>
                    <a:lnTo>
                      <a:pt x="1611" y="691"/>
                    </a:lnTo>
                    <a:lnTo>
                      <a:pt x="1611" y="689"/>
                    </a:lnTo>
                    <a:lnTo>
                      <a:pt x="1613" y="689"/>
                    </a:lnTo>
                    <a:lnTo>
                      <a:pt x="1613" y="689"/>
                    </a:lnTo>
                    <a:lnTo>
                      <a:pt x="1615" y="689"/>
                    </a:lnTo>
                    <a:lnTo>
                      <a:pt x="1619" y="691"/>
                    </a:lnTo>
                    <a:lnTo>
                      <a:pt x="1620" y="691"/>
                    </a:lnTo>
                    <a:lnTo>
                      <a:pt x="1622" y="691"/>
                    </a:lnTo>
                    <a:lnTo>
                      <a:pt x="1622" y="691"/>
                    </a:lnTo>
                    <a:lnTo>
                      <a:pt x="1622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9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4" y="687"/>
                    </a:lnTo>
                    <a:lnTo>
                      <a:pt x="1622" y="687"/>
                    </a:lnTo>
                    <a:lnTo>
                      <a:pt x="1622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20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7"/>
                    </a:lnTo>
                    <a:lnTo>
                      <a:pt x="1619" y="685"/>
                    </a:lnTo>
                    <a:lnTo>
                      <a:pt x="1619" y="685"/>
                    </a:lnTo>
                    <a:lnTo>
                      <a:pt x="1619" y="683"/>
                    </a:lnTo>
                    <a:lnTo>
                      <a:pt x="1619" y="682"/>
                    </a:lnTo>
                    <a:lnTo>
                      <a:pt x="1619" y="682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80"/>
                    </a:lnTo>
                    <a:lnTo>
                      <a:pt x="1619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0" y="678"/>
                    </a:lnTo>
                    <a:lnTo>
                      <a:pt x="1622" y="678"/>
                    </a:lnTo>
                    <a:lnTo>
                      <a:pt x="1622" y="680"/>
                    </a:lnTo>
                    <a:lnTo>
                      <a:pt x="1622" y="680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2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4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6" y="682"/>
                    </a:lnTo>
                    <a:lnTo>
                      <a:pt x="1628" y="682"/>
                    </a:lnTo>
                    <a:lnTo>
                      <a:pt x="1628" y="682"/>
                    </a:lnTo>
                    <a:lnTo>
                      <a:pt x="1629" y="682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1" y="683"/>
                    </a:lnTo>
                    <a:lnTo>
                      <a:pt x="1633" y="683"/>
                    </a:lnTo>
                    <a:lnTo>
                      <a:pt x="1633" y="683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5" y="685"/>
                    </a:lnTo>
                    <a:lnTo>
                      <a:pt x="1637" y="685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7" y="683"/>
                    </a:lnTo>
                    <a:lnTo>
                      <a:pt x="1635" y="683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5" y="682"/>
                    </a:lnTo>
                    <a:lnTo>
                      <a:pt x="1633" y="680"/>
                    </a:lnTo>
                    <a:lnTo>
                      <a:pt x="1633" y="680"/>
                    </a:lnTo>
                    <a:lnTo>
                      <a:pt x="1633" y="678"/>
                    </a:lnTo>
                    <a:lnTo>
                      <a:pt x="1633" y="678"/>
                    </a:lnTo>
                    <a:lnTo>
                      <a:pt x="1631" y="676"/>
                    </a:lnTo>
                    <a:lnTo>
                      <a:pt x="1631" y="676"/>
                    </a:lnTo>
                    <a:lnTo>
                      <a:pt x="1629" y="676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4"/>
                    </a:lnTo>
                    <a:lnTo>
                      <a:pt x="1628" y="673"/>
                    </a:lnTo>
                    <a:lnTo>
                      <a:pt x="1628" y="673"/>
                    </a:lnTo>
                    <a:lnTo>
                      <a:pt x="1628" y="671"/>
                    </a:lnTo>
                    <a:lnTo>
                      <a:pt x="1628" y="671"/>
                    </a:lnTo>
                    <a:lnTo>
                      <a:pt x="1628" y="669"/>
                    </a:lnTo>
                    <a:lnTo>
                      <a:pt x="1628" y="669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8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29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1" y="667"/>
                    </a:lnTo>
                    <a:lnTo>
                      <a:pt x="1633" y="667"/>
                    </a:lnTo>
                    <a:lnTo>
                      <a:pt x="1633" y="667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5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7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9"/>
                    </a:lnTo>
                    <a:lnTo>
                      <a:pt x="1638" y="667"/>
                    </a:lnTo>
                    <a:lnTo>
                      <a:pt x="1638" y="667"/>
                    </a:lnTo>
                    <a:lnTo>
                      <a:pt x="1637" y="665"/>
                    </a:lnTo>
                    <a:lnTo>
                      <a:pt x="1637" y="665"/>
                    </a:lnTo>
                    <a:lnTo>
                      <a:pt x="1638" y="665"/>
                    </a:lnTo>
                    <a:lnTo>
                      <a:pt x="1638" y="665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38" y="663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2"/>
                    </a:lnTo>
                    <a:lnTo>
                      <a:pt x="1640" y="660"/>
                    </a:lnTo>
                    <a:lnTo>
                      <a:pt x="1640" y="660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8"/>
                    </a:lnTo>
                    <a:lnTo>
                      <a:pt x="1640" y="656"/>
                    </a:lnTo>
                    <a:lnTo>
                      <a:pt x="1640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2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6"/>
                    </a:lnTo>
                    <a:lnTo>
                      <a:pt x="1644" y="658"/>
                    </a:lnTo>
                    <a:lnTo>
                      <a:pt x="1644" y="658"/>
                    </a:lnTo>
                    <a:lnTo>
                      <a:pt x="1646" y="658"/>
                    </a:lnTo>
                    <a:lnTo>
                      <a:pt x="1646" y="660"/>
                    </a:lnTo>
                    <a:lnTo>
                      <a:pt x="1648" y="660"/>
                    </a:lnTo>
                    <a:lnTo>
                      <a:pt x="1648" y="660"/>
                    </a:lnTo>
                    <a:lnTo>
                      <a:pt x="1648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2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9" y="663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5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8" y="667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49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1" y="669"/>
                    </a:lnTo>
                    <a:lnTo>
                      <a:pt x="1653" y="669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7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3" y="665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5" y="663"/>
                    </a:lnTo>
                    <a:lnTo>
                      <a:pt x="1657" y="663"/>
                    </a:lnTo>
                    <a:lnTo>
                      <a:pt x="1657" y="663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58" y="665"/>
                    </a:lnTo>
                    <a:lnTo>
                      <a:pt x="1660" y="667"/>
                    </a:lnTo>
                    <a:lnTo>
                      <a:pt x="1660" y="669"/>
                    </a:lnTo>
                    <a:lnTo>
                      <a:pt x="1662" y="669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1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2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4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3"/>
                    </a:lnTo>
                    <a:lnTo>
                      <a:pt x="1666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7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69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1" y="671"/>
                    </a:lnTo>
                    <a:lnTo>
                      <a:pt x="1673" y="671"/>
                    </a:lnTo>
                    <a:lnTo>
                      <a:pt x="1673" y="671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3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3" y="674"/>
                    </a:lnTo>
                    <a:lnTo>
                      <a:pt x="1675" y="674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5" y="676"/>
                    </a:lnTo>
                    <a:lnTo>
                      <a:pt x="1676" y="676"/>
                    </a:lnTo>
                    <a:lnTo>
                      <a:pt x="1676" y="678"/>
                    </a:lnTo>
                    <a:lnTo>
                      <a:pt x="1678" y="678"/>
                    </a:lnTo>
                    <a:lnTo>
                      <a:pt x="1678" y="678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78" y="680"/>
                    </a:lnTo>
                    <a:lnTo>
                      <a:pt x="1680" y="680"/>
                    </a:lnTo>
                    <a:lnTo>
                      <a:pt x="1680" y="682"/>
                    </a:lnTo>
                    <a:lnTo>
                      <a:pt x="1682" y="682"/>
                    </a:lnTo>
                    <a:lnTo>
                      <a:pt x="1682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4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5" y="682"/>
                    </a:lnTo>
                    <a:lnTo>
                      <a:pt x="1687" y="682"/>
                    </a:lnTo>
                    <a:lnTo>
                      <a:pt x="1687" y="680"/>
                    </a:lnTo>
                    <a:lnTo>
                      <a:pt x="1687" y="680"/>
                    </a:lnTo>
                    <a:lnTo>
                      <a:pt x="1687" y="678"/>
                    </a:lnTo>
                    <a:lnTo>
                      <a:pt x="1687" y="678"/>
                    </a:lnTo>
                    <a:lnTo>
                      <a:pt x="1687" y="676"/>
                    </a:lnTo>
                    <a:lnTo>
                      <a:pt x="1687" y="676"/>
                    </a:lnTo>
                    <a:lnTo>
                      <a:pt x="1687" y="674"/>
                    </a:lnTo>
                    <a:lnTo>
                      <a:pt x="1687" y="673"/>
                    </a:lnTo>
                    <a:lnTo>
                      <a:pt x="1685" y="671"/>
                    </a:lnTo>
                    <a:lnTo>
                      <a:pt x="1685" y="671"/>
                    </a:lnTo>
                    <a:lnTo>
                      <a:pt x="1684" y="671"/>
                    </a:lnTo>
                    <a:lnTo>
                      <a:pt x="1682" y="671"/>
                    </a:lnTo>
                    <a:lnTo>
                      <a:pt x="1682" y="671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9"/>
                    </a:lnTo>
                    <a:lnTo>
                      <a:pt x="1680" y="667"/>
                    </a:lnTo>
                    <a:lnTo>
                      <a:pt x="1680" y="667"/>
                    </a:lnTo>
                    <a:lnTo>
                      <a:pt x="1682" y="667"/>
                    </a:lnTo>
                    <a:lnTo>
                      <a:pt x="1682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7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5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4" y="663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5" y="662"/>
                    </a:lnTo>
                    <a:lnTo>
                      <a:pt x="1687" y="662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60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87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1" y="658"/>
                    </a:lnTo>
                    <a:lnTo>
                      <a:pt x="1693" y="658"/>
                    </a:lnTo>
                    <a:lnTo>
                      <a:pt x="1693" y="658"/>
                    </a:lnTo>
                    <a:lnTo>
                      <a:pt x="1695" y="660"/>
                    </a:lnTo>
                    <a:lnTo>
                      <a:pt x="1695" y="660"/>
                    </a:lnTo>
                    <a:lnTo>
                      <a:pt x="1696" y="660"/>
                    </a:lnTo>
                    <a:lnTo>
                      <a:pt x="1696" y="662"/>
                    </a:lnTo>
                    <a:lnTo>
                      <a:pt x="1698" y="662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3"/>
                    </a:lnTo>
                    <a:lnTo>
                      <a:pt x="1698" y="665"/>
                    </a:lnTo>
                    <a:lnTo>
                      <a:pt x="1698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0" y="665"/>
                    </a:lnTo>
                    <a:lnTo>
                      <a:pt x="1702" y="665"/>
                    </a:lnTo>
                    <a:lnTo>
                      <a:pt x="1702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4" y="665"/>
                    </a:lnTo>
                    <a:lnTo>
                      <a:pt x="1705" y="665"/>
                    </a:lnTo>
                    <a:lnTo>
                      <a:pt x="1705" y="663"/>
                    </a:lnTo>
                    <a:lnTo>
                      <a:pt x="1705" y="663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2"/>
                    </a:lnTo>
                    <a:lnTo>
                      <a:pt x="1705" y="660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8"/>
                    </a:lnTo>
                    <a:lnTo>
                      <a:pt x="1704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5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7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09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6"/>
                    </a:lnTo>
                    <a:lnTo>
                      <a:pt x="1711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58"/>
                    </a:lnTo>
                    <a:lnTo>
                      <a:pt x="1713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4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6" y="660"/>
                    </a:lnTo>
                    <a:lnTo>
                      <a:pt x="1718" y="662"/>
                    </a:lnTo>
                    <a:lnTo>
                      <a:pt x="1718" y="660"/>
                    </a:lnTo>
                    <a:lnTo>
                      <a:pt x="1718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60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8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6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4"/>
                    </a:lnTo>
                    <a:lnTo>
                      <a:pt x="1720" y="653"/>
                    </a:lnTo>
                    <a:lnTo>
                      <a:pt x="1720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2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3"/>
                    </a:lnTo>
                    <a:lnTo>
                      <a:pt x="1723" y="651"/>
                    </a:lnTo>
                    <a:lnTo>
                      <a:pt x="1723" y="651"/>
                    </a:lnTo>
                    <a:lnTo>
                      <a:pt x="1723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5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3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7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4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6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29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58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1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0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3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4" y="662"/>
                    </a:lnTo>
                    <a:lnTo>
                      <a:pt x="1736" y="662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6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60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8"/>
                    </a:lnTo>
                    <a:lnTo>
                      <a:pt x="1738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6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0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2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4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5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6"/>
                    </a:lnTo>
                    <a:lnTo>
                      <a:pt x="1743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5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7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49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1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58"/>
                    </a:lnTo>
                    <a:lnTo>
                      <a:pt x="1752" y="660"/>
                    </a:lnTo>
                    <a:lnTo>
                      <a:pt x="1752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0"/>
                    </a:lnTo>
                    <a:lnTo>
                      <a:pt x="1754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2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6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3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58" y="665"/>
                    </a:lnTo>
                    <a:lnTo>
                      <a:pt x="1760" y="665"/>
                    </a:lnTo>
                    <a:lnTo>
                      <a:pt x="1760" y="665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0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1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3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5" y="667"/>
                    </a:lnTo>
                    <a:lnTo>
                      <a:pt x="1767" y="667"/>
                    </a:lnTo>
                    <a:lnTo>
                      <a:pt x="1767" y="667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7" y="669"/>
                    </a:lnTo>
                    <a:lnTo>
                      <a:pt x="1769" y="669"/>
                    </a:lnTo>
                    <a:lnTo>
                      <a:pt x="1769" y="669"/>
                    </a:lnTo>
                    <a:lnTo>
                      <a:pt x="1769" y="671"/>
                    </a:lnTo>
                    <a:lnTo>
                      <a:pt x="1769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0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2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4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6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1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3"/>
                    </a:lnTo>
                    <a:lnTo>
                      <a:pt x="1778" y="674"/>
                    </a:lnTo>
                    <a:lnTo>
                      <a:pt x="1778" y="674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78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0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6"/>
                    </a:lnTo>
                    <a:lnTo>
                      <a:pt x="1781" y="678"/>
                    </a:lnTo>
                    <a:lnTo>
                      <a:pt x="1781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3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5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7" y="678"/>
                    </a:lnTo>
                    <a:lnTo>
                      <a:pt x="1789" y="676"/>
                    </a:lnTo>
                    <a:lnTo>
                      <a:pt x="1789" y="676"/>
                    </a:lnTo>
                    <a:lnTo>
                      <a:pt x="1790" y="678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0" y="676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2" y="676"/>
                    </a:lnTo>
                    <a:lnTo>
                      <a:pt x="1792" y="676"/>
                    </a:lnTo>
                    <a:lnTo>
                      <a:pt x="1792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8"/>
                    </a:lnTo>
                    <a:lnTo>
                      <a:pt x="1794" y="676"/>
                    </a:lnTo>
                    <a:lnTo>
                      <a:pt x="1794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6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6"/>
                    </a:lnTo>
                    <a:lnTo>
                      <a:pt x="1798" y="678"/>
                    </a:lnTo>
                    <a:lnTo>
                      <a:pt x="1798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799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3" y="678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80"/>
                    </a:lnTo>
                    <a:lnTo>
                      <a:pt x="1805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7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8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08" y="676"/>
                    </a:lnTo>
                    <a:lnTo>
                      <a:pt x="1810" y="676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4"/>
                    </a:lnTo>
                    <a:lnTo>
                      <a:pt x="1810" y="673"/>
                    </a:lnTo>
                    <a:lnTo>
                      <a:pt x="1810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2" y="673"/>
                    </a:lnTo>
                    <a:lnTo>
                      <a:pt x="1814" y="671"/>
                    </a:lnTo>
                    <a:lnTo>
                      <a:pt x="1816" y="671"/>
                    </a:lnTo>
                    <a:lnTo>
                      <a:pt x="1816" y="669"/>
                    </a:lnTo>
                    <a:lnTo>
                      <a:pt x="1818" y="667"/>
                    </a:lnTo>
                    <a:lnTo>
                      <a:pt x="1818" y="667"/>
                    </a:lnTo>
                    <a:lnTo>
                      <a:pt x="1818" y="665"/>
                    </a:lnTo>
                    <a:lnTo>
                      <a:pt x="1818" y="665"/>
                    </a:lnTo>
                    <a:lnTo>
                      <a:pt x="1819" y="665"/>
                    </a:lnTo>
                    <a:lnTo>
                      <a:pt x="1819" y="665"/>
                    </a:lnTo>
                    <a:lnTo>
                      <a:pt x="1819" y="663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19" y="662"/>
                    </a:lnTo>
                    <a:lnTo>
                      <a:pt x="1821" y="660"/>
                    </a:lnTo>
                    <a:lnTo>
                      <a:pt x="1821" y="660"/>
                    </a:lnTo>
                    <a:lnTo>
                      <a:pt x="1821" y="658"/>
                    </a:lnTo>
                    <a:lnTo>
                      <a:pt x="1821" y="658"/>
                    </a:lnTo>
                    <a:lnTo>
                      <a:pt x="1821" y="656"/>
                    </a:lnTo>
                    <a:lnTo>
                      <a:pt x="1821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3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5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6"/>
                    </a:lnTo>
                    <a:lnTo>
                      <a:pt x="1827" y="654"/>
                    </a:lnTo>
                    <a:lnTo>
                      <a:pt x="1828" y="654"/>
                    </a:lnTo>
                    <a:lnTo>
                      <a:pt x="1828" y="656"/>
                    </a:lnTo>
                    <a:lnTo>
                      <a:pt x="1830" y="656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2" y="658"/>
                    </a:lnTo>
                    <a:lnTo>
                      <a:pt x="1834" y="658"/>
                    </a:lnTo>
                    <a:lnTo>
                      <a:pt x="1836" y="660"/>
                    </a:lnTo>
                    <a:lnTo>
                      <a:pt x="1836" y="662"/>
                    </a:lnTo>
                    <a:lnTo>
                      <a:pt x="1836" y="662"/>
                    </a:lnTo>
                    <a:lnTo>
                      <a:pt x="1837" y="662"/>
                    </a:lnTo>
                    <a:lnTo>
                      <a:pt x="1837" y="662"/>
                    </a:lnTo>
                    <a:lnTo>
                      <a:pt x="1839" y="662"/>
                    </a:lnTo>
                    <a:lnTo>
                      <a:pt x="1839" y="662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3"/>
                    </a:lnTo>
                    <a:lnTo>
                      <a:pt x="1841" y="665"/>
                    </a:lnTo>
                    <a:lnTo>
                      <a:pt x="1841" y="665"/>
                    </a:lnTo>
                    <a:lnTo>
                      <a:pt x="1841" y="667"/>
                    </a:lnTo>
                    <a:lnTo>
                      <a:pt x="1841" y="667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3" y="669"/>
                    </a:lnTo>
                    <a:lnTo>
                      <a:pt x="1845" y="669"/>
                    </a:lnTo>
                    <a:lnTo>
                      <a:pt x="1845" y="669"/>
                    </a:lnTo>
                    <a:lnTo>
                      <a:pt x="1846" y="669"/>
                    </a:lnTo>
                    <a:lnTo>
                      <a:pt x="1846" y="669"/>
                    </a:lnTo>
                    <a:lnTo>
                      <a:pt x="1848" y="669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1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3"/>
                    </a:lnTo>
                    <a:lnTo>
                      <a:pt x="1848" y="674"/>
                    </a:lnTo>
                    <a:lnTo>
                      <a:pt x="1850" y="674"/>
                    </a:lnTo>
                    <a:lnTo>
                      <a:pt x="1850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2" y="674"/>
                    </a:lnTo>
                    <a:lnTo>
                      <a:pt x="1854" y="674"/>
                    </a:lnTo>
                    <a:lnTo>
                      <a:pt x="1854" y="676"/>
                    </a:lnTo>
                    <a:lnTo>
                      <a:pt x="1855" y="676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78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0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5" y="682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3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5"/>
                    </a:lnTo>
                    <a:lnTo>
                      <a:pt x="1854" y="687"/>
                    </a:lnTo>
                    <a:lnTo>
                      <a:pt x="1852" y="687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89"/>
                    </a:lnTo>
                    <a:lnTo>
                      <a:pt x="1852" y="691"/>
                    </a:lnTo>
                    <a:lnTo>
                      <a:pt x="1852" y="691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2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4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50" y="696"/>
                    </a:lnTo>
                    <a:lnTo>
                      <a:pt x="1848" y="696"/>
                    </a:lnTo>
                    <a:lnTo>
                      <a:pt x="1848" y="698"/>
                    </a:lnTo>
                    <a:lnTo>
                      <a:pt x="1848" y="698"/>
                    </a:lnTo>
                    <a:lnTo>
                      <a:pt x="1848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6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5" y="700"/>
                    </a:lnTo>
                    <a:lnTo>
                      <a:pt x="1843" y="700"/>
                    </a:lnTo>
                    <a:lnTo>
                      <a:pt x="1843" y="700"/>
                    </a:lnTo>
                    <a:lnTo>
                      <a:pt x="1843" y="701"/>
                    </a:lnTo>
                    <a:lnTo>
                      <a:pt x="1843" y="701"/>
                    </a:lnTo>
                    <a:lnTo>
                      <a:pt x="1841" y="701"/>
                    </a:lnTo>
                    <a:lnTo>
                      <a:pt x="1841" y="701"/>
                    </a:lnTo>
                    <a:lnTo>
                      <a:pt x="1839" y="700"/>
                    </a:lnTo>
                    <a:lnTo>
                      <a:pt x="1839" y="700"/>
                    </a:lnTo>
                    <a:lnTo>
                      <a:pt x="1839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7" y="701"/>
                    </a:lnTo>
                    <a:lnTo>
                      <a:pt x="1836" y="701"/>
                    </a:lnTo>
                    <a:lnTo>
                      <a:pt x="1836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4" y="701"/>
                    </a:lnTo>
                    <a:lnTo>
                      <a:pt x="1832" y="701"/>
                    </a:lnTo>
                    <a:lnTo>
                      <a:pt x="1832" y="703"/>
                    </a:lnTo>
                    <a:lnTo>
                      <a:pt x="1832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3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30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8" y="701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7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5" y="703"/>
                    </a:lnTo>
                    <a:lnTo>
                      <a:pt x="1823" y="703"/>
                    </a:lnTo>
                    <a:lnTo>
                      <a:pt x="1821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9" y="703"/>
                    </a:lnTo>
                    <a:lnTo>
                      <a:pt x="1818" y="703"/>
                    </a:lnTo>
                    <a:lnTo>
                      <a:pt x="1818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4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2" y="703"/>
                    </a:lnTo>
                    <a:lnTo>
                      <a:pt x="1810" y="703"/>
                    </a:lnTo>
                    <a:lnTo>
                      <a:pt x="1810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8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7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5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3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801" y="703"/>
                    </a:lnTo>
                    <a:lnTo>
                      <a:pt x="1799" y="701"/>
                    </a:lnTo>
                    <a:lnTo>
                      <a:pt x="1799" y="701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9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8" y="703"/>
                    </a:lnTo>
                    <a:lnTo>
                      <a:pt x="1796" y="703"/>
                    </a:lnTo>
                    <a:lnTo>
                      <a:pt x="1796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5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7"/>
                    </a:lnTo>
                    <a:lnTo>
                      <a:pt x="1794" y="709"/>
                    </a:lnTo>
                    <a:lnTo>
                      <a:pt x="1794" y="709"/>
                    </a:lnTo>
                    <a:lnTo>
                      <a:pt x="1796" y="709"/>
                    </a:lnTo>
                    <a:lnTo>
                      <a:pt x="1798" y="711"/>
                    </a:lnTo>
                    <a:lnTo>
                      <a:pt x="1798" y="712"/>
                    </a:lnTo>
                    <a:lnTo>
                      <a:pt x="1799" y="712"/>
                    </a:lnTo>
                    <a:lnTo>
                      <a:pt x="1799" y="712"/>
                    </a:lnTo>
                    <a:lnTo>
                      <a:pt x="1799" y="714"/>
                    </a:lnTo>
                    <a:lnTo>
                      <a:pt x="1799" y="714"/>
                    </a:lnTo>
                    <a:lnTo>
                      <a:pt x="1801" y="716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0"/>
                    </a:lnTo>
                    <a:lnTo>
                      <a:pt x="1801" y="721"/>
                    </a:lnTo>
                    <a:lnTo>
                      <a:pt x="1803" y="721"/>
                    </a:lnTo>
                    <a:lnTo>
                      <a:pt x="1803" y="723"/>
                    </a:lnTo>
                    <a:lnTo>
                      <a:pt x="1805" y="723"/>
                    </a:lnTo>
                    <a:lnTo>
                      <a:pt x="1805" y="723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5" y="725"/>
                    </a:lnTo>
                    <a:lnTo>
                      <a:pt x="1807" y="727"/>
                    </a:lnTo>
                    <a:lnTo>
                      <a:pt x="1805" y="729"/>
                    </a:lnTo>
                    <a:lnTo>
                      <a:pt x="1805" y="730"/>
                    </a:lnTo>
                    <a:lnTo>
                      <a:pt x="1805" y="730"/>
                    </a:lnTo>
                    <a:lnTo>
                      <a:pt x="1807" y="730"/>
                    </a:lnTo>
                    <a:lnTo>
                      <a:pt x="1807" y="730"/>
                    </a:lnTo>
                    <a:lnTo>
                      <a:pt x="1807" y="732"/>
                    </a:lnTo>
                    <a:lnTo>
                      <a:pt x="1807" y="732"/>
                    </a:lnTo>
                    <a:lnTo>
                      <a:pt x="1807" y="734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6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8"/>
                    </a:lnTo>
                    <a:lnTo>
                      <a:pt x="1807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39"/>
                    </a:lnTo>
                    <a:lnTo>
                      <a:pt x="1805" y="741"/>
                    </a:lnTo>
                    <a:lnTo>
                      <a:pt x="1805" y="743"/>
                    </a:lnTo>
                    <a:lnTo>
                      <a:pt x="1805" y="743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5"/>
                    </a:lnTo>
                    <a:lnTo>
                      <a:pt x="1807" y="747"/>
                    </a:lnTo>
                    <a:lnTo>
                      <a:pt x="1807" y="747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7" y="749"/>
                    </a:lnTo>
                    <a:lnTo>
                      <a:pt x="1805" y="750"/>
                    </a:lnTo>
                    <a:lnTo>
                      <a:pt x="1805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3" y="750"/>
                    </a:lnTo>
                    <a:lnTo>
                      <a:pt x="1801" y="752"/>
                    </a:lnTo>
                    <a:lnTo>
                      <a:pt x="1799" y="752"/>
                    </a:lnTo>
                    <a:lnTo>
                      <a:pt x="1799" y="754"/>
                    </a:lnTo>
                    <a:lnTo>
                      <a:pt x="1799" y="754"/>
                    </a:lnTo>
                    <a:lnTo>
                      <a:pt x="1798" y="754"/>
                    </a:lnTo>
                    <a:lnTo>
                      <a:pt x="1798" y="754"/>
                    </a:lnTo>
                    <a:lnTo>
                      <a:pt x="1796" y="754"/>
                    </a:lnTo>
                    <a:lnTo>
                      <a:pt x="1796" y="754"/>
                    </a:lnTo>
                    <a:lnTo>
                      <a:pt x="1794" y="754"/>
                    </a:lnTo>
                    <a:lnTo>
                      <a:pt x="1794" y="756"/>
                    </a:lnTo>
                    <a:lnTo>
                      <a:pt x="1792" y="756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8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2" y="759"/>
                    </a:lnTo>
                    <a:lnTo>
                      <a:pt x="1794" y="759"/>
                    </a:lnTo>
                    <a:lnTo>
                      <a:pt x="1794" y="761"/>
                    </a:lnTo>
                    <a:lnTo>
                      <a:pt x="1794" y="761"/>
                    </a:lnTo>
                    <a:lnTo>
                      <a:pt x="1796" y="761"/>
                    </a:lnTo>
                    <a:lnTo>
                      <a:pt x="1796" y="763"/>
                    </a:lnTo>
                    <a:lnTo>
                      <a:pt x="1796" y="763"/>
                    </a:lnTo>
                    <a:lnTo>
                      <a:pt x="1796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5"/>
                    </a:lnTo>
                    <a:lnTo>
                      <a:pt x="1798" y="767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68"/>
                    </a:lnTo>
                    <a:lnTo>
                      <a:pt x="1798" y="770"/>
                    </a:lnTo>
                    <a:lnTo>
                      <a:pt x="1798" y="770"/>
                    </a:lnTo>
                    <a:lnTo>
                      <a:pt x="1796" y="770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2"/>
                    </a:lnTo>
                    <a:lnTo>
                      <a:pt x="1796" y="774"/>
                    </a:lnTo>
                    <a:lnTo>
                      <a:pt x="1796" y="774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6" y="776"/>
                    </a:lnTo>
                    <a:lnTo>
                      <a:pt x="1794" y="777"/>
                    </a:lnTo>
                    <a:lnTo>
                      <a:pt x="1794" y="779"/>
                    </a:lnTo>
                    <a:lnTo>
                      <a:pt x="1794" y="781"/>
                    </a:lnTo>
                    <a:lnTo>
                      <a:pt x="1794" y="781"/>
                    </a:lnTo>
                    <a:lnTo>
                      <a:pt x="1794" y="783"/>
                    </a:lnTo>
                    <a:lnTo>
                      <a:pt x="1794" y="783"/>
                    </a:lnTo>
                    <a:lnTo>
                      <a:pt x="1794" y="785"/>
                    </a:lnTo>
                    <a:lnTo>
                      <a:pt x="1792" y="790"/>
                    </a:lnTo>
                    <a:lnTo>
                      <a:pt x="1790" y="790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90" y="792"/>
                    </a:lnTo>
                    <a:lnTo>
                      <a:pt x="1789" y="794"/>
                    </a:lnTo>
                    <a:lnTo>
                      <a:pt x="1789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7" y="794"/>
                    </a:lnTo>
                    <a:lnTo>
                      <a:pt x="1785" y="794"/>
                    </a:lnTo>
                    <a:lnTo>
                      <a:pt x="1785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3" y="794"/>
                    </a:lnTo>
                    <a:lnTo>
                      <a:pt x="1781" y="794"/>
                    </a:lnTo>
                    <a:lnTo>
                      <a:pt x="1781" y="794"/>
                    </a:lnTo>
                    <a:lnTo>
                      <a:pt x="1778" y="792"/>
                    </a:lnTo>
                    <a:lnTo>
                      <a:pt x="1778" y="792"/>
                    </a:lnTo>
                    <a:lnTo>
                      <a:pt x="1776" y="792"/>
                    </a:lnTo>
                    <a:lnTo>
                      <a:pt x="1776" y="792"/>
                    </a:lnTo>
                    <a:lnTo>
                      <a:pt x="1776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4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2" y="790"/>
                    </a:lnTo>
                    <a:lnTo>
                      <a:pt x="1770" y="790"/>
                    </a:lnTo>
                    <a:lnTo>
                      <a:pt x="1770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9" y="790"/>
                    </a:lnTo>
                    <a:lnTo>
                      <a:pt x="1767" y="790"/>
                    </a:lnTo>
                    <a:lnTo>
                      <a:pt x="1767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90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5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3" y="788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1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60" y="787"/>
                    </a:lnTo>
                    <a:lnTo>
                      <a:pt x="1758" y="787"/>
                    </a:lnTo>
                    <a:lnTo>
                      <a:pt x="1758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6" y="787"/>
                    </a:lnTo>
                    <a:lnTo>
                      <a:pt x="1754" y="788"/>
                    </a:lnTo>
                    <a:lnTo>
                      <a:pt x="1752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51" y="788"/>
                    </a:lnTo>
                    <a:lnTo>
                      <a:pt x="1749" y="788"/>
                    </a:lnTo>
                    <a:lnTo>
                      <a:pt x="1749" y="788"/>
                    </a:lnTo>
                    <a:lnTo>
                      <a:pt x="1747" y="788"/>
                    </a:lnTo>
                    <a:lnTo>
                      <a:pt x="1745" y="788"/>
                    </a:lnTo>
                    <a:lnTo>
                      <a:pt x="1745" y="788"/>
                    </a:lnTo>
                    <a:lnTo>
                      <a:pt x="1745" y="790"/>
                    </a:lnTo>
                    <a:lnTo>
                      <a:pt x="1745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2" y="790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40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8" y="788"/>
                    </a:lnTo>
                    <a:lnTo>
                      <a:pt x="1736" y="788"/>
                    </a:lnTo>
                    <a:lnTo>
                      <a:pt x="1736" y="788"/>
                    </a:lnTo>
                    <a:lnTo>
                      <a:pt x="1736" y="790"/>
                    </a:lnTo>
                    <a:lnTo>
                      <a:pt x="1736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4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3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31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9" y="790"/>
                    </a:lnTo>
                    <a:lnTo>
                      <a:pt x="1727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5" y="790"/>
                    </a:lnTo>
                    <a:lnTo>
                      <a:pt x="1723" y="790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3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2" y="792"/>
                    </a:lnTo>
                    <a:lnTo>
                      <a:pt x="1720" y="792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8" y="790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2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4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6" y="796"/>
                    </a:lnTo>
                    <a:lnTo>
                      <a:pt x="1714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3" y="796"/>
                    </a:lnTo>
                    <a:lnTo>
                      <a:pt x="1711" y="796"/>
                    </a:lnTo>
                    <a:lnTo>
                      <a:pt x="1711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6"/>
                    </a:lnTo>
                    <a:lnTo>
                      <a:pt x="1709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7" y="794"/>
                    </a:lnTo>
                    <a:lnTo>
                      <a:pt x="1705" y="794"/>
                    </a:lnTo>
                    <a:lnTo>
                      <a:pt x="1705" y="794"/>
                    </a:lnTo>
                    <a:lnTo>
                      <a:pt x="1704" y="794"/>
                    </a:lnTo>
                    <a:lnTo>
                      <a:pt x="1704" y="794"/>
                    </a:lnTo>
                    <a:lnTo>
                      <a:pt x="1704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2" y="796"/>
                    </a:lnTo>
                    <a:lnTo>
                      <a:pt x="1700" y="796"/>
                    </a:lnTo>
                    <a:lnTo>
                      <a:pt x="1700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8" y="796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6" y="797"/>
                    </a:lnTo>
                    <a:lnTo>
                      <a:pt x="1695" y="797"/>
                    </a:lnTo>
                    <a:lnTo>
                      <a:pt x="1693" y="799"/>
                    </a:lnTo>
                    <a:lnTo>
                      <a:pt x="1693" y="799"/>
                    </a:lnTo>
                    <a:lnTo>
                      <a:pt x="1693" y="801"/>
                    </a:lnTo>
                    <a:lnTo>
                      <a:pt x="1691" y="805"/>
                    </a:lnTo>
                    <a:lnTo>
                      <a:pt x="1691" y="806"/>
                    </a:lnTo>
                    <a:lnTo>
                      <a:pt x="1689" y="808"/>
                    </a:lnTo>
                    <a:lnTo>
                      <a:pt x="1689" y="808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7" y="810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5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4" y="812"/>
                    </a:lnTo>
                    <a:lnTo>
                      <a:pt x="1682" y="812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2" y="814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80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8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6" y="815"/>
                    </a:lnTo>
                    <a:lnTo>
                      <a:pt x="1675" y="815"/>
                    </a:lnTo>
                    <a:lnTo>
                      <a:pt x="1675" y="815"/>
                    </a:lnTo>
                    <a:lnTo>
                      <a:pt x="1673" y="815"/>
                    </a:lnTo>
                    <a:lnTo>
                      <a:pt x="1671" y="815"/>
                    </a:lnTo>
                    <a:lnTo>
                      <a:pt x="1671" y="815"/>
                    </a:lnTo>
                    <a:lnTo>
                      <a:pt x="1671" y="814"/>
                    </a:lnTo>
                    <a:lnTo>
                      <a:pt x="1669" y="815"/>
                    </a:lnTo>
                    <a:lnTo>
                      <a:pt x="1669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7" y="815"/>
                    </a:lnTo>
                    <a:lnTo>
                      <a:pt x="1664" y="819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1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2" y="823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4"/>
                    </a:lnTo>
                    <a:lnTo>
                      <a:pt x="1660" y="826"/>
                    </a:lnTo>
                    <a:lnTo>
                      <a:pt x="1658" y="826"/>
                    </a:lnTo>
                    <a:lnTo>
                      <a:pt x="1658" y="826"/>
                    </a:lnTo>
                    <a:lnTo>
                      <a:pt x="1657" y="828"/>
                    </a:lnTo>
                    <a:lnTo>
                      <a:pt x="1657" y="828"/>
                    </a:lnTo>
                    <a:lnTo>
                      <a:pt x="1655" y="830"/>
                    </a:lnTo>
                    <a:lnTo>
                      <a:pt x="1655" y="830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3" y="832"/>
                    </a:lnTo>
                    <a:lnTo>
                      <a:pt x="1651" y="832"/>
                    </a:lnTo>
                    <a:lnTo>
                      <a:pt x="1649" y="832"/>
                    </a:lnTo>
                    <a:lnTo>
                      <a:pt x="1649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8" y="832"/>
                    </a:lnTo>
                    <a:lnTo>
                      <a:pt x="1646" y="832"/>
                    </a:lnTo>
                    <a:lnTo>
                      <a:pt x="1644" y="832"/>
                    </a:lnTo>
                    <a:lnTo>
                      <a:pt x="1644" y="830"/>
                    </a:lnTo>
                    <a:lnTo>
                      <a:pt x="1644" y="830"/>
                    </a:lnTo>
                    <a:lnTo>
                      <a:pt x="1642" y="830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2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40" y="828"/>
                    </a:lnTo>
                    <a:lnTo>
                      <a:pt x="1638" y="828"/>
                    </a:lnTo>
                    <a:lnTo>
                      <a:pt x="1638" y="830"/>
                    </a:lnTo>
                    <a:lnTo>
                      <a:pt x="1638" y="830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2"/>
                    </a:lnTo>
                    <a:lnTo>
                      <a:pt x="1638" y="834"/>
                    </a:lnTo>
                    <a:lnTo>
                      <a:pt x="1637" y="835"/>
                    </a:lnTo>
                    <a:lnTo>
                      <a:pt x="1637" y="835"/>
                    </a:lnTo>
                    <a:lnTo>
                      <a:pt x="1637" y="837"/>
                    </a:lnTo>
                    <a:lnTo>
                      <a:pt x="1635" y="837"/>
                    </a:lnTo>
                    <a:lnTo>
                      <a:pt x="1635" y="837"/>
                    </a:lnTo>
                    <a:lnTo>
                      <a:pt x="1635" y="839"/>
                    </a:lnTo>
                    <a:lnTo>
                      <a:pt x="1635" y="839"/>
                    </a:lnTo>
                    <a:lnTo>
                      <a:pt x="1633" y="839"/>
                    </a:lnTo>
                    <a:lnTo>
                      <a:pt x="1633" y="839"/>
                    </a:lnTo>
                    <a:lnTo>
                      <a:pt x="1633" y="841"/>
                    </a:lnTo>
                    <a:lnTo>
                      <a:pt x="1633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31" y="841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9" y="843"/>
                    </a:lnTo>
                    <a:lnTo>
                      <a:pt x="1628" y="843"/>
                    </a:lnTo>
                    <a:lnTo>
                      <a:pt x="1626" y="843"/>
                    </a:lnTo>
                    <a:lnTo>
                      <a:pt x="1626" y="843"/>
                    </a:lnTo>
                    <a:lnTo>
                      <a:pt x="1624" y="843"/>
                    </a:lnTo>
                    <a:lnTo>
                      <a:pt x="1624" y="844"/>
                    </a:lnTo>
                    <a:lnTo>
                      <a:pt x="1624" y="844"/>
                    </a:lnTo>
                    <a:lnTo>
                      <a:pt x="1622" y="844"/>
                    </a:lnTo>
                    <a:lnTo>
                      <a:pt x="1620" y="844"/>
                    </a:lnTo>
                    <a:lnTo>
                      <a:pt x="1619" y="843"/>
                    </a:lnTo>
                    <a:lnTo>
                      <a:pt x="1619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7" y="843"/>
                    </a:lnTo>
                    <a:lnTo>
                      <a:pt x="1615" y="843"/>
                    </a:lnTo>
                    <a:lnTo>
                      <a:pt x="1613" y="841"/>
                    </a:lnTo>
                    <a:lnTo>
                      <a:pt x="1611" y="841"/>
                    </a:lnTo>
                    <a:lnTo>
                      <a:pt x="1610" y="841"/>
                    </a:lnTo>
                    <a:lnTo>
                      <a:pt x="1610" y="843"/>
                    </a:lnTo>
                    <a:lnTo>
                      <a:pt x="1610" y="843"/>
                    </a:lnTo>
                    <a:lnTo>
                      <a:pt x="1610" y="844"/>
                    </a:lnTo>
                    <a:lnTo>
                      <a:pt x="1610" y="844"/>
                    </a:lnTo>
                    <a:lnTo>
                      <a:pt x="1608" y="846"/>
                    </a:lnTo>
                    <a:lnTo>
                      <a:pt x="1608" y="846"/>
                    </a:lnTo>
                    <a:lnTo>
                      <a:pt x="1608" y="848"/>
                    </a:lnTo>
                    <a:lnTo>
                      <a:pt x="1606" y="848"/>
                    </a:lnTo>
                    <a:lnTo>
                      <a:pt x="1606" y="848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6" y="850"/>
                    </a:lnTo>
                    <a:lnTo>
                      <a:pt x="1608" y="852"/>
                    </a:lnTo>
                    <a:lnTo>
                      <a:pt x="1608" y="852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3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5"/>
                    </a:lnTo>
                    <a:lnTo>
                      <a:pt x="1610" y="857"/>
                    </a:lnTo>
                    <a:lnTo>
                      <a:pt x="1610" y="857"/>
                    </a:lnTo>
                    <a:lnTo>
                      <a:pt x="1611" y="859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1"/>
                    </a:lnTo>
                    <a:lnTo>
                      <a:pt x="1611" y="862"/>
                    </a:lnTo>
                    <a:lnTo>
                      <a:pt x="1610" y="862"/>
                    </a:lnTo>
                    <a:lnTo>
                      <a:pt x="1610" y="862"/>
                    </a:lnTo>
                    <a:lnTo>
                      <a:pt x="1610" y="864"/>
                    </a:lnTo>
                    <a:lnTo>
                      <a:pt x="1610" y="864"/>
                    </a:lnTo>
                    <a:lnTo>
                      <a:pt x="1610" y="866"/>
                    </a:lnTo>
                    <a:lnTo>
                      <a:pt x="1610" y="868"/>
                    </a:lnTo>
                    <a:lnTo>
                      <a:pt x="1610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68"/>
                    </a:lnTo>
                    <a:lnTo>
                      <a:pt x="1608" y="870"/>
                    </a:lnTo>
                    <a:lnTo>
                      <a:pt x="1608" y="870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2"/>
                    </a:lnTo>
                    <a:lnTo>
                      <a:pt x="1608" y="873"/>
                    </a:lnTo>
                    <a:lnTo>
                      <a:pt x="1606" y="873"/>
                    </a:lnTo>
                    <a:lnTo>
                      <a:pt x="1606" y="875"/>
                    </a:lnTo>
                    <a:lnTo>
                      <a:pt x="1606" y="875"/>
                    </a:lnTo>
                    <a:lnTo>
                      <a:pt x="1604" y="877"/>
                    </a:lnTo>
                    <a:lnTo>
                      <a:pt x="1604" y="877"/>
                    </a:lnTo>
                    <a:lnTo>
                      <a:pt x="1604" y="879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4" y="881"/>
                    </a:lnTo>
                    <a:lnTo>
                      <a:pt x="1606" y="881"/>
                    </a:lnTo>
                    <a:lnTo>
                      <a:pt x="1606" y="881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2"/>
                    </a:lnTo>
                    <a:lnTo>
                      <a:pt x="1606" y="884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6" y="886"/>
                    </a:lnTo>
                    <a:lnTo>
                      <a:pt x="1604" y="888"/>
                    </a:lnTo>
                    <a:lnTo>
                      <a:pt x="1602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600" y="888"/>
                    </a:lnTo>
                    <a:lnTo>
                      <a:pt x="1599" y="888"/>
                    </a:lnTo>
                    <a:lnTo>
                      <a:pt x="1599" y="888"/>
                    </a:lnTo>
                    <a:lnTo>
                      <a:pt x="1595" y="888"/>
                    </a:lnTo>
                    <a:lnTo>
                      <a:pt x="1595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88"/>
                    </a:lnTo>
                    <a:lnTo>
                      <a:pt x="1593" y="890"/>
                    </a:lnTo>
                    <a:lnTo>
                      <a:pt x="1591" y="890"/>
                    </a:lnTo>
                    <a:lnTo>
                      <a:pt x="1591" y="891"/>
                    </a:lnTo>
                    <a:lnTo>
                      <a:pt x="1591" y="893"/>
                    </a:lnTo>
                    <a:lnTo>
                      <a:pt x="1590" y="893"/>
                    </a:lnTo>
                    <a:lnTo>
                      <a:pt x="1590" y="895"/>
                    </a:lnTo>
                    <a:lnTo>
                      <a:pt x="1590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8" y="895"/>
                    </a:lnTo>
                    <a:lnTo>
                      <a:pt x="1586" y="895"/>
                    </a:lnTo>
                    <a:lnTo>
                      <a:pt x="1586" y="895"/>
                    </a:lnTo>
                    <a:lnTo>
                      <a:pt x="1586" y="897"/>
                    </a:lnTo>
                    <a:lnTo>
                      <a:pt x="1586" y="897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4" y="899"/>
                    </a:lnTo>
                    <a:lnTo>
                      <a:pt x="1582" y="900"/>
                    </a:lnTo>
                    <a:lnTo>
                      <a:pt x="1582" y="900"/>
                    </a:lnTo>
                    <a:lnTo>
                      <a:pt x="1584" y="900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2"/>
                    </a:lnTo>
                    <a:lnTo>
                      <a:pt x="1584" y="904"/>
                    </a:lnTo>
                    <a:lnTo>
                      <a:pt x="1586" y="904"/>
                    </a:lnTo>
                    <a:lnTo>
                      <a:pt x="1586" y="904"/>
                    </a:lnTo>
                    <a:lnTo>
                      <a:pt x="1586" y="906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08"/>
                    </a:lnTo>
                    <a:lnTo>
                      <a:pt x="1586" y="910"/>
                    </a:lnTo>
                    <a:lnTo>
                      <a:pt x="1586" y="910"/>
                    </a:lnTo>
                    <a:lnTo>
                      <a:pt x="1588" y="911"/>
                    </a:lnTo>
                    <a:lnTo>
                      <a:pt x="1588" y="911"/>
                    </a:lnTo>
                    <a:lnTo>
                      <a:pt x="1588" y="913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5"/>
                    </a:lnTo>
                    <a:lnTo>
                      <a:pt x="1588" y="917"/>
                    </a:lnTo>
                    <a:lnTo>
                      <a:pt x="1588" y="917"/>
                    </a:lnTo>
                    <a:lnTo>
                      <a:pt x="1590" y="917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19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0" y="920"/>
                    </a:lnTo>
                    <a:lnTo>
                      <a:pt x="1591" y="920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2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1" y="924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6"/>
                    </a:lnTo>
                    <a:lnTo>
                      <a:pt x="1593" y="928"/>
                    </a:lnTo>
                    <a:lnTo>
                      <a:pt x="1593" y="928"/>
                    </a:lnTo>
                    <a:lnTo>
                      <a:pt x="1591" y="928"/>
                    </a:lnTo>
                    <a:lnTo>
                      <a:pt x="1591" y="928"/>
                    </a:lnTo>
                    <a:lnTo>
                      <a:pt x="1590" y="928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0" y="929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1" y="931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90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8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3"/>
                    </a:lnTo>
                    <a:lnTo>
                      <a:pt x="1586" y="935"/>
                    </a:lnTo>
                    <a:lnTo>
                      <a:pt x="1586" y="937"/>
                    </a:lnTo>
                    <a:lnTo>
                      <a:pt x="1586" y="937"/>
                    </a:lnTo>
                    <a:lnTo>
                      <a:pt x="1586" y="938"/>
                    </a:lnTo>
                    <a:lnTo>
                      <a:pt x="1586" y="938"/>
                    </a:lnTo>
                    <a:lnTo>
                      <a:pt x="1584" y="938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4" y="937"/>
                    </a:lnTo>
                    <a:lnTo>
                      <a:pt x="1582" y="937"/>
                    </a:lnTo>
                    <a:lnTo>
                      <a:pt x="1582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81" y="937"/>
                    </a:lnTo>
                    <a:lnTo>
                      <a:pt x="1579" y="937"/>
                    </a:lnTo>
                    <a:lnTo>
                      <a:pt x="1579" y="935"/>
                    </a:lnTo>
                    <a:lnTo>
                      <a:pt x="1579" y="935"/>
                    </a:lnTo>
                    <a:lnTo>
                      <a:pt x="1577" y="935"/>
                    </a:lnTo>
                    <a:lnTo>
                      <a:pt x="1575" y="935"/>
                    </a:lnTo>
                    <a:lnTo>
                      <a:pt x="1575" y="935"/>
                    </a:lnTo>
                    <a:lnTo>
                      <a:pt x="1573" y="935"/>
                    </a:lnTo>
                    <a:lnTo>
                      <a:pt x="1573" y="935"/>
                    </a:lnTo>
                    <a:lnTo>
                      <a:pt x="1572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70" y="935"/>
                    </a:lnTo>
                    <a:lnTo>
                      <a:pt x="1568" y="935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8" y="933"/>
                    </a:lnTo>
                    <a:lnTo>
                      <a:pt x="1566" y="933"/>
                    </a:lnTo>
                    <a:lnTo>
                      <a:pt x="1564" y="933"/>
                    </a:lnTo>
                    <a:lnTo>
                      <a:pt x="1563" y="931"/>
                    </a:lnTo>
                    <a:lnTo>
                      <a:pt x="1563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61" y="931"/>
                    </a:lnTo>
                    <a:lnTo>
                      <a:pt x="1559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7" y="931"/>
                    </a:lnTo>
                    <a:lnTo>
                      <a:pt x="1555" y="931"/>
                    </a:lnTo>
                    <a:lnTo>
                      <a:pt x="1555" y="933"/>
                    </a:lnTo>
                    <a:lnTo>
                      <a:pt x="1555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3" y="933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52" y="935"/>
                    </a:lnTo>
                    <a:lnTo>
                      <a:pt x="1548" y="935"/>
                    </a:lnTo>
                    <a:lnTo>
                      <a:pt x="1546" y="933"/>
                    </a:lnTo>
                    <a:lnTo>
                      <a:pt x="1544" y="933"/>
                    </a:lnTo>
                    <a:lnTo>
                      <a:pt x="1544" y="933"/>
                    </a:lnTo>
                    <a:lnTo>
                      <a:pt x="1543" y="933"/>
                    </a:lnTo>
                    <a:lnTo>
                      <a:pt x="1543" y="931"/>
                    </a:lnTo>
                    <a:lnTo>
                      <a:pt x="1541" y="931"/>
                    </a:lnTo>
                    <a:lnTo>
                      <a:pt x="1539" y="929"/>
                    </a:lnTo>
                    <a:lnTo>
                      <a:pt x="1539" y="929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7" y="928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5" y="926"/>
                    </a:lnTo>
                    <a:lnTo>
                      <a:pt x="1534" y="926"/>
                    </a:lnTo>
                    <a:lnTo>
                      <a:pt x="1534" y="926"/>
                    </a:lnTo>
                    <a:lnTo>
                      <a:pt x="1534" y="924"/>
                    </a:lnTo>
                    <a:lnTo>
                      <a:pt x="1534" y="924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2" y="922"/>
                    </a:lnTo>
                    <a:lnTo>
                      <a:pt x="1530" y="922"/>
                    </a:lnTo>
                    <a:lnTo>
                      <a:pt x="1530" y="922"/>
                    </a:lnTo>
                    <a:lnTo>
                      <a:pt x="1528" y="920"/>
                    </a:lnTo>
                    <a:lnTo>
                      <a:pt x="1526" y="922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5" y="920"/>
                    </a:lnTo>
                    <a:lnTo>
                      <a:pt x="1523" y="919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21" y="917"/>
                    </a:lnTo>
                    <a:lnTo>
                      <a:pt x="1519" y="915"/>
                    </a:lnTo>
                    <a:lnTo>
                      <a:pt x="1517" y="913"/>
                    </a:lnTo>
                    <a:lnTo>
                      <a:pt x="1517" y="913"/>
                    </a:lnTo>
                    <a:lnTo>
                      <a:pt x="1515" y="911"/>
                    </a:lnTo>
                    <a:lnTo>
                      <a:pt x="1514" y="911"/>
                    </a:lnTo>
                    <a:lnTo>
                      <a:pt x="1514" y="911"/>
                    </a:lnTo>
                    <a:lnTo>
                      <a:pt x="1514" y="910"/>
                    </a:lnTo>
                    <a:lnTo>
                      <a:pt x="1514" y="910"/>
                    </a:lnTo>
                    <a:lnTo>
                      <a:pt x="1512" y="908"/>
                    </a:lnTo>
                    <a:lnTo>
                      <a:pt x="1512" y="906"/>
                    </a:lnTo>
                    <a:lnTo>
                      <a:pt x="1512" y="906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0" y="904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2" y="902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10" y="900"/>
                    </a:lnTo>
                    <a:lnTo>
                      <a:pt x="1508" y="900"/>
                    </a:lnTo>
                    <a:lnTo>
                      <a:pt x="1505" y="900"/>
                    </a:lnTo>
                    <a:lnTo>
                      <a:pt x="1503" y="899"/>
                    </a:lnTo>
                    <a:lnTo>
                      <a:pt x="1501" y="899"/>
                    </a:lnTo>
                    <a:lnTo>
                      <a:pt x="1501" y="899"/>
                    </a:lnTo>
                    <a:lnTo>
                      <a:pt x="1499" y="900"/>
                    </a:lnTo>
                    <a:lnTo>
                      <a:pt x="1499" y="900"/>
                    </a:lnTo>
                    <a:lnTo>
                      <a:pt x="1497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6" y="900"/>
                    </a:lnTo>
                    <a:lnTo>
                      <a:pt x="1494" y="900"/>
                    </a:lnTo>
                    <a:lnTo>
                      <a:pt x="1494" y="900"/>
                    </a:lnTo>
                    <a:lnTo>
                      <a:pt x="1492" y="900"/>
                    </a:lnTo>
                    <a:lnTo>
                      <a:pt x="1485" y="900"/>
                    </a:lnTo>
                    <a:lnTo>
                      <a:pt x="1483" y="900"/>
                    </a:lnTo>
                    <a:lnTo>
                      <a:pt x="1481" y="900"/>
                    </a:lnTo>
                    <a:lnTo>
                      <a:pt x="1481" y="902"/>
                    </a:lnTo>
                    <a:lnTo>
                      <a:pt x="1479" y="902"/>
                    </a:lnTo>
                    <a:lnTo>
                      <a:pt x="1479" y="902"/>
                    </a:lnTo>
                    <a:lnTo>
                      <a:pt x="1477" y="902"/>
                    </a:lnTo>
                    <a:lnTo>
                      <a:pt x="1477" y="900"/>
                    </a:lnTo>
                    <a:lnTo>
                      <a:pt x="1476" y="900"/>
                    </a:lnTo>
                    <a:lnTo>
                      <a:pt x="1476" y="900"/>
                    </a:lnTo>
                    <a:lnTo>
                      <a:pt x="1474" y="900"/>
                    </a:lnTo>
                    <a:lnTo>
                      <a:pt x="1474" y="900"/>
                    </a:lnTo>
                    <a:lnTo>
                      <a:pt x="1472" y="899"/>
                    </a:lnTo>
                    <a:lnTo>
                      <a:pt x="1470" y="899"/>
                    </a:lnTo>
                    <a:lnTo>
                      <a:pt x="1470" y="897"/>
                    </a:lnTo>
                    <a:lnTo>
                      <a:pt x="1468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7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3" y="897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61" y="895"/>
                    </a:lnTo>
                    <a:lnTo>
                      <a:pt x="1459" y="895"/>
                    </a:lnTo>
                    <a:lnTo>
                      <a:pt x="1458" y="895"/>
                    </a:lnTo>
                    <a:lnTo>
                      <a:pt x="1458" y="895"/>
                    </a:lnTo>
                    <a:lnTo>
                      <a:pt x="1456" y="895"/>
                    </a:lnTo>
                    <a:lnTo>
                      <a:pt x="1456" y="895"/>
                    </a:lnTo>
                    <a:lnTo>
                      <a:pt x="1454" y="895"/>
                    </a:lnTo>
                    <a:lnTo>
                      <a:pt x="1454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2" y="897"/>
                    </a:lnTo>
                    <a:lnTo>
                      <a:pt x="1450" y="897"/>
                    </a:lnTo>
                    <a:lnTo>
                      <a:pt x="1450" y="897"/>
                    </a:lnTo>
                    <a:lnTo>
                      <a:pt x="1447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5" y="897"/>
                    </a:lnTo>
                    <a:lnTo>
                      <a:pt x="1443" y="897"/>
                    </a:lnTo>
                    <a:lnTo>
                      <a:pt x="1441" y="897"/>
                    </a:lnTo>
                    <a:lnTo>
                      <a:pt x="1441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40" y="897"/>
                    </a:lnTo>
                    <a:lnTo>
                      <a:pt x="1436" y="897"/>
                    </a:lnTo>
                    <a:lnTo>
                      <a:pt x="1436" y="895"/>
                    </a:lnTo>
                    <a:lnTo>
                      <a:pt x="1434" y="895"/>
                    </a:lnTo>
                    <a:lnTo>
                      <a:pt x="1434" y="895"/>
                    </a:lnTo>
                    <a:lnTo>
                      <a:pt x="1432" y="895"/>
                    </a:lnTo>
                    <a:lnTo>
                      <a:pt x="1432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3"/>
                    </a:lnTo>
                    <a:lnTo>
                      <a:pt x="1430" y="891"/>
                    </a:lnTo>
                    <a:lnTo>
                      <a:pt x="1429" y="891"/>
                    </a:lnTo>
                    <a:lnTo>
                      <a:pt x="1427" y="891"/>
                    </a:lnTo>
                    <a:lnTo>
                      <a:pt x="1427" y="891"/>
                    </a:lnTo>
                    <a:lnTo>
                      <a:pt x="1425" y="891"/>
                    </a:lnTo>
                    <a:lnTo>
                      <a:pt x="1425" y="891"/>
                    </a:lnTo>
                    <a:lnTo>
                      <a:pt x="1423" y="891"/>
                    </a:lnTo>
                    <a:lnTo>
                      <a:pt x="1423" y="891"/>
                    </a:lnTo>
                    <a:lnTo>
                      <a:pt x="1420" y="891"/>
                    </a:lnTo>
                    <a:lnTo>
                      <a:pt x="1420" y="891"/>
                    </a:lnTo>
                    <a:lnTo>
                      <a:pt x="1418" y="891"/>
                    </a:lnTo>
                    <a:lnTo>
                      <a:pt x="1418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6" y="891"/>
                    </a:lnTo>
                    <a:lnTo>
                      <a:pt x="1414" y="890"/>
                    </a:lnTo>
                    <a:lnTo>
                      <a:pt x="1414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2" y="890"/>
                    </a:lnTo>
                    <a:lnTo>
                      <a:pt x="1411" y="890"/>
                    </a:lnTo>
                    <a:lnTo>
                      <a:pt x="1411" y="890"/>
                    </a:lnTo>
                    <a:lnTo>
                      <a:pt x="1411" y="891"/>
                    </a:lnTo>
                    <a:lnTo>
                      <a:pt x="1411" y="891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3"/>
                    </a:lnTo>
                    <a:lnTo>
                      <a:pt x="1411" y="895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9" y="897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7" y="899"/>
                    </a:lnTo>
                    <a:lnTo>
                      <a:pt x="1405" y="899"/>
                    </a:lnTo>
                    <a:lnTo>
                      <a:pt x="1403" y="899"/>
                    </a:lnTo>
                    <a:lnTo>
                      <a:pt x="1403" y="900"/>
                    </a:lnTo>
                    <a:lnTo>
                      <a:pt x="1403" y="900"/>
                    </a:lnTo>
                    <a:lnTo>
                      <a:pt x="1402" y="900"/>
                    </a:lnTo>
                    <a:lnTo>
                      <a:pt x="1402" y="900"/>
                    </a:lnTo>
                    <a:lnTo>
                      <a:pt x="1398" y="900"/>
                    </a:lnTo>
                    <a:lnTo>
                      <a:pt x="1398" y="900"/>
                    </a:lnTo>
                    <a:lnTo>
                      <a:pt x="1396" y="902"/>
                    </a:lnTo>
                    <a:lnTo>
                      <a:pt x="1396" y="902"/>
                    </a:lnTo>
                    <a:lnTo>
                      <a:pt x="1394" y="902"/>
                    </a:lnTo>
                    <a:lnTo>
                      <a:pt x="1394" y="902"/>
                    </a:lnTo>
                    <a:lnTo>
                      <a:pt x="1392" y="902"/>
                    </a:lnTo>
                    <a:lnTo>
                      <a:pt x="1392" y="902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4"/>
                    </a:lnTo>
                    <a:lnTo>
                      <a:pt x="1391" y="906"/>
                    </a:lnTo>
                    <a:lnTo>
                      <a:pt x="1391" y="908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0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1"/>
                    </a:lnTo>
                    <a:lnTo>
                      <a:pt x="1391" y="913"/>
                    </a:lnTo>
                    <a:lnTo>
                      <a:pt x="1391" y="913"/>
                    </a:lnTo>
                    <a:lnTo>
                      <a:pt x="1392" y="913"/>
                    </a:lnTo>
                    <a:lnTo>
                      <a:pt x="1392" y="915"/>
                    </a:lnTo>
                    <a:lnTo>
                      <a:pt x="1392" y="915"/>
                    </a:lnTo>
                    <a:lnTo>
                      <a:pt x="1391" y="915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7"/>
                    </a:lnTo>
                    <a:lnTo>
                      <a:pt x="1391" y="919"/>
                    </a:lnTo>
                    <a:lnTo>
                      <a:pt x="1391" y="919"/>
                    </a:lnTo>
                    <a:lnTo>
                      <a:pt x="1391" y="920"/>
                    </a:lnTo>
                    <a:lnTo>
                      <a:pt x="1389" y="920"/>
                    </a:lnTo>
                    <a:lnTo>
                      <a:pt x="1389" y="922"/>
                    </a:lnTo>
                    <a:lnTo>
                      <a:pt x="1387" y="922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5" y="924"/>
                    </a:lnTo>
                    <a:lnTo>
                      <a:pt x="1383" y="926"/>
                    </a:lnTo>
                    <a:lnTo>
                      <a:pt x="1383" y="926"/>
                    </a:lnTo>
                    <a:lnTo>
                      <a:pt x="1383" y="928"/>
                    </a:lnTo>
                    <a:lnTo>
                      <a:pt x="1382" y="929"/>
                    </a:lnTo>
                    <a:lnTo>
                      <a:pt x="1382" y="929"/>
                    </a:lnTo>
                    <a:lnTo>
                      <a:pt x="1380" y="929"/>
                    </a:lnTo>
                    <a:lnTo>
                      <a:pt x="1380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8" y="929"/>
                    </a:lnTo>
                    <a:lnTo>
                      <a:pt x="1376" y="931"/>
                    </a:lnTo>
                    <a:lnTo>
                      <a:pt x="1376" y="931"/>
                    </a:lnTo>
                    <a:lnTo>
                      <a:pt x="1374" y="931"/>
                    </a:lnTo>
                    <a:lnTo>
                      <a:pt x="1374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3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1"/>
                    </a:lnTo>
                    <a:lnTo>
                      <a:pt x="1371" y="933"/>
                    </a:lnTo>
                    <a:lnTo>
                      <a:pt x="1371" y="933"/>
                    </a:lnTo>
                    <a:lnTo>
                      <a:pt x="1369" y="933"/>
                    </a:lnTo>
                    <a:lnTo>
                      <a:pt x="1369" y="933"/>
                    </a:lnTo>
                    <a:lnTo>
                      <a:pt x="1369" y="935"/>
                    </a:lnTo>
                    <a:lnTo>
                      <a:pt x="1367" y="935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7" y="937"/>
                    </a:lnTo>
                    <a:lnTo>
                      <a:pt x="1369" y="938"/>
                    </a:lnTo>
                    <a:lnTo>
                      <a:pt x="1369" y="940"/>
                    </a:lnTo>
                    <a:lnTo>
                      <a:pt x="1369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7" y="940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5" y="942"/>
                    </a:lnTo>
                    <a:lnTo>
                      <a:pt x="1367" y="944"/>
                    </a:lnTo>
                    <a:lnTo>
                      <a:pt x="1367" y="944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6"/>
                    </a:lnTo>
                    <a:lnTo>
                      <a:pt x="1367" y="948"/>
                    </a:lnTo>
                    <a:lnTo>
                      <a:pt x="1367" y="948"/>
                    </a:lnTo>
                    <a:lnTo>
                      <a:pt x="1367" y="949"/>
                    </a:lnTo>
                    <a:lnTo>
                      <a:pt x="1365" y="949"/>
                    </a:lnTo>
                    <a:lnTo>
                      <a:pt x="1364" y="949"/>
                    </a:lnTo>
                    <a:lnTo>
                      <a:pt x="1364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2" y="951"/>
                    </a:lnTo>
                    <a:lnTo>
                      <a:pt x="1360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8" y="951"/>
                    </a:lnTo>
                    <a:lnTo>
                      <a:pt x="1356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1"/>
                    </a:lnTo>
                    <a:lnTo>
                      <a:pt x="1355" y="953"/>
                    </a:lnTo>
                    <a:lnTo>
                      <a:pt x="1355" y="953"/>
                    </a:lnTo>
                    <a:lnTo>
                      <a:pt x="1353" y="953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51" y="955"/>
                    </a:lnTo>
                    <a:lnTo>
                      <a:pt x="1349" y="955"/>
                    </a:lnTo>
                    <a:lnTo>
                      <a:pt x="1349" y="955"/>
                    </a:lnTo>
                    <a:lnTo>
                      <a:pt x="1349" y="957"/>
                    </a:lnTo>
                    <a:lnTo>
                      <a:pt x="1349" y="957"/>
                    </a:lnTo>
                    <a:lnTo>
                      <a:pt x="1347" y="957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7" y="958"/>
                    </a:lnTo>
                    <a:lnTo>
                      <a:pt x="1345" y="958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5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4" y="960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2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4"/>
                    </a:lnTo>
                    <a:lnTo>
                      <a:pt x="1342" y="966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2" y="967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69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4" y="971"/>
                    </a:lnTo>
                    <a:lnTo>
                      <a:pt x="1345" y="971"/>
                    </a:lnTo>
                    <a:lnTo>
                      <a:pt x="1345" y="971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3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5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5" y="976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78"/>
                    </a:lnTo>
                    <a:lnTo>
                      <a:pt x="1347" y="980"/>
                    </a:lnTo>
                    <a:lnTo>
                      <a:pt x="1347" y="980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7" y="982"/>
                    </a:lnTo>
                    <a:lnTo>
                      <a:pt x="1345" y="985"/>
                    </a:lnTo>
                    <a:lnTo>
                      <a:pt x="1345" y="987"/>
                    </a:lnTo>
                    <a:lnTo>
                      <a:pt x="1345" y="987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4" y="989"/>
                    </a:lnTo>
                    <a:lnTo>
                      <a:pt x="1342" y="989"/>
                    </a:lnTo>
                    <a:lnTo>
                      <a:pt x="1342" y="989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1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3"/>
                    </a:lnTo>
                    <a:lnTo>
                      <a:pt x="1340" y="995"/>
                    </a:lnTo>
                    <a:lnTo>
                      <a:pt x="1342" y="995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996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2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40" y="1000"/>
                    </a:lnTo>
                    <a:lnTo>
                      <a:pt x="1338" y="1002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6" y="1004"/>
                    </a:lnTo>
                    <a:lnTo>
                      <a:pt x="1335" y="1004"/>
                    </a:lnTo>
                    <a:lnTo>
                      <a:pt x="1335" y="1005"/>
                    </a:lnTo>
                    <a:lnTo>
                      <a:pt x="1335" y="1005"/>
                    </a:lnTo>
                    <a:lnTo>
                      <a:pt x="1333" y="1005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3" y="1007"/>
                    </a:lnTo>
                    <a:lnTo>
                      <a:pt x="1331" y="1007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31" y="1009"/>
                    </a:lnTo>
                    <a:lnTo>
                      <a:pt x="1329" y="1009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9" y="1011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7" y="1013"/>
                    </a:lnTo>
                    <a:lnTo>
                      <a:pt x="1326" y="1014"/>
                    </a:lnTo>
                    <a:lnTo>
                      <a:pt x="1326" y="1014"/>
                    </a:lnTo>
                    <a:lnTo>
                      <a:pt x="1324" y="1014"/>
                    </a:lnTo>
                    <a:lnTo>
                      <a:pt x="1322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3"/>
                    </a:lnTo>
                    <a:lnTo>
                      <a:pt x="1320" y="1014"/>
                    </a:lnTo>
                    <a:lnTo>
                      <a:pt x="1320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8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7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4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5" y="1016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18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3" y="1020"/>
                    </a:lnTo>
                    <a:lnTo>
                      <a:pt x="1311" y="1020"/>
                    </a:lnTo>
                    <a:lnTo>
                      <a:pt x="1311" y="1022"/>
                    </a:lnTo>
                    <a:lnTo>
                      <a:pt x="1311" y="1022"/>
                    </a:lnTo>
                    <a:lnTo>
                      <a:pt x="1309" y="1022"/>
                    </a:lnTo>
                    <a:lnTo>
                      <a:pt x="1307" y="1025"/>
                    </a:lnTo>
                    <a:lnTo>
                      <a:pt x="1306" y="1025"/>
                    </a:lnTo>
                    <a:lnTo>
                      <a:pt x="1306" y="1025"/>
                    </a:lnTo>
                    <a:lnTo>
                      <a:pt x="1304" y="1027"/>
                    </a:lnTo>
                    <a:lnTo>
                      <a:pt x="1304" y="1029"/>
                    </a:lnTo>
                    <a:lnTo>
                      <a:pt x="1304" y="1029"/>
                    </a:lnTo>
                    <a:lnTo>
                      <a:pt x="1302" y="1031"/>
                    </a:lnTo>
                    <a:lnTo>
                      <a:pt x="1302" y="1031"/>
                    </a:lnTo>
                    <a:lnTo>
                      <a:pt x="1302" y="1033"/>
                    </a:lnTo>
                    <a:lnTo>
                      <a:pt x="1302" y="1033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2" y="1034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300" y="1036"/>
                    </a:lnTo>
                    <a:lnTo>
                      <a:pt x="1298" y="1036"/>
                    </a:lnTo>
                    <a:lnTo>
                      <a:pt x="1298" y="1038"/>
                    </a:lnTo>
                    <a:lnTo>
                      <a:pt x="1298" y="1038"/>
                    </a:lnTo>
                    <a:lnTo>
                      <a:pt x="1298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7" y="1040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2"/>
                    </a:lnTo>
                    <a:lnTo>
                      <a:pt x="1295" y="1043"/>
                    </a:lnTo>
                    <a:lnTo>
                      <a:pt x="1295" y="1043"/>
                    </a:lnTo>
                    <a:lnTo>
                      <a:pt x="1295" y="1047"/>
                    </a:lnTo>
                    <a:lnTo>
                      <a:pt x="1295" y="1047"/>
                    </a:lnTo>
                    <a:lnTo>
                      <a:pt x="1293" y="1049"/>
                    </a:lnTo>
                    <a:lnTo>
                      <a:pt x="1293" y="1051"/>
                    </a:lnTo>
                    <a:lnTo>
                      <a:pt x="1293" y="1051"/>
                    </a:lnTo>
                    <a:lnTo>
                      <a:pt x="1295" y="1051"/>
                    </a:lnTo>
                    <a:lnTo>
                      <a:pt x="1295" y="1051"/>
                    </a:lnTo>
                    <a:lnTo>
                      <a:pt x="1295" y="1052"/>
                    </a:lnTo>
                    <a:lnTo>
                      <a:pt x="1295" y="1056"/>
                    </a:lnTo>
                    <a:lnTo>
                      <a:pt x="1295" y="1056"/>
                    </a:lnTo>
                    <a:lnTo>
                      <a:pt x="1295" y="1058"/>
                    </a:lnTo>
                    <a:lnTo>
                      <a:pt x="1295" y="1060"/>
                    </a:lnTo>
                    <a:lnTo>
                      <a:pt x="1297" y="1060"/>
                    </a:lnTo>
                    <a:lnTo>
                      <a:pt x="1297" y="1060"/>
                    </a:lnTo>
                    <a:lnTo>
                      <a:pt x="1298" y="1061"/>
                    </a:lnTo>
                    <a:lnTo>
                      <a:pt x="1300" y="1063"/>
                    </a:lnTo>
                    <a:lnTo>
                      <a:pt x="1302" y="1063"/>
                    </a:lnTo>
                    <a:lnTo>
                      <a:pt x="1302" y="1065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2" y="1067"/>
                    </a:lnTo>
                    <a:lnTo>
                      <a:pt x="1300" y="1069"/>
                    </a:lnTo>
                    <a:lnTo>
                      <a:pt x="1298" y="1071"/>
                    </a:lnTo>
                    <a:lnTo>
                      <a:pt x="1298" y="1072"/>
                    </a:lnTo>
                    <a:lnTo>
                      <a:pt x="1298" y="1072"/>
                    </a:lnTo>
                    <a:lnTo>
                      <a:pt x="1300" y="1076"/>
                    </a:lnTo>
                    <a:lnTo>
                      <a:pt x="1302" y="1078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4" y="1080"/>
                    </a:lnTo>
                    <a:lnTo>
                      <a:pt x="1306" y="1080"/>
                    </a:lnTo>
                    <a:lnTo>
                      <a:pt x="1306" y="1080"/>
                    </a:lnTo>
                    <a:lnTo>
                      <a:pt x="1307" y="1083"/>
                    </a:lnTo>
                    <a:lnTo>
                      <a:pt x="1307" y="1083"/>
                    </a:lnTo>
                    <a:lnTo>
                      <a:pt x="1307" y="1085"/>
                    </a:lnTo>
                    <a:lnTo>
                      <a:pt x="1307" y="1085"/>
                    </a:lnTo>
                    <a:lnTo>
                      <a:pt x="1309" y="1085"/>
                    </a:lnTo>
                    <a:lnTo>
                      <a:pt x="1309" y="1085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7"/>
                    </a:lnTo>
                    <a:lnTo>
                      <a:pt x="1311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89"/>
                    </a:lnTo>
                    <a:lnTo>
                      <a:pt x="1313" y="1090"/>
                    </a:lnTo>
                    <a:lnTo>
                      <a:pt x="1313" y="1090"/>
                    </a:lnTo>
                    <a:lnTo>
                      <a:pt x="1315" y="1090"/>
                    </a:lnTo>
                    <a:lnTo>
                      <a:pt x="1315" y="1090"/>
                    </a:lnTo>
                    <a:lnTo>
                      <a:pt x="1317" y="1090"/>
                    </a:lnTo>
                    <a:lnTo>
                      <a:pt x="1317" y="1092"/>
                    </a:lnTo>
                    <a:lnTo>
                      <a:pt x="1317" y="1092"/>
                    </a:lnTo>
                    <a:lnTo>
                      <a:pt x="1318" y="1092"/>
                    </a:lnTo>
                    <a:lnTo>
                      <a:pt x="1318" y="1092"/>
                    </a:lnTo>
                    <a:lnTo>
                      <a:pt x="1318" y="1094"/>
                    </a:lnTo>
                    <a:lnTo>
                      <a:pt x="1317" y="1094"/>
                    </a:lnTo>
                    <a:lnTo>
                      <a:pt x="1317" y="1094"/>
                    </a:lnTo>
                    <a:lnTo>
                      <a:pt x="1317" y="1096"/>
                    </a:lnTo>
                    <a:lnTo>
                      <a:pt x="1315" y="1096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5" y="1098"/>
                    </a:lnTo>
                    <a:lnTo>
                      <a:pt x="1313" y="1098"/>
                    </a:lnTo>
                    <a:lnTo>
                      <a:pt x="1311" y="1099"/>
                    </a:lnTo>
                    <a:lnTo>
                      <a:pt x="1311" y="1099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1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3"/>
                    </a:lnTo>
                    <a:lnTo>
                      <a:pt x="1309" y="1105"/>
                    </a:lnTo>
                    <a:lnTo>
                      <a:pt x="1309" y="1105"/>
                    </a:lnTo>
                    <a:lnTo>
                      <a:pt x="1311" y="1107"/>
                    </a:lnTo>
                    <a:lnTo>
                      <a:pt x="1311" y="1107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1" y="1109"/>
                    </a:lnTo>
                    <a:lnTo>
                      <a:pt x="1313" y="1110"/>
                    </a:lnTo>
                    <a:lnTo>
                      <a:pt x="1313" y="1112"/>
                    </a:lnTo>
                    <a:lnTo>
                      <a:pt x="1313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2"/>
                    </a:lnTo>
                    <a:lnTo>
                      <a:pt x="1315" y="1114"/>
                    </a:lnTo>
                    <a:lnTo>
                      <a:pt x="1315" y="1114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5" y="1116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8"/>
                    </a:lnTo>
                    <a:lnTo>
                      <a:pt x="1317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19"/>
                    </a:lnTo>
                    <a:lnTo>
                      <a:pt x="1318" y="1121"/>
                    </a:lnTo>
                    <a:lnTo>
                      <a:pt x="1318" y="1125"/>
                    </a:lnTo>
                    <a:lnTo>
                      <a:pt x="1318" y="1125"/>
                    </a:lnTo>
                    <a:lnTo>
                      <a:pt x="1318" y="1127"/>
                    </a:lnTo>
                    <a:lnTo>
                      <a:pt x="1320" y="1127"/>
                    </a:lnTo>
                    <a:lnTo>
                      <a:pt x="1320" y="1127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0" y="1128"/>
                    </a:lnTo>
                    <a:lnTo>
                      <a:pt x="1322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4" y="1128"/>
                    </a:lnTo>
                    <a:lnTo>
                      <a:pt x="1326" y="1128"/>
                    </a:lnTo>
                    <a:lnTo>
                      <a:pt x="1327" y="1128"/>
                    </a:lnTo>
                    <a:lnTo>
                      <a:pt x="1327" y="1130"/>
                    </a:lnTo>
                    <a:lnTo>
                      <a:pt x="1327" y="1130"/>
                    </a:lnTo>
                    <a:lnTo>
                      <a:pt x="1329" y="1130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9" y="1132"/>
                    </a:lnTo>
                    <a:lnTo>
                      <a:pt x="1327" y="1134"/>
                    </a:lnTo>
                    <a:lnTo>
                      <a:pt x="1327" y="1134"/>
                    </a:lnTo>
                    <a:lnTo>
                      <a:pt x="1326" y="1136"/>
                    </a:lnTo>
                    <a:lnTo>
                      <a:pt x="1326" y="1137"/>
                    </a:lnTo>
                    <a:lnTo>
                      <a:pt x="1322" y="1141"/>
                    </a:lnTo>
                    <a:lnTo>
                      <a:pt x="1322" y="1141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2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20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3"/>
                    </a:lnTo>
                    <a:lnTo>
                      <a:pt x="1318" y="1141"/>
                    </a:lnTo>
                    <a:lnTo>
                      <a:pt x="1317" y="1141"/>
                    </a:lnTo>
                    <a:lnTo>
                      <a:pt x="1317" y="1141"/>
                    </a:lnTo>
                    <a:lnTo>
                      <a:pt x="1315" y="1139"/>
                    </a:lnTo>
                    <a:lnTo>
                      <a:pt x="1315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3" y="1139"/>
                    </a:lnTo>
                    <a:lnTo>
                      <a:pt x="1311" y="1137"/>
                    </a:lnTo>
                    <a:lnTo>
                      <a:pt x="1311" y="1137"/>
                    </a:lnTo>
                    <a:lnTo>
                      <a:pt x="1309" y="1137"/>
                    </a:lnTo>
                    <a:lnTo>
                      <a:pt x="1309" y="1137"/>
                    </a:lnTo>
                    <a:lnTo>
                      <a:pt x="1307" y="1137"/>
                    </a:lnTo>
                    <a:lnTo>
                      <a:pt x="1307" y="1137"/>
                    </a:lnTo>
                    <a:lnTo>
                      <a:pt x="1307" y="1136"/>
                    </a:lnTo>
                    <a:lnTo>
                      <a:pt x="1306" y="1136"/>
                    </a:lnTo>
                    <a:lnTo>
                      <a:pt x="1306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6"/>
                    </a:lnTo>
                    <a:lnTo>
                      <a:pt x="1304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2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4"/>
                    </a:lnTo>
                    <a:lnTo>
                      <a:pt x="1300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8" y="1132"/>
                    </a:lnTo>
                    <a:lnTo>
                      <a:pt x="1297" y="1132"/>
                    </a:lnTo>
                    <a:lnTo>
                      <a:pt x="1295" y="1132"/>
                    </a:lnTo>
                    <a:lnTo>
                      <a:pt x="1295" y="1132"/>
                    </a:lnTo>
                    <a:lnTo>
                      <a:pt x="1295" y="1130"/>
                    </a:lnTo>
                    <a:lnTo>
                      <a:pt x="1295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3" y="1130"/>
                    </a:lnTo>
                    <a:lnTo>
                      <a:pt x="1291" y="1130"/>
                    </a:lnTo>
                    <a:lnTo>
                      <a:pt x="1291" y="1130"/>
                    </a:lnTo>
                    <a:lnTo>
                      <a:pt x="1289" y="1130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9" y="1128"/>
                    </a:lnTo>
                    <a:lnTo>
                      <a:pt x="1288" y="1128"/>
                    </a:lnTo>
                    <a:lnTo>
                      <a:pt x="1288" y="1128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8" y="1127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6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5"/>
                    </a:lnTo>
                    <a:lnTo>
                      <a:pt x="1284" y="1123"/>
                    </a:lnTo>
                    <a:lnTo>
                      <a:pt x="1284" y="1123"/>
                    </a:lnTo>
                    <a:lnTo>
                      <a:pt x="1282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80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3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9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21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7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5" y="1119"/>
                    </a:lnTo>
                    <a:lnTo>
                      <a:pt x="1273" y="1119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8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3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6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1" y="1114"/>
                    </a:lnTo>
                    <a:lnTo>
                      <a:pt x="1270" y="1114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2"/>
                    </a:lnTo>
                    <a:lnTo>
                      <a:pt x="1270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8" y="1110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6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4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2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60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9" y="1109"/>
                    </a:lnTo>
                    <a:lnTo>
                      <a:pt x="1257" y="1109"/>
                    </a:lnTo>
                    <a:lnTo>
                      <a:pt x="1257" y="1109"/>
                    </a:lnTo>
                    <a:lnTo>
                      <a:pt x="1255" y="1109"/>
                    </a:lnTo>
                    <a:lnTo>
                      <a:pt x="1255" y="1109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5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7"/>
                    </a:lnTo>
                    <a:lnTo>
                      <a:pt x="1253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5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1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50" y="1103"/>
                    </a:lnTo>
                    <a:lnTo>
                      <a:pt x="1248" y="1103"/>
                    </a:lnTo>
                    <a:lnTo>
                      <a:pt x="1248" y="1103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8" y="1101"/>
                    </a:lnTo>
                    <a:lnTo>
                      <a:pt x="1246" y="1101"/>
                    </a:lnTo>
                    <a:lnTo>
                      <a:pt x="1246" y="1101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6" y="1099"/>
                    </a:lnTo>
                    <a:lnTo>
                      <a:pt x="1244" y="1099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4" y="1098"/>
                    </a:lnTo>
                    <a:lnTo>
                      <a:pt x="1242" y="1098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2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41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6"/>
                    </a:lnTo>
                    <a:lnTo>
                      <a:pt x="1239" y="1094"/>
                    </a:lnTo>
                    <a:lnTo>
                      <a:pt x="1239" y="1094"/>
                    </a:lnTo>
                    <a:lnTo>
                      <a:pt x="1239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7" y="1096"/>
                    </a:lnTo>
                    <a:lnTo>
                      <a:pt x="1235" y="1096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5" y="1094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3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6"/>
                    </a:lnTo>
                    <a:lnTo>
                      <a:pt x="1232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30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8" y="1098"/>
                    </a:lnTo>
                    <a:lnTo>
                      <a:pt x="1226" y="1096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6" y="1094"/>
                    </a:lnTo>
                    <a:lnTo>
                      <a:pt x="1224" y="1094"/>
                    </a:lnTo>
                    <a:lnTo>
                      <a:pt x="1224" y="1094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4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2"/>
                    </a:lnTo>
                    <a:lnTo>
                      <a:pt x="1222" y="1090"/>
                    </a:lnTo>
                    <a:lnTo>
                      <a:pt x="1222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21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90"/>
                    </a:lnTo>
                    <a:lnTo>
                      <a:pt x="1219" y="1089"/>
                    </a:lnTo>
                    <a:lnTo>
                      <a:pt x="1219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9"/>
                    </a:lnTo>
                    <a:lnTo>
                      <a:pt x="1217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5" y="1087"/>
                    </a:lnTo>
                    <a:lnTo>
                      <a:pt x="1213" y="1087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3" y="1085"/>
                    </a:lnTo>
                    <a:lnTo>
                      <a:pt x="1212" y="1085"/>
                    </a:lnTo>
                    <a:lnTo>
                      <a:pt x="1212" y="1085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2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10" y="1083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8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6" y="1081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4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80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3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201" y="1078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9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7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6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5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4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4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2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2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90" y="1071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8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6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9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5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7"/>
                    </a:lnTo>
                    <a:lnTo>
                      <a:pt x="1183" y="1065"/>
                    </a:lnTo>
                    <a:lnTo>
                      <a:pt x="1183" y="1063"/>
                    </a:lnTo>
                    <a:lnTo>
                      <a:pt x="1183" y="1063"/>
                    </a:lnTo>
                    <a:lnTo>
                      <a:pt x="1181" y="1061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9" y="1060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8"/>
                    </a:lnTo>
                    <a:lnTo>
                      <a:pt x="1177" y="1056"/>
                    </a:lnTo>
                    <a:lnTo>
                      <a:pt x="1177" y="1056"/>
                    </a:lnTo>
                    <a:lnTo>
                      <a:pt x="1175" y="1056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5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4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4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2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2"/>
                    </a:lnTo>
                    <a:lnTo>
                      <a:pt x="1170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68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70" y="1051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8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9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6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5" y="1047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3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61" y="1045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3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7" y="1042"/>
                    </a:lnTo>
                    <a:lnTo>
                      <a:pt x="1156" y="1042"/>
                    </a:lnTo>
                    <a:lnTo>
                      <a:pt x="1156" y="1042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6" y="1040"/>
                    </a:lnTo>
                    <a:lnTo>
                      <a:pt x="1154" y="1040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4" y="1038"/>
                    </a:lnTo>
                    <a:lnTo>
                      <a:pt x="1152" y="1038"/>
                    </a:lnTo>
                    <a:lnTo>
                      <a:pt x="1152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8"/>
                    </a:lnTo>
                    <a:lnTo>
                      <a:pt x="1150" y="1036"/>
                    </a:lnTo>
                    <a:lnTo>
                      <a:pt x="1150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8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7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5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6"/>
                    </a:lnTo>
                    <a:lnTo>
                      <a:pt x="1143" y="1034"/>
                    </a:lnTo>
                    <a:lnTo>
                      <a:pt x="1141" y="1036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41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9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4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7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6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6"/>
                    </a:lnTo>
                    <a:lnTo>
                      <a:pt x="1134" y="1034"/>
                    </a:lnTo>
                    <a:lnTo>
                      <a:pt x="1132" y="1036"/>
                    </a:lnTo>
                    <a:lnTo>
                      <a:pt x="1132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30" y="1036"/>
                    </a:lnTo>
                    <a:lnTo>
                      <a:pt x="1128" y="1036"/>
                    </a:lnTo>
                    <a:lnTo>
                      <a:pt x="1128" y="1036"/>
                    </a:lnTo>
                    <a:lnTo>
                      <a:pt x="1128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7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5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3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21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9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38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8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0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6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4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2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10" y="1042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9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7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5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3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101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9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8" y="1040"/>
                    </a:lnTo>
                    <a:lnTo>
                      <a:pt x="1096" y="1040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6" y="1038"/>
                    </a:lnTo>
                    <a:lnTo>
                      <a:pt x="1094" y="1038"/>
                    </a:lnTo>
                    <a:lnTo>
                      <a:pt x="1094" y="1036"/>
                    </a:lnTo>
                    <a:lnTo>
                      <a:pt x="1094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2" y="1036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90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9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7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5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3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1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4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80" y="1033"/>
                    </a:lnTo>
                    <a:lnTo>
                      <a:pt x="1078" y="1033"/>
                    </a:lnTo>
                    <a:lnTo>
                      <a:pt x="1078" y="1033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8" y="1031"/>
                    </a:lnTo>
                    <a:lnTo>
                      <a:pt x="1076" y="1031"/>
                    </a:lnTo>
                    <a:lnTo>
                      <a:pt x="1076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4" y="1031"/>
                    </a:lnTo>
                    <a:lnTo>
                      <a:pt x="1074" y="1031"/>
                    </a:lnTo>
                    <a:lnTo>
                      <a:pt x="1074" y="1033"/>
                    </a:lnTo>
                    <a:lnTo>
                      <a:pt x="1074" y="1033"/>
                    </a:lnTo>
                    <a:lnTo>
                      <a:pt x="1072" y="1033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2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31"/>
                    </a:lnTo>
                    <a:lnTo>
                      <a:pt x="1071" y="1029"/>
                    </a:lnTo>
                    <a:lnTo>
                      <a:pt x="1071" y="1029"/>
                    </a:lnTo>
                    <a:lnTo>
                      <a:pt x="1069" y="1029"/>
                    </a:lnTo>
                    <a:lnTo>
                      <a:pt x="1069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7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5" y="1029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3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2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7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29"/>
                    </a:lnTo>
                    <a:lnTo>
                      <a:pt x="1060" y="1033"/>
                    </a:lnTo>
                    <a:lnTo>
                      <a:pt x="1060" y="1036"/>
                    </a:lnTo>
                    <a:lnTo>
                      <a:pt x="1060" y="1036"/>
                    </a:lnTo>
                    <a:lnTo>
                      <a:pt x="1058" y="1038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8" y="1040"/>
                    </a:lnTo>
                    <a:lnTo>
                      <a:pt x="1056" y="1040"/>
                    </a:lnTo>
                    <a:lnTo>
                      <a:pt x="1054" y="1040"/>
                    </a:lnTo>
                    <a:lnTo>
                      <a:pt x="1054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2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51" y="1038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9" y="1036"/>
                    </a:lnTo>
                    <a:lnTo>
                      <a:pt x="1047" y="1036"/>
                    </a:lnTo>
                    <a:lnTo>
                      <a:pt x="1045" y="1036"/>
                    </a:lnTo>
                    <a:lnTo>
                      <a:pt x="1045" y="1036"/>
                    </a:lnTo>
                    <a:lnTo>
                      <a:pt x="1043" y="1036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2" y="1038"/>
                    </a:lnTo>
                    <a:lnTo>
                      <a:pt x="1040" y="1038"/>
                    </a:lnTo>
                    <a:lnTo>
                      <a:pt x="1040" y="1040"/>
                    </a:lnTo>
                    <a:lnTo>
                      <a:pt x="1038" y="1042"/>
                    </a:lnTo>
                    <a:lnTo>
                      <a:pt x="1038" y="1043"/>
                    </a:lnTo>
                    <a:lnTo>
                      <a:pt x="1038" y="1045"/>
                    </a:lnTo>
                    <a:lnTo>
                      <a:pt x="1036" y="1045"/>
                    </a:lnTo>
                    <a:lnTo>
                      <a:pt x="1036" y="1047"/>
                    </a:lnTo>
                    <a:lnTo>
                      <a:pt x="1036" y="1047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49"/>
                    </a:lnTo>
                    <a:lnTo>
                      <a:pt x="1034" y="1051"/>
                    </a:lnTo>
                    <a:lnTo>
                      <a:pt x="1034" y="1051"/>
                    </a:lnTo>
                    <a:lnTo>
                      <a:pt x="1033" y="1052"/>
                    </a:lnTo>
                    <a:lnTo>
                      <a:pt x="1033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4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4" y="1056"/>
                    </a:lnTo>
                    <a:lnTo>
                      <a:pt x="1036" y="1056"/>
                    </a:lnTo>
                    <a:lnTo>
                      <a:pt x="1036" y="1056"/>
                    </a:lnTo>
                    <a:lnTo>
                      <a:pt x="1038" y="1060"/>
                    </a:lnTo>
                    <a:lnTo>
                      <a:pt x="1038" y="1060"/>
                    </a:lnTo>
                    <a:lnTo>
                      <a:pt x="1040" y="1061"/>
                    </a:lnTo>
                    <a:lnTo>
                      <a:pt x="1042" y="1063"/>
                    </a:lnTo>
                    <a:lnTo>
                      <a:pt x="1042" y="1063"/>
                    </a:lnTo>
                    <a:lnTo>
                      <a:pt x="1043" y="1067"/>
                    </a:lnTo>
                    <a:lnTo>
                      <a:pt x="1045" y="1071"/>
                    </a:lnTo>
                    <a:lnTo>
                      <a:pt x="1045" y="1071"/>
                    </a:lnTo>
                    <a:lnTo>
                      <a:pt x="1045" y="1072"/>
                    </a:lnTo>
                    <a:lnTo>
                      <a:pt x="1047" y="1074"/>
                    </a:lnTo>
                    <a:lnTo>
                      <a:pt x="1047" y="1076"/>
                    </a:lnTo>
                    <a:lnTo>
                      <a:pt x="1047" y="1080"/>
                    </a:lnTo>
                    <a:lnTo>
                      <a:pt x="1047" y="1081"/>
                    </a:lnTo>
                    <a:lnTo>
                      <a:pt x="1047" y="1081"/>
                    </a:lnTo>
                    <a:lnTo>
                      <a:pt x="1049" y="1081"/>
                    </a:lnTo>
                    <a:lnTo>
                      <a:pt x="1049" y="1083"/>
                    </a:lnTo>
                    <a:lnTo>
                      <a:pt x="1051" y="1085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2" y="1087"/>
                    </a:lnTo>
                    <a:lnTo>
                      <a:pt x="1054" y="1087"/>
                    </a:lnTo>
                    <a:lnTo>
                      <a:pt x="1054" y="1087"/>
                    </a:lnTo>
                    <a:lnTo>
                      <a:pt x="1056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58" y="1087"/>
                    </a:lnTo>
                    <a:lnTo>
                      <a:pt x="1060" y="1087"/>
                    </a:lnTo>
                    <a:lnTo>
                      <a:pt x="1062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3" y="1085"/>
                    </a:lnTo>
                    <a:lnTo>
                      <a:pt x="1065" y="1085"/>
                    </a:lnTo>
                    <a:lnTo>
                      <a:pt x="1067" y="1085"/>
                    </a:lnTo>
                    <a:lnTo>
                      <a:pt x="1067" y="1085"/>
                    </a:lnTo>
                    <a:lnTo>
                      <a:pt x="1067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69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1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3"/>
                    </a:lnTo>
                    <a:lnTo>
                      <a:pt x="1072" y="1085"/>
                    </a:lnTo>
                    <a:lnTo>
                      <a:pt x="1072" y="1085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2" y="1087"/>
                    </a:lnTo>
                    <a:lnTo>
                      <a:pt x="1071" y="1090"/>
                    </a:lnTo>
                    <a:lnTo>
                      <a:pt x="1071" y="1092"/>
                    </a:lnTo>
                    <a:lnTo>
                      <a:pt x="1071" y="1092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71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9" y="1094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7" y="1096"/>
                    </a:lnTo>
                    <a:lnTo>
                      <a:pt x="1065" y="1096"/>
                    </a:lnTo>
                    <a:lnTo>
                      <a:pt x="1063" y="1096"/>
                    </a:lnTo>
                    <a:lnTo>
                      <a:pt x="1062" y="1096"/>
                    </a:lnTo>
                    <a:lnTo>
                      <a:pt x="1062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60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8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6" y="1096"/>
                    </a:lnTo>
                    <a:lnTo>
                      <a:pt x="1054" y="1096"/>
                    </a:lnTo>
                    <a:lnTo>
                      <a:pt x="1052" y="1096"/>
                    </a:lnTo>
                    <a:lnTo>
                      <a:pt x="1052" y="1094"/>
                    </a:lnTo>
                    <a:lnTo>
                      <a:pt x="1052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51" y="1096"/>
                    </a:lnTo>
                    <a:lnTo>
                      <a:pt x="1049" y="1096"/>
                    </a:lnTo>
                    <a:lnTo>
                      <a:pt x="1049" y="1096"/>
                    </a:lnTo>
                    <a:lnTo>
                      <a:pt x="1049" y="1098"/>
                    </a:lnTo>
                    <a:lnTo>
                      <a:pt x="1047" y="1098"/>
                    </a:lnTo>
                    <a:lnTo>
                      <a:pt x="1047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5" y="1098"/>
                    </a:lnTo>
                    <a:lnTo>
                      <a:pt x="1042" y="1098"/>
                    </a:lnTo>
                    <a:lnTo>
                      <a:pt x="1034" y="1098"/>
                    </a:lnTo>
                    <a:lnTo>
                      <a:pt x="1029" y="1098"/>
                    </a:lnTo>
                    <a:lnTo>
                      <a:pt x="1025" y="1098"/>
                    </a:lnTo>
                    <a:lnTo>
                      <a:pt x="1024" y="1098"/>
                    </a:lnTo>
                    <a:lnTo>
                      <a:pt x="1022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20" y="1098"/>
                    </a:lnTo>
                    <a:lnTo>
                      <a:pt x="1018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6" y="1098"/>
                    </a:lnTo>
                    <a:lnTo>
                      <a:pt x="1014" y="1098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4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099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1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3"/>
                    </a:lnTo>
                    <a:lnTo>
                      <a:pt x="1013" y="1105"/>
                    </a:lnTo>
                    <a:lnTo>
                      <a:pt x="1013" y="1105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3" y="1107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11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09"/>
                    </a:lnTo>
                    <a:lnTo>
                      <a:pt x="1009" y="1110"/>
                    </a:lnTo>
                    <a:lnTo>
                      <a:pt x="1009" y="1110"/>
                    </a:lnTo>
                    <a:lnTo>
                      <a:pt x="1007" y="1110"/>
                    </a:lnTo>
                    <a:lnTo>
                      <a:pt x="1007" y="1114"/>
                    </a:lnTo>
                    <a:lnTo>
                      <a:pt x="1005" y="1116"/>
                    </a:lnTo>
                    <a:lnTo>
                      <a:pt x="1004" y="1118"/>
                    </a:lnTo>
                    <a:lnTo>
                      <a:pt x="1002" y="1118"/>
                    </a:lnTo>
                    <a:lnTo>
                      <a:pt x="1002" y="1119"/>
                    </a:lnTo>
                    <a:lnTo>
                      <a:pt x="1002" y="1119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1000" y="1118"/>
                    </a:lnTo>
                    <a:lnTo>
                      <a:pt x="998" y="1118"/>
                    </a:lnTo>
                    <a:lnTo>
                      <a:pt x="998" y="1118"/>
                    </a:lnTo>
                    <a:lnTo>
                      <a:pt x="996" y="1118"/>
                    </a:lnTo>
                    <a:lnTo>
                      <a:pt x="996" y="1118"/>
                    </a:lnTo>
                    <a:lnTo>
                      <a:pt x="995" y="1119"/>
                    </a:lnTo>
                    <a:lnTo>
                      <a:pt x="995" y="1119"/>
                    </a:lnTo>
                    <a:lnTo>
                      <a:pt x="993" y="1118"/>
                    </a:lnTo>
                    <a:lnTo>
                      <a:pt x="991" y="1118"/>
                    </a:lnTo>
                    <a:lnTo>
                      <a:pt x="991" y="1118"/>
                    </a:lnTo>
                    <a:lnTo>
                      <a:pt x="987" y="1119"/>
                    </a:lnTo>
                    <a:lnTo>
                      <a:pt x="984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2" y="1119"/>
                    </a:lnTo>
                    <a:lnTo>
                      <a:pt x="980" y="1119"/>
                    </a:lnTo>
                    <a:lnTo>
                      <a:pt x="978" y="1121"/>
                    </a:lnTo>
                    <a:lnTo>
                      <a:pt x="978" y="1121"/>
                    </a:lnTo>
                    <a:lnTo>
                      <a:pt x="977" y="1123"/>
                    </a:lnTo>
                    <a:lnTo>
                      <a:pt x="975" y="1123"/>
                    </a:lnTo>
                    <a:lnTo>
                      <a:pt x="975" y="1125"/>
                    </a:lnTo>
                    <a:lnTo>
                      <a:pt x="971" y="1128"/>
                    </a:lnTo>
                    <a:lnTo>
                      <a:pt x="969" y="1130"/>
                    </a:lnTo>
                    <a:lnTo>
                      <a:pt x="967" y="1132"/>
                    </a:lnTo>
                    <a:lnTo>
                      <a:pt x="966" y="1132"/>
                    </a:lnTo>
                    <a:lnTo>
                      <a:pt x="962" y="1136"/>
                    </a:lnTo>
                    <a:lnTo>
                      <a:pt x="958" y="1137"/>
                    </a:lnTo>
                    <a:lnTo>
                      <a:pt x="957" y="1137"/>
                    </a:lnTo>
                    <a:lnTo>
                      <a:pt x="955" y="1139"/>
                    </a:lnTo>
                    <a:lnTo>
                      <a:pt x="955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3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51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39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9" y="1141"/>
                    </a:lnTo>
                    <a:lnTo>
                      <a:pt x="948" y="1143"/>
                    </a:lnTo>
                    <a:lnTo>
                      <a:pt x="946" y="1145"/>
                    </a:lnTo>
                    <a:lnTo>
                      <a:pt x="946" y="1145"/>
                    </a:lnTo>
                    <a:lnTo>
                      <a:pt x="946" y="1147"/>
                    </a:lnTo>
                    <a:lnTo>
                      <a:pt x="944" y="1148"/>
                    </a:lnTo>
                    <a:lnTo>
                      <a:pt x="944" y="1150"/>
                    </a:lnTo>
                    <a:lnTo>
                      <a:pt x="944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2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40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2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9" y="1150"/>
                    </a:lnTo>
                    <a:lnTo>
                      <a:pt x="937" y="1148"/>
                    </a:lnTo>
                    <a:lnTo>
                      <a:pt x="937" y="1147"/>
                    </a:lnTo>
                    <a:lnTo>
                      <a:pt x="939" y="1147"/>
                    </a:lnTo>
                    <a:lnTo>
                      <a:pt x="939" y="1145"/>
                    </a:lnTo>
                    <a:lnTo>
                      <a:pt x="939" y="1145"/>
                    </a:lnTo>
                    <a:lnTo>
                      <a:pt x="939" y="1141"/>
                    </a:lnTo>
                    <a:lnTo>
                      <a:pt x="937" y="1137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6"/>
                    </a:lnTo>
                    <a:lnTo>
                      <a:pt x="937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5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3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4"/>
                    </a:lnTo>
                    <a:lnTo>
                      <a:pt x="931" y="1132"/>
                    </a:lnTo>
                    <a:lnTo>
                      <a:pt x="931" y="1132"/>
                    </a:lnTo>
                    <a:lnTo>
                      <a:pt x="929" y="1132"/>
                    </a:lnTo>
                    <a:lnTo>
                      <a:pt x="929" y="1132"/>
                    </a:lnTo>
                    <a:lnTo>
                      <a:pt x="929" y="1134"/>
                    </a:lnTo>
                    <a:lnTo>
                      <a:pt x="928" y="1134"/>
                    </a:lnTo>
                    <a:lnTo>
                      <a:pt x="928" y="1134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6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8" y="1137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6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4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9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7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6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4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2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30"/>
                    </a:lnTo>
                    <a:lnTo>
                      <a:pt x="922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8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20" y="1127"/>
                    </a:lnTo>
                    <a:lnTo>
                      <a:pt x="919" y="1127"/>
                    </a:lnTo>
                    <a:lnTo>
                      <a:pt x="919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5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0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3"/>
                    </a:lnTo>
                    <a:lnTo>
                      <a:pt x="922" y="1121"/>
                    </a:lnTo>
                    <a:lnTo>
                      <a:pt x="922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21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9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4" y="1118"/>
                    </a:lnTo>
                    <a:lnTo>
                      <a:pt x="922" y="1118"/>
                    </a:lnTo>
                    <a:lnTo>
                      <a:pt x="922" y="1118"/>
                    </a:lnTo>
                    <a:lnTo>
                      <a:pt x="922" y="1116"/>
                    </a:lnTo>
                    <a:lnTo>
                      <a:pt x="922" y="1116"/>
                    </a:lnTo>
                    <a:lnTo>
                      <a:pt x="924" y="1116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2" y="1114"/>
                    </a:lnTo>
                    <a:lnTo>
                      <a:pt x="924" y="1114"/>
                    </a:lnTo>
                    <a:lnTo>
                      <a:pt x="924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4"/>
                    </a:lnTo>
                    <a:lnTo>
                      <a:pt x="926" y="1112"/>
                    </a:lnTo>
                    <a:lnTo>
                      <a:pt x="926" y="1112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8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10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6" y="1109"/>
                    </a:lnTo>
                    <a:lnTo>
                      <a:pt x="928" y="1109"/>
                    </a:lnTo>
                    <a:lnTo>
                      <a:pt x="928" y="1109"/>
                    </a:lnTo>
                    <a:lnTo>
                      <a:pt x="928" y="1107"/>
                    </a:lnTo>
                    <a:lnTo>
                      <a:pt x="928" y="1107"/>
                    </a:lnTo>
                    <a:lnTo>
                      <a:pt x="929" y="1107"/>
                    </a:lnTo>
                    <a:lnTo>
                      <a:pt x="929" y="1107"/>
                    </a:lnTo>
                    <a:lnTo>
                      <a:pt x="929" y="1105"/>
                    </a:lnTo>
                    <a:lnTo>
                      <a:pt x="929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5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1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3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101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3" y="1099"/>
                    </a:lnTo>
                    <a:lnTo>
                      <a:pt x="931" y="1099"/>
                    </a:lnTo>
                    <a:lnTo>
                      <a:pt x="931" y="1099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8"/>
                    </a:lnTo>
                    <a:lnTo>
                      <a:pt x="931" y="1096"/>
                    </a:lnTo>
                    <a:lnTo>
                      <a:pt x="931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6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4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2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90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9"/>
                    </a:lnTo>
                    <a:lnTo>
                      <a:pt x="929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1" y="1087"/>
                    </a:lnTo>
                    <a:lnTo>
                      <a:pt x="933" y="1089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7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3" y="1085"/>
                    </a:lnTo>
                    <a:lnTo>
                      <a:pt x="935" y="1085"/>
                    </a:lnTo>
                    <a:lnTo>
                      <a:pt x="935" y="1083"/>
                    </a:lnTo>
                    <a:lnTo>
                      <a:pt x="933" y="1083"/>
                    </a:lnTo>
                    <a:lnTo>
                      <a:pt x="933" y="1083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1"/>
                    </a:lnTo>
                    <a:lnTo>
                      <a:pt x="933" y="1080"/>
                    </a:lnTo>
                    <a:lnTo>
                      <a:pt x="933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80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8"/>
                    </a:lnTo>
                    <a:lnTo>
                      <a:pt x="935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6"/>
                    </a:lnTo>
                    <a:lnTo>
                      <a:pt x="933" y="1074"/>
                    </a:lnTo>
                    <a:lnTo>
                      <a:pt x="933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4"/>
                    </a:lnTo>
                    <a:lnTo>
                      <a:pt x="931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3" y="1072"/>
                    </a:lnTo>
                    <a:lnTo>
                      <a:pt x="931" y="1072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1" y="1071"/>
                    </a:lnTo>
                    <a:lnTo>
                      <a:pt x="933" y="1071"/>
                    </a:lnTo>
                    <a:lnTo>
                      <a:pt x="933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9"/>
                    </a:lnTo>
                    <a:lnTo>
                      <a:pt x="931" y="1067"/>
                    </a:lnTo>
                    <a:lnTo>
                      <a:pt x="931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7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9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5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8" y="1063"/>
                    </a:lnTo>
                    <a:lnTo>
                      <a:pt x="928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6" y="1063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4" y="1061"/>
                    </a:lnTo>
                    <a:lnTo>
                      <a:pt x="922" y="1061"/>
                    </a:lnTo>
                    <a:lnTo>
                      <a:pt x="922" y="1061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60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8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2" y="1056"/>
                    </a:lnTo>
                    <a:lnTo>
                      <a:pt x="920" y="1056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20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4"/>
                    </a:lnTo>
                    <a:lnTo>
                      <a:pt x="919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7" y="1052"/>
                    </a:lnTo>
                    <a:lnTo>
                      <a:pt x="915" y="1051"/>
                    </a:lnTo>
                    <a:lnTo>
                      <a:pt x="915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3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1" y="1051"/>
                    </a:lnTo>
                    <a:lnTo>
                      <a:pt x="910" y="1051"/>
                    </a:lnTo>
                    <a:lnTo>
                      <a:pt x="910" y="1051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9"/>
                    </a:lnTo>
                    <a:lnTo>
                      <a:pt x="910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7"/>
                    </a:lnTo>
                    <a:lnTo>
                      <a:pt x="908" y="1045"/>
                    </a:lnTo>
                    <a:lnTo>
                      <a:pt x="908" y="1045"/>
                    </a:lnTo>
                    <a:lnTo>
                      <a:pt x="906" y="1045"/>
                    </a:lnTo>
                    <a:lnTo>
                      <a:pt x="906" y="1045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3"/>
                    </a:lnTo>
                    <a:lnTo>
                      <a:pt x="906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2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4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40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2" y="1038"/>
                    </a:lnTo>
                    <a:lnTo>
                      <a:pt x="901" y="1038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901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9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7" y="1036"/>
                    </a:lnTo>
                    <a:lnTo>
                      <a:pt x="895" y="1036"/>
                    </a:lnTo>
                    <a:lnTo>
                      <a:pt x="895" y="1036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5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3" y="1038"/>
                    </a:lnTo>
                    <a:lnTo>
                      <a:pt x="892" y="1036"/>
                    </a:lnTo>
                    <a:lnTo>
                      <a:pt x="892" y="1036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4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3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90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8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6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4" y="1031"/>
                    </a:lnTo>
                    <a:lnTo>
                      <a:pt x="882" y="1031"/>
                    </a:lnTo>
                    <a:lnTo>
                      <a:pt x="882" y="1031"/>
                    </a:lnTo>
                    <a:lnTo>
                      <a:pt x="882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9"/>
                    </a:lnTo>
                    <a:lnTo>
                      <a:pt x="881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7"/>
                    </a:lnTo>
                    <a:lnTo>
                      <a:pt x="879" y="1025"/>
                    </a:lnTo>
                    <a:lnTo>
                      <a:pt x="879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7" y="1025"/>
                    </a:lnTo>
                    <a:lnTo>
                      <a:pt x="875" y="1025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5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3" y="1023"/>
                    </a:lnTo>
                    <a:lnTo>
                      <a:pt x="872" y="1023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2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70" y="1025"/>
                    </a:lnTo>
                    <a:lnTo>
                      <a:pt x="868" y="1025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3"/>
                    </a:lnTo>
                    <a:lnTo>
                      <a:pt x="868" y="1022"/>
                    </a:lnTo>
                    <a:lnTo>
                      <a:pt x="866" y="1022"/>
                    </a:lnTo>
                    <a:lnTo>
                      <a:pt x="866" y="1022"/>
                    </a:lnTo>
                    <a:lnTo>
                      <a:pt x="866" y="1020"/>
                    </a:lnTo>
                    <a:lnTo>
                      <a:pt x="866" y="1020"/>
                    </a:lnTo>
                    <a:lnTo>
                      <a:pt x="864" y="1020"/>
                    </a:lnTo>
                    <a:lnTo>
                      <a:pt x="864" y="1020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4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3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61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9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7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5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4" y="1018"/>
                    </a:lnTo>
                    <a:lnTo>
                      <a:pt x="852" y="1018"/>
                    </a:lnTo>
                    <a:lnTo>
                      <a:pt x="852" y="1018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6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50" y="1018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8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8"/>
                    </a:lnTo>
                    <a:lnTo>
                      <a:pt x="846" y="1016"/>
                    </a:lnTo>
                    <a:lnTo>
                      <a:pt x="846" y="1016"/>
                    </a:lnTo>
                    <a:lnTo>
                      <a:pt x="844" y="1016"/>
                    </a:lnTo>
                    <a:lnTo>
                      <a:pt x="844" y="1016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4" y="1014"/>
                    </a:lnTo>
                    <a:lnTo>
                      <a:pt x="843" y="1014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3" y="1013"/>
                    </a:lnTo>
                    <a:lnTo>
                      <a:pt x="841" y="1013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41" y="1011"/>
                    </a:lnTo>
                    <a:lnTo>
                      <a:pt x="839" y="1011"/>
                    </a:lnTo>
                    <a:lnTo>
                      <a:pt x="839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7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11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5" y="1009"/>
                    </a:lnTo>
                    <a:lnTo>
                      <a:pt x="834" y="1009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4" y="1007"/>
                    </a:lnTo>
                    <a:lnTo>
                      <a:pt x="832" y="1007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5"/>
                    </a:lnTo>
                    <a:lnTo>
                      <a:pt x="832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30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8" y="1004"/>
                    </a:lnTo>
                    <a:lnTo>
                      <a:pt x="826" y="1004"/>
                    </a:lnTo>
                    <a:lnTo>
                      <a:pt x="826" y="1004"/>
                    </a:lnTo>
                    <a:lnTo>
                      <a:pt x="826" y="1002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4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5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3" y="1002"/>
                    </a:lnTo>
                    <a:lnTo>
                      <a:pt x="821" y="1002"/>
                    </a:lnTo>
                    <a:lnTo>
                      <a:pt x="821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0"/>
                    </a:lnTo>
                    <a:lnTo>
                      <a:pt x="819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2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7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2"/>
                    </a:lnTo>
                    <a:lnTo>
                      <a:pt x="816" y="1002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6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4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2" y="1000"/>
                    </a:lnTo>
                    <a:lnTo>
                      <a:pt x="810" y="1000"/>
                    </a:lnTo>
                    <a:lnTo>
                      <a:pt x="810" y="1000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8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7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5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8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3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801" y="996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5"/>
                    </a:lnTo>
                    <a:lnTo>
                      <a:pt x="799" y="996"/>
                    </a:lnTo>
                    <a:lnTo>
                      <a:pt x="799" y="996"/>
                    </a:lnTo>
                    <a:lnTo>
                      <a:pt x="799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7" y="995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6" y="993"/>
                    </a:lnTo>
                    <a:lnTo>
                      <a:pt x="794" y="993"/>
                    </a:lnTo>
                    <a:lnTo>
                      <a:pt x="794" y="993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4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2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91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90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9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8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7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5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7"/>
                    </a:lnTo>
                    <a:lnTo>
                      <a:pt x="783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5"/>
                    </a:lnTo>
                    <a:lnTo>
                      <a:pt x="781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9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7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8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6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5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4"/>
                    </a:lnTo>
                    <a:lnTo>
                      <a:pt x="774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2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70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2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9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7" y="980"/>
                    </a:lnTo>
                    <a:lnTo>
                      <a:pt x="765" y="980"/>
                    </a:lnTo>
                    <a:lnTo>
                      <a:pt x="765" y="978"/>
                    </a:lnTo>
                    <a:lnTo>
                      <a:pt x="765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3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61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9" y="978"/>
                    </a:lnTo>
                    <a:lnTo>
                      <a:pt x="758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9" y="976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8" y="975"/>
                    </a:lnTo>
                    <a:lnTo>
                      <a:pt x="756" y="975"/>
                    </a:lnTo>
                    <a:lnTo>
                      <a:pt x="756" y="976"/>
                    </a:lnTo>
                    <a:lnTo>
                      <a:pt x="756" y="975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4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6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2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4" y="978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2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50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9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7" y="980"/>
                    </a:lnTo>
                    <a:lnTo>
                      <a:pt x="745" y="980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5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3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2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4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1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40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8" y="985"/>
                    </a:lnTo>
                    <a:lnTo>
                      <a:pt x="736" y="985"/>
                    </a:lnTo>
                    <a:lnTo>
                      <a:pt x="736" y="985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6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7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89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4" y="991"/>
                    </a:lnTo>
                    <a:lnTo>
                      <a:pt x="732" y="991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2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31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9" y="993"/>
                    </a:lnTo>
                    <a:lnTo>
                      <a:pt x="727" y="993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7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5"/>
                    </a:lnTo>
                    <a:lnTo>
                      <a:pt x="725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3" y="996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1" y="998"/>
                    </a:lnTo>
                    <a:lnTo>
                      <a:pt x="720" y="998"/>
                    </a:lnTo>
                    <a:lnTo>
                      <a:pt x="720" y="998"/>
                    </a:lnTo>
                    <a:lnTo>
                      <a:pt x="720" y="1000"/>
                    </a:lnTo>
                    <a:lnTo>
                      <a:pt x="720" y="1000"/>
                    </a:lnTo>
                    <a:lnTo>
                      <a:pt x="718" y="1000"/>
                    </a:lnTo>
                    <a:lnTo>
                      <a:pt x="718" y="1000"/>
                    </a:lnTo>
                    <a:lnTo>
                      <a:pt x="716" y="1000"/>
                    </a:lnTo>
                    <a:lnTo>
                      <a:pt x="716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4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2" y="1002"/>
                    </a:lnTo>
                    <a:lnTo>
                      <a:pt x="711" y="1002"/>
                    </a:lnTo>
                    <a:lnTo>
                      <a:pt x="707" y="1002"/>
                    </a:lnTo>
                    <a:lnTo>
                      <a:pt x="707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3" y="1002"/>
                    </a:lnTo>
                    <a:lnTo>
                      <a:pt x="702" y="1002"/>
                    </a:lnTo>
                    <a:lnTo>
                      <a:pt x="702" y="1002"/>
                    </a:lnTo>
                    <a:lnTo>
                      <a:pt x="700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8" y="1002"/>
                    </a:lnTo>
                    <a:lnTo>
                      <a:pt x="696" y="1002"/>
                    </a:lnTo>
                    <a:lnTo>
                      <a:pt x="696" y="1002"/>
                    </a:lnTo>
                    <a:lnTo>
                      <a:pt x="694" y="1002"/>
                    </a:lnTo>
                    <a:lnTo>
                      <a:pt x="694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2"/>
                    </a:lnTo>
                    <a:lnTo>
                      <a:pt x="693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91" y="1004"/>
                    </a:lnTo>
                    <a:lnTo>
                      <a:pt x="689" y="1004"/>
                    </a:lnTo>
                    <a:lnTo>
                      <a:pt x="689" y="1004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9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7" y="1005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5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7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09"/>
                    </a:lnTo>
                    <a:lnTo>
                      <a:pt x="684" y="1011"/>
                    </a:lnTo>
                    <a:lnTo>
                      <a:pt x="682" y="1011"/>
                    </a:lnTo>
                    <a:lnTo>
                      <a:pt x="682" y="1009"/>
                    </a:lnTo>
                    <a:lnTo>
                      <a:pt x="682" y="1009"/>
                    </a:lnTo>
                    <a:lnTo>
                      <a:pt x="680" y="1009"/>
                    </a:lnTo>
                    <a:lnTo>
                      <a:pt x="680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09"/>
                    </a:lnTo>
                    <a:lnTo>
                      <a:pt x="678" y="1011"/>
                    </a:lnTo>
                    <a:lnTo>
                      <a:pt x="678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6" y="1011"/>
                    </a:lnTo>
                    <a:lnTo>
                      <a:pt x="674" y="1011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4" y="1013"/>
                    </a:lnTo>
                    <a:lnTo>
                      <a:pt x="673" y="1013"/>
                    </a:lnTo>
                    <a:lnTo>
                      <a:pt x="673" y="1013"/>
                    </a:lnTo>
                    <a:lnTo>
                      <a:pt x="671" y="1013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71" y="1014"/>
                    </a:lnTo>
                    <a:lnTo>
                      <a:pt x="669" y="1014"/>
                    </a:lnTo>
                    <a:lnTo>
                      <a:pt x="669" y="1016"/>
                    </a:lnTo>
                    <a:lnTo>
                      <a:pt x="669" y="1016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7" y="1014"/>
                    </a:lnTo>
                    <a:lnTo>
                      <a:pt x="665" y="1014"/>
                    </a:lnTo>
                    <a:lnTo>
                      <a:pt x="665" y="1014"/>
                    </a:lnTo>
                    <a:lnTo>
                      <a:pt x="665" y="1013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4" y="1011"/>
                    </a:lnTo>
                    <a:lnTo>
                      <a:pt x="662" y="1009"/>
                    </a:lnTo>
                    <a:lnTo>
                      <a:pt x="662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60" y="1009"/>
                    </a:lnTo>
                    <a:lnTo>
                      <a:pt x="658" y="1009"/>
                    </a:lnTo>
                    <a:lnTo>
                      <a:pt x="658" y="1009"/>
                    </a:lnTo>
                    <a:lnTo>
                      <a:pt x="656" y="1009"/>
                    </a:lnTo>
                    <a:lnTo>
                      <a:pt x="655" y="1009"/>
                    </a:lnTo>
                    <a:lnTo>
                      <a:pt x="655" y="1011"/>
                    </a:lnTo>
                    <a:lnTo>
                      <a:pt x="655" y="1011"/>
                    </a:lnTo>
                    <a:lnTo>
                      <a:pt x="653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51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9" y="1011"/>
                    </a:lnTo>
                    <a:lnTo>
                      <a:pt x="647" y="1011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7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3"/>
                    </a:lnTo>
                    <a:lnTo>
                      <a:pt x="646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4" y="1014"/>
                    </a:lnTo>
                    <a:lnTo>
                      <a:pt x="642" y="1014"/>
                    </a:lnTo>
                    <a:lnTo>
                      <a:pt x="642" y="1014"/>
                    </a:lnTo>
                    <a:lnTo>
                      <a:pt x="642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6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40" y="1018"/>
                    </a:lnTo>
                    <a:lnTo>
                      <a:pt x="638" y="1018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8" y="1020"/>
                    </a:lnTo>
                    <a:lnTo>
                      <a:pt x="636" y="1020"/>
                    </a:lnTo>
                    <a:lnTo>
                      <a:pt x="636" y="1020"/>
                    </a:lnTo>
                    <a:lnTo>
                      <a:pt x="635" y="1022"/>
                    </a:lnTo>
                    <a:lnTo>
                      <a:pt x="635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3" y="1022"/>
                    </a:lnTo>
                    <a:lnTo>
                      <a:pt x="631" y="1022"/>
                    </a:lnTo>
                    <a:lnTo>
                      <a:pt x="631" y="1022"/>
                    </a:lnTo>
                    <a:lnTo>
                      <a:pt x="631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9" y="1023"/>
                    </a:lnTo>
                    <a:lnTo>
                      <a:pt x="627" y="1023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5"/>
                    </a:lnTo>
                    <a:lnTo>
                      <a:pt x="627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7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6" y="1029"/>
                    </a:lnTo>
                    <a:lnTo>
                      <a:pt x="624" y="1029"/>
                    </a:lnTo>
                    <a:lnTo>
                      <a:pt x="624" y="1029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2" y="1031"/>
                    </a:lnTo>
                    <a:lnTo>
                      <a:pt x="620" y="1033"/>
                    </a:lnTo>
                    <a:lnTo>
                      <a:pt x="620" y="1033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20" y="1034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8" y="1036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7" y="1038"/>
                    </a:lnTo>
                    <a:lnTo>
                      <a:pt x="615" y="1040"/>
                    </a:lnTo>
                    <a:lnTo>
                      <a:pt x="615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3" y="1040"/>
                    </a:lnTo>
                    <a:lnTo>
                      <a:pt x="611" y="1040"/>
                    </a:lnTo>
                    <a:lnTo>
                      <a:pt x="609" y="1040"/>
                    </a:lnTo>
                    <a:lnTo>
                      <a:pt x="609" y="1040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8" y="1038"/>
                    </a:lnTo>
                    <a:lnTo>
                      <a:pt x="606" y="1038"/>
                    </a:lnTo>
                    <a:lnTo>
                      <a:pt x="606" y="1038"/>
                    </a:lnTo>
                    <a:lnTo>
                      <a:pt x="604" y="1038"/>
                    </a:lnTo>
                    <a:lnTo>
                      <a:pt x="604" y="1038"/>
                    </a:lnTo>
                    <a:lnTo>
                      <a:pt x="604" y="1036"/>
                    </a:lnTo>
                    <a:lnTo>
                      <a:pt x="604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2" y="1036"/>
                    </a:lnTo>
                    <a:lnTo>
                      <a:pt x="600" y="1036"/>
                    </a:lnTo>
                    <a:lnTo>
                      <a:pt x="600" y="1036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4"/>
                    </a:lnTo>
                    <a:lnTo>
                      <a:pt x="600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9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5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3" y="1033"/>
                    </a:lnTo>
                    <a:lnTo>
                      <a:pt x="591" y="1033"/>
                    </a:lnTo>
                    <a:lnTo>
                      <a:pt x="591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9" y="1033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8" y="1034"/>
                    </a:lnTo>
                    <a:lnTo>
                      <a:pt x="586" y="1034"/>
                    </a:lnTo>
                    <a:lnTo>
                      <a:pt x="586" y="1036"/>
                    </a:lnTo>
                    <a:lnTo>
                      <a:pt x="586" y="1036"/>
                    </a:lnTo>
                    <a:lnTo>
                      <a:pt x="584" y="1036"/>
                    </a:lnTo>
                    <a:lnTo>
                      <a:pt x="584" y="1036"/>
                    </a:lnTo>
                    <a:lnTo>
                      <a:pt x="582" y="1036"/>
                    </a:lnTo>
                    <a:lnTo>
                      <a:pt x="582" y="1036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80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9" y="1034"/>
                    </a:lnTo>
                    <a:lnTo>
                      <a:pt x="577" y="1034"/>
                    </a:lnTo>
                    <a:lnTo>
                      <a:pt x="575" y="1034"/>
                    </a:lnTo>
                    <a:lnTo>
                      <a:pt x="575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3" y="1034"/>
                    </a:lnTo>
                    <a:lnTo>
                      <a:pt x="571" y="1034"/>
                    </a:lnTo>
                    <a:lnTo>
                      <a:pt x="571" y="1036"/>
                    </a:lnTo>
                    <a:lnTo>
                      <a:pt x="571" y="1036"/>
                    </a:lnTo>
                    <a:lnTo>
                      <a:pt x="570" y="1036"/>
                    </a:lnTo>
                    <a:lnTo>
                      <a:pt x="570" y="1038"/>
                    </a:lnTo>
                    <a:lnTo>
                      <a:pt x="570" y="1038"/>
                    </a:lnTo>
                    <a:lnTo>
                      <a:pt x="568" y="1038"/>
                    </a:lnTo>
                    <a:lnTo>
                      <a:pt x="568" y="1038"/>
                    </a:lnTo>
                    <a:lnTo>
                      <a:pt x="566" y="1038"/>
                    </a:lnTo>
                    <a:lnTo>
                      <a:pt x="566" y="1038"/>
                    </a:lnTo>
                    <a:lnTo>
                      <a:pt x="566" y="1040"/>
                    </a:lnTo>
                    <a:lnTo>
                      <a:pt x="564" y="1040"/>
                    </a:lnTo>
                    <a:lnTo>
                      <a:pt x="564" y="1040"/>
                    </a:lnTo>
                    <a:lnTo>
                      <a:pt x="562" y="1040"/>
                    </a:lnTo>
                    <a:lnTo>
                      <a:pt x="562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61" y="1040"/>
                    </a:lnTo>
                    <a:lnTo>
                      <a:pt x="559" y="1040"/>
                    </a:lnTo>
                    <a:lnTo>
                      <a:pt x="559" y="1040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9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7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5" y="1042"/>
                    </a:lnTo>
                    <a:lnTo>
                      <a:pt x="553" y="1043"/>
                    </a:lnTo>
                    <a:lnTo>
                      <a:pt x="550" y="1047"/>
                    </a:lnTo>
                    <a:lnTo>
                      <a:pt x="550" y="1047"/>
                    </a:lnTo>
                    <a:lnTo>
                      <a:pt x="548" y="1049"/>
                    </a:lnTo>
                    <a:lnTo>
                      <a:pt x="546" y="1049"/>
                    </a:lnTo>
                    <a:lnTo>
                      <a:pt x="546" y="1049"/>
                    </a:lnTo>
                    <a:lnTo>
                      <a:pt x="544" y="1049"/>
                    </a:lnTo>
                    <a:lnTo>
                      <a:pt x="544" y="1049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2" y="1051"/>
                    </a:lnTo>
                    <a:lnTo>
                      <a:pt x="541" y="1051"/>
                    </a:lnTo>
                    <a:lnTo>
                      <a:pt x="541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9" y="1051"/>
                    </a:lnTo>
                    <a:lnTo>
                      <a:pt x="537" y="1051"/>
                    </a:lnTo>
                    <a:lnTo>
                      <a:pt x="535" y="1051"/>
                    </a:lnTo>
                    <a:lnTo>
                      <a:pt x="535" y="1052"/>
                    </a:lnTo>
                    <a:lnTo>
                      <a:pt x="535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3" y="1052"/>
                    </a:lnTo>
                    <a:lnTo>
                      <a:pt x="532" y="1052"/>
                    </a:lnTo>
                    <a:lnTo>
                      <a:pt x="532" y="1052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2" y="1054"/>
                    </a:lnTo>
                    <a:lnTo>
                      <a:pt x="530" y="1054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6"/>
                    </a:lnTo>
                    <a:lnTo>
                      <a:pt x="528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58"/>
                    </a:lnTo>
                    <a:lnTo>
                      <a:pt x="526" y="1060"/>
                    </a:lnTo>
                    <a:lnTo>
                      <a:pt x="524" y="1060"/>
                    </a:lnTo>
                    <a:lnTo>
                      <a:pt x="524" y="1060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4" y="1061"/>
                    </a:lnTo>
                    <a:lnTo>
                      <a:pt x="523" y="1061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3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21" y="1063"/>
                    </a:lnTo>
                    <a:lnTo>
                      <a:pt x="519" y="1063"/>
                    </a:lnTo>
                    <a:lnTo>
                      <a:pt x="519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7" y="1065"/>
                    </a:lnTo>
                    <a:lnTo>
                      <a:pt x="515" y="1065"/>
                    </a:lnTo>
                    <a:lnTo>
                      <a:pt x="512" y="1065"/>
                    </a:lnTo>
                    <a:lnTo>
                      <a:pt x="510" y="1065"/>
                    </a:lnTo>
                    <a:lnTo>
                      <a:pt x="506" y="1065"/>
                    </a:lnTo>
                    <a:lnTo>
                      <a:pt x="504" y="1065"/>
                    </a:lnTo>
                    <a:lnTo>
                      <a:pt x="504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3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501" y="1065"/>
                    </a:lnTo>
                    <a:lnTo>
                      <a:pt x="499" y="1065"/>
                    </a:lnTo>
                    <a:lnTo>
                      <a:pt x="499" y="1065"/>
                    </a:lnTo>
                    <a:lnTo>
                      <a:pt x="497" y="1065"/>
                    </a:lnTo>
                    <a:lnTo>
                      <a:pt x="497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5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3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5"/>
                    </a:lnTo>
                    <a:lnTo>
                      <a:pt x="494" y="1067"/>
                    </a:lnTo>
                    <a:lnTo>
                      <a:pt x="492" y="1067"/>
                    </a:lnTo>
                    <a:lnTo>
                      <a:pt x="492" y="1069"/>
                    </a:lnTo>
                    <a:lnTo>
                      <a:pt x="490" y="1071"/>
                    </a:lnTo>
                    <a:lnTo>
                      <a:pt x="490" y="1072"/>
                    </a:lnTo>
                    <a:lnTo>
                      <a:pt x="490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4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8" y="1076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6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5" y="1078"/>
                    </a:lnTo>
                    <a:lnTo>
                      <a:pt x="483" y="1078"/>
                    </a:lnTo>
                    <a:lnTo>
                      <a:pt x="483" y="1080"/>
                    </a:lnTo>
                    <a:lnTo>
                      <a:pt x="483" y="1080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1"/>
                    </a:lnTo>
                    <a:lnTo>
                      <a:pt x="481" y="1083"/>
                    </a:lnTo>
                    <a:lnTo>
                      <a:pt x="481" y="1083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7"/>
                    </a:lnTo>
                    <a:lnTo>
                      <a:pt x="479" y="1089"/>
                    </a:lnTo>
                    <a:lnTo>
                      <a:pt x="479" y="1089"/>
                    </a:lnTo>
                    <a:lnTo>
                      <a:pt x="479" y="1090"/>
                    </a:lnTo>
                    <a:lnTo>
                      <a:pt x="479" y="1090"/>
                    </a:lnTo>
                    <a:lnTo>
                      <a:pt x="477" y="1090"/>
                    </a:lnTo>
                    <a:lnTo>
                      <a:pt x="477" y="1090"/>
                    </a:lnTo>
                    <a:lnTo>
                      <a:pt x="477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6" y="1092"/>
                    </a:lnTo>
                    <a:lnTo>
                      <a:pt x="474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2" y="1092"/>
                    </a:lnTo>
                    <a:lnTo>
                      <a:pt x="470" y="1092"/>
                    </a:lnTo>
                    <a:lnTo>
                      <a:pt x="468" y="1092"/>
                    </a:lnTo>
                    <a:lnTo>
                      <a:pt x="466" y="1092"/>
                    </a:lnTo>
                    <a:lnTo>
                      <a:pt x="466" y="1092"/>
                    </a:lnTo>
                    <a:lnTo>
                      <a:pt x="466" y="1090"/>
                    </a:lnTo>
                    <a:lnTo>
                      <a:pt x="466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5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3" y="1090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61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2"/>
                    </a:lnTo>
                    <a:lnTo>
                      <a:pt x="459" y="1094"/>
                    </a:lnTo>
                    <a:lnTo>
                      <a:pt x="459" y="1094"/>
                    </a:lnTo>
                    <a:lnTo>
                      <a:pt x="461" y="1094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6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8"/>
                    </a:lnTo>
                    <a:lnTo>
                      <a:pt x="461" y="1099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1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1" y="1103"/>
                    </a:lnTo>
                    <a:lnTo>
                      <a:pt x="463" y="1105"/>
                    </a:lnTo>
                    <a:lnTo>
                      <a:pt x="463" y="1105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61" y="1107"/>
                    </a:lnTo>
                    <a:lnTo>
                      <a:pt x="459" y="1109"/>
                    </a:lnTo>
                    <a:lnTo>
                      <a:pt x="457" y="1109"/>
                    </a:lnTo>
                    <a:lnTo>
                      <a:pt x="457" y="1109"/>
                    </a:lnTo>
                    <a:lnTo>
                      <a:pt x="457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6" y="1107"/>
                    </a:lnTo>
                    <a:lnTo>
                      <a:pt x="454" y="1107"/>
                    </a:lnTo>
                    <a:lnTo>
                      <a:pt x="454" y="1107"/>
                    </a:lnTo>
                    <a:lnTo>
                      <a:pt x="454" y="1105"/>
                    </a:lnTo>
                    <a:lnTo>
                      <a:pt x="454" y="1105"/>
                    </a:lnTo>
                    <a:lnTo>
                      <a:pt x="452" y="1105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2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50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8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7" y="1103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5" y="1101"/>
                    </a:lnTo>
                    <a:lnTo>
                      <a:pt x="443" y="1101"/>
                    </a:lnTo>
                    <a:lnTo>
                      <a:pt x="443" y="1101"/>
                    </a:lnTo>
                    <a:lnTo>
                      <a:pt x="441" y="1101"/>
                    </a:lnTo>
                    <a:lnTo>
                      <a:pt x="441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9" y="1101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8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3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5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7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6" y="1109"/>
                    </a:lnTo>
                    <a:lnTo>
                      <a:pt x="434" y="1109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4" y="1110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2" y="1112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4"/>
                    </a:lnTo>
                    <a:lnTo>
                      <a:pt x="430" y="1116"/>
                    </a:lnTo>
                    <a:lnTo>
                      <a:pt x="430" y="1116"/>
                    </a:lnTo>
                    <a:lnTo>
                      <a:pt x="430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8"/>
                    </a:lnTo>
                    <a:lnTo>
                      <a:pt x="429" y="1119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9" y="1121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7" y="1123"/>
                    </a:lnTo>
                    <a:lnTo>
                      <a:pt x="425" y="1125"/>
                    </a:lnTo>
                    <a:lnTo>
                      <a:pt x="423" y="1125"/>
                    </a:lnTo>
                    <a:lnTo>
                      <a:pt x="423" y="1123"/>
                    </a:lnTo>
                    <a:lnTo>
                      <a:pt x="423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21" y="1123"/>
                    </a:lnTo>
                    <a:lnTo>
                      <a:pt x="419" y="1123"/>
                    </a:lnTo>
                    <a:lnTo>
                      <a:pt x="418" y="1123"/>
                    </a:lnTo>
                    <a:lnTo>
                      <a:pt x="416" y="1123"/>
                    </a:lnTo>
                    <a:lnTo>
                      <a:pt x="416" y="1123"/>
                    </a:lnTo>
                    <a:lnTo>
                      <a:pt x="414" y="1123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2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10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9" y="1125"/>
                    </a:lnTo>
                    <a:lnTo>
                      <a:pt x="407" y="1125"/>
                    </a:lnTo>
                    <a:lnTo>
                      <a:pt x="407" y="1127"/>
                    </a:lnTo>
                    <a:lnTo>
                      <a:pt x="405" y="1127"/>
                    </a:lnTo>
                    <a:lnTo>
                      <a:pt x="405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3" y="1127"/>
                    </a:lnTo>
                    <a:lnTo>
                      <a:pt x="401" y="1127"/>
                    </a:lnTo>
                    <a:lnTo>
                      <a:pt x="401" y="1127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1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28"/>
                    </a:lnTo>
                    <a:lnTo>
                      <a:pt x="400" y="1130"/>
                    </a:lnTo>
                    <a:lnTo>
                      <a:pt x="398" y="1130"/>
                    </a:lnTo>
                    <a:lnTo>
                      <a:pt x="398" y="1132"/>
                    </a:lnTo>
                    <a:lnTo>
                      <a:pt x="398" y="1132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4"/>
                    </a:lnTo>
                    <a:lnTo>
                      <a:pt x="398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6" y="1136"/>
                    </a:lnTo>
                    <a:lnTo>
                      <a:pt x="394" y="1137"/>
                    </a:lnTo>
                    <a:lnTo>
                      <a:pt x="392" y="1137"/>
                    </a:lnTo>
                    <a:lnTo>
                      <a:pt x="392" y="1137"/>
                    </a:lnTo>
                    <a:lnTo>
                      <a:pt x="391" y="1137"/>
                    </a:lnTo>
                    <a:lnTo>
                      <a:pt x="391" y="1137"/>
                    </a:lnTo>
                    <a:lnTo>
                      <a:pt x="389" y="1137"/>
                    </a:lnTo>
                    <a:lnTo>
                      <a:pt x="387" y="1139"/>
                    </a:lnTo>
                    <a:lnTo>
                      <a:pt x="385" y="1139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5" y="1141"/>
                    </a:lnTo>
                    <a:lnTo>
                      <a:pt x="383" y="1141"/>
                    </a:lnTo>
                    <a:lnTo>
                      <a:pt x="383" y="1141"/>
                    </a:lnTo>
                    <a:lnTo>
                      <a:pt x="381" y="1143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80" y="1141"/>
                    </a:lnTo>
                    <a:lnTo>
                      <a:pt x="378" y="1141"/>
                    </a:lnTo>
                    <a:lnTo>
                      <a:pt x="376" y="1141"/>
                    </a:lnTo>
                    <a:lnTo>
                      <a:pt x="376" y="1141"/>
                    </a:lnTo>
                    <a:lnTo>
                      <a:pt x="376" y="1139"/>
                    </a:lnTo>
                    <a:lnTo>
                      <a:pt x="374" y="1139"/>
                    </a:lnTo>
                    <a:lnTo>
                      <a:pt x="374" y="1141"/>
                    </a:lnTo>
                    <a:lnTo>
                      <a:pt x="372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71" y="1141"/>
                    </a:lnTo>
                    <a:lnTo>
                      <a:pt x="369" y="1141"/>
                    </a:lnTo>
                    <a:lnTo>
                      <a:pt x="369" y="1141"/>
                    </a:lnTo>
                    <a:lnTo>
                      <a:pt x="369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7" y="1143"/>
                    </a:lnTo>
                    <a:lnTo>
                      <a:pt x="363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2" y="1143"/>
                    </a:lnTo>
                    <a:lnTo>
                      <a:pt x="360" y="1143"/>
                    </a:lnTo>
                    <a:lnTo>
                      <a:pt x="360" y="1143"/>
                    </a:lnTo>
                    <a:lnTo>
                      <a:pt x="358" y="1145"/>
                    </a:lnTo>
                    <a:lnTo>
                      <a:pt x="356" y="1145"/>
                    </a:lnTo>
                    <a:lnTo>
                      <a:pt x="356" y="1145"/>
                    </a:lnTo>
                    <a:lnTo>
                      <a:pt x="354" y="1145"/>
                    </a:lnTo>
                    <a:lnTo>
                      <a:pt x="354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5"/>
                    </a:lnTo>
                    <a:lnTo>
                      <a:pt x="353" y="1147"/>
                    </a:lnTo>
                    <a:lnTo>
                      <a:pt x="351" y="1147"/>
                    </a:lnTo>
                    <a:lnTo>
                      <a:pt x="349" y="1147"/>
                    </a:lnTo>
                    <a:lnTo>
                      <a:pt x="347" y="1147"/>
                    </a:lnTo>
                    <a:lnTo>
                      <a:pt x="345" y="1145"/>
                    </a:lnTo>
                    <a:lnTo>
                      <a:pt x="345" y="1145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4" y="1147"/>
                    </a:lnTo>
                    <a:lnTo>
                      <a:pt x="342" y="1147"/>
                    </a:lnTo>
                    <a:lnTo>
                      <a:pt x="342" y="1147"/>
                    </a:lnTo>
                    <a:lnTo>
                      <a:pt x="340" y="1148"/>
                    </a:lnTo>
                    <a:lnTo>
                      <a:pt x="340" y="1150"/>
                    </a:lnTo>
                    <a:lnTo>
                      <a:pt x="338" y="1150"/>
                    </a:lnTo>
                    <a:lnTo>
                      <a:pt x="338" y="1150"/>
                    </a:lnTo>
                    <a:lnTo>
                      <a:pt x="336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4" y="1150"/>
                    </a:lnTo>
                    <a:lnTo>
                      <a:pt x="333" y="1150"/>
                    </a:lnTo>
                    <a:lnTo>
                      <a:pt x="333" y="1150"/>
                    </a:lnTo>
                    <a:lnTo>
                      <a:pt x="331" y="1152"/>
                    </a:lnTo>
                    <a:lnTo>
                      <a:pt x="329" y="1152"/>
                    </a:lnTo>
                    <a:lnTo>
                      <a:pt x="327" y="1152"/>
                    </a:lnTo>
                    <a:lnTo>
                      <a:pt x="325" y="1152"/>
                    </a:lnTo>
                    <a:lnTo>
                      <a:pt x="325" y="1152"/>
                    </a:lnTo>
                    <a:lnTo>
                      <a:pt x="324" y="1152"/>
                    </a:lnTo>
                    <a:lnTo>
                      <a:pt x="320" y="1152"/>
                    </a:lnTo>
                    <a:lnTo>
                      <a:pt x="318" y="1152"/>
                    </a:lnTo>
                    <a:lnTo>
                      <a:pt x="318" y="1152"/>
                    </a:lnTo>
                    <a:lnTo>
                      <a:pt x="316" y="1152"/>
                    </a:lnTo>
                    <a:lnTo>
                      <a:pt x="316" y="1152"/>
                    </a:lnTo>
                    <a:lnTo>
                      <a:pt x="315" y="1152"/>
                    </a:lnTo>
                    <a:lnTo>
                      <a:pt x="313" y="1152"/>
                    </a:lnTo>
                    <a:lnTo>
                      <a:pt x="313" y="1152"/>
                    </a:lnTo>
                    <a:lnTo>
                      <a:pt x="311" y="1152"/>
                    </a:lnTo>
                    <a:lnTo>
                      <a:pt x="311" y="1154"/>
                    </a:lnTo>
                    <a:lnTo>
                      <a:pt x="311" y="1156"/>
                    </a:lnTo>
                    <a:lnTo>
                      <a:pt x="311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6"/>
                    </a:lnTo>
                    <a:lnTo>
                      <a:pt x="309" y="1157"/>
                    </a:lnTo>
                    <a:lnTo>
                      <a:pt x="307" y="1157"/>
                    </a:lnTo>
                    <a:lnTo>
                      <a:pt x="307" y="1157"/>
                    </a:lnTo>
                    <a:lnTo>
                      <a:pt x="307" y="1156"/>
                    </a:lnTo>
                    <a:lnTo>
                      <a:pt x="306" y="1156"/>
                    </a:lnTo>
                    <a:lnTo>
                      <a:pt x="306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4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2" y="1156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300" y="1157"/>
                    </a:lnTo>
                    <a:lnTo>
                      <a:pt x="298" y="1157"/>
                    </a:lnTo>
                    <a:lnTo>
                      <a:pt x="296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5" y="1159"/>
                    </a:lnTo>
                    <a:lnTo>
                      <a:pt x="293" y="1159"/>
                    </a:lnTo>
                    <a:lnTo>
                      <a:pt x="293" y="1159"/>
                    </a:lnTo>
                    <a:lnTo>
                      <a:pt x="293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91" y="1161"/>
                    </a:lnTo>
                    <a:lnTo>
                      <a:pt x="289" y="1159"/>
                    </a:lnTo>
                    <a:lnTo>
                      <a:pt x="287" y="1159"/>
                    </a:lnTo>
                    <a:lnTo>
                      <a:pt x="287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6" y="1159"/>
                    </a:lnTo>
                    <a:lnTo>
                      <a:pt x="284" y="1159"/>
                    </a:lnTo>
                    <a:lnTo>
                      <a:pt x="284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59"/>
                    </a:lnTo>
                    <a:lnTo>
                      <a:pt x="282" y="1161"/>
                    </a:lnTo>
                    <a:lnTo>
                      <a:pt x="280" y="1161"/>
                    </a:lnTo>
                    <a:lnTo>
                      <a:pt x="280" y="1161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80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9"/>
                    </a:lnTo>
                    <a:lnTo>
                      <a:pt x="278" y="1157"/>
                    </a:lnTo>
                    <a:lnTo>
                      <a:pt x="278" y="1157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7" y="1156"/>
                    </a:lnTo>
                    <a:lnTo>
                      <a:pt x="275" y="1156"/>
                    </a:lnTo>
                    <a:lnTo>
                      <a:pt x="275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6"/>
                    </a:lnTo>
                    <a:lnTo>
                      <a:pt x="273" y="1154"/>
                    </a:lnTo>
                    <a:lnTo>
                      <a:pt x="271" y="1154"/>
                    </a:lnTo>
                    <a:lnTo>
                      <a:pt x="271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8" y="1154"/>
                    </a:lnTo>
                    <a:lnTo>
                      <a:pt x="266" y="1154"/>
                    </a:lnTo>
                    <a:lnTo>
                      <a:pt x="266" y="1154"/>
                    </a:lnTo>
                    <a:lnTo>
                      <a:pt x="266" y="1152"/>
                    </a:lnTo>
                    <a:lnTo>
                      <a:pt x="264" y="1152"/>
                    </a:lnTo>
                    <a:lnTo>
                      <a:pt x="264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2" y="1152"/>
                    </a:lnTo>
                    <a:lnTo>
                      <a:pt x="260" y="1152"/>
                    </a:lnTo>
                    <a:lnTo>
                      <a:pt x="260" y="1152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60" y="1150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8" y="1152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7" y="1150"/>
                    </a:lnTo>
                    <a:lnTo>
                      <a:pt x="258" y="1150"/>
                    </a:lnTo>
                    <a:lnTo>
                      <a:pt x="258" y="1148"/>
                    </a:lnTo>
                    <a:lnTo>
                      <a:pt x="260" y="1148"/>
                    </a:lnTo>
                    <a:lnTo>
                      <a:pt x="262" y="1148"/>
                    </a:lnTo>
                    <a:lnTo>
                      <a:pt x="264" y="1147"/>
                    </a:lnTo>
                    <a:lnTo>
                      <a:pt x="268" y="1145"/>
                    </a:lnTo>
                    <a:lnTo>
                      <a:pt x="268" y="1145"/>
                    </a:lnTo>
                    <a:lnTo>
                      <a:pt x="268" y="1143"/>
                    </a:lnTo>
                    <a:lnTo>
                      <a:pt x="269" y="1143"/>
                    </a:lnTo>
                    <a:lnTo>
                      <a:pt x="269" y="1141"/>
                    </a:lnTo>
                    <a:lnTo>
                      <a:pt x="269" y="1141"/>
                    </a:lnTo>
                    <a:lnTo>
                      <a:pt x="271" y="1139"/>
                    </a:lnTo>
                    <a:lnTo>
                      <a:pt x="271" y="1137"/>
                    </a:lnTo>
                    <a:lnTo>
                      <a:pt x="271" y="1137"/>
                    </a:lnTo>
                    <a:lnTo>
                      <a:pt x="271" y="1136"/>
                    </a:lnTo>
                    <a:lnTo>
                      <a:pt x="271" y="1134"/>
                    </a:lnTo>
                    <a:lnTo>
                      <a:pt x="271" y="1134"/>
                    </a:lnTo>
                    <a:lnTo>
                      <a:pt x="271" y="1132"/>
                    </a:lnTo>
                    <a:lnTo>
                      <a:pt x="271" y="1132"/>
                    </a:lnTo>
                    <a:lnTo>
                      <a:pt x="269" y="1132"/>
                    </a:lnTo>
                    <a:lnTo>
                      <a:pt x="269" y="1132"/>
                    </a:lnTo>
                    <a:lnTo>
                      <a:pt x="268" y="1132"/>
                    </a:lnTo>
                    <a:lnTo>
                      <a:pt x="266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4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2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60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2"/>
                    </a:lnTo>
                    <a:lnTo>
                      <a:pt x="258" y="1130"/>
                    </a:lnTo>
                    <a:lnTo>
                      <a:pt x="257" y="1130"/>
                    </a:lnTo>
                    <a:lnTo>
                      <a:pt x="257" y="1128"/>
                    </a:lnTo>
                    <a:lnTo>
                      <a:pt x="257" y="1128"/>
                    </a:lnTo>
                    <a:lnTo>
                      <a:pt x="255" y="1128"/>
                    </a:lnTo>
                    <a:lnTo>
                      <a:pt x="255" y="1128"/>
                    </a:lnTo>
                    <a:lnTo>
                      <a:pt x="253" y="1128"/>
                    </a:lnTo>
                    <a:lnTo>
                      <a:pt x="253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8"/>
                    </a:lnTo>
                    <a:lnTo>
                      <a:pt x="251" y="1127"/>
                    </a:lnTo>
                    <a:lnTo>
                      <a:pt x="251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9" y="1127"/>
                    </a:lnTo>
                    <a:lnTo>
                      <a:pt x="248" y="1127"/>
                    </a:lnTo>
                    <a:lnTo>
                      <a:pt x="248" y="1127"/>
                    </a:lnTo>
                    <a:lnTo>
                      <a:pt x="246" y="1127"/>
                    </a:lnTo>
                    <a:lnTo>
                      <a:pt x="246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7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4" y="1125"/>
                    </a:lnTo>
                    <a:lnTo>
                      <a:pt x="242" y="1125"/>
                    </a:lnTo>
                    <a:lnTo>
                      <a:pt x="242" y="1123"/>
                    </a:lnTo>
                    <a:lnTo>
                      <a:pt x="242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40" y="1123"/>
                    </a:lnTo>
                    <a:lnTo>
                      <a:pt x="239" y="1123"/>
                    </a:lnTo>
                    <a:lnTo>
                      <a:pt x="239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3"/>
                    </a:lnTo>
                    <a:lnTo>
                      <a:pt x="237" y="1121"/>
                    </a:lnTo>
                    <a:lnTo>
                      <a:pt x="235" y="1121"/>
                    </a:lnTo>
                    <a:lnTo>
                      <a:pt x="233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1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30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21"/>
                    </a:lnTo>
                    <a:lnTo>
                      <a:pt x="228" y="1119"/>
                    </a:lnTo>
                    <a:lnTo>
                      <a:pt x="228" y="1119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28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8"/>
                    </a:lnTo>
                    <a:lnTo>
                      <a:pt x="230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1" y="1116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3" y="1118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6"/>
                    </a:lnTo>
                    <a:lnTo>
                      <a:pt x="235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4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  <a:lnTo>
                      <a:pt x="237" y="1112"/>
                    </a:lnTo>
                  </a:path>
                </a:pathLst>
              </a:custGeom>
              <a:noFill/>
              <a:ln w="9525" cap="sq">
                <a:solidFill>
                  <a:srgbClr val="FFFFFF"/>
                </a:solidFill>
                <a:prstDash val="solid"/>
                <a:bevel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C5993CC-2666-E1C9-78E7-01EB10BA82F6}"/>
                </a:ext>
              </a:extLst>
            </p:cNvPr>
            <p:cNvSpPr txBox="1"/>
            <p:nvPr/>
          </p:nvSpPr>
          <p:spPr>
            <a:xfrm>
              <a:off x="5908220" y="1242617"/>
              <a:ext cx="152399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 dirty="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Butha-Buthe</a:t>
              </a:r>
              <a:endParaRPr lang="en-US" sz="1700" dirty="0"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sz="1700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91%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DF278477-3F8D-3537-D371-C25CE30D4456}"/>
                </a:ext>
              </a:extLst>
            </p:cNvPr>
            <p:cNvSpPr txBox="1"/>
            <p:nvPr/>
          </p:nvSpPr>
          <p:spPr>
            <a:xfrm>
              <a:off x="7173796" y="2473813"/>
              <a:ext cx="14811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Mohkhotlong</a:t>
              </a:r>
              <a:endParaRPr lang="en-US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85%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103E9F1C-CA41-EDE5-08B1-4BA70745ACFC}"/>
                </a:ext>
              </a:extLst>
            </p:cNvPr>
            <p:cNvSpPr txBox="1"/>
            <p:nvPr/>
          </p:nvSpPr>
          <p:spPr>
            <a:xfrm>
              <a:off x="5462929" y="1693931"/>
              <a:ext cx="10700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latin typeface="Source Sans Pro" panose="020B0503030403020204" pitchFamily="34" charset="0"/>
                  <a:ea typeface="Source Sans Pro" panose="020B0503030403020204" pitchFamily="34" charset="0"/>
                </a:rPr>
                <a:t>Leribe</a:t>
              </a:r>
              <a:endParaRPr lang="en-US" dirty="0"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dirty="0">
                  <a:latin typeface="Source Sans Pro" panose="020B0503030403020204" pitchFamily="34" charset="0"/>
                  <a:ea typeface="Source Sans Pro" panose="020B0503030403020204" pitchFamily="34" charset="0"/>
                </a:rPr>
                <a:t>96%</a:t>
              </a: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DD319EC7-6C0E-44D6-597C-F9BFD5A1659D}"/>
                </a:ext>
              </a:extLst>
            </p:cNvPr>
            <p:cNvSpPr txBox="1"/>
            <p:nvPr/>
          </p:nvSpPr>
          <p:spPr>
            <a:xfrm>
              <a:off x="5823613" y="3161900"/>
              <a:ext cx="14188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Thaba-</a:t>
              </a:r>
              <a:r>
                <a:rPr lang="en-US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Tseka</a:t>
              </a:r>
              <a:endParaRPr lang="en-US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88%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8FF92D9-C9FD-ECDD-4DD4-7015155E9A53}"/>
                </a:ext>
              </a:extLst>
            </p:cNvPr>
            <p:cNvSpPr txBox="1"/>
            <p:nvPr/>
          </p:nvSpPr>
          <p:spPr>
            <a:xfrm>
              <a:off x="4628130" y="2221706"/>
              <a:ext cx="10958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Berea</a:t>
              </a:r>
            </a:p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87%</a:t>
              </a:r>
            </a:p>
          </p:txBody>
        </p:sp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BE2EF142-67DF-B8E7-8861-603CFFDC0D62}"/>
                </a:ext>
              </a:extLst>
            </p:cNvPr>
            <p:cNvSpPr txBox="1"/>
            <p:nvPr/>
          </p:nvSpPr>
          <p:spPr>
            <a:xfrm>
              <a:off x="4259660" y="3091933"/>
              <a:ext cx="12422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Maseru</a:t>
              </a:r>
            </a:p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87%</a:t>
              </a:r>
            </a:p>
          </p:txBody>
        </p:sp>
        <p:sp>
          <p:nvSpPr>
            <p:cNvPr id="1025" name="TextBox 1024">
              <a:extLst>
                <a:ext uri="{FF2B5EF4-FFF2-40B4-BE49-F238E27FC236}">
                  <a16:creationId xmlns:a16="http://schemas.microsoft.com/office/drawing/2014/main" id="{A96A2F33-D40B-802A-9FEB-854C4517C272}"/>
                </a:ext>
              </a:extLst>
            </p:cNvPr>
            <p:cNvSpPr txBox="1"/>
            <p:nvPr/>
          </p:nvSpPr>
          <p:spPr>
            <a:xfrm>
              <a:off x="2969831" y="3580167"/>
              <a:ext cx="1338659" cy="615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Mafeteng</a:t>
              </a:r>
            </a:p>
            <a:p>
              <a:pPr algn="ctr"/>
              <a: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85%</a:t>
              </a:r>
            </a:p>
          </p:txBody>
        </p:sp>
        <p:sp>
          <p:nvSpPr>
            <p:cNvPr id="1026" name="TextBox 1025">
              <a:extLst>
                <a:ext uri="{FF2B5EF4-FFF2-40B4-BE49-F238E27FC236}">
                  <a16:creationId xmlns:a16="http://schemas.microsoft.com/office/drawing/2014/main" id="{68181C24-5902-20D4-FFE0-DDA41A52A2BE}"/>
                </a:ext>
              </a:extLst>
            </p:cNvPr>
            <p:cNvSpPr txBox="1"/>
            <p:nvPr/>
          </p:nvSpPr>
          <p:spPr>
            <a:xfrm>
              <a:off x="3871331" y="4389842"/>
              <a:ext cx="1291319" cy="8771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700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Mohale’s</a:t>
              </a:r>
              <a: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 </a:t>
              </a:r>
              <a:b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</a:br>
              <a: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Hoek</a:t>
              </a:r>
            </a:p>
            <a:p>
              <a:pPr algn="ctr"/>
              <a:r>
                <a:rPr lang="en-US" sz="17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89%</a:t>
              </a:r>
            </a:p>
          </p:txBody>
        </p:sp>
        <p:sp>
          <p:nvSpPr>
            <p:cNvPr id="1027" name="TextBox 1026">
              <a:extLst>
                <a:ext uri="{FF2B5EF4-FFF2-40B4-BE49-F238E27FC236}">
                  <a16:creationId xmlns:a16="http://schemas.microsoft.com/office/drawing/2014/main" id="{926C0972-2352-0ED6-A91C-5B946128504D}"/>
                </a:ext>
              </a:extLst>
            </p:cNvPr>
            <p:cNvSpPr txBox="1"/>
            <p:nvPr/>
          </p:nvSpPr>
          <p:spPr>
            <a:xfrm>
              <a:off x="6668691" y="4097454"/>
              <a:ext cx="138350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Qacha’s</a:t>
              </a:r>
              <a:r>
                <a:rPr lang="en-US" sz="16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 Nek</a:t>
              </a:r>
            </a:p>
            <a:p>
              <a:pPr algn="ctr"/>
              <a:r>
                <a:rPr lang="en-US" sz="1600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89%</a:t>
              </a:r>
            </a:p>
          </p:txBody>
        </p:sp>
        <p:sp>
          <p:nvSpPr>
            <p:cNvPr id="1028" name="TextBox 1027">
              <a:extLst>
                <a:ext uri="{FF2B5EF4-FFF2-40B4-BE49-F238E27FC236}">
                  <a16:creationId xmlns:a16="http://schemas.microsoft.com/office/drawing/2014/main" id="{95944A39-F49E-496C-0A84-F89A631AA17A}"/>
                </a:ext>
              </a:extLst>
            </p:cNvPr>
            <p:cNvSpPr txBox="1"/>
            <p:nvPr/>
          </p:nvSpPr>
          <p:spPr>
            <a:xfrm>
              <a:off x="4611603" y="5097273"/>
              <a:ext cx="136501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err="1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Quthing</a:t>
              </a:r>
              <a:endParaRPr lang="en-US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endParaRPr>
            </a:p>
            <a:p>
              <a:pPr algn="ctr"/>
              <a:r>
                <a:rPr lang="en-US" dirty="0">
                  <a:solidFill>
                    <a:schemeClr val="bg1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88%</a:t>
              </a:r>
            </a:p>
          </p:txBody>
        </p:sp>
      </p:grpSp>
      <p:pic>
        <p:nvPicPr>
          <p:cNvPr id="2" name="Picture 1" descr="A picture containing text&#10;&#10;Description automatically generated">
            <a:extLst>
              <a:ext uri="{FF2B5EF4-FFF2-40B4-BE49-F238E27FC236}">
                <a16:creationId xmlns:a16="http://schemas.microsoft.com/office/drawing/2014/main" id="{69CB5E68-BBBF-5911-6C7A-27E51BB5789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8051" y="58763"/>
            <a:ext cx="1246195" cy="737641"/>
          </a:xfrm>
          <a:prstGeom prst="rect">
            <a:avLst/>
          </a:prstGeom>
        </p:spPr>
      </p:pic>
      <p:sp>
        <p:nvSpPr>
          <p:cNvPr id="3" name="Title 1">
            <a:extLst>
              <a:ext uri="{FF2B5EF4-FFF2-40B4-BE49-F238E27FC236}">
                <a16:creationId xmlns:a16="http://schemas.microsoft.com/office/drawing/2014/main" id="{DD88229C-CF89-7B03-9470-664CFD463C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992" y="256077"/>
            <a:ext cx="7886700" cy="700104"/>
          </a:xfrm>
        </p:spPr>
        <p:txBody>
          <a:bodyPr>
            <a:noAutofit/>
          </a:bodyPr>
          <a:lstStyle/>
          <a:p>
            <a:r>
              <a:rPr lang="en-GB" dirty="0"/>
              <a:t>Skilled Delivery Assistance by District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334187D3-2E57-E2D6-65EF-F3F6E93FB72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93992" y="1034031"/>
            <a:ext cx="7886700" cy="810706"/>
          </a:xfrm>
        </p:spPr>
        <p:txBody>
          <a:bodyPr>
            <a:noAutofit/>
          </a:bodyPr>
          <a:lstStyle/>
          <a:p>
            <a:pPr algn="l"/>
            <a:r>
              <a:rPr lang="en-GB" dirty="0"/>
              <a:t>Percent of live births in the two  years before the survey delivered by a skilled provider*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AFA8893-6FB8-0BB2-5D9F-07F8133B2FA6}"/>
              </a:ext>
            </a:extLst>
          </p:cNvPr>
          <p:cNvSpPr txBox="1">
            <a:spLocks/>
          </p:cNvSpPr>
          <p:nvPr/>
        </p:nvSpPr>
        <p:spPr>
          <a:xfrm>
            <a:off x="4204778" y="6478434"/>
            <a:ext cx="4846195" cy="30531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600" dirty="0"/>
              <a:t>*Skilled provider includes doctor and nurse/midwife.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B4EEAB96-E6D8-378D-C1E7-DE45EFA1AF91}"/>
              </a:ext>
            </a:extLst>
          </p:cNvPr>
          <p:cNvSpPr txBox="1">
            <a:spLocks/>
          </p:cNvSpPr>
          <p:nvPr/>
        </p:nvSpPr>
        <p:spPr>
          <a:xfrm>
            <a:off x="7532894" y="787610"/>
            <a:ext cx="1666875" cy="4191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b="1" i="0" dirty="0">
                <a:solidFill>
                  <a:srgbClr val="00A1E0"/>
                </a:solidFill>
              </a:rPr>
              <a:t>Indicator 3.1.2</a:t>
            </a:r>
          </a:p>
        </p:txBody>
      </p:sp>
    </p:spTree>
    <p:extLst>
      <p:ext uri="{BB962C8B-B14F-4D97-AF65-F5344CB8AC3E}">
        <p14:creationId xmlns:p14="http://schemas.microsoft.com/office/powerpoint/2010/main" val="326295446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400" y="1772329"/>
            <a:ext cx="4811486" cy="259012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Antenatal care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Delivery services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Postnatal care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Other health issues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95800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9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5A819B45-9D5C-98D5-5A2A-CDE5A861A4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47653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152401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Type of Provider for Postnatal Check</a:t>
            </a: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77C748B8-A357-4913-EC73-5F373BAF98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30826909"/>
              </p:ext>
            </p:extLst>
          </p:nvPr>
        </p:nvGraphicFramePr>
        <p:xfrm>
          <a:off x="628648" y="1578428"/>
          <a:ext cx="7886700" cy="51271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2693A9BE-30E7-CB9C-59D3-3EB6384A88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813388"/>
            <a:ext cx="7886700" cy="660987"/>
          </a:xfrm>
        </p:spPr>
        <p:txBody>
          <a:bodyPr>
            <a:normAutofit/>
          </a:bodyPr>
          <a:lstStyle/>
          <a:p>
            <a:r>
              <a:rPr lang="en-GB" dirty="0"/>
              <a:t>Percent distribution of most recent live births in the 2 years before the survey </a:t>
            </a:r>
            <a:br>
              <a:rPr lang="en-GB" dirty="0"/>
            </a:br>
            <a:r>
              <a:rPr lang="en-GB" dirty="0"/>
              <a:t>by type of provider of the woman’s and newborn’s first postnatal check</a:t>
            </a:r>
          </a:p>
        </p:txBody>
      </p:sp>
    </p:spTree>
    <p:extLst>
      <p:ext uri="{BB962C8B-B14F-4D97-AF65-F5344CB8AC3E}">
        <p14:creationId xmlns:p14="http://schemas.microsoft.com/office/powerpoint/2010/main" val="18874314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9673CC04-08CC-5578-D046-2CD1CE6E0E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46851723"/>
              </p:ext>
            </p:extLst>
          </p:nvPr>
        </p:nvGraphicFramePr>
        <p:xfrm>
          <a:off x="628647" y="1807029"/>
          <a:ext cx="8177895" cy="48622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7" y="306640"/>
            <a:ext cx="8086727" cy="869017"/>
          </a:xfrm>
        </p:spPr>
        <p:txBody>
          <a:bodyPr>
            <a:noAutofit/>
          </a:bodyPr>
          <a:lstStyle/>
          <a:p>
            <a:r>
              <a:rPr lang="en-US"/>
              <a:t>Components of Postnatal Care </a:t>
            </a:r>
            <a:br>
              <a:rPr lang="en-US"/>
            </a:br>
            <a:r>
              <a:rPr lang="en-US"/>
              <a:t>for the Mother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25B4A17A-C055-4C21-08BB-A206D6A8C6A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1262743"/>
            <a:ext cx="8086728" cy="783772"/>
          </a:xfrm>
        </p:spPr>
        <p:txBody>
          <a:bodyPr>
            <a:normAutofit/>
          </a:bodyPr>
          <a:lstStyle/>
          <a:p>
            <a:r>
              <a:rPr lang="en-US" dirty="0"/>
              <a:t>Among women age 15-49 with a live birth in the 2 years before the survey, percent for whom during the first 2 days after the most recent birth any healthcare provider:</a:t>
            </a:r>
          </a:p>
        </p:txBody>
      </p:sp>
    </p:spTree>
    <p:extLst>
      <p:ext uri="{BB962C8B-B14F-4D97-AF65-F5344CB8AC3E}">
        <p14:creationId xmlns:p14="http://schemas.microsoft.com/office/powerpoint/2010/main" val="343417685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9673CC04-08CC-5578-D046-2CD1CE6E0E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56447109"/>
              </p:ext>
            </p:extLst>
          </p:nvPr>
        </p:nvGraphicFramePr>
        <p:xfrm>
          <a:off x="326571" y="1657350"/>
          <a:ext cx="8688842" cy="52006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06640"/>
            <a:ext cx="7886700" cy="869017"/>
          </a:xfrm>
        </p:spPr>
        <p:txBody>
          <a:bodyPr>
            <a:noAutofit/>
          </a:bodyPr>
          <a:lstStyle/>
          <a:p>
            <a:r>
              <a:rPr lang="en-GB" dirty="0"/>
              <a:t>Components of Postnatal Care </a:t>
            </a:r>
            <a:br>
              <a:rPr lang="en-GB" dirty="0"/>
            </a:br>
            <a:r>
              <a:rPr lang="en-GB" dirty="0"/>
              <a:t>for the Newborn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25B4A17A-C055-4C21-08BB-A206D6A8C6A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1262743"/>
            <a:ext cx="8115303" cy="642257"/>
          </a:xfrm>
        </p:spPr>
        <p:txBody>
          <a:bodyPr>
            <a:noAutofit/>
          </a:bodyPr>
          <a:lstStyle/>
          <a:p>
            <a:r>
              <a:rPr lang="en-US" dirty="0"/>
              <a:t>Among most recent live births in the 2 years before the survey, percent for whom selected functions were performed during the first 2 days after the most recent birth</a:t>
            </a:r>
          </a:p>
        </p:txBody>
      </p:sp>
    </p:spTree>
    <p:extLst>
      <p:ext uri="{BB962C8B-B14F-4D97-AF65-F5344CB8AC3E}">
        <p14:creationId xmlns:p14="http://schemas.microsoft.com/office/powerpoint/2010/main" val="123323692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400" y="1772329"/>
            <a:ext cx="4811486" cy="259012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Antenatal care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Delivery services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Postnatal care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Other health issues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9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D6518316-A400-013F-7ABF-66B14B6BAD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09864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400" y="1772329"/>
            <a:ext cx="4811486" cy="259012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b="1" i="0" dirty="0">
                <a:solidFill>
                  <a:schemeClr val="accent5"/>
                </a:solidFill>
              </a:rPr>
              <a:t>Antenatal care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Delivery services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Postnatal care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Other health issues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429124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9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053767BE-5033-746B-08FC-2D15531C98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3860" y="365127"/>
            <a:ext cx="8296275" cy="723900"/>
          </a:xfrm>
        </p:spPr>
        <p:txBody>
          <a:bodyPr>
            <a:noAutofit/>
          </a:bodyPr>
          <a:lstStyle/>
          <a:p>
            <a:r>
              <a:rPr lang="en-US" dirty="0"/>
              <a:t>Breast Cancer Exams by Age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3023" y="1033441"/>
            <a:ext cx="7886700" cy="723900"/>
          </a:xfrm>
        </p:spPr>
        <p:txBody>
          <a:bodyPr>
            <a:normAutofit/>
          </a:bodyPr>
          <a:lstStyle/>
          <a:p>
            <a:r>
              <a:rPr lang="en-US" dirty="0"/>
              <a:t>Percent of women age 15-49 who were ever examined by a healthcare worker for breast cancer: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1504215"/>
              </p:ext>
            </p:extLst>
          </p:nvPr>
        </p:nvGraphicFramePr>
        <p:xfrm>
          <a:off x="261257" y="1464716"/>
          <a:ext cx="8621486" cy="5028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87E0FD17-000E-F917-D7E1-AFF7CACBF13D}"/>
              </a:ext>
            </a:extLst>
          </p:cNvPr>
          <p:cNvSpPr txBox="1"/>
          <p:nvPr/>
        </p:nvSpPr>
        <p:spPr>
          <a:xfrm>
            <a:off x="3042554" y="6258830"/>
            <a:ext cx="3058886" cy="46808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b="1">
                <a:latin typeface="Source Sans Pro" panose="020B0503030403020204" pitchFamily="34" charset="0"/>
                <a:ea typeface="Source Sans Pro" panose="020B0503030403020204" pitchFamily="34" charset="0"/>
              </a:rPr>
              <a:t>Age (years)</a:t>
            </a:r>
          </a:p>
        </p:txBody>
      </p:sp>
    </p:spTree>
    <p:extLst>
      <p:ext uri="{BB962C8B-B14F-4D97-AF65-F5344CB8AC3E}">
        <p14:creationId xmlns:p14="http://schemas.microsoft.com/office/powerpoint/2010/main" val="192513252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930275"/>
          </a:xfrm>
        </p:spPr>
        <p:txBody>
          <a:bodyPr>
            <a:noAutofit/>
          </a:bodyPr>
          <a:lstStyle/>
          <a:p>
            <a:r>
              <a:rPr lang="en-GB" dirty="0"/>
              <a:t>Men’s Involvement in Maternal </a:t>
            </a:r>
            <a:br>
              <a:rPr lang="en-GB" dirty="0"/>
            </a:br>
            <a:r>
              <a:rPr lang="en-GB" dirty="0"/>
              <a:t>Health Care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992" y="1325486"/>
            <a:ext cx="6541524" cy="419100"/>
          </a:xfrm>
        </p:spPr>
        <p:txBody>
          <a:bodyPr>
            <a:noAutofit/>
          </a:bodyPr>
          <a:lstStyle/>
          <a:p>
            <a:r>
              <a:rPr lang="en-US" dirty="0"/>
              <a:t>Percent men age 15-49 with a youngest child age 0-2 years who: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E2176CB9-D0A7-65C2-5536-CC45BF10399E}"/>
              </a:ext>
            </a:extLst>
          </p:cNvPr>
          <p:cNvSpPr txBox="1">
            <a:spLocks/>
          </p:cNvSpPr>
          <p:nvPr/>
        </p:nvSpPr>
        <p:spPr>
          <a:xfrm>
            <a:off x="2478881" y="1678316"/>
            <a:ext cx="2283851" cy="64437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dirty="0"/>
              <a:t>Among men with a child for whom the mother had any ANC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2B6FC0-FAF7-B549-2D1D-27B3A155C80A}"/>
              </a:ext>
            </a:extLst>
          </p:cNvPr>
          <p:cNvCxnSpPr>
            <a:cxnSpLocks/>
          </p:cNvCxnSpPr>
          <p:nvPr/>
        </p:nvCxnSpPr>
        <p:spPr>
          <a:xfrm>
            <a:off x="2620681" y="2467380"/>
            <a:ext cx="200025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AE7C3343-9B98-6473-58CC-689CAA71F9A3}"/>
              </a:ext>
            </a:extLst>
          </p:cNvPr>
          <p:cNvCxnSpPr>
            <a:cxnSpLocks/>
          </p:cNvCxnSpPr>
          <p:nvPr/>
        </p:nvCxnSpPr>
        <p:spPr>
          <a:xfrm>
            <a:off x="6488672" y="2467380"/>
            <a:ext cx="182713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4D87D9ED-950C-E2EE-4F6F-058D3A89E8D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17289604"/>
              </p:ext>
            </p:extLst>
          </p:nvPr>
        </p:nvGraphicFramePr>
        <p:xfrm>
          <a:off x="628651" y="2487761"/>
          <a:ext cx="7886700" cy="43230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E21C5E65-B81A-A94A-91AA-5E6DF3E50229}"/>
              </a:ext>
            </a:extLst>
          </p:cNvPr>
          <p:cNvSpPr txBox="1">
            <a:spLocks/>
          </p:cNvSpPr>
          <p:nvPr/>
        </p:nvSpPr>
        <p:spPr>
          <a:xfrm>
            <a:off x="6326991" y="1670707"/>
            <a:ext cx="2283851" cy="64437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dirty="0"/>
              <a:t>Among men whose child was born in a health facility</a:t>
            </a:r>
          </a:p>
        </p:txBody>
      </p:sp>
    </p:spTree>
    <p:extLst>
      <p:ext uri="{BB962C8B-B14F-4D97-AF65-F5344CB8AC3E}">
        <p14:creationId xmlns:p14="http://schemas.microsoft.com/office/powerpoint/2010/main" val="58704545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9673CC04-08CC-5578-D046-2CD1CE6E0E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62816355"/>
              </p:ext>
            </p:extLst>
          </p:nvPr>
        </p:nvGraphicFramePr>
        <p:xfrm>
          <a:off x="326571" y="1807029"/>
          <a:ext cx="8479971" cy="48622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06640"/>
            <a:ext cx="7886700" cy="869017"/>
          </a:xfrm>
        </p:spPr>
        <p:txBody>
          <a:bodyPr>
            <a:noAutofit/>
          </a:bodyPr>
          <a:lstStyle/>
          <a:p>
            <a:r>
              <a:rPr lang="en-US"/>
              <a:t>Problems in Accessing Health Care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25B4A17A-C055-4C21-08BB-A206D6A8C6A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1066800"/>
            <a:ext cx="7886699" cy="642257"/>
          </a:xfrm>
        </p:spPr>
        <p:txBody>
          <a:bodyPr>
            <a:normAutofit/>
          </a:bodyPr>
          <a:lstStyle/>
          <a:p>
            <a:r>
              <a:rPr lang="en-GB" dirty="0"/>
              <a:t>Percent of women age 15-49 who reported that they have serious problems in accessing health care for themselves when they are sick</a:t>
            </a:r>
          </a:p>
        </p:txBody>
      </p:sp>
    </p:spTree>
    <p:extLst>
      <p:ext uri="{BB962C8B-B14F-4D97-AF65-F5344CB8AC3E}">
        <p14:creationId xmlns:p14="http://schemas.microsoft.com/office/powerpoint/2010/main" val="294590000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90394"/>
            <a:ext cx="7886700" cy="740226"/>
          </a:xfrm>
        </p:spPr>
        <p:txBody>
          <a:bodyPr>
            <a:noAutofit/>
          </a:bodyPr>
          <a:lstStyle/>
          <a:p>
            <a:r>
              <a:rPr lang="en-US" dirty="0"/>
              <a:t>Distance from Health Care Facility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875989"/>
            <a:ext cx="7644494" cy="480268"/>
          </a:xfrm>
        </p:spPr>
        <p:txBody>
          <a:bodyPr>
            <a:normAutofit/>
          </a:bodyPr>
          <a:lstStyle/>
          <a:p>
            <a:r>
              <a:rPr lang="en-US" dirty="0"/>
              <a:t>Percent distribution of women age 15-49 by travel time to nearest health facility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573952"/>
              </p:ext>
            </p:extLst>
          </p:nvPr>
        </p:nvGraphicFramePr>
        <p:xfrm>
          <a:off x="563334" y="1410570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36C0F356-6FD6-45D6-A330-C5D5BC157907}"/>
              </a:ext>
            </a:extLst>
          </p:cNvPr>
          <p:cNvSpPr txBox="1"/>
          <p:nvPr/>
        </p:nvSpPr>
        <p:spPr>
          <a:xfrm>
            <a:off x="6347012" y="6380014"/>
            <a:ext cx="2704203" cy="322730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 fontScale="85000" lnSpcReduction="10000"/>
          </a:bodyPr>
          <a:lstStyle/>
          <a:p>
            <a:pPr algn="l"/>
            <a:r>
              <a:rPr lang="en-US" sz="1800" i="1" dirty="0"/>
              <a:t>Figures ≠ 100% due to rounding</a:t>
            </a:r>
          </a:p>
        </p:txBody>
      </p:sp>
    </p:spTree>
    <p:extLst>
      <p:ext uri="{BB962C8B-B14F-4D97-AF65-F5344CB8AC3E}">
        <p14:creationId xmlns:p14="http://schemas.microsoft.com/office/powerpoint/2010/main" val="384075440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Key Results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178E49A-AB46-36D7-BE04-40013DE24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219201"/>
            <a:ext cx="8101693" cy="5166300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93% </a:t>
            </a:r>
            <a:r>
              <a:rPr lang="en-GB" sz="2400" i="0" dirty="0"/>
              <a:t>of women age 15-49 received </a:t>
            </a:r>
            <a:r>
              <a:rPr lang="en-GB" sz="2400" b="1" i="0" dirty="0">
                <a:solidFill>
                  <a:schemeClr val="accent5"/>
                </a:solidFill>
              </a:rPr>
              <a:t>antenatal care</a:t>
            </a:r>
            <a:r>
              <a:rPr lang="en-GB" sz="2400" i="0" dirty="0"/>
              <a:t> from a skilled provider.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91% </a:t>
            </a:r>
            <a:r>
              <a:rPr lang="en-GB" sz="2400" i="0" dirty="0"/>
              <a:t>of births are </a:t>
            </a:r>
            <a:r>
              <a:rPr lang="en-GB" sz="2400" b="1" i="0" dirty="0">
                <a:solidFill>
                  <a:schemeClr val="accent5"/>
                </a:solidFill>
              </a:rPr>
              <a:t>delivered in a health facility</a:t>
            </a:r>
            <a:r>
              <a:rPr lang="en-GB" sz="2400" i="0" dirty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84% </a:t>
            </a:r>
            <a:r>
              <a:rPr lang="en-GB" sz="2400" i="0" dirty="0"/>
              <a:t>of women and </a:t>
            </a:r>
            <a:r>
              <a:rPr lang="en-GB" sz="2400" b="1" i="0" dirty="0">
                <a:solidFill>
                  <a:schemeClr val="accent5"/>
                </a:solidFill>
              </a:rPr>
              <a:t>81% </a:t>
            </a:r>
            <a:r>
              <a:rPr lang="en-GB" sz="2400" i="0" dirty="0"/>
              <a:t>of newborns had a</a:t>
            </a:r>
            <a:r>
              <a:rPr lang="en-GB" sz="2400" b="1" i="0" dirty="0">
                <a:solidFill>
                  <a:schemeClr val="accent5"/>
                </a:solidFill>
              </a:rPr>
              <a:t> postnatal check within 2 days of birth</a:t>
            </a:r>
            <a:r>
              <a:rPr lang="en-GB" sz="2400" i="0" dirty="0"/>
              <a:t>.</a:t>
            </a:r>
            <a:endParaRPr lang="en-GB" sz="2400" b="1" i="0" dirty="0">
              <a:solidFill>
                <a:schemeClr val="accent5"/>
              </a:solidFill>
            </a:endParaRP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22% </a:t>
            </a:r>
            <a:r>
              <a:rPr lang="en-GB" sz="2400" i="0" dirty="0"/>
              <a:t>of women have been examined by a health care worker for </a:t>
            </a:r>
            <a:r>
              <a:rPr lang="en-GB" sz="2400" b="1" i="0" dirty="0">
                <a:solidFill>
                  <a:schemeClr val="accent5"/>
                </a:solidFill>
              </a:rPr>
              <a:t>breast cancer</a:t>
            </a:r>
            <a:r>
              <a:rPr lang="en-GB" sz="2400" i="0" dirty="0"/>
              <a:t>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37% </a:t>
            </a:r>
            <a:r>
              <a:rPr lang="en-GB" sz="2400" i="0" dirty="0"/>
              <a:t>of women report </a:t>
            </a:r>
            <a:r>
              <a:rPr lang="en-GB" sz="2400" b="1" i="0" dirty="0">
                <a:solidFill>
                  <a:schemeClr val="accent5"/>
                </a:solidFill>
              </a:rPr>
              <a:t>at least 1 problem in accessing health care</a:t>
            </a:r>
            <a:r>
              <a:rPr lang="en-GB" sz="2400" i="0" dirty="0"/>
              <a:t> for themselves when sick.</a:t>
            </a: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GB" dirty="0"/>
              <a:t>Trends in Antenatal Care (ANC) Coverage</a:t>
            </a:r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7EF9F444-652D-626D-94F0-686DE3F451C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lstStyle/>
          <a:p>
            <a:pPr algn="l"/>
            <a:r>
              <a:rPr lang="en-US" dirty="0"/>
              <a:t>Percent of women age 15-49 who had a live birth in the 2 years before the survey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79191449"/>
              </p:ext>
            </p:extLst>
          </p:nvPr>
        </p:nvGraphicFramePr>
        <p:xfrm>
          <a:off x="628648" y="1621969"/>
          <a:ext cx="78867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>
            <a:extLst>
              <a:ext uri="{FF2B5EF4-FFF2-40B4-BE49-F238E27FC236}">
                <a16:creationId xmlns:a16="http://schemas.microsoft.com/office/drawing/2014/main" id="{B854967F-8043-B86D-C735-482989D83C1E}"/>
              </a:ext>
            </a:extLst>
          </p:cNvPr>
          <p:cNvSpPr txBox="1"/>
          <p:nvPr/>
        </p:nvSpPr>
        <p:spPr>
          <a:xfrm>
            <a:off x="815021" y="5136898"/>
            <a:ext cx="3069771" cy="5352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Had ANC in first trimester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815021" y="2354161"/>
            <a:ext cx="2231572" cy="86541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3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Received ANC from skilled provider*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815021" y="3521681"/>
            <a:ext cx="2697019" cy="75293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rgbClr val="A366FF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Had 4+ ANC visits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239E272A-0788-496C-5E40-C0D6B831EBC4}"/>
              </a:ext>
            </a:extLst>
          </p:cNvPr>
          <p:cNvSpPr txBox="1">
            <a:spLocks/>
          </p:cNvSpPr>
          <p:nvPr/>
        </p:nvSpPr>
        <p:spPr>
          <a:xfrm>
            <a:off x="628648" y="6492875"/>
            <a:ext cx="7886700" cy="33745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/>
              <a:t>*Skilled provider includes doctor and nurse/midwife.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 dirty="0"/>
              <a:t>Number of ANC Visits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997336"/>
            <a:ext cx="7045780" cy="729343"/>
          </a:xfrm>
        </p:spPr>
        <p:txBody>
          <a:bodyPr>
            <a:normAutofit/>
          </a:bodyPr>
          <a:lstStyle/>
          <a:p>
            <a:r>
              <a:rPr lang="en-GB" dirty="0"/>
              <a:t>Percent distribution of women age 15-49 who had a live birth and/or stillbirth in the 2 years before the survey by number of ANC visits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6518761"/>
              </p:ext>
            </p:extLst>
          </p:nvPr>
        </p:nvGraphicFramePr>
        <p:xfrm>
          <a:off x="400086" y="1551365"/>
          <a:ext cx="8017330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DB53C78-DA00-2BC5-996C-8D5C0A276C42}"/>
              </a:ext>
            </a:extLst>
          </p:cNvPr>
          <p:cNvSpPr txBox="1"/>
          <p:nvPr/>
        </p:nvSpPr>
        <p:spPr>
          <a:xfrm>
            <a:off x="6569529" y="4972833"/>
            <a:ext cx="2209800" cy="1688082"/>
          </a:xfrm>
          <a:prstGeom prst="rect">
            <a:avLst/>
          </a:prstGeom>
          <a:solidFill>
            <a:schemeClr val="accent5"/>
          </a:solidFill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200" b="1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82% of women had 4 or more ANC visits</a:t>
            </a:r>
          </a:p>
        </p:txBody>
      </p:sp>
    </p:spTree>
    <p:extLst>
      <p:ext uri="{BB962C8B-B14F-4D97-AF65-F5344CB8AC3E}">
        <p14:creationId xmlns:p14="http://schemas.microsoft.com/office/powerpoint/2010/main" val="333200530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9" y="125637"/>
            <a:ext cx="7886700" cy="930275"/>
          </a:xfrm>
        </p:spPr>
        <p:txBody>
          <a:bodyPr>
            <a:noAutofit/>
          </a:bodyPr>
          <a:lstStyle/>
          <a:p>
            <a:r>
              <a:rPr lang="en-US"/>
              <a:t>Timing of First ANC Visit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9" y="869561"/>
            <a:ext cx="7045780" cy="729343"/>
          </a:xfrm>
        </p:spPr>
        <p:txBody>
          <a:bodyPr>
            <a:normAutofit/>
          </a:bodyPr>
          <a:lstStyle/>
          <a:p>
            <a:r>
              <a:rPr lang="en-GB" dirty="0"/>
              <a:t>Percent distribution of women age 15-49 who had a live birth and/or stillbirth in the 2 years before the survey by timing of first ANC visit</a:t>
            </a:r>
          </a:p>
        </p:txBody>
      </p: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34542974"/>
              </p:ext>
            </p:extLst>
          </p:nvPr>
        </p:nvGraphicFramePr>
        <p:xfrm>
          <a:off x="628649" y="1726679"/>
          <a:ext cx="8183337" cy="51095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DB53C78-DA00-2BC5-996C-8D5C0A276C42}"/>
              </a:ext>
            </a:extLst>
          </p:cNvPr>
          <p:cNvSpPr txBox="1"/>
          <p:nvPr/>
        </p:nvSpPr>
        <p:spPr>
          <a:xfrm>
            <a:off x="6602186" y="4853836"/>
            <a:ext cx="2209800" cy="1878527"/>
          </a:xfrm>
          <a:prstGeom prst="rect">
            <a:avLst/>
          </a:prstGeom>
          <a:solidFill>
            <a:schemeClr val="accent5"/>
          </a:solidFill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200" b="1" dirty="0">
                <a:solidFill>
                  <a:schemeClr val="bg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53% of women had their first ANC visit in the first trimester</a:t>
            </a:r>
          </a:p>
        </p:txBody>
      </p:sp>
    </p:spTree>
    <p:extLst>
      <p:ext uri="{BB962C8B-B14F-4D97-AF65-F5344CB8AC3E}">
        <p14:creationId xmlns:p14="http://schemas.microsoft.com/office/powerpoint/2010/main" val="34416001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9673CC04-08CC-5578-D046-2CD1CE6E0EB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31547447"/>
              </p:ext>
            </p:extLst>
          </p:nvPr>
        </p:nvGraphicFramePr>
        <p:xfrm>
          <a:off x="129309" y="1807029"/>
          <a:ext cx="9014691" cy="48622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06640"/>
            <a:ext cx="7886700" cy="660987"/>
          </a:xfrm>
        </p:spPr>
        <p:txBody>
          <a:bodyPr>
            <a:noAutofit/>
          </a:bodyPr>
          <a:lstStyle/>
          <a:p>
            <a:r>
              <a:rPr lang="en-US"/>
              <a:t>Components of ANC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25B4A17A-C055-4C21-08BB-A206D6A8C6A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8" y="967627"/>
            <a:ext cx="7886699" cy="991802"/>
          </a:xfrm>
        </p:spPr>
        <p:txBody>
          <a:bodyPr>
            <a:normAutofit/>
          </a:bodyPr>
          <a:lstStyle/>
          <a:p>
            <a:r>
              <a:rPr lang="en-GB" dirty="0"/>
              <a:t>Among women age 15-49 who received antenatal care for their most recent live birth and/or stillbirth in the 2 years before the survey, percent who received specific services</a:t>
            </a:r>
          </a:p>
        </p:txBody>
      </p:sp>
    </p:spTree>
    <p:extLst>
      <p:ext uri="{BB962C8B-B14F-4D97-AF65-F5344CB8AC3E}">
        <p14:creationId xmlns:p14="http://schemas.microsoft.com/office/powerpoint/2010/main" val="170255787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48" y="339728"/>
            <a:ext cx="7886700" cy="596444"/>
          </a:xfrm>
        </p:spPr>
        <p:txBody>
          <a:bodyPr>
            <a:noAutofit/>
          </a:bodyPr>
          <a:lstStyle/>
          <a:p>
            <a:pPr algn="l"/>
            <a:r>
              <a:rPr lang="en-GB" dirty="0"/>
              <a:t>Tetanus Toxoid Vaccination</a:t>
            </a:r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47" y="1093447"/>
            <a:ext cx="7886700" cy="596444"/>
          </a:xfrm>
        </p:spPr>
        <p:txBody>
          <a:bodyPr>
            <a:normAutofit/>
          </a:bodyPr>
          <a:lstStyle/>
          <a:p>
            <a:pPr algn="l"/>
            <a:r>
              <a:rPr lang="en-GB" dirty="0"/>
              <a:t>Among women age 15-49 with a live birth in the 2 years preceding the survey, percent: 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5923913"/>
              </p:ext>
            </p:extLst>
          </p:nvPr>
        </p:nvGraphicFramePr>
        <p:xfrm>
          <a:off x="628648" y="1631722"/>
          <a:ext cx="7886699" cy="5094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400" y="1772329"/>
            <a:ext cx="4811486" cy="259012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Antenatal care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b="1" i="0">
                <a:solidFill>
                  <a:schemeClr val="accent5"/>
                </a:solidFill>
              </a:rPr>
              <a:t>Delivery services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Postnatal care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US" sz="3200" i="0"/>
              <a:t>Other health issues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34089" y="4524375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9 </a:t>
            </a:r>
            <a:r>
              <a:rPr lang="en-US" sz="2000"/>
              <a:t>of the Final Report</a:t>
            </a:r>
          </a:p>
        </p:txBody>
      </p:sp>
      <p:pic>
        <p:nvPicPr>
          <p:cNvPr id="2" name="Picture 1" descr="A group of huts in a field&#10;&#10;Description automatically generated">
            <a:extLst>
              <a:ext uri="{FF2B5EF4-FFF2-40B4-BE49-F238E27FC236}">
                <a16:creationId xmlns:a16="http://schemas.microsoft.com/office/drawing/2014/main" id="{752BBBBB-7D7B-CCE2-5023-D2FBE8A3E6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5479" y="1381126"/>
            <a:ext cx="2154644" cy="3047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155173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642711"/>
          </a:xfrm>
        </p:spPr>
        <p:txBody>
          <a:bodyPr>
            <a:noAutofit/>
          </a:bodyPr>
          <a:lstStyle/>
          <a:p>
            <a:r>
              <a:rPr lang="en-US"/>
              <a:t>Trends in Place of Birth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6468916"/>
              </p:ext>
            </p:extLst>
          </p:nvPr>
        </p:nvGraphicFramePr>
        <p:xfrm>
          <a:off x="490104" y="1652361"/>
          <a:ext cx="7886700" cy="48405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4731327" y="3006886"/>
            <a:ext cx="2917372" cy="64951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b="1" dirty="0">
                <a:solidFill>
                  <a:schemeClr val="accent3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Delivered in health facility</a:t>
            </a:r>
            <a:endParaRPr lang="en-US" sz="1800" b="1" dirty="0">
              <a:solidFill>
                <a:schemeClr val="accent3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7EF9F444-652D-626D-94F0-686DE3F451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0" y="1068615"/>
            <a:ext cx="7886700" cy="337457"/>
          </a:xfrm>
        </p:spPr>
        <p:txBody>
          <a:bodyPr>
            <a:normAutofit lnSpcReduction="10000"/>
          </a:bodyPr>
          <a:lstStyle/>
          <a:p>
            <a:pPr algn="l"/>
            <a:r>
              <a:rPr lang="en-US"/>
              <a:t>Percent of live births in the 2 years before the survey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5497286" y="4430033"/>
            <a:ext cx="2601685" cy="75293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Delivered at home</a:t>
            </a:r>
          </a:p>
        </p:txBody>
      </p:sp>
    </p:spTree>
    <p:extLst>
      <p:ext uri="{BB962C8B-B14F-4D97-AF65-F5344CB8AC3E}">
        <p14:creationId xmlns:p14="http://schemas.microsoft.com/office/powerpoint/2010/main" val="4165731788"/>
      </p:ext>
    </p:extLst>
  </p:cSld>
  <p:clrMapOvr>
    <a:masterClrMapping/>
  </p:clrMapOvr>
</p:sld>
</file>

<file path=ppt/theme/theme1.xml><?xml version="1.0" encoding="utf-8"?>
<a:theme xmlns:a="http://schemas.openxmlformats.org/drawingml/2006/main" name="4_Custom Design">
  <a:themeElements>
    <a:clrScheme name="Cambodia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B2E55"/>
      </a:accent1>
      <a:accent2>
        <a:srgbClr val="7A5FC2"/>
      </a:accent2>
      <a:accent3>
        <a:srgbClr val="D38E45"/>
      </a:accent3>
      <a:accent4>
        <a:srgbClr val="2988C7"/>
      </a:accent4>
      <a:accent5>
        <a:srgbClr val="008D4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Lesotho DH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A9C569"/>
      </a:accent1>
      <a:accent2>
        <a:srgbClr val="AB3000"/>
      </a:accent2>
      <a:accent3>
        <a:srgbClr val="D7B76C"/>
      </a:accent3>
      <a:accent4>
        <a:srgbClr val="96D9FF"/>
      </a:accent4>
      <a:accent5>
        <a:srgbClr val="163683"/>
      </a:accent5>
      <a:accent6>
        <a:srgbClr val="00AA52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Lesotho 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AA700"/>
      </a:accent1>
      <a:accent2>
        <a:srgbClr val="ABC4FF"/>
      </a:accent2>
      <a:accent3>
        <a:srgbClr val="0563C1"/>
      </a:accent3>
      <a:accent4>
        <a:srgbClr val="96D9FF"/>
      </a:accent4>
      <a:accent5>
        <a:srgbClr val="163683"/>
      </a:accent5>
      <a:accent6>
        <a:srgbClr val="00AA52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VMX3MACP777Z-1177381151-44585</_dlc_DocId>
    <_dlc_DocIdUrl xmlns="d16efad5-0601-4cf0-b7c2-89968258c777">
      <Url>https://icfonline.sharepoint.com/sites/ihd-dhs/Dissemination/_layouts/15/DocIdRedir.aspx?ID=VMX3MACP777Z-1177381151-44585</Url>
      <Description>VMX3MACP777Z-1177381151-44585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16be8c5f772cc8aa47e45cb39b55cbaf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3e792c84d5b1b9544620416dc424fda6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Props1.xml><?xml version="1.0" encoding="utf-8"?>
<ds:datastoreItem xmlns:ds="http://schemas.openxmlformats.org/officeDocument/2006/customXml" ds:itemID="{9981E3BE-0910-4E81-BE17-3B9CCC885C4D}">
  <ds:schemaRefs>
    <ds:schemaRef ds:uri="http://schemas.microsoft.com/office/2006/documentManagement/types"/>
    <ds:schemaRef ds:uri="http://purl.org/dc/dcmitype/"/>
    <ds:schemaRef ds:uri="4050c418-ec1a-4a63-84af-e27a3374b796"/>
    <ds:schemaRef ds:uri="http://www.w3.org/XML/1998/namespace"/>
    <ds:schemaRef ds:uri="http://purl.org/dc/terms/"/>
    <ds:schemaRef ds:uri="fa6a9aea-fb0f-4ddd-aff8-712634b7d5fe"/>
    <ds:schemaRef ds:uri="http://purl.org/dc/elements/1.1/"/>
    <ds:schemaRef ds:uri="http://schemas.microsoft.com/office/infopath/2007/PartnerControls"/>
    <ds:schemaRef ds:uri="http://schemas.openxmlformats.org/package/2006/metadata/core-properties"/>
    <ds:schemaRef ds:uri="d16efad5-0601-4cf0-b7c2-89968258c777"/>
    <ds:schemaRef ds:uri="http://schemas.microsoft.com/office/2006/metadata/properties"/>
    <ds:schemaRef ds:uri="83c4e5ee-5eea-4e8c-8b50-726738bccb6e"/>
  </ds:schemaRefs>
</ds:datastoreItem>
</file>

<file path=customXml/itemProps2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0E7AB6CC-285A-41A8-9332-A2996FFECA5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4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1042</TotalTime>
  <Words>949</Words>
  <Application>Microsoft Office PowerPoint</Application>
  <PresentationFormat>On-screen Show (4:3)</PresentationFormat>
  <Paragraphs>150</Paragraphs>
  <Slides>24</Slides>
  <Notes>18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24</vt:i4>
      </vt:variant>
    </vt:vector>
  </HeadingPairs>
  <TitlesOfParts>
    <vt:vector size="33" baseType="lpstr">
      <vt:lpstr>Arial</vt:lpstr>
      <vt:lpstr>Calibri</vt:lpstr>
      <vt:lpstr>Segoe UI</vt:lpstr>
      <vt:lpstr>Source Sans Pro</vt:lpstr>
      <vt:lpstr>Source Sans Pro SemiBold</vt:lpstr>
      <vt:lpstr>ZapfHumnst BT</vt:lpstr>
      <vt:lpstr>4_Custom Design</vt:lpstr>
      <vt:lpstr>2_Custom Design</vt:lpstr>
      <vt:lpstr>3_Custom Design</vt:lpstr>
      <vt:lpstr>PowerPoint Presentation</vt:lpstr>
      <vt:lpstr>PowerPoint Presentation</vt:lpstr>
      <vt:lpstr>Trends in Antenatal Care (ANC) Coverage</vt:lpstr>
      <vt:lpstr>Number of ANC Visits</vt:lpstr>
      <vt:lpstr>Timing of First ANC Visit</vt:lpstr>
      <vt:lpstr>Components of ANC</vt:lpstr>
      <vt:lpstr>Tetanus Toxoid Vaccination</vt:lpstr>
      <vt:lpstr>PowerPoint Presentation</vt:lpstr>
      <vt:lpstr>Trends in Place of Birth</vt:lpstr>
      <vt:lpstr>Caesarean Section by Residence</vt:lpstr>
      <vt:lpstr>Assistance during Delivery</vt:lpstr>
      <vt:lpstr>Skilled Delivery Assistance by Mother’s Education</vt:lpstr>
      <vt:lpstr>Skilled Delivery Assistance by Wealth</vt:lpstr>
      <vt:lpstr>Skilled Delivery Assistance by District</vt:lpstr>
      <vt:lpstr>PowerPoint Presentation</vt:lpstr>
      <vt:lpstr>Type of Provider for Postnatal Check</vt:lpstr>
      <vt:lpstr>Components of Postnatal Care  for the Mother</vt:lpstr>
      <vt:lpstr>Components of Postnatal Care  for the Newborn</vt:lpstr>
      <vt:lpstr>PowerPoint Presentation</vt:lpstr>
      <vt:lpstr>Breast Cancer Exams by Age</vt:lpstr>
      <vt:lpstr>Men’s Involvement in Maternal  Health Care</vt:lpstr>
      <vt:lpstr>Problems in Accessing Health Care</vt:lpstr>
      <vt:lpstr>Distance from Health Care Facility</vt:lpstr>
      <vt:lpstr>Key Results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Twesigye, Gloria</cp:lastModifiedBy>
  <cp:revision>23</cp:revision>
  <dcterms:created xsi:type="dcterms:W3CDTF">2022-12-05T19:39:34Z</dcterms:created>
  <dcterms:modified xsi:type="dcterms:W3CDTF">2024-11-14T17:06:28Z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_dlc_DocIdItemGuid">
    <vt:lpwstr>89f4b433-b0ab-45f7-b3f7-78e3713af5c4</vt:lpwstr>
  </property>
  <property fmtid="{D5CDD505-2E9C-101B-9397-08002B2CF9AE}" pid="4" name="MediaServiceImageTags">
    <vt:lpwstr/>
  </property>
</Properties>
</file>