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 id="2147483697" r:id="rId7"/>
  </p:sldMasterIdLst>
  <p:notesMasterIdLst>
    <p:notesMasterId r:id="rId25"/>
  </p:notesMasterIdLst>
  <p:handoutMasterIdLst>
    <p:handoutMasterId r:id="rId26"/>
  </p:handoutMasterIdLst>
  <p:sldIdLst>
    <p:sldId id="256" r:id="rId8"/>
    <p:sldId id="347" r:id="rId9"/>
    <p:sldId id="291" r:id="rId10"/>
    <p:sldId id="292" r:id="rId11"/>
    <p:sldId id="384" r:id="rId12"/>
    <p:sldId id="294" r:id="rId13"/>
    <p:sldId id="351" r:id="rId14"/>
    <p:sldId id="353" r:id="rId15"/>
    <p:sldId id="385" r:id="rId16"/>
    <p:sldId id="386" r:id="rId17"/>
    <p:sldId id="266" r:id="rId18"/>
    <p:sldId id="425" r:id="rId19"/>
    <p:sldId id="358" r:id="rId20"/>
    <p:sldId id="359" r:id="rId21"/>
    <p:sldId id="360" r:id="rId22"/>
    <p:sldId id="271" r:id="rId23"/>
    <p:sldId id="302" r:id="rId2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AA52"/>
    <a:srgbClr val="163683"/>
    <a:srgbClr val="49702E"/>
    <a:srgbClr val="548235"/>
    <a:srgbClr val="00582A"/>
    <a:srgbClr val="007337"/>
    <a:srgbClr val="317154"/>
    <a:srgbClr val="439C74"/>
    <a:srgbClr val="006832"/>
    <a:srgbClr val="00753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C40271C-3EEA-4943-84C7-2222BBDF6266}" v="13" dt="2024-11-05T16:18:21.57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2652" autoAdjust="0"/>
    <p:restoredTop sz="90386" autoAdjust="0"/>
  </p:normalViewPr>
  <p:slideViewPr>
    <p:cSldViewPr snapToGrid="0">
      <p:cViewPr varScale="1">
        <p:scale>
          <a:sx n="84" d="100"/>
          <a:sy n="84" d="100"/>
        </p:scale>
        <p:origin x="960" y="40"/>
      </p:cViewPr>
      <p:guideLst/>
    </p:cSldViewPr>
  </p:slideViewPr>
  <p:notesTextViewPr>
    <p:cViewPr>
      <p:scale>
        <a:sx n="1" d="1"/>
        <a:sy n="1" d="1"/>
      </p:scale>
      <p:origin x="0" y="0"/>
    </p:cViewPr>
  </p:notesTextViewPr>
  <p:sorterViewPr>
    <p:cViewPr>
      <p:scale>
        <a:sx n="130" d="100"/>
        <a:sy n="130" d="100"/>
      </p:scale>
      <p:origin x="0" y="0"/>
    </p:cViewPr>
  </p:sorterViewPr>
  <p:notesViewPr>
    <p:cSldViewPr snapToGrid="0">
      <p:cViewPr varScale="1">
        <p:scale>
          <a:sx n="114" d="100"/>
          <a:sy n="114" d="100"/>
        </p:scale>
        <p:origin x="4242" y="12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slide" Target="slides/slide14.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notesMaster" Target="notesMasters/notesMaster1.xml"/><Relationship Id="rId33"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microsoft.com/office/2015/10/relationships/revisionInfo" Target="revisionInfo.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viewProps" Target="viewProps.xml"/><Relationship Id="rId10" Type="http://schemas.openxmlformats.org/officeDocument/2006/relationships/slide" Target="slides/slide3.xml"/><Relationship Id="rId19" Type="http://schemas.openxmlformats.org/officeDocument/2006/relationships/slide" Target="slides/slide12.xml"/><Relationship Id="rId31" Type="http://schemas.microsoft.com/office/2016/11/relationships/changesInfo" Target="changesInfos/changesInfo1.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presProps" Target="presProps.xml"/><Relationship Id="rId30" Type="http://schemas.openxmlformats.org/officeDocument/2006/relationships/tableStyles" Target="tableStyles.xml"/><Relationship Id="rId8" Type="http://schemas.openxmlformats.org/officeDocument/2006/relationships/slide" Target="slides/slid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wesigye, Gloria" userId="6464a502-8a44-4d67-8fab-8f3aa9495827" providerId="ADAL" clId="{7C40271C-3EEA-4943-84C7-2222BBDF6266}"/>
    <pc:docChg chg="custSel addSld delSld modSld">
      <pc:chgData name="Twesigye, Gloria" userId="6464a502-8a44-4d67-8fab-8f3aa9495827" providerId="ADAL" clId="{7C40271C-3EEA-4943-84C7-2222BBDF6266}" dt="2024-11-20T19:16:09.905" v="49" actId="1076"/>
      <pc:docMkLst>
        <pc:docMk/>
      </pc:docMkLst>
      <pc:sldChg chg="addSp delSp modSp mod">
        <pc:chgData name="Twesigye, Gloria" userId="6464a502-8a44-4d67-8fab-8f3aa9495827" providerId="ADAL" clId="{7C40271C-3EEA-4943-84C7-2222BBDF6266}" dt="2024-11-05T16:15:23.611" v="38" actId="478"/>
        <pc:sldMkLst>
          <pc:docMk/>
          <pc:sldMk cId="1195380260" sldId="271"/>
        </pc:sldMkLst>
        <pc:spChg chg="del">
          <ac:chgData name="Twesigye, Gloria" userId="6464a502-8a44-4d67-8fab-8f3aa9495827" providerId="ADAL" clId="{7C40271C-3EEA-4943-84C7-2222BBDF6266}" dt="2024-11-05T16:15:23.611" v="38" actId="478"/>
          <ac:spMkLst>
            <pc:docMk/>
            <pc:sldMk cId="1195380260" sldId="271"/>
            <ac:spMk id="8" creationId="{813585B3-4D01-638D-CC38-64B0F8AFF73F}"/>
          </ac:spMkLst>
        </pc:spChg>
        <pc:picChg chg="add mod">
          <ac:chgData name="Twesigye, Gloria" userId="6464a502-8a44-4d67-8fab-8f3aa9495827" providerId="ADAL" clId="{7C40271C-3EEA-4943-84C7-2222BBDF6266}" dt="2024-11-05T16:15:21.274" v="37" actId="1076"/>
          <ac:picMkLst>
            <pc:docMk/>
            <pc:sldMk cId="1195380260" sldId="271"/>
            <ac:picMk id="4" creationId="{0631E9F0-3B77-0FEB-8304-16DC48E9C267}"/>
          </ac:picMkLst>
        </pc:picChg>
        <pc:picChg chg="del">
          <ac:chgData name="Twesigye, Gloria" userId="6464a502-8a44-4d67-8fab-8f3aa9495827" providerId="ADAL" clId="{7C40271C-3EEA-4943-84C7-2222BBDF6266}" dt="2024-11-05T16:14:19.576" v="29" actId="478"/>
          <ac:picMkLst>
            <pc:docMk/>
            <pc:sldMk cId="1195380260" sldId="271"/>
            <ac:picMk id="6" creationId="{D133144D-6C01-3A14-5250-4D2B9E92053D}"/>
          </ac:picMkLst>
        </pc:picChg>
      </pc:sldChg>
      <pc:sldChg chg="modSp mod">
        <pc:chgData name="Twesigye, Gloria" userId="6464a502-8a44-4d67-8fab-8f3aa9495827" providerId="ADAL" clId="{7C40271C-3EEA-4943-84C7-2222BBDF6266}" dt="2024-11-05T17:44:09.557" v="45" actId="20577"/>
        <pc:sldMkLst>
          <pc:docMk/>
          <pc:sldMk cId="3991819526" sldId="292"/>
        </pc:sldMkLst>
        <pc:spChg chg="mod">
          <ac:chgData name="Twesigye, Gloria" userId="6464a502-8a44-4d67-8fab-8f3aa9495827" providerId="ADAL" clId="{7C40271C-3EEA-4943-84C7-2222BBDF6266}" dt="2024-11-05T17:44:09.557" v="45" actId="20577"/>
          <ac:spMkLst>
            <pc:docMk/>
            <pc:sldMk cId="3991819526" sldId="292"/>
            <ac:spMk id="3" creationId="{1D9AC8D4-D686-CE0E-ECA4-8C3BC9A93320}"/>
          </ac:spMkLst>
        </pc:spChg>
      </pc:sldChg>
      <pc:sldChg chg="addSp delSp modSp mod">
        <pc:chgData name="Twesigye, Gloria" userId="6464a502-8a44-4d67-8fab-8f3aa9495827" providerId="ADAL" clId="{7C40271C-3EEA-4943-84C7-2222BBDF6266}" dt="2024-10-17T17:27:26.735" v="26" actId="1036"/>
        <pc:sldMkLst>
          <pc:docMk/>
          <pc:sldMk cId="3245625903" sldId="294"/>
        </pc:sldMkLst>
        <pc:spChg chg="del">
          <ac:chgData name="Twesigye, Gloria" userId="6464a502-8a44-4d67-8fab-8f3aa9495827" providerId="ADAL" clId="{7C40271C-3EEA-4943-84C7-2222BBDF6266}" dt="2024-10-17T17:20:35.739" v="2" actId="478"/>
          <ac:spMkLst>
            <pc:docMk/>
            <pc:sldMk cId="3245625903" sldId="294"/>
            <ac:spMk id="3" creationId="{10550D2E-5AC4-73D9-A1ED-4FF2E28DAD98}"/>
          </ac:spMkLst>
        </pc:spChg>
        <pc:spChg chg="del">
          <ac:chgData name="Twesigye, Gloria" userId="6464a502-8a44-4d67-8fab-8f3aa9495827" providerId="ADAL" clId="{7C40271C-3EEA-4943-84C7-2222BBDF6266}" dt="2024-10-17T17:20:35.739" v="2" actId="478"/>
          <ac:spMkLst>
            <pc:docMk/>
            <pc:sldMk cId="3245625903" sldId="294"/>
            <ac:spMk id="4" creationId="{07D9D652-AA8D-843A-CDCE-62C6AF520C79}"/>
          </ac:spMkLst>
        </pc:spChg>
        <pc:spChg chg="del">
          <ac:chgData name="Twesigye, Gloria" userId="6464a502-8a44-4d67-8fab-8f3aa9495827" providerId="ADAL" clId="{7C40271C-3EEA-4943-84C7-2222BBDF6266}" dt="2024-10-17T17:20:35.739" v="2" actId="478"/>
          <ac:spMkLst>
            <pc:docMk/>
            <pc:sldMk cId="3245625903" sldId="294"/>
            <ac:spMk id="5" creationId="{9D939342-5B96-E803-B3B4-937883B0F2BF}"/>
          </ac:spMkLst>
        </pc:spChg>
        <pc:spChg chg="del">
          <ac:chgData name="Twesigye, Gloria" userId="6464a502-8a44-4d67-8fab-8f3aa9495827" providerId="ADAL" clId="{7C40271C-3EEA-4943-84C7-2222BBDF6266}" dt="2024-10-17T17:20:35.739" v="2" actId="478"/>
          <ac:spMkLst>
            <pc:docMk/>
            <pc:sldMk cId="3245625903" sldId="294"/>
            <ac:spMk id="36" creationId="{55FBE395-13A3-A9E0-C3E2-120446955518}"/>
          </ac:spMkLst>
        </pc:spChg>
        <pc:spChg chg="del">
          <ac:chgData name="Twesigye, Gloria" userId="6464a502-8a44-4d67-8fab-8f3aa9495827" providerId="ADAL" clId="{7C40271C-3EEA-4943-84C7-2222BBDF6266}" dt="2024-10-17T17:20:35.739" v="2" actId="478"/>
          <ac:spMkLst>
            <pc:docMk/>
            <pc:sldMk cId="3245625903" sldId="294"/>
            <ac:spMk id="37" creationId="{474458A9-C115-7735-F9C0-98D072809B4C}"/>
          </ac:spMkLst>
        </pc:spChg>
        <pc:spChg chg="del">
          <ac:chgData name="Twesigye, Gloria" userId="6464a502-8a44-4d67-8fab-8f3aa9495827" providerId="ADAL" clId="{7C40271C-3EEA-4943-84C7-2222BBDF6266}" dt="2024-10-17T17:20:35.739" v="2" actId="478"/>
          <ac:spMkLst>
            <pc:docMk/>
            <pc:sldMk cId="3245625903" sldId="294"/>
            <ac:spMk id="38" creationId="{898E707C-3EDC-A0E4-328C-11B4C5B30BE1}"/>
          </ac:spMkLst>
        </pc:spChg>
        <pc:spChg chg="del">
          <ac:chgData name="Twesigye, Gloria" userId="6464a502-8a44-4d67-8fab-8f3aa9495827" providerId="ADAL" clId="{7C40271C-3EEA-4943-84C7-2222BBDF6266}" dt="2024-10-17T17:20:35.739" v="2" actId="478"/>
          <ac:spMkLst>
            <pc:docMk/>
            <pc:sldMk cId="3245625903" sldId="294"/>
            <ac:spMk id="39" creationId="{359DA703-150F-B35D-811C-B249A579F5CD}"/>
          </ac:spMkLst>
        </pc:spChg>
        <pc:spChg chg="del">
          <ac:chgData name="Twesigye, Gloria" userId="6464a502-8a44-4d67-8fab-8f3aa9495827" providerId="ADAL" clId="{7C40271C-3EEA-4943-84C7-2222BBDF6266}" dt="2024-10-17T17:20:35.739" v="2" actId="478"/>
          <ac:spMkLst>
            <pc:docMk/>
            <pc:sldMk cId="3245625903" sldId="294"/>
            <ac:spMk id="40" creationId="{3DC84B29-5336-580E-208F-F4C645135483}"/>
          </ac:spMkLst>
        </pc:spChg>
        <pc:spChg chg="del">
          <ac:chgData name="Twesigye, Gloria" userId="6464a502-8a44-4d67-8fab-8f3aa9495827" providerId="ADAL" clId="{7C40271C-3EEA-4943-84C7-2222BBDF6266}" dt="2024-10-17T17:20:35.739" v="2" actId="478"/>
          <ac:spMkLst>
            <pc:docMk/>
            <pc:sldMk cId="3245625903" sldId="294"/>
            <ac:spMk id="41" creationId="{C4F83385-E51A-CF36-AFD2-12FB53615095}"/>
          </ac:spMkLst>
        </pc:spChg>
        <pc:spChg chg="del">
          <ac:chgData name="Twesigye, Gloria" userId="6464a502-8a44-4d67-8fab-8f3aa9495827" providerId="ADAL" clId="{7C40271C-3EEA-4943-84C7-2222BBDF6266}" dt="2024-10-17T17:20:35.739" v="2" actId="478"/>
          <ac:spMkLst>
            <pc:docMk/>
            <pc:sldMk cId="3245625903" sldId="294"/>
            <ac:spMk id="42" creationId="{5CFEA62B-E460-CEA4-C1EF-4233C0CFA000}"/>
          </ac:spMkLst>
        </pc:spChg>
        <pc:spChg chg="del">
          <ac:chgData name="Twesigye, Gloria" userId="6464a502-8a44-4d67-8fab-8f3aa9495827" providerId="ADAL" clId="{7C40271C-3EEA-4943-84C7-2222BBDF6266}" dt="2024-10-17T17:20:35.739" v="2" actId="478"/>
          <ac:spMkLst>
            <pc:docMk/>
            <pc:sldMk cId="3245625903" sldId="294"/>
            <ac:spMk id="43" creationId="{996B117F-D159-DC48-E263-C3AF946DF940}"/>
          </ac:spMkLst>
        </pc:spChg>
        <pc:spChg chg="del">
          <ac:chgData name="Twesigye, Gloria" userId="6464a502-8a44-4d67-8fab-8f3aa9495827" providerId="ADAL" clId="{7C40271C-3EEA-4943-84C7-2222BBDF6266}" dt="2024-10-17T17:20:35.739" v="2" actId="478"/>
          <ac:spMkLst>
            <pc:docMk/>
            <pc:sldMk cId="3245625903" sldId="294"/>
            <ac:spMk id="44" creationId="{1BE39412-B8A4-572F-C24A-288B9DBCF12F}"/>
          </ac:spMkLst>
        </pc:spChg>
        <pc:spChg chg="del">
          <ac:chgData name="Twesigye, Gloria" userId="6464a502-8a44-4d67-8fab-8f3aa9495827" providerId="ADAL" clId="{7C40271C-3EEA-4943-84C7-2222BBDF6266}" dt="2024-10-17T17:20:35.739" v="2" actId="478"/>
          <ac:spMkLst>
            <pc:docMk/>
            <pc:sldMk cId="3245625903" sldId="294"/>
            <ac:spMk id="45" creationId="{458BA4F0-1F0F-FB56-F132-7E1F4226D38B}"/>
          </ac:spMkLst>
        </pc:spChg>
        <pc:spChg chg="del">
          <ac:chgData name="Twesigye, Gloria" userId="6464a502-8a44-4d67-8fab-8f3aa9495827" providerId="ADAL" clId="{7C40271C-3EEA-4943-84C7-2222BBDF6266}" dt="2024-10-17T17:20:35.739" v="2" actId="478"/>
          <ac:spMkLst>
            <pc:docMk/>
            <pc:sldMk cId="3245625903" sldId="294"/>
            <ac:spMk id="46" creationId="{5C40C233-DA1B-B934-A0A7-305E78213D14}"/>
          </ac:spMkLst>
        </pc:spChg>
        <pc:spChg chg="del">
          <ac:chgData name="Twesigye, Gloria" userId="6464a502-8a44-4d67-8fab-8f3aa9495827" providerId="ADAL" clId="{7C40271C-3EEA-4943-84C7-2222BBDF6266}" dt="2024-10-17T17:20:38.227" v="3" actId="478"/>
          <ac:spMkLst>
            <pc:docMk/>
            <pc:sldMk cId="3245625903" sldId="294"/>
            <ac:spMk id="47" creationId="{D3C5359F-5BC4-4A0D-D2A6-78C47FC0DBAE}"/>
          </ac:spMkLst>
        </pc:spChg>
        <pc:spChg chg="del">
          <ac:chgData name="Twesigye, Gloria" userId="6464a502-8a44-4d67-8fab-8f3aa9495827" providerId="ADAL" clId="{7C40271C-3EEA-4943-84C7-2222BBDF6266}" dt="2024-10-17T17:20:35.739" v="2" actId="478"/>
          <ac:spMkLst>
            <pc:docMk/>
            <pc:sldMk cId="3245625903" sldId="294"/>
            <ac:spMk id="48" creationId="{3DFFB47F-B9DB-0812-2DA1-0266001B224F}"/>
          </ac:spMkLst>
        </pc:spChg>
        <pc:spChg chg="del">
          <ac:chgData name="Twesigye, Gloria" userId="6464a502-8a44-4d67-8fab-8f3aa9495827" providerId="ADAL" clId="{7C40271C-3EEA-4943-84C7-2222BBDF6266}" dt="2024-10-17T17:20:35.739" v="2" actId="478"/>
          <ac:spMkLst>
            <pc:docMk/>
            <pc:sldMk cId="3245625903" sldId="294"/>
            <ac:spMk id="49" creationId="{58AD1BCC-379A-8D6D-6F88-8917052F988A}"/>
          </ac:spMkLst>
        </pc:spChg>
        <pc:spChg chg="del">
          <ac:chgData name="Twesigye, Gloria" userId="6464a502-8a44-4d67-8fab-8f3aa9495827" providerId="ADAL" clId="{7C40271C-3EEA-4943-84C7-2222BBDF6266}" dt="2024-10-17T17:20:38.227" v="3" actId="478"/>
          <ac:spMkLst>
            <pc:docMk/>
            <pc:sldMk cId="3245625903" sldId="294"/>
            <ac:spMk id="50" creationId="{51C321DA-181E-46F9-1EC9-550DE7F44EB9}"/>
          </ac:spMkLst>
        </pc:spChg>
        <pc:spChg chg="del">
          <ac:chgData name="Twesigye, Gloria" userId="6464a502-8a44-4d67-8fab-8f3aa9495827" providerId="ADAL" clId="{7C40271C-3EEA-4943-84C7-2222BBDF6266}" dt="2024-10-17T17:20:35.739" v="2" actId="478"/>
          <ac:spMkLst>
            <pc:docMk/>
            <pc:sldMk cId="3245625903" sldId="294"/>
            <ac:spMk id="52" creationId="{759EA988-3844-E4A1-2CA4-B77C64381C05}"/>
          </ac:spMkLst>
        </pc:spChg>
        <pc:spChg chg="del">
          <ac:chgData name="Twesigye, Gloria" userId="6464a502-8a44-4d67-8fab-8f3aa9495827" providerId="ADAL" clId="{7C40271C-3EEA-4943-84C7-2222BBDF6266}" dt="2024-10-17T17:20:38.227" v="3" actId="478"/>
          <ac:spMkLst>
            <pc:docMk/>
            <pc:sldMk cId="3245625903" sldId="294"/>
            <ac:spMk id="53" creationId="{1029B76F-E070-77D5-695B-40831CD6D610}"/>
          </ac:spMkLst>
        </pc:spChg>
        <pc:spChg chg="del">
          <ac:chgData name="Twesigye, Gloria" userId="6464a502-8a44-4d67-8fab-8f3aa9495827" providerId="ADAL" clId="{7C40271C-3EEA-4943-84C7-2222BBDF6266}" dt="2024-10-17T17:20:35.739" v="2" actId="478"/>
          <ac:spMkLst>
            <pc:docMk/>
            <pc:sldMk cId="3245625903" sldId="294"/>
            <ac:spMk id="54" creationId="{41679809-01C1-260B-24EA-60C3DF4795A3}"/>
          </ac:spMkLst>
        </pc:spChg>
        <pc:spChg chg="del">
          <ac:chgData name="Twesigye, Gloria" userId="6464a502-8a44-4d67-8fab-8f3aa9495827" providerId="ADAL" clId="{7C40271C-3EEA-4943-84C7-2222BBDF6266}" dt="2024-10-17T17:20:35.739" v="2" actId="478"/>
          <ac:spMkLst>
            <pc:docMk/>
            <pc:sldMk cId="3245625903" sldId="294"/>
            <ac:spMk id="55" creationId="{A625AB54-CA35-5254-8576-C3225ACD0962}"/>
          </ac:spMkLst>
        </pc:spChg>
        <pc:spChg chg="del">
          <ac:chgData name="Twesigye, Gloria" userId="6464a502-8a44-4d67-8fab-8f3aa9495827" providerId="ADAL" clId="{7C40271C-3EEA-4943-84C7-2222BBDF6266}" dt="2024-10-17T17:20:38.227" v="3" actId="478"/>
          <ac:spMkLst>
            <pc:docMk/>
            <pc:sldMk cId="3245625903" sldId="294"/>
            <ac:spMk id="56" creationId="{0760D8C8-BFD1-BCF1-165E-64B738A98C92}"/>
          </ac:spMkLst>
        </pc:spChg>
        <pc:spChg chg="del">
          <ac:chgData name="Twesigye, Gloria" userId="6464a502-8a44-4d67-8fab-8f3aa9495827" providerId="ADAL" clId="{7C40271C-3EEA-4943-84C7-2222BBDF6266}" dt="2024-10-17T17:20:35.739" v="2" actId="478"/>
          <ac:spMkLst>
            <pc:docMk/>
            <pc:sldMk cId="3245625903" sldId="294"/>
            <ac:spMk id="57" creationId="{7178A561-18FA-6C29-1876-13527C52ACB5}"/>
          </ac:spMkLst>
        </pc:spChg>
        <pc:spChg chg="del">
          <ac:chgData name="Twesigye, Gloria" userId="6464a502-8a44-4d67-8fab-8f3aa9495827" providerId="ADAL" clId="{7C40271C-3EEA-4943-84C7-2222BBDF6266}" dt="2024-10-17T17:20:35.739" v="2" actId="478"/>
          <ac:spMkLst>
            <pc:docMk/>
            <pc:sldMk cId="3245625903" sldId="294"/>
            <ac:spMk id="59" creationId="{46F35DEE-EE44-6B01-F32E-B0D2CC313AE0}"/>
          </ac:spMkLst>
        </pc:spChg>
        <pc:spChg chg="del">
          <ac:chgData name="Twesigye, Gloria" userId="6464a502-8a44-4d67-8fab-8f3aa9495827" providerId="ADAL" clId="{7C40271C-3EEA-4943-84C7-2222BBDF6266}" dt="2024-10-17T17:20:33.191" v="1" actId="478"/>
          <ac:spMkLst>
            <pc:docMk/>
            <pc:sldMk cId="3245625903" sldId="294"/>
            <ac:spMk id="62" creationId="{9619E7D0-0587-B882-62FA-6BF0B04207A9}"/>
          </ac:spMkLst>
        </pc:spChg>
        <pc:spChg chg="mod">
          <ac:chgData name="Twesigye, Gloria" userId="6464a502-8a44-4d67-8fab-8f3aa9495827" providerId="ADAL" clId="{7C40271C-3EEA-4943-84C7-2222BBDF6266}" dt="2024-10-17T17:27:26.735" v="26" actId="1036"/>
          <ac:spMkLst>
            <pc:docMk/>
            <pc:sldMk cId="3245625903" sldId="294"/>
            <ac:spMk id="65" creationId="{29D568B6-9B03-8A03-C6B0-1F726026735C}"/>
          </ac:spMkLst>
        </pc:spChg>
        <pc:spChg chg="mod">
          <ac:chgData name="Twesigye, Gloria" userId="6464a502-8a44-4d67-8fab-8f3aa9495827" providerId="ADAL" clId="{7C40271C-3EEA-4943-84C7-2222BBDF6266}" dt="2024-10-17T17:21:18.602" v="13" actId="1076"/>
          <ac:spMkLst>
            <pc:docMk/>
            <pc:sldMk cId="3245625903" sldId="294"/>
            <ac:spMk id="66" creationId="{D7F16B58-E084-5968-2464-F7DC3E560346}"/>
          </ac:spMkLst>
        </pc:spChg>
        <pc:spChg chg="mod">
          <ac:chgData name="Twesigye, Gloria" userId="6464a502-8a44-4d67-8fab-8f3aa9495827" providerId="ADAL" clId="{7C40271C-3EEA-4943-84C7-2222BBDF6266}" dt="2024-10-17T17:21:18.602" v="13" actId="1076"/>
          <ac:spMkLst>
            <pc:docMk/>
            <pc:sldMk cId="3245625903" sldId="294"/>
            <ac:spMk id="67" creationId="{C8D526E2-344A-153A-06CE-14E632499B5F}"/>
          </ac:spMkLst>
        </pc:spChg>
        <pc:spChg chg="mod">
          <ac:chgData name="Twesigye, Gloria" userId="6464a502-8a44-4d67-8fab-8f3aa9495827" providerId="ADAL" clId="{7C40271C-3EEA-4943-84C7-2222BBDF6266}" dt="2024-10-17T17:21:18.602" v="13" actId="1076"/>
          <ac:spMkLst>
            <pc:docMk/>
            <pc:sldMk cId="3245625903" sldId="294"/>
            <ac:spMk id="68" creationId="{4E040DCA-152A-FDF5-188B-1A33E80567E6}"/>
          </ac:spMkLst>
        </pc:spChg>
        <pc:spChg chg="mod">
          <ac:chgData name="Twesigye, Gloria" userId="6464a502-8a44-4d67-8fab-8f3aa9495827" providerId="ADAL" clId="{7C40271C-3EEA-4943-84C7-2222BBDF6266}" dt="2024-10-17T17:21:18.602" v="13" actId="1076"/>
          <ac:spMkLst>
            <pc:docMk/>
            <pc:sldMk cId="3245625903" sldId="294"/>
            <ac:spMk id="69" creationId="{EE9A5D5D-E53B-E13F-E20A-7611B22BC42F}"/>
          </ac:spMkLst>
        </pc:spChg>
        <pc:spChg chg="mod">
          <ac:chgData name="Twesigye, Gloria" userId="6464a502-8a44-4d67-8fab-8f3aa9495827" providerId="ADAL" clId="{7C40271C-3EEA-4943-84C7-2222BBDF6266}" dt="2024-10-17T17:21:18.602" v="13" actId="1076"/>
          <ac:spMkLst>
            <pc:docMk/>
            <pc:sldMk cId="3245625903" sldId="294"/>
            <ac:spMk id="70" creationId="{94D03E48-A3A6-A28F-0BA2-8E337076898E}"/>
          </ac:spMkLst>
        </pc:spChg>
        <pc:spChg chg="mod">
          <ac:chgData name="Twesigye, Gloria" userId="6464a502-8a44-4d67-8fab-8f3aa9495827" providerId="ADAL" clId="{7C40271C-3EEA-4943-84C7-2222BBDF6266}" dt="2024-10-17T17:21:18.602" v="13" actId="1076"/>
          <ac:spMkLst>
            <pc:docMk/>
            <pc:sldMk cId="3245625903" sldId="294"/>
            <ac:spMk id="71" creationId="{3E1FA2AE-E388-72FD-C35E-3067D0BDCCCB}"/>
          </ac:spMkLst>
        </pc:spChg>
        <pc:spChg chg="mod">
          <ac:chgData name="Twesigye, Gloria" userId="6464a502-8a44-4d67-8fab-8f3aa9495827" providerId="ADAL" clId="{7C40271C-3EEA-4943-84C7-2222BBDF6266}" dt="2024-10-17T17:21:18.602" v="13" actId="1076"/>
          <ac:spMkLst>
            <pc:docMk/>
            <pc:sldMk cId="3245625903" sldId="294"/>
            <ac:spMk id="72" creationId="{EB1D686A-0A01-E5FF-8BEA-05BE906F19B6}"/>
          </ac:spMkLst>
        </pc:spChg>
        <pc:spChg chg="mod">
          <ac:chgData name="Twesigye, Gloria" userId="6464a502-8a44-4d67-8fab-8f3aa9495827" providerId="ADAL" clId="{7C40271C-3EEA-4943-84C7-2222BBDF6266}" dt="2024-10-17T17:21:18.602" v="13" actId="1076"/>
          <ac:spMkLst>
            <pc:docMk/>
            <pc:sldMk cId="3245625903" sldId="294"/>
            <ac:spMk id="73" creationId="{C97BCD1C-E46B-DB1E-25D4-800F1CD9E7D4}"/>
          </ac:spMkLst>
        </pc:spChg>
        <pc:spChg chg="mod">
          <ac:chgData name="Twesigye, Gloria" userId="6464a502-8a44-4d67-8fab-8f3aa9495827" providerId="ADAL" clId="{7C40271C-3EEA-4943-84C7-2222BBDF6266}" dt="2024-10-17T17:21:18.602" v="13" actId="1076"/>
          <ac:spMkLst>
            <pc:docMk/>
            <pc:sldMk cId="3245625903" sldId="294"/>
            <ac:spMk id="74" creationId="{040F2FE8-612D-3DC3-C334-3250328F6376}"/>
          </ac:spMkLst>
        </pc:spChg>
        <pc:spChg chg="del mod">
          <ac:chgData name="Twesigye, Gloria" userId="6464a502-8a44-4d67-8fab-8f3aa9495827" providerId="ADAL" clId="{7C40271C-3EEA-4943-84C7-2222BBDF6266}" dt="2024-10-17T17:21:04.734" v="9" actId="478"/>
          <ac:spMkLst>
            <pc:docMk/>
            <pc:sldMk cId="3245625903" sldId="294"/>
            <ac:spMk id="75" creationId="{390E0297-9FA6-9D59-E0B3-0B4DB218A4BC}"/>
          </ac:spMkLst>
        </pc:spChg>
        <pc:spChg chg="mod">
          <ac:chgData name="Twesigye, Gloria" userId="6464a502-8a44-4d67-8fab-8f3aa9495827" providerId="ADAL" clId="{7C40271C-3EEA-4943-84C7-2222BBDF6266}" dt="2024-10-17T17:21:18.602" v="13" actId="1076"/>
          <ac:spMkLst>
            <pc:docMk/>
            <pc:sldMk cId="3245625903" sldId="294"/>
            <ac:spMk id="76" creationId="{66FA1B00-C444-4244-3FCE-679A96FBC270}"/>
          </ac:spMkLst>
        </pc:spChg>
        <pc:spChg chg="del mod">
          <ac:chgData name="Twesigye, Gloria" userId="6464a502-8a44-4d67-8fab-8f3aa9495827" providerId="ADAL" clId="{7C40271C-3EEA-4943-84C7-2222BBDF6266}" dt="2024-10-17T17:21:03.628" v="8" actId="478"/>
          <ac:spMkLst>
            <pc:docMk/>
            <pc:sldMk cId="3245625903" sldId="294"/>
            <ac:spMk id="77" creationId="{1701C88F-7917-4337-6C99-C0E161625B10}"/>
          </ac:spMkLst>
        </pc:spChg>
        <pc:spChg chg="mod">
          <ac:chgData name="Twesigye, Gloria" userId="6464a502-8a44-4d67-8fab-8f3aa9495827" providerId="ADAL" clId="{7C40271C-3EEA-4943-84C7-2222BBDF6266}" dt="2024-10-17T17:21:18.602" v="13" actId="1076"/>
          <ac:spMkLst>
            <pc:docMk/>
            <pc:sldMk cId="3245625903" sldId="294"/>
            <ac:spMk id="78" creationId="{650E33C0-A056-0578-338A-A7A08794B08E}"/>
          </ac:spMkLst>
        </pc:spChg>
        <pc:spChg chg="mod">
          <ac:chgData name="Twesigye, Gloria" userId="6464a502-8a44-4d67-8fab-8f3aa9495827" providerId="ADAL" clId="{7C40271C-3EEA-4943-84C7-2222BBDF6266}" dt="2024-10-17T17:21:18.602" v="13" actId="1076"/>
          <ac:spMkLst>
            <pc:docMk/>
            <pc:sldMk cId="3245625903" sldId="294"/>
            <ac:spMk id="79" creationId="{1CC670A1-CC6A-A338-24E1-5D9EA4006EAE}"/>
          </ac:spMkLst>
        </pc:spChg>
        <pc:spChg chg="del mod">
          <ac:chgData name="Twesigye, Gloria" userId="6464a502-8a44-4d67-8fab-8f3aa9495827" providerId="ADAL" clId="{7C40271C-3EEA-4943-84C7-2222BBDF6266}" dt="2024-10-17T17:21:02.201" v="7" actId="478"/>
          <ac:spMkLst>
            <pc:docMk/>
            <pc:sldMk cId="3245625903" sldId="294"/>
            <ac:spMk id="80" creationId="{EEEC62A3-4F2E-D816-759D-E1728E6AEA7E}"/>
          </ac:spMkLst>
        </pc:spChg>
        <pc:spChg chg="mod">
          <ac:chgData name="Twesigye, Gloria" userId="6464a502-8a44-4d67-8fab-8f3aa9495827" providerId="ADAL" clId="{7C40271C-3EEA-4943-84C7-2222BBDF6266}" dt="2024-10-17T17:21:18.602" v="13" actId="1076"/>
          <ac:spMkLst>
            <pc:docMk/>
            <pc:sldMk cId="3245625903" sldId="294"/>
            <ac:spMk id="81" creationId="{0A89234B-0A4E-C80C-EF52-9BB244904EB5}"/>
          </ac:spMkLst>
        </pc:spChg>
        <pc:spChg chg="mod">
          <ac:chgData name="Twesigye, Gloria" userId="6464a502-8a44-4d67-8fab-8f3aa9495827" providerId="ADAL" clId="{7C40271C-3EEA-4943-84C7-2222BBDF6266}" dt="2024-10-17T17:21:18.602" v="13" actId="1076"/>
          <ac:spMkLst>
            <pc:docMk/>
            <pc:sldMk cId="3245625903" sldId="294"/>
            <ac:spMk id="82" creationId="{55265E43-9835-EF09-7BF3-8709CBE48130}"/>
          </ac:spMkLst>
        </pc:spChg>
        <pc:spChg chg="del mod">
          <ac:chgData name="Twesigye, Gloria" userId="6464a502-8a44-4d67-8fab-8f3aa9495827" providerId="ADAL" clId="{7C40271C-3EEA-4943-84C7-2222BBDF6266}" dt="2024-10-17T17:21:07.489" v="11" actId="478"/>
          <ac:spMkLst>
            <pc:docMk/>
            <pc:sldMk cId="3245625903" sldId="294"/>
            <ac:spMk id="83" creationId="{A8766915-435E-2632-5D83-6A3DDB5CDB2D}"/>
          </ac:spMkLst>
        </pc:spChg>
        <pc:spChg chg="del mod">
          <ac:chgData name="Twesigye, Gloria" userId="6464a502-8a44-4d67-8fab-8f3aa9495827" providerId="ADAL" clId="{7C40271C-3EEA-4943-84C7-2222BBDF6266}" dt="2024-10-17T17:21:06.224" v="10" actId="478"/>
          <ac:spMkLst>
            <pc:docMk/>
            <pc:sldMk cId="3245625903" sldId="294"/>
            <ac:spMk id="84" creationId="{0D80C5FA-2893-42F2-A040-B003F4165CC1}"/>
          </ac:spMkLst>
        </pc:spChg>
        <pc:spChg chg="del mod">
          <ac:chgData name="Twesigye, Gloria" userId="6464a502-8a44-4d67-8fab-8f3aa9495827" providerId="ADAL" clId="{7C40271C-3EEA-4943-84C7-2222BBDF6266}" dt="2024-10-17T17:20:58.764" v="6" actId="478"/>
          <ac:spMkLst>
            <pc:docMk/>
            <pc:sldMk cId="3245625903" sldId="294"/>
            <ac:spMk id="85" creationId="{A450E732-FA0F-F120-FD0E-940684F51282}"/>
          </ac:spMkLst>
        </pc:spChg>
        <pc:spChg chg="mod">
          <ac:chgData name="Twesigye, Gloria" userId="6464a502-8a44-4d67-8fab-8f3aa9495827" providerId="ADAL" clId="{7C40271C-3EEA-4943-84C7-2222BBDF6266}" dt="2024-10-17T17:21:18.602" v="13" actId="1076"/>
          <ac:spMkLst>
            <pc:docMk/>
            <pc:sldMk cId="3245625903" sldId="294"/>
            <ac:spMk id="86" creationId="{0C56225E-2723-B761-800F-3D1F10D48BCC}"/>
          </ac:spMkLst>
        </pc:spChg>
        <pc:spChg chg="mod">
          <ac:chgData name="Twesigye, Gloria" userId="6464a502-8a44-4d67-8fab-8f3aa9495827" providerId="ADAL" clId="{7C40271C-3EEA-4943-84C7-2222BBDF6266}" dt="2024-10-17T17:21:18.602" v="13" actId="1076"/>
          <ac:spMkLst>
            <pc:docMk/>
            <pc:sldMk cId="3245625903" sldId="294"/>
            <ac:spMk id="87" creationId="{E434A8EE-EF14-72BA-A16A-0E0DF967D210}"/>
          </ac:spMkLst>
        </pc:spChg>
        <pc:spChg chg="mod">
          <ac:chgData name="Twesigye, Gloria" userId="6464a502-8a44-4d67-8fab-8f3aa9495827" providerId="ADAL" clId="{7C40271C-3EEA-4943-84C7-2222BBDF6266}" dt="2024-10-17T17:21:18.602" v="13" actId="1076"/>
          <ac:spMkLst>
            <pc:docMk/>
            <pc:sldMk cId="3245625903" sldId="294"/>
            <ac:spMk id="88" creationId="{530017A4-BF1D-7F04-A404-8177DA1397C0}"/>
          </ac:spMkLst>
        </pc:spChg>
        <pc:spChg chg="mod">
          <ac:chgData name="Twesigye, Gloria" userId="6464a502-8a44-4d67-8fab-8f3aa9495827" providerId="ADAL" clId="{7C40271C-3EEA-4943-84C7-2222BBDF6266}" dt="2024-10-17T17:21:18.602" v="13" actId="1076"/>
          <ac:spMkLst>
            <pc:docMk/>
            <pc:sldMk cId="3245625903" sldId="294"/>
            <ac:spMk id="89" creationId="{B7761ABB-75A3-CC6D-6D64-64059EA278F5}"/>
          </ac:spMkLst>
        </pc:spChg>
        <pc:spChg chg="mod">
          <ac:chgData name="Twesigye, Gloria" userId="6464a502-8a44-4d67-8fab-8f3aa9495827" providerId="ADAL" clId="{7C40271C-3EEA-4943-84C7-2222BBDF6266}" dt="2024-10-17T17:21:18.602" v="13" actId="1076"/>
          <ac:spMkLst>
            <pc:docMk/>
            <pc:sldMk cId="3245625903" sldId="294"/>
            <ac:spMk id="90" creationId="{12B11D83-5F3A-A071-E603-FDED693F78AC}"/>
          </ac:spMkLst>
        </pc:spChg>
        <pc:spChg chg="mod">
          <ac:chgData name="Twesigye, Gloria" userId="6464a502-8a44-4d67-8fab-8f3aa9495827" providerId="ADAL" clId="{7C40271C-3EEA-4943-84C7-2222BBDF6266}" dt="2024-10-17T17:21:18.602" v="13" actId="1076"/>
          <ac:spMkLst>
            <pc:docMk/>
            <pc:sldMk cId="3245625903" sldId="294"/>
            <ac:spMk id="91" creationId="{041FFE6F-88F6-A101-1710-C44B75DDD59D}"/>
          </ac:spMkLst>
        </pc:spChg>
        <pc:spChg chg="mod">
          <ac:chgData name="Twesigye, Gloria" userId="6464a502-8a44-4d67-8fab-8f3aa9495827" providerId="ADAL" clId="{7C40271C-3EEA-4943-84C7-2222BBDF6266}" dt="2024-10-17T17:21:18.602" v="13" actId="1076"/>
          <ac:spMkLst>
            <pc:docMk/>
            <pc:sldMk cId="3245625903" sldId="294"/>
            <ac:spMk id="92" creationId="{32E68ACC-C82A-838C-B838-8EC2F4328034}"/>
          </ac:spMkLst>
        </pc:spChg>
        <pc:spChg chg="mod">
          <ac:chgData name="Twesigye, Gloria" userId="6464a502-8a44-4d67-8fab-8f3aa9495827" providerId="ADAL" clId="{7C40271C-3EEA-4943-84C7-2222BBDF6266}" dt="2024-10-17T17:21:18.602" v="13" actId="1076"/>
          <ac:spMkLst>
            <pc:docMk/>
            <pc:sldMk cId="3245625903" sldId="294"/>
            <ac:spMk id="93" creationId="{A54EDB9D-080D-B125-EDD1-7086E466EE34}"/>
          </ac:spMkLst>
        </pc:spChg>
        <pc:spChg chg="mod">
          <ac:chgData name="Twesigye, Gloria" userId="6464a502-8a44-4d67-8fab-8f3aa9495827" providerId="ADAL" clId="{7C40271C-3EEA-4943-84C7-2222BBDF6266}" dt="2024-10-17T17:21:18.602" v="13" actId="1076"/>
          <ac:spMkLst>
            <pc:docMk/>
            <pc:sldMk cId="3245625903" sldId="294"/>
            <ac:spMk id="94" creationId="{0F122D4C-5FF2-7FD4-1DDD-84BF4C7A8DE2}"/>
          </ac:spMkLst>
        </pc:spChg>
        <pc:spChg chg="mod">
          <ac:chgData name="Twesigye, Gloria" userId="6464a502-8a44-4d67-8fab-8f3aa9495827" providerId="ADAL" clId="{7C40271C-3EEA-4943-84C7-2222BBDF6266}" dt="2024-10-17T17:21:18.602" v="13" actId="1076"/>
          <ac:spMkLst>
            <pc:docMk/>
            <pc:sldMk cId="3245625903" sldId="294"/>
            <ac:spMk id="95" creationId="{DC7AAD3D-8B88-4133-60C7-3F92DC27868B}"/>
          </ac:spMkLst>
        </pc:spChg>
        <pc:spChg chg="mod">
          <ac:chgData name="Twesigye, Gloria" userId="6464a502-8a44-4d67-8fab-8f3aa9495827" providerId="ADAL" clId="{7C40271C-3EEA-4943-84C7-2222BBDF6266}" dt="2024-10-17T17:21:18.602" v="13" actId="1076"/>
          <ac:spMkLst>
            <pc:docMk/>
            <pc:sldMk cId="3245625903" sldId="294"/>
            <ac:spMk id="96" creationId="{F6E720A3-6D5A-6CE5-56F3-84585811F482}"/>
          </ac:spMkLst>
        </pc:spChg>
        <pc:spChg chg="mod">
          <ac:chgData name="Twesigye, Gloria" userId="6464a502-8a44-4d67-8fab-8f3aa9495827" providerId="ADAL" clId="{7C40271C-3EEA-4943-84C7-2222BBDF6266}" dt="2024-10-17T17:21:18.602" v="13" actId="1076"/>
          <ac:spMkLst>
            <pc:docMk/>
            <pc:sldMk cId="3245625903" sldId="294"/>
            <ac:spMk id="97" creationId="{424D854F-8D63-5477-5E30-E163ABA0F0DB}"/>
          </ac:spMkLst>
        </pc:spChg>
        <pc:spChg chg="mod">
          <ac:chgData name="Twesigye, Gloria" userId="6464a502-8a44-4d67-8fab-8f3aa9495827" providerId="ADAL" clId="{7C40271C-3EEA-4943-84C7-2222BBDF6266}" dt="2024-10-17T17:21:18.602" v="13" actId="1076"/>
          <ac:spMkLst>
            <pc:docMk/>
            <pc:sldMk cId="3245625903" sldId="294"/>
            <ac:spMk id="98" creationId="{8054C1A0-DD52-CD4E-DC6A-127E557C49A5}"/>
          </ac:spMkLst>
        </pc:spChg>
        <pc:spChg chg="mod">
          <ac:chgData name="Twesigye, Gloria" userId="6464a502-8a44-4d67-8fab-8f3aa9495827" providerId="ADAL" clId="{7C40271C-3EEA-4943-84C7-2222BBDF6266}" dt="2024-10-17T17:21:18.602" v="13" actId="1076"/>
          <ac:spMkLst>
            <pc:docMk/>
            <pc:sldMk cId="3245625903" sldId="294"/>
            <ac:spMk id="99" creationId="{95F80FCE-5D87-13F3-1D28-DAB98AEC9063}"/>
          </ac:spMkLst>
        </pc:spChg>
        <pc:spChg chg="mod">
          <ac:chgData name="Twesigye, Gloria" userId="6464a502-8a44-4d67-8fab-8f3aa9495827" providerId="ADAL" clId="{7C40271C-3EEA-4943-84C7-2222BBDF6266}" dt="2024-10-17T17:21:18.602" v="13" actId="1076"/>
          <ac:spMkLst>
            <pc:docMk/>
            <pc:sldMk cId="3245625903" sldId="294"/>
            <ac:spMk id="100" creationId="{278EF5E2-03CF-CA14-DC6C-0948329777E1}"/>
          </ac:spMkLst>
        </pc:spChg>
        <pc:spChg chg="mod">
          <ac:chgData name="Twesigye, Gloria" userId="6464a502-8a44-4d67-8fab-8f3aa9495827" providerId="ADAL" clId="{7C40271C-3EEA-4943-84C7-2222BBDF6266}" dt="2024-10-17T17:21:18.602" v="13" actId="1076"/>
          <ac:spMkLst>
            <pc:docMk/>
            <pc:sldMk cId="3245625903" sldId="294"/>
            <ac:spMk id="101" creationId="{AA82F686-CC0F-11FF-B63A-622AC505980C}"/>
          </ac:spMkLst>
        </pc:spChg>
        <pc:spChg chg="mod">
          <ac:chgData name="Twesigye, Gloria" userId="6464a502-8a44-4d67-8fab-8f3aa9495827" providerId="ADAL" clId="{7C40271C-3EEA-4943-84C7-2222BBDF6266}" dt="2024-10-17T17:21:18.602" v="13" actId="1076"/>
          <ac:spMkLst>
            <pc:docMk/>
            <pc:sldMk cId="3245625903" sldId="294"/>
            <ac:spMk id="102" creationId="{C89598B0-B053-A399-AB64-415CF7A087FF}"/>
          </ac:spMkLst>
        </pc:spChg>
        <pc:spChg chg="mod">
          <ac:chgData name="Twesigye, Gloria" userId="6464a502-8a44-4d67-8fab-8f3aa9495827" providerId="ADAL" clId="{7C40271C-3EEA-4943-84C7-2222BBDF6266}" dt="2024-10-17T17:21:18.602" v="13" actId="1076"/>
          <ac:spMkLst>
            <pc:docMk/>
            <pc:sldMk cId="3245625903" sldId="294"/>
            <ac:spMk id="103" creationId="{009FB510-204C-03A0-22E6-3EB20B3548B9}"/>
          </ac:spMkLst>
        </pc:spChg>
        <pc:spChg chg="mod">
          <ac:chgData name="Twesigye, Gloria" userId="6464a502-8a44-4d67-8fab-8f3aa9495827" providerId="ADAL" clId="{7C40271C-3EEA-4943-84C7-2222BBDF6266}" dt="2024-10-17T17:21:18.602" v="13" actId="1076"/>
          <ac:spMkLst>
            <pc:docMk/>
            <pc:sldMk cId="3245625903" sldId="294"/>
            <ac:spMk id="104" creationId="{3918FC16-A139-B42A-50F1-8D4AD9DB1E1E}"/>
          </ac:spMkLst>
        </pc:spChg>
        <pc:spChg chg="mod">
          <ac:chgData name="Twesigye, Gloria" userId="6464a502-8a44-4d67-8fab-8f3aa9495827" providerId="ADAL" clId="{7C40271C-3EEA-4943-84C7-2222BBDF6266}" dt="2024-10-17T17:21:18.602" v="13" actId="1076"/>
          <ac:spMkLst>
            <pc:docMk/>
            <pc:sldMk cId="3245625903" sldId="294"/>
            <ac:spMk id="105" creationId="{BB7FC1E8-0F14-C8EA-19E3-198AB557BD42}"/>
          </ac:spMkLst>
        </pc:spChg>
        <pc:spChg chg="mod">
          <ac:chgData name="Twesigye, Gloria" userId="6464a502-8a44-4d67-8fab-8f3aa9495827" providerId="ADAL" clId="{7C40271C-3EEA-4943-84C7-2222BBDF6266}" dt="2024-10-17T17:21:18.602" v="13" actId="1076"/>
          <ac:spMkLst>
            <pc:docMk/>
            <pc:sldMk cId="3245625903" sldId="294"/>
            <ac:spMk id="106" creationId="{DC039CE1-567B-D8D1-D60E-A17302FECB37}"/>
          </ac:spMkLst>
        </pc:spChg>
        <pc:spChg chg="mod">
          <ac:chgData name="Twesigye, Gloria" userId="6464a502-8a44-4d67-8fab-8f3aa9495827" providerId="ADAL" clId="{7C40271C-3EEA-4943-84C7-2222BBDF6266}" dt="2024-10-17T17:21:18.602" v="13" actId="1076"/>
          <ac:spMkLst>
            <pc:docMk/>
            <pc:sldMk cId="3245625903" sldId="294"/>
            <ac:spMk id="107" creationId="{EFD7DDD1-4176-1175-DB04-D6FA2984E90F}"/>
          </ac:spMkLst>
        </pc:spChg>
        <pc:spChg chg="mod">
          <ac:chgData name="Twesigye, Gloria" userId="6464a502-8a44-4d67-8fab-8f3aa9495827" providerId="ADAL" clId="{7C40271C-3EEA-4943-84C7-2222BBDF6266}" dt="2024-10-17T17:21:18.602" v="13" actId="1076"/>
          <ac:spMkLst>
            <pc:docMk/>
            <pc:sldMk cId="3245625903" sldId="294"/>
            <ac:spMk id="108" creationId="{31F4E967-DD42-F025-DB43-443BBCDB1C1D}"/>
          </ac:spMkLst>
        </pc:spChg>
        <pc:spChg chg="mod">
          <ac:chgData name="Twesigye, Gloria" userId="6464a502-8a44-4d67-8fab-8f3aa9495827" providerId="ADAL" clId="{7C40271C-3EEA-4943-84C7-2222BBDF6266}" dt="2024-10-17T17:21:18.602" v="13" actId="1076"/>
          <ac:spMkLst>
            <pc:docMk/>
            <pc:sldMk cId="3245625903" sldId="294"/>
            <ac:spMk id="109" creationId="{882CE989-854E-7E4D-5610-3BE9E3FF6A32}"/>
          </ac:spMkLst>
        </pc:spChg>
        <pc:spChg chg="mod">
          <ac:chgData name="Twesigye, Gloria" userId="6464a502-8a44-4d67-8fab-8f3aa9495827" providerId="ADAL" clId="{7C40271C-3EEA-4943-84C7-2222BBDF6266}" dt="2024-10-17T17:21:18.602" v="13" actId="1076"/>
          <ac:spMkLst>
            <pc:docMk/>
            <pc:sldMk cId="3245625903" sldId="294"/>
            <ac:spMk id="110" creationId="{C2EE01A9-F9E5-C3F6-C4A4-73D1F3058639}"/>
          </ac:spMkLst>
        </pc:spChg>
        <pc:spChg chg="mod">
          <ac:chgData name="Twesigye, Gloria" userId="6464a502-8a44-4d67-8fab-8f3aa9495827" providerId="ADAL" clId="{7C40271C-3EEA-4943-84C7-2222BBDF6266}" dt="2024-10-17T17:21:18.602" v="13" actId="1076"/>
          <ac:spMkLst>
            <pc:docMk/>
            <pc:sldMk cId="3245625903" sldId="294"/>
            <ac:spMk id="111" creationId="{49F09DA1-B7C8-D0FE-E109-2A8FDECEA51C}"/>
          </ac:spMkLst>
        </pc:spChg>
        <pc:spChg chg="mod">
          <ac:chgData name="Twesigye, Gloria" userId="6464a502-8a44-4d67-8fab-8f3aa9495827" providerId="ADAL" clId="{7C40271C-3EEA-4943-84C7-2222BBDF6266}" dt="2024-10-17T17:21:18.602" v="13" actId="1076"/>
          <ac:spMkLst>
            <pc:docMk/>
            <pc:sldMk cId="3245625903" sldId="294"/>
            <ac:spMk id="112" creationId="{91B54054-ACC7-EF89-22CF-4A0F0843492A}"/>
          </ac:spMkLst>
        </pc:spChg>
        <pc:spChg chg="mod">
          <ac:chgData name="Twesigye, Gloria" userId="6464a502-8a44-4d67-8fab-8f3aa9495827" providerId="ADAL" clId="{7C40271C-3EEA-4943-84C7-2222BBDF6266}" dt="2024-10-17T17:21:18.602" v="13" actId="1076"/>
          <ac:spMkLst>
            <pc:docMk/>
            <pc:sldMk cId="3245625903" sldId="294"/>
            <ac:spMk id="113" creationId="{D75EE770-2957-4921-CE02-A70C3394F0F4}"/>
          </ac:spMkLst>
        </pc:spChg>
        <pc:spChg chg="mod">
          <ac:chgData name="Twesigye, Gloria" userId="6464a502-8a44-4d67-8fab-8f3aa9495827" providerId="ADAL" clId="{7C40271C-3EEA-4943-84C7-2222BBDF6266}" dt="2024-10-17T17:21:18.602" v="13" actId="1076"/>
          <ac:spMkLst>
            <pc:docMk/>
            <pc:sldMk cId="3245625903" sldId="294"/>
            <ac:spMk id="114" creationId="{38BFA8B3-5773-3C69-C97A-B0599C9CC7E2}"/>
          </ac:spMkLst>
        </pc:spChg>
        <pc:spChg chg="mod">
          <ac:chgData name="Twesigye, Gloria" userId="6464a502-8a44-4d67-8fab-8f3aa9495827" providerId="ADAL" clId="{7C40271C-3EEA-4943-84C7-2222BBDF6266}" dt="2024-10-17T17:21:18.602" v="13" actId="1076"/>
          <ac:spMkLst>
            <pc:docMk/>
            <pc:sldMk cId="3245625903" sldId="294"/>
            <ac:spMk id="115" creationId="{5C5666DE-EDD4-6A1E-1F04-4DA4321BA06B}"/>
          </ac:spMkLst>
        </pc:spChg>
        <pc:spChg chg="mod">
          <ac:chgData name="Twesigye, Gloria" userId="6464a502-8a44-4d67-8fab-8f3aa9495827" providerId="ADAL" clId="{7C40271C-3EEA-4943-84C7-2222BBDF6266}" dt="2024-10-17T17:21:18.602" v="13" actId="1076"/>
          <ac:spMkLst>
            <pc:docMk/>
            <pc:sldMk cId="3245625903" sldId="294"/>
            <ac:spMk id="116" creationId="{87213638-3353-51D8-11FF-CFF93C0652D6}"/>
          </ac:spMkLst>
        </pc:spChg>
        <pc:spChg chg="mod">
          <ac:chgData name="Twesigye, Gloria" userId="6464a502-8a44-4d67-8fab-8f3aa9495827" providerId="ADAL" clId="{7C40271C-3EEA-4943-84C7-2222BBDF6266}" dt="2024-10-17T17:21:18.602" v="13" actId="1076"/>
          <ac:spMkLst>
            <pc:docMk/>
            <pc:sldMk cId="3245625903" sldId="294"/>
            <ac:spMk id="117" creationId="{17F3D9A5-92F6-5090-0C5F-F71BC81CBAF1}"/>
          </ac:spMkLst>
        </pc:spChg>
        <pc:spChg chg="mod">
          <ac:chgData name="Twesigye, Gloria" userId="6464a502-8a44-4d67-8fab-8f3aa9495827" providerId="ADAL" clId="{7C40271C-3EEA-4943-84C7-2222BBDF6266}" dt="2024-10-17T17:21:18.602" v="13" actId="1076"/>
          <ac:spMkLst>
            <pc:docMk/>
            <pc:sldMk cId="3245625903" sldId="294"/>
            <ac:spMk id="118" creationId="{FA6BE972-0438-57DD-6778-6BA658986DF5}"/>
          </ac:spMkLst>
        </pc:spChg>
        <pc:grpChg chg="del">
          <ac:chgData name="Twesigye, Gloria" userId="6464a502-8a44-4d67-8fab-8f3aa9495827" providerId="ADAL" clId="{7C40271C-3EEA-4943-84C7-2222BBDF6266}" dt="2024-10-17T17:20:31.042" v="0" actId="478"/>
          <ac:grpSpMkLst>
            <pc:docMk/>
            <pc:sldMk cId="3245625903" sldId="294"/>
            <ac:grpSpMk id="7" creationId="{5B04AAE2-04F2-D330-DBCF-8B43124CEDF8}"/>
          </ac:grpSpMkLst>
        </pc:grpChg>
        <pc:grpChg chg="add mod">
          <ac:chgData name="Twesigye, Gloria" userId="6464a502-8a44-4d67-8fab-8f3aa9495827" providerId="ADAL" clId="{7C40271C-3EEA-4943-84C7-2222BBDF6266}" dt="2024-10-17T17:21:18.602" v="13" actId="1076"/>
          <ac:grpSpMkLst>
            <pc:docMk/>
            <pc:sldMk cId="3245625903" sldId="294"/>
            <ac:grpSpMk id="63" creationId="{E074EA53-0490-3B1F-8C00-5E7C111C86C3}"/>
          </ac:grpSpMkLst>
        </pc:grpChg>
        <pc:grpChg chg="mod">
          <ac:chgData name="Twesigye, Gloria" userId="6464a502-8a44-4d67-8fab-8f3aa9495827" providerId="ADAL" clId="{7C40271C-3EEA-4943-84C7-2222BBDF6266}" dt="2024-10-17T17:21:18.602" v="13" actId="1076"/>
          <ac:grpSpMkLst>
            <pc:docMk/>
            <pc:sldMk cId="3245625903" sldId="294"/>
            <ac:grpSpMk id="64" creationId="{353D3196-8D74-0743-F70D-3AC1B708EFB9}"/>
          </ac:grpSpMkLst>
        </pc:grpChg>
        <pc:cxnChg chg="del">
          <ac:chgData name="Twesigye, Gloria" userId="6464a502-8a44-4d67-8fab-8f3aa9495827" providerId="ADAL" clId="{7C40271C-3EEA-4943-84C7-2222BBDF6266}" dt="2024-10-17T17:20:35.739" v="2" actId="478"/>
          <ac:cxnSpMkLst>
            <pc:docMk/>
            <pc:sldMk cId="3245625903" sldId="294"/>
            <ac:cxnSpMk id="51" creationId="{FABF3B37-0902-F2E1-D395-A6C730641233}"/>
          </ac:cxnSpMkLst>
        </pc:cxnChg>
        <pc:cxnChg chg="del">
          <ac:chgData name="Twesigye, Gloria" userId="6464a502-8a44-4d67-8fab-8f3aa9495827" providerId="ADAL" clId="{7C40271C-3EEA-4943-84C7-2222BBDF6266}" dt="2024-10-17T17:20:35.739" v="2" actId="478"/>
          <ac:cxnSpMkLst>
            <pc:docMk/>
            <pc:sldMk cId="3245625903" sldId="294"/>
            <ac:cxnSpMk id="58" creationId="{6D85094B-2FFC-E12A-492A-CFEC9A967E9A}"/>
          </ac:cxnSpMkLst>
        </pc:cxnChg>
        <pc:cxnChg chg="del">
          <ac:chgData name="Twesigye, Gloria" userId="6464a502-8a44-4d67-8fab-8f3aa9495827" providerId="ADAL" clId="{7C40271C-3EEA-4943-84C7-2222BBDF6266}" dt="2024-10-17T17:20:35.739" v="2" actId="478"/>
          <ac:cxnSpMkLst>
            <pc:docMk/>
            <pc:sldMk cId="3245625903" sldId="294"/>
            <ac:cxnSpMk id="60" creationId="{019195F8-AAB3-76BB-0C7E-BAA07D15150C}"/>
          </ac:cxnSpMkLst>
        </pc:cxnChg>
        <pc:cxnChg chg="del">
          <ac:chgData name="Twesigye, Gloria" userId="6464a502-8a44-4d67-8fab-8f3aa9495827" providerId="ADAL" clId="{7C40271C-3EEA-4943-84C7-2222BBDF6266}" dt="2024-10-17T17:20:35.739" v="2" actId="478"/>
          <ac:cxnSpMkLst>
            <pc:docMk/>
            <pc:sldMk cId="3245625903" sldId="294"/>
            <ac:cxnSpMk id="61" creationId="{2801AD1A-9F18-030C-4EAC-60C1AFC9EFAB}"/>
          </ac:cxnSpMkLst>
        </pc:cxnChg>
      </pc:sldChg>
      <pc:sldChg chg="addSp modSp mod">
        <pc:chgData name="Twesigye, Gloria" userId="6464a502-8a44-4d67-8fab-8f3aa9495827" providerId="ADAL" clId="{7C40271C-3EEA-4943-84C7-2222BBDF6266}" dt="2024-11-20T19:16:09.905" v="49" actId="1076"/>
        <pc:sldMkLst>
          <pc:docMk/>
          <pc:sldMk cId="1608409247" sldId="347"/>
        </pc:sldMkLst>
        <pc:grpChg chg="add mod">
          <ac:chgData name="Twesigye, Gloria" userId="6464a502-8a44-4d67-8fab-8f3aa9495827" providerId="ADAL" clId="{7C40271C-3EEA-4943-84C7-2222BBDF6266}" dt="2024-11-20T19:16:09.905" v="49" actId="1076"/>
          <ac:grpSpMkLst>
            <pc:docMk/>
            <pc:sldMk cId="1608409247" sldId="347"/>
            <ac:grpSpMk id="2" creationId="{E2FF9258-F7A2-1A0A-A235-3DAE5693EDCB}"/>
          </ac:grpSpMkLst>
        </pc:grpChg>
        <pc:picChg chg="mod">
          <ac:chgData name="Twesigye, Gloria" userId="6464a502-8a44-4d67-8fab-8f3aa9495827" providerId="ADAL" clId="{7C40271C-3EEA-4943-84C7-2222BBDF6266}" dt="2024-11-05T16:18:21.571" v="39" actId="164"/>
          <ac:picMkLst>
            <pc:docMk/>
            <pc:sldMk cId="1608409247" sldId="347"/>
            <ac:picMk id="3" creationId="{3F0A862B-D2F4-3F9B-201A-03B461B3A957}"/>
          </ac:picMkLst>
        </pc:picChg>
        <pc:picChg chg="mod">
          <ac:chgData name="Twesigye, Gloria" userId="6464a502-8a44-4d67-8fab-8f3aa9495827" providerId="ADAL" clId="{7C40271C-3EEA-4943-84C7-2222BBDF6266}" dt="2024-11-05T16:18:21.571" v="39" actId="164"/>
          <ac:picMkLst>
            <pc:docMk/>
            <pc:sldMk cId="1608409247" sldId="347"/>
            <ac:picMk id="7" creationId="{E6E935C2-6508-E73B-D78A-3443551FF151}"/>
          </ac:picMkLst>
        </pc:picChg>
        <pc:picChg chg="mod">
          <ac:chgData name="Twesigye, Gloria" userId="6464a502-8a44-4d67-8fab-8f3aa9495827" providerId="ADAL" clId="{7C40271C-3EEA-4943-84C7-2222BBDF6266}" dt="2024-11-05T16:18:21.571" v="39" actId="164"/>
          <ac:picMkLst>
            <pc:docMk/>
            <pc:sldMk cId="1608409247" sldId="347"/>
            <ac:picMk id="9" creationId="{3403EDD8-6B75-7ADF-9D5C-AB9577974A6F}"/>
          </ac:picMkLst>
        </pc:picChg>
        <pc:picChg chg="mod">
          <ac:chgData name="Twesigye, Gloria" userId="6464a502-8a44-4d67-8fab-8f3aa9495827" providerId="ADAL" clId="{7C40271C-3EEA-4943-84C7-2222BBDF6266}" dt="2024-11-05T16:18:21.571" v="39" actId="164"/>
          <ac:picMkLst>
            <pc:docMk/>
            <pc:sldMk cId="1608409247" sldId="347"/>
            <ac:picMk id="11" creationId="{486B4D48-A40A-197B-33C9-F3B8EA76A163}"/>
          </ac:picMkLst>
        </pc:picChg>
        <pc:picChg chg="mod">
          <ac:chgData name="Twesigye, Gloria" userId="6464a502-8a44-4d67-8fab-8f3aa9495827" providerId="ADAL" clId="{7C40271C-3EEA-4943-84C7-2222BBDF6266}" dt="2024-11-05T16:18:21.571" v="39" actId="164"/>
          <ac:picMkLst>
            <pc:docMk/>
            <pc:sldMk cId="1608409247" sldId="347"/>
            <ac:picMk id="13" creationId="{E978851D-A3D7-AEFE-3AE4-5580EF1A2267}"/>
          </ac:picMkLst>
        </pc:picChg>
        <pc:picChg chg="mod">
          <ac:chgData name="Twesigye, Gloria" userId="6464a502-8a44-4d67-8fab-8f3aa9495827" providerId="ADAL" clId="{7C40271C-3EEA-4943-84C7-2222BBDF6266}" dt="2024-11-05T16:18:21.571" v="39" actId="164"/>
          <ac:picMkLst>
            <pc:docMk/>
            <pc:sldMk cId="1608409247" sldId="347"/>
            <ac:picMk id="16" creationId="{694A0656-72AE-EBC4-67D8-D872E3CBB24D}"/>
          </ac:picMkLst>
        </pc:picChg>
        <pc:picChg chg="mod">
          <ac:chgData name="Twesigye, Gloria" userId="6464a502-8a44-4d67-8fab-8f3aa9495827" providerId="ADAL" clId="{7C40271C-3EEA-4943-84C7-2222BBDF6266}" dt="2024-11-05T16:18:21.571" v="39" actId="164"/>
          <ac:picMkLst>
            <pc:docMk/>
            <pc:sldMk cId="1608409247" sldId="347"/>
            <ac:picMk id="18" creationId="{4458F783-E1A5-8C7F-3985-2DCC25C900F2}"/>
          </ac:picMkLst>
        </pc:picChg>
        <pc:picChg chg="mod">
          <ac:chgData name="Twesigye, Gloria" userId="6464a502-8a44-4d67-8fab-8f3aa9495827" providerId="ADAL" clId="{7C40271C-3EEA-4943-84C7-2222BBDF6266}" dt="2024-11-05T16:18:21.571" v="39" actId="164"/>
          <ac:picMkLst>
            <pc:docMk/>
            <pc:sldMk cId="1608409247" sldId="347"/>
            <ac:picMk id="20" creationId="{75D76CC9-EBD9-938A-ED20-9825DC0771DD}"/>
          </ac:picMkLst>
        </pc:picChg>
      </pc:sldChg>
      <pc:sldChg chg="delSp add del mod">
        <pc:chgData name="Twesigye, Gloria" userId="6464a502-8a44-4d67-8fab-8f3aa9495827" providerId="ADAL" clId="{7C40271C-3EEA-4943-84C7-2222BBDF6266}" dt="2024-11-11T20:12:27.541" v="48" actId="47"/>
        <pc:sldMkLst>
          <pc:docMk/>
          <pc:sldMk cId="1509692610" sldId="426"/>
        </pc:sldMkLst>
        <pc:spChg chg="del">
          <ac:chgData name="Twesigye, Gloria" userId="6464a502-8a44-4d67-8fab-8f3aa9495827" providerId="ADAL" clId="{7C40271C-3EEA-4943-84C7-2222BBDF6266}" dt="2024-11-11T20:09:45.152" v="47" actId="478"/>
          <ac:spMkLst>
            <pc:docMk/>
            <pc:sldMk cId="1509692610" sldId="426"/>
            <ac:spMk id="3" creationId="{00C8650C-0251-5585-8A6F-B103E39F8B85}"/>
          </ac:spMkLst>
        </pc:spChg>
      </pc:sldChg>
    </pc:docChg>
  </pc:docChgLst>
  <pc:docChgLst>
    <pc:chgData name="Twesigye, Gloria" userId="6464a502-8a44-4d67-8fab-8f3aa9495827" providerId="ADAL" clId="{B6C2F6A3-0591-452B-B1FE-D6D4F2CCC42C}"/>
    <pc:docChg chg="undo redo custSel addSld delSld modSld sldOrd modMainMaster">
      <pc:chgData name="Twesigye, Gloria" userId="6464a502-8a44-4d67-8fab-8f3aa9495827" providerId="ADAL" clId="{B6C2F6A3-0591-452B-B1FE-D6D4F2CCC42C}" dt="2024-10-16T14:23:22.674" v="149" actId="12"/>
      <pc:docMkLst>
        <pc:docMk/>
      </pc:docMkLst>
      <pc:sldChg chg="modSp add del mod">
        <pc:chgData name="Twesigye, Gloria" userId="6464a502-8a44-4d67-8fab-8f3aa9495827" providerId="ADAL" clId="{B6C2F6A3-0591-452B-B1FE-D6D4F2CCC42C}" dt="2024-10-16T14:23:07.507" v="147" actId="12"/>
        <pc:sldMkLst>
          <pc:docMk/>
          <pc:sldMk cId="863868208" sldId="266"/>
        </pc:sldMkLst>
        <pc:spChg chg="mod">
          <ac:chgData name="Twesigye, Gloria" userId="6464a502-8a44-4d67-8fab-8f3aa9495827" providerId="ADAL" clId="{B6C2F6A3-0591-452B-B1FE-D6D4F2CCC42C}" dt="2024-10-16T14:23:07.507" v="147" actId="12"/>
          <ac:spMkLst>
            <pc:docMk/>
            <pc:sldMk cId="863868208" sldId="266"/>
            <ac:spMk id="3" creationId="{00000000-0000-0000-0000-000000000000}"/>
          </ac:spMkLst>
        </pc:spChg>
      </pc:sldChg>
      <pc:sldChg chg="del">
        <pc:chgData name="Twesigye, Gloria" userId="6464a502-8a44-4d67-8fab-8f3aa9495827" providerId="ADAL" clId="{B6C2F6A3-0591-452B-B1FE-D6D4F2CCC42C}" dt="2024-10-16T14:21:52.003" v="133" actId="47"/>
        <pc:sldMkLst>
          <pc:docMk/>
          <pc:sldMk cId="1253443104" sldId="270"/>
        </pc:sldMkLst>
      </pc:sldChg>
      <pc:sldChg chg="addSp delSp modSp mod ord">
        <pc:chgData name="Twesigye, Gloria" userId="6464a502-8a44-4d67-8fab-8f3aa9495827" providerId="ADAL" clId="{B6C2F6A3-0591-452B-B1FE-D6D4F2CCC42C}" dt="2024-10-16T14:22:10.848" v="143" actId="20577"/>
        <pc:sldMkLst>
          <pc:docMk/>
          <pc:sldMk cId="1195380260" sldId="271"/>
        </pc:sldMkLst>
        <pc:spChg chg="mod">
          <ac:chgData name="Twesigye, Gloria" userId="6464a502-8a44-4d67-8fab-8f3aa9495827" providerId="ADAL" clId="{B6C2F6A3-0591-452B-B1FE-D6D4F2CCC42C}" dt="2024-10-16T14:22:10.848" v="143" actId="20577"/>
          <ac:spMkLst>
            <pc:docMk/>
            <pc:sldMk cId="1195380260" sldId="271"/>
            <ac:spMk id="2" creationId="{00000000-0000-0000-0000-000000000000}"/>
          </ac:spMkLst>
        </pc:spChg>
        <pc:spChg chg="add mod">
          <ac:chgData name="Twesigye, Gloria" userId="6464a502-8a44-4d67-8fab-8f3aa9495827" providerId="ADAL" clId="{B6C2F6A3-0591-452B-B1FE-D6D4F2CCC42C}" dt="2024-10-16T14:22:07.520" v="141"/>
          <ac:spMkLst>
            <pc:docMk/>
            <pc:sldMk cId="1195380260" sldId="271"/>
            <ac:spMk id="8" creationId="{813585B3-4D01-638D-CC38-64B0F8AFF73F}"/>
          </ac:spMkLst>
        </pc:spChg>
        <pc:picChg chg="del">
          <ac:chgData name="Twesigye, Gloria" userId="6464a502-8a44-4d67-8fab-8f3aa9495827" providerId="ADAL" clId="{B6C2F6A3-0591-452B-B1FE-D6D4F2CCC42C}" dt="2024-10-16T14:19:49.977" v="116" actId="478"/>
          <ac:picMkLst>
            <pc:docMk/>
            <pc:sldMk cId="1195380260" sldId="271"/>
            <ac:picMk id="3" creationId="{9F4DECB8-6A74-0321-5D25-189CA9188A26}"/>
          </ac:picMkLst>
        </pc:picChg>
        <pc:picChg chg="add mod">
          <ac:chgData name="Twesigye, Gloria" userId="6464a502-8a44-4d67-8fab-8f3aa9495827" providerId="ADAL" clId="{B6C2F6A3-0591-452B-B1FE-D6D4F2CCC42C}" dt="2024-10-16T14:21:28.709" v="129" actId="208"/>
          <ac:picMkLst>
            <pc:docMk/>
            <pc:sldMk cId="1195380260" sldId="271"/>
            <ac:picMk id="5" creationId="{383CA718-34C7-381B-054A-D94184AA63D9}"/>
          </ac:picMkLst>
        </pc:picChg>
      </pc:sldChg>
      <pc:sldChg chg="addSp delSp modSp del mod">
        <pc:chgData name="Twesigye, Gloria" userId="6464a502-8a44-4d67-8fab-8f3aa9495827" providerId="ADAL" clId="{B6C2F6A3-0591-452B-B1FE-D6D4F2CCC42C}" dt="2024-10-16T13:12:16.398" v="10" actId="47"/>
        <pc:sldMkLst>
          <pc:docMk/>
          <pc:sldMk cId="1157318186" sldId="290"/>
        </pc:sldMkLst>
        <pc:spChg chg="mod">
          <ac:chgData name="Twesigye, Gloria" userId="6464a502-8a44-4d67-8fab-8f3aa9495827" providerId="ADAL" clId="{B6C2F6A3-0591-452B-B1FE-D6D4F2CCC42C}" dt="2024-10-16T13:10:44.285" v="6" actId="1076"/>
          <ac:spMkLst>
            <pc:docMk/>
            <pc:sldMk cId="1157318186" sldId="290"/>
            <ac:spMk id="4" creationId="{99210A28-DB60-83E2-1BC5-C5D718C2E25C}"/>
          </ac:spMkLst>
        </pc:spChg>
        <pc:grpChg chg="del">
          <ac:chgData name="Twesigye, Gloria" userId="6464a502-8a44-4d67-8fab-8f3aa9495827" providerId="ADAL" clId="{B6C2F6A3-0591-452B-B1FE-D6D4F2CCC42C}" dt="2024-10-16T13:10:36.187" v="4" actId="478"/>
          <ac:grpSpMkLst>
            <pc:docMk/>
            <pc:sldMk cId="1157318186" sldId="290"/>
            <ac:grpSpMk id="2" creationId="{35817E92-4CF9-2E7E-2E9C-CE4EA92AB4F8}"/>
          </ac:grpSpMkLst>
        </pc:grpChg>
        <pc:grpChg chg="add mod">
          <ac:chgData name="Twesigye, Gloria" userId="6464a502-8a44-4d67-8fab-8f3aa9495827" providerId="ADAL" clId="{B6C2F6A3-0591-452B-B1FE-D6D4F2CCC42C}" dt="2024-10-16T13:10:40.969" v="5" actId="1076"/>
          <ac:grpSpMkLst>
            <pc:docMk/>
            <pc:sldMk cId="1157318186" sldId="290"/>
            <ac:grpSpMk id="21" creationId="{EC617E69-F1AB-BCE8-B585-1A192A01EF47}"/>
          </ac:grpSpMkLst>
        </pc:grpChg>
        <pc:picChg chg="del">
          <ac:chgData name="Twesigye, Gloria" userId="6464a502-8a44-4d67-8fab-8f3aa9495827" providerId="ADAL" clId="{B6C2F6A3-0591-452B-B1FE-D6D4F2CCC42C}" dt="2024-10-16T13:11:58.691" v="7" actId="478"/>
          <ac:picMkLst>
            <pc:docMk/>
            <pc:sldMk cId="1157318186" sldId="290"/>
            <ac:picMk id="3" creationId="{7DF337FF-DA55-9DB7-25F9-63590EFCF030}"/>
          </ac:picMkLst>
        </pc:picChg>
        <pc:picChg chg="add mod">
          <ac:chgData name="Twesigye, Gloria" userId="6464a502-8a44-4d67-8fab-8f3aa9495827" providerId="ADAL" clId="{B6C2F6A3-0591-452B-B1FE-D6D4F2CCC42C}" dt="2024-10-16T13:10:31.066" v="2" actId="164"/>
          <ac:picMkLst>
            <pc:docMk/>
            <pc:sldMk cId="1157318186" sldId="290"/>
            <ac:picMk id="5" creationId="{6E00F1A3-CDD2-62EE-085F-F72693A14AE7}"/>
          </ac:picMkLst>
        </pc:picChg>
        <pc:picChg chg="add mod">
          <ac:chgData name="Twesigye, Gloria" userId="6464a502-8a44-4d67-8fab-8f3aa9495827" providerId="ADAL" clId="{B6C2F6A3-0591-452B-B1FE-D6D4F2CCC42C}" dt="2024-10-16T13:10:31.066" v="2" actId="164"/>
          <ac:picMkLst>
            <pc:docMk/>
            <pc:sldMk cId="1157318186" sldId="290"/>
            <ac:picMk id="7" creationId="{AABC98BF-A2CF-D0C1-FE85-4217EF0B1DDC}"/>
          </ac:picMkLst>
        </pc:picChg>
        <pc:picChg chg="add mod">
          <ac:chgData name="Twesigye, Gloria" userId="6464a502-8a44-4d67-8fab-8f3aa9495827" providerId="ADAL" clId="{B6C2F6A3-0591-452B-B1FE-D6D4F2CCC42C}" dt="2024-10-16T13:10:31.066" v="2" actId="164"/>
          <ac:picMkLst>
            <pc:docMk/>
            <pc:sldMk cId="1157318186" sldId="290"/>
            <ac:picMk id="9" creationId="{A8F42E94-D48C-460B-9363-7FD51DFE3102}"/>
          </ac:picMkLst>
        </pc:picChg>
        <pc:picChg chg="add mod">
          <ac:chgData name="Twesigye, Gloria" userId="6464a502-8a44-4d67-8fab-8f3aa9495827" providerId="ADAL" clId="{B6C2F6A3-0591-452B-B1FE-D6D4F2CCC42C}" dt="2024-10-16T13:10:31.066" v="2" actId="164"/>
          <ac:picMkLst>
            <pc:docMk/>
            <pc:sldMk cId="1157318186" sldId="290"/>
            <ac:picMk id="11" creationId="{749AFEE5-2017-BC25-204E-CA0468A2777D}"/>
          </ac:picMkLst>
        </pc:picChg>
        <pc:picChg chg="add mod">
          <ac:chgData name="Twesigye, Gloria" userId="6464a502-8a44-4d67-8fab-8f3aa9495827" providerId="ADAL" clId="{B6C2F6A3-0591-452B-B1FE-D6D4F2CCC42C}" dt="2024-10-16T13:10:31.066" v="2" actId="164"/>
          <ac:picMkLst>
            <pc:docMk/>
            <pc:sldMk cId="1157318186" sldId="290"/>
            <ac:picMk id="13" creationId="{36D6E599-84B8-6F24-994B-541B0CAD2C26}"/>
          </ac:picMkLst>
        </pc:picChg>
        <pc:picChg chg="add mod">
          <ac:chgData name="Twesigye, Gloria" userId="6464a502-8a44-4d67-8fab-8f3aa9495827" providerId="ADAL" clId="{B6C2F6A3-0591-452B-B1FE-D6D4F2CCC42C}" dt="2024-10-16T13:10:31.066" v="2" actId="164"/>
          <ac:picMkLst>
            <pc:docMk/>
            <pc:sldMk cId="1157318186" sldId="290"/>
            <ac:picMk id="15" creationId="{68D34C40-673A-ED06-A576-D1762A503DAB}"/>
          </ac:picMkLst>
        </pc:picChg>
        <pc:picChg chg="add mod">
          <ac:chgData name="Twesigye, Gloria" userId="6464a502-8a44-4d67-8fab-8f3aa9495827" providerId="ADAL" clId="{B6C2F6A3-0591-452B-B1FE-D6D4F2CCC42C}" dt="2024-10-16T13:10:31.066" v="2" actId="164"/>
          <ac:picMkLst>
            <pc:docMk/>
            <pc:sldMk cId="1157318186" sldId="290"/>
            <ac:picMk id="17" creationId="{54FD1C5F-7D09-C698-15FF-18EDBA501E7B}"/>
          </ac:picMkLst>
        </pc:picChg>
        <pc:picChg chg="add mod">
          <ac:chgData name="Twesigye, Gloria" userId="6464a502-8a44-4d67-8fab-8f3aa9495827" providerId="ADAL" clId="{B6C2F6A3-0591-452B-B1FE-D6D4F2CCC42C}" dt="2024-10-16T13:10:31.066" v="2" actId="164"/>
          <ac:picMkLst>
            <pc:docMk/>
            <pc:sldMk cId="1157318186" sldId="290"/>
            <ac:picMk id="19" creationId="{1BCA0445-6158-D3C3-530D-D8D646533F36}"/>
          </ac:picMkLst>
        </pc:picChg>
        <pc:picChg chg="add mod">
          <ac:chgData name="Twesigye, Gloria" userId="6464a502-8a44-4d67-8fab-8f3aa9495827" providerId="ADAL" clId="{B6C2F6A3-0591-452B-B1FE-D6D4F2CCC42C}" dt="2024-10-16T13:11:59.228" v="8"/>
          <ac:picMkLst>
            <pc:docMk/>
            <pc:sldMk cId="1157318186" sldId="290"/>
            <ac:picMk id="22" creationId="{4E304362-29E1-CD99-8879-DB0BFA20DC62}"/>
          </ac:picMkLst>
        </pc:picChg>
      </pc:sldChg>
      <pc:sldChg chg="addSp delSp modSp mod chgLayout">
        <pc:chgData name="Twesigye, Gloria" userId="6464a502-8a44-4d67-8fab-8f3aa9495827" providerId="ADAL" clId="{B6C2F6A3-0591-452B-B1FE-D6D4F2CCC42C}" dt="2024-10-16T13:24:02.590" v="59" actId="1076"/>
        <pc:sldMkLst>
          <pc:docMk/>
          <pc:sldMk cId="3804841529" sldId="291"/>
        </pc:sldMkLst>
        <pc:spChg chg="mod ord">
          <ac:chgData name="Twesigye, Gloria" userId="6464a502-8a44-4d67-8fab-8f3aa9495827" providerId="ADAL" clId="{B6C2F6A3-0591-452B-B1FE-D6D4F2CCC42C}" dt="2024-10-16T13:23:15.686" v="48" actId="700"/>
          <ac:spMkLst>
            <pc:docMk/>
            <pc:sldMk cId="3804841529" sldId="291"/>
            <ac:spMk id="2" creationId="{61787511-8064-1BF8-DF69-03EE3ECA8D92}"/>
          </ac:spMkLst>
        </pc:spChg>
        <pc:spChg chg="del">
          <ac:chgData name="Twesigye, Gloria" userId="6464a502-8a44-4d67-8fab-8f3aa9495827" providerId="ADAL" clId="{B6C2F6A3-0591-452B-B1FE-D6D4F2CCC42C}" dt="2024-10-16T13:19:21.173" v="24" actId="478"/>
          <ac:spMkLst>
            <pc:docMk/>
            <pc:sldMk cId="3804841529" sldId="291"/>
            <ac:spMk id="3" creationId="{1D9AC8D4-D686-CE0E-ECA4-8C3BC9A93320}"/>
          </ac:spMkLst>
        </pc:spChg>
        <pc:spChg chg="add del mod">
          <ac:chgData name="Twesigye, Gloria" userId="6464a502-8a44-4d67-8fab-8f3aa9495827" providerId="ADAL" clId="{B6C2F6A3-0591-452B-B1FE-D6D4F2CCC42C}" dt="2024-10-16T13:19:46.367" v="35" actId="478"/>
          <ac:spMkLst>
            <pc:docMk/>
            <pc:sldMk cId="3804841529" sldId="291"/>
            <ac:spMk id="5" creationId="{890AA100-ABB2-FD48-F32A-FEED6EB9FC4C}"/>
          </ac:spMkLst>
        </pc:spChg>
        <pc:spChg chg="add mod">
          <ac:chgData name="Twesigye, Gloria" userId="6464a502-8a44-4d67-8fab-8f3aa9495827" providerId="ADAL" clId="{B6C2F6A3-0591-452B-B1FE-D6D4F2CCC42C}" dt="2024-10-16T13:19:42.299" v="32"/>
          <ac:spMkLst>
            <pc:docMk/>
            <pc:sldMk cId="3804841529" sldId="291"/>
            <ac:spMk id="6" creationId="{CE43863B-EAD1-BEA3-0F03-4446E7C0623F}"/>
          </ac:spMkLst>
        </pc:spChg>
        <pc:spChg chg="add del mod">
          <ac:chgData name="Twesigye, Gloria" userId="6464a502-8a44-4d67-8fab-8f3aa9495827" providerId="ADAL" clId="{B6C2F6A3-0591-452B-B1FE-D6D4F2CCC42C}" dt="2024-10-16T13:23:58.477" v="58" actId="478"/>
          <ac:spMkLst>
            <pc:docMk/>
            <pc:sldMk cId="3804841529" sldId="291"/>
            <ac:spMk id="7" creationId="{42D8D6BF-AE79-8B51-A5D1-B76938E6EE0E}"/>
          </ac:spMkLst>
        </pc:spChg>
        <pc:spChg chg="add mod ord">
          <ac:chgData name="Twesigye, Gloria" userId="6464a502-8a44-4d67-8fab-8f3aa9495827" providerId="ADAL" clId="{B6C2F6A3-0591-452B-B1FE-D6D4F2CCC42C}" dt="2024-10-16T13:24:02.590" v="59" actId="1076"/>
          <ac:spMkLst>
            <pc:docMk/>
            <pc:sldMk cId="3804841529" sldId="291"/>
            <ac:spMk id="8" creationId="{36157306-F311-9E11-FCCA-B20A3D76CEDE}"/>
          </ac:spMkLst>
        </pc:spChg>
      </pc:sldChg>
      <pc:sldChg chg="modSp mod">
        <pc:chgData name="Twesigye, Gloria" userId="6464a502-8a44-4d67-8fab-8f3aa9495827" providerId="ADAL" clId="{B6C2F6A3-0591-452B-B1FE-D6D4F2CCC42C}" dt="2024-10-16T13:22:35.166" v="43" actId="12"/>
        <pc:sldMkLst>
          <pc:docMk/>
          <pc:sldMk cId="3991819526" sldId="292"/>
        </pc:sldMkLst>
        <pc:spChg chg="mod">
          <ac:chgData name="Twesigye, Gloria" userId="6464a502-8a44-4d67-8fab-8f3aa9495827" providerId="ADAL" clId="{B6C2F6A3-0591-452B-B1FE-D6D4F2CCC42C}" dt="2024-10-16T13:22:35.166" v="43" actId="12"/>
          <ac:spMkLst>
            <pc:docMk/>
            <pc:sldMk cId="3991819526" sldId="292"/>
            <ac:spMk id="3" creationId="{1D9AC8D4-D686-CE0E-ECA4-8C3BC9A93320}"/>
          </ac:spMkLst>
        </pc:spChg>
      </pc:sldChg>
      <pc:sldChg chg="del">
        <pc:chgData name="Twesigye, Gloria" userId="6464a502-8a44-4d67-8fab-8f3aa9495827" providerId="ADAL" clId="{B6C2F6A3-0591-452B-B1FE-D6D4F2CCC42C}" dt="2024-10-16T13:31:59.310" v="62" actId="47"/>
        <pc:sldMkLst>
          <pc:docMk/>
          <pc:sldMk cId="1549423769" sldId="293"/>
        </pc:sldMkLst>
      </pc:sldChg>
      <pc:sldChg chg="addSp modSp mod ord">
        <pc:chgData name="Twesigye, Gloria" userId="6464a502-8a44-4d67-8fab-8f3aa9495827" providerId="ADAL" clId="{B6C2F6A3-0591-452B-B1FE-D6D4F2CCC42C}" dt="2024-10-16T14:21:58.907" v="140" actId="20577"/>
        <pc:sldMkLst>
          <pc:docMk/>
          <pc:sldMk cId="3245625903" sldId="294"/>
        </pc:sldMkLst>
        <pc:spChg chg="mod">
          <ac:chgData name="Twesigye, Gloria" userId="6464a502-8a44-4d67-8fab-8f3aa9495827" providerId="ADAL" clId="{B6C2F6A3-0591-452B-B1FE-D6D4F2CCC42C}" dt="2024-10-16T14:21:58.907" v="140" actId="20577"/>
          <ac:spMkLst>
            <pc:docMk/>
            <pc:sldMk cId="3245625903" sldId="294"/>
            <ac:spMk id="2" creationId="{61787511-8064-1BF8-DF69-03EE3ECA8D92}"/>
          </ac:spMkLst>
        </pc:spChg>
        <pc:spChg chg="add mod">
          <ac:chgData name="Twesigye, Gloria" userId="6464a502-8a44-4d67-8fab-8f3aa9495827" providerId="ADAL" clId="{B6C2F6A3-0591-452B-B1FE-D6D4F2CCC42C}" dt="2024-10-16T14:02:08.564" v="64" actId="207"/>
          <ac:spMkLst>
            <pc:docMk/>
            <pc:sldMk cId="3245625903" sldId="294"/>
            <ac:spMk id="62" creationId="{9619E7D0-0587-B882-62FA-6BF0B04207A9}"/>
          </ac:spMkLst>
        </pc:spChg>
      </pc:sldChg>
      <pc:sldChg chg="del">
        <pc:chgData name="Twesigye, Gloria" userId="6464a502-8a44-4d67-8fab-8f3aa9495827" providerId="ADAL" clId="{B6C2F6A3-0591-452B-B1FE-D6D4F2CCC42C}" dt="2024-10-16T14:21:52.003" v="133" actId="47"/>
        <pc:sldMkLst>
          <pc:docMk/>
          <pc:sldMk cId="3005443028" sldId="295"/>
        </pc:sldMkLst>
      </pc:sldChg>
      <pc:sldChg chg="del">
        <pc:chgData name="Twesigye, Gloria" userId="6464a502-8a44-4d67-8fab-8f3aa9495827" providerId="ADAL" clId="{B6C2F6A3-0591-452B-B1FE-D6D4F2CCC42C}" dt="2024-10-16T14:21:52.003" v="133" actId="47"/>
        <pc:sldMkLst>
          <pc:docMk/>
          <pc:sldMk cId="2285495904" sldId="296"/>
        </pc:sldMkLst>
      </pc:sldChg>
      <pc:sldChg chg="del">
        <pc:chgData name="Twesigye, Gloria" userId="6464a502-8a44-4d67-8fab-8f3aa9495827" providerId="ADAL" clId="{B6C2F6A3-0591-452B-B1FE-D6D4F2CCC42C}" dt="2024-10-16T14:21:52.003" v="133" actId="47"/>
        <pc:sldMkLst>
          <pc:docMk/>
          <pc:sldMk cId="2127329223" sldId="297"/>
        </pc:sldMkLst>
      </pc:sldChg>
      <pc:sldChg chg="del">
        <pc:chgData name="Twesigye, Gloria" userId="6464a502-8a44-4d67-8fab-8f3aa9495827" providerId="ADAL" clId="{B6C2F6A3-0591-452B-B1FE-D6D4F2CCC42C}" dt="2024-10-16T14:21:52.003" v="133" actId="47"/>
        <pc:sldMkLst>
          <pc:docMk/>
          <pc:sldMk cId="3618636295" sldId="298"/>
        </pc:sldMkLst>
      </pc:sldChg>
      <pc:sldChg chg="del">
        <pc:chgData name="Twesigye, Gloria" userId="6464a502-8a44-4d67-8fab-8f3aa9495827" providerId="ADAL" clId="{B6C2F6A3-0591-452B-B1FE-D6D4F2CCC42C}" dt="2024-10-16T14:21:52.003" v="133" actId="47"/>
        <pc:sldMkLst>
          <pc:docMk/>
          <pc:sldMk cId="4064364450" sldId="299"/>
        </pc:sldMkLst>
      </pc:sldChg>
      <pc:sldChg chg="del">
        <pc:chgData name="Twesigye, Gloria" userId="6464a502-8a44-4d67-8fab-8f3aa9495827" providerId="ADAL" clId="{B6C2F6A3-0591-452B-B1FE-D6D4F2CCC42C}" dt="2024-10-16T14:21:52.003" v="133" actId="47"/>
        <pc:sldMkLst>
          <pc:docMk/>
          <pc:sldMk cId="2456718483" sldId="300"/>
        </pc:sldMkLst>
      </pc:sldChg>
      <pc:sldChg chg="del">
        <pc:chgData name="Twesigye, Gloria" userId="6464a502-8a44-4d67-8fab-8f3aa9495827" providerId="ADAL" clId="{B6C2F6A3-0591-452B-B1FE-D6D4F2CCC42C}" dt="2024-10-16T14:21:52.003" v="133" actId="47"/>
        <pc:sldMkLst>
          <pc:docMk/>
          <pc:sldMk cId="1870759883" sldId="301"/>
        </pc:sldMkLst>
      </pc:sldChg>
      <pc:sldChg chg="addSp delSp modSp add mod">
        <pc:chgData name="Twesigye, Gloria" userId="6464a502-8a44-4d67-8fab-8f3aa9495827" providerId="ADAL" clId="{B6C2F6A3-0591-452B-B1FE-D6D4F2CCC42C}" dt="2024-10-16T13:18:00.502" v="19" actId="1076"/>
        <pc:sldMkLst>
          <pc:docMk/>
          <pc:sldMk cId="1608409247" sldId="347"/>
        </pc:sldMkLst>
        <pc:spChg chg="mod">
          <ac:chgData name="Twesigye, Gloria" userId="6464a502-8a44-4d67-8fab-8f3aa9495827" providerId="ADAL" clId="{B6C2F6A3-0591-452B-B1FE-D6D4F2CCC42C}" dt="2024-10-16T13:18:00.502" v="19" actId="1076"/>
          <ac:spMkLst>
            <pc:docMk/>
            <pc:sldMk cId="1608409247" sldId="347"/>
            <ac:spMk id="4" creationId="{00000000-0000-0000-0000-000000000000}"/>
          </ac:spMkLst>
        </pc:spChg>
        <pc:picChg chg="add mod">
          <ac:chgData name="Twesigye, Gloria" userId="6464a502-8a44-4d67-8fab-8f3aa9495827" providerId="ADAL" clId="{B6C2F6A3-0591-452B-B1FE-D6D4F2CCC42C}" dt="2024-10-16T13:15:20.706" v="18" actId="1076"/>
          <ac:picMkLst>
            <pc:docMk/>
            <pc:sldMk cId="1608409247" sldId="347"/>
            <ac:picMk id="3" creationId="{3F0A862B-D2F4-3F9B-201A-03B461B3A957}"/>
          </ac:picMkLst>
        </pc:picChg>
        <pc:picChg chg="del">
          <ac:chgData name="Twesigye, Gloria" userId="6464a502-8a44-4d67-8fab-8f3aa9495827" providerId="ADAL" clId="{B6C2F6A3-0591-452B-B1FE-D6D4F2CCC42C}" dt="2024-10-16T13:14:47.390" v="11" actId="478"/>
          <ac:picMkLst>
            <pc:docMk/>
            <pc:sldMk cId="1608409247" sldId="347"/>
            <ac:picMk id="22" creationId="{F2525284-2394-9C7D-1B83-970EE5661CBD}"/>
          </ac:picMkLst>
        </pc:picChg>
      </pc:sldChg>
      <pc:sldChg chg="add del">
        <pc:chgData name="Twesigye, Gloria" userId="6464a502-8a44-4d67-8fab-8f3aa9495827" providerId="ADAL" clId="{B6C2F6A3-0591-452B-B1FE-D6D4F2CCC42C}" dt="2024-10-16T14:03:40.337" v="69"/>
        <pc:sldMkLst>
          <pc:docMk/>
          <pc:sldMk cId="923260559" sldId="351"/>
        </pc:sldMkLst>
      </pc:sldChg>
      <pc:sldChg chg="modSp add del mod">
        <pc:chgData name="Twesigye, Gloria" userId="6464a502-8a44-4d67-8fab-8f3aa9495827" providerId="ADAL" clId="{B6C2F6A3-0591-452B-B1FE-D6D4F2CCC42C}" dt="2024-10-16T14:04:40.456" v="73" actId="207"/>
        <pc:sldMkLst>
          <pc:docMk/>
          <pc:sldMk cId="3506844470" sldId="353"/>
        </pc:sldMkLst>
        <pc:spChg chg="mod">
          <ac:chgData name="Twesigye, Gloria" userId="6464a502-8a44-4d67-8fab-8f3aa9495827" providerId="ADAL" clId="{B6C2F6A3-0591-452B-B1FE-D6D4F2CCC42C}" dt="2024-10-16T14:04:40.456" v="73" actId="207"/>
          <ac:spMkLst>
            <pc:docMk/>
            <pc:sldMk cId="3506844470" sldId="353"/>
            <ac:spMk id="7" creationId="{CA0761FB-6847-4EE2-B206-662DAECC0B4E}"/>
          </ac:spMkLst>
        </pc:spChg>
      </pc:sldChg>
      <pc:sldChg chg="modSp add del mod">
        <pc:chgData name="Twesigye, Gloria" userId="6464a502-8a44-4d67-8fab-8f3aa9495827" providerId="ADAL" clId="{B6C2F6A3-0591-452B-B1FE-D6D4F2CCC42C}" dt="2024-10-16T14:23:22.674" v="149" actId="12"/>
        <pc:sldMkLst>
          <pc:docMk/>
          <pc:sldMk cId="1014915228" sldId="358"/>
        </pc:sldMkLst>
        <pc:spChg chg="mod">
          <ac:chgData name="Twesigye, Gloria" userId="6464a502-8a44-4d67-8fab-8f3aa9495827" providerId="ADAL" clId="{B6C2F6A3-0591-452B-B1FE-D6D4F2CCC42C}" dt="2024-10-16T14:23:22.674" v="149" actId="12"/>
          <ac:spMkLst>
            <pc:docMk/>
            <pc:sldMk cId="1014915228" sldId="358"/>
            <ac:spMk id="3" creationId="{00000000-0000-0000-0000-000000000000}"/>
          </ac:spMkLst>
        </pc:spChg>
      </pc:sldChg>
      <pc:sldChg chg="modSp add del mod chgLayout">
        <pc:chgData name="Twesigye, Gloria" userId="6464a502-8a44-4d67-8fab-8f3aa9495827" providerId="ADAL" clId="{B6C2F6A3-0591-452B-B1FE-D6D4F2CCC42C}" dt="2024-10-16T14:19:09.523" v="113" actId="12"/>
        <pc:sldMkLst>
          <pc:docMk/>
          <pc:sldMk cId="2582500909" sldId="359"/>
        </pc:sldMkLst>
        <pc:spChg chg="mod ord">
          <ac:chgData name="Twesigye, Gloria" userId="6464a502-8a44-4d67-8fab-8f3aa9495827" providerId="ADAL" clId="{B6C2F6A3-0591-452B-B1FE-D6D4F2CCC42C}" dt="2024-10-16T14:17:45.140" v="103" actId="700"/>
          <ac:spMkLst>
            <pc:docMk/>
            <pc:sldMk cId="2582500909" sldId="359"/>
            <ac:spMk id="2" creationId="{00000000-0000-0000-0000-000000000000}"/>
          </ac:spMkLst>
        </pc:spChg>
        <pc:spChg chg="mod ord">
          <ac:chgData name="Twesigye, Gloria" userId="6464a502-8a44-4d67-8fab-8f3aa9495827" providerId="ADAL" clId="{B6C2F6A3-0591-452B-B1FE-D6D4F2CCC42C}" dt="2024-10-16T14:19:09.523" v="113" actId="12"/>
          <ac:spMkLst>
            <pc:docMk/>
            <pc:sldMk cId="2582500909" sldId="359"/>
            <ac:spMk id="3" creationId="{00000000-0000-0000-0000-000000000000}"/>
          </ac:spMkLst>
        </pc:spChg>
      </pc:sldChg>
      <pc:sldChg chg="add del">
        <pc:chgData name="Twesigye, Gloria" userId="6464a502-8a44-4d67-8fab-8f3aa9495827" providerId="ADAL" clId="{B6C2F6A3-0591-452B-B1FE-D6D4F2CCC42C}" dt="2024-10-16T14:17:38.726" v="101"/>
        <pc:sldMkLst>
          <pc:docMk/>
          <pc:sldMk cId="75006496" sldId="360"/>
        </pc:sldMkLst>
      </pc:sldChg>
      <pc:sldChg chg="modSp add del mod chgLayout">
        <pc:chgData name="Twesigye, Gloria" userId="6464a502-8a44-4d67-8fab-8f3aa9495827" providerId="ADAL" clId="{B6C2F6A3-0591-452B-B1FE-D6D4F2CCC42C}" dt="2024-10-16T13:21:39.472" v="37" actId="47"/>
        <pc:sldMkLst>
          <pc:docMk/>
          <pc:sldMk cId="364172602" sldId="381"/>
        </pc:sldMkLst>
        <pc:spChg chg="mod ord">
          <ac:chgData name="Twesigye, Gloria" userId="6464a502-8a44-4d67-8fab-8f3aa9495827" providerId="ADAL" clId="{B6C2F6A3-0591-452B-B1FE-D6D4F2CCC42C}" dt="2024-10-16T13:18:56.751" v="22" actId="700"/>
          <ac:spMkLst>
            <pc:docMk/>
            <pc:sldMk cId="364172602" sldId="381"/>
            <ac:spMk id="2" creationId="{00000000-0000-0000-0000-000000000000}"/>
          </ac:spMkLst>
        </pc:spChg>
        <pc:spChg chg="mod ord">
          <ac:chgData name="Twesigye, Gloria" userId="6464a502-8a44-4d67-8fab-8f3aa9495827" providerId="ADAL" clId="{B6C2F6A3-0591-452B-B1FE-D6D4F2CCC42C}" dt="2024-10-16T13:18:56.781" v="23" actId="27636"/>
          <ac:spMkLst>
            <pc:docMk/>
            <pc:sldMk cId="364172602" sldId="381"/>
            <ac:spMk id="3" creationId="{00000000-0000-0000-0000-000000000000}"/>
          </ac:spMkLst>
        </pc:spChg>
      </pc:sldChg>
      <pc:sldChg chg="modSp del mod">
        <pc:chgData name="Twesigye, Gloria" userId="6464a502-8a44-4d67-8fab-8f3aa9495827" providerId="ADAL" clId="{B6C2F6A3-0591-452B-B1FE-D6D4F2CCC42C}" dt="2024-10-16T14:21:43.942" v="130" actId="47"/>
        <pc:sldMkLst>
          <pc:docMk/>
          <pc:sldMk cId="2568893435" sldId="383"/>
        </pc:sldMkLst>
        <pc:spChg chg="mod">
          <ac:chgData name="Twesigye, Gloria" userId="6464a502-8a44-4d67-8fab-8f3aa9495827" providerId="ADAL" clId="{B6C2F6A3-0591-452B-B1FE-D6D4F2CCC42C}" dt="2024-10-16T13:31:47.133" v="61" actId="122"/>
          <ac:spMkLst>
            <pc:docMk/>
            <pc:sldMk cId="2568893435" sldId="383"/>
            <ac:spMk id="2" creationId="{00000000-0000-0000-0000-000000000000}"/>
          </ac:spMkLst>
        </pc:spChg>
      </pc:sldChg>
      <pc:sldChg chg="add del">
        <pc:chgData name="Twesigye, Gloria" userId="6464a502-8a44-4d67-8fab-8f3aa9495827" providerId="ADAL" clId="{B6C2F6A3-0591-452B-B1FE-D6D4F2CCC42C}" dt="2024-10-16T14:03:38.687" v="68"/>
        <pc:sldMkLst>
          <pc:docMk/>
          <pc:sldMk cId="262118179" sldId="384"/>
        </pc:sldMkLst>
      </pc:sldChg>
      <pc:sldChg chg="modSp add mod">
        <pc:chgData name="Twesigye, Gloria" userId="6464a502-8a44-4d67-8fab-8f3aa9495827" providerId="ADAL" clId="{B6C2F6A3-0591-452B-B1FE-D6D4F2CCC42C}" dt="2024-10-16T14:04:33.955" v="72" actId="207"/>
        <pc:sldMkLst>
          <pc:docMk/>
          <pc:sldMk cId="981814161" sldId="384"/>
        </pc:sldMkLst>
        <pc:spChg chg="mod">
          <ac:chgData name="Twesigye, Gloria" userId="6464a502-8a44-4d67-8fab-8f3aa9495827" providerId="ADAL" clId="{B6C2F6A3-0591-452B-B1FE-D6D4F2CCC42C}" dt="2024-10-16T14:04:33.955" v="72" actId="207"/>
          <ac:spMkLst>
            <pc:docMk/>
            <pc:sldMk cId="981814161" sldId="384"/>
            <ac:spMk id="2" creationId="{00000000-0000-0000-0000-000000000000}"/>
          </ac:spMkLst>
        </pc:spChg>
      </pc:sldChg>
      <pc:sldChg chg="add del">
        <pc:chgData name="Twesigye, Gloria" userId="6464a502-8a44-4d67-8fab-8f3aa9495827" providerId="ADAL" clId="{B6C2F6A3-0591-452B-B1FE-D6D4F2CCC42C}" dt="2024-10-16T14:03:35.007" v="66"/>
        <pc:sldMkLst>
          <pc:docMk/>
          <pc:sldMk cId="2108801441" sldId="384"/>
        </pc:sldMkLst>
      </pc:sldChg>
      <pc:sldChg chg="modSp add del mod">
        <pc:chgData name="Twesigye, Gloria" userId="6464a502-8a44-4d67-8fab-8f3aa9495827" providerId="ADAL" clId="{B6C2F6A3-0591-452B-B1FE-D6D4F2CCC42C}" dt="2024-10-16T14:04:48.534" v="74" actId="12"/>
        <pc:sldMkLst>
          <pc:docMk/>
          <pc:sldMk cId="301022969" sldId="385"/>
        </pc:sldMkLst>
        <pc:spChg chg="mod">
          <ac:chgData name="Twesigye, Gloria" userId="6464a502-8a44-4d67-8fab-8f3aa9495827" providerId="ADAL" clId="{B6C2F6A3-0591-452B-B1FE-D6D4F2CCC42C}" dt="2024-10-16T14:04:48.534" v="74" actId="12"/>
          <ac:spMkLst>
            <pc:docMk/>
            <pc:sldMk cId="301022969" sldId="385"/>
            <ac:spMk id="5" creationId="{0AA57B2E-29E4-4E96-83C5-ADA994F7029E}"/>
          </ac:spMkLst>
        </pc:spChg>
      </pc:sldChg>
      <pc:sldChg chg="modSp add del mod">
        <pc:chgData name="Twesigye, Gloria" userId="6464a502-8a44-4d67-8fab-8f3aa9495827" providerId="ADAL" clId="{B6C2F6A3-0591-452B-B1FE-D6D4F2CCC42C}" dt="2024-10-16T14:05:59.511" v="78" actId="255"/>
        <pc:sldMkLst>
          <pc:docMk/>
          <pc:sldMk cId="1741010713" sldId="386"/>
        </pc:sldMkLst>
        <pc:spChg chg="mod">
          <ac:chgData name="Twesigye, Gloria" userId="6464a502-8a44-4d67-8fab-8f3aa9495827" providerId="ADAL" clId="{B6C2F6A3-0591-452B-B1FE-D6D4F2CCC42C}" dt="2024-10-16T14:05:59.511" v="78" actId="255"/>
          <ac:spMkLst>
            <pc:docMk/>
            <pc:sldMk cId="1741010713" sldId="386"/>
            <ac:spMk id="3" creationId="{00000000-0000-0000-0000-000000000000}"/>
          </ac:spMkLst>
        </pc:spChg>
      </pc:sldChg>
      <pc:sldChg chg="modSp add del mod">
        <pc:chgData name="Twesigye, Gloria" userId="6464a502-8a44-4d67-8fab-8f3aa9495827" providerId="ADAL" clId="{B6C2F6A3-0591-452B-B1FE-D6D4F2CCC42C}" dt="2024-10-16T14:15:42.839" v="91" actId="255"/>
        <pc:sldMkLst>
          <pc:docMk/>
          <pc:sldMk cId="3038800880" sldId="425"/>
        </pc:sldMkLst>
        <pc:spChg chg="mod">
          <ac:chgData name="Twesigye, Gloria" userId="6464a502-8a44-4d67-8fab-8f3aa9495827" providerId="ADAL" clId="{B6C2F6A3-0591-452B-B1FE-D6D4F2CCC42C}" dt="2024-10-16T14:15:42.839" v="91" actId="255"/>
          <ac:spMkLst>
            <pc:docMk/>
            <pc:sldMk cId="3038800880" sldId="425"/>
            <ac:spMk id="2" creationId="{00000000-0000-0000-0000-000000000000}"/>
          </ac:spMkLst>
        </pc:spChg>
        <pc:spChg chg="mod">
          <ac:chgData name="Twesigye, Gloria" userId="6464a502-8a44-4d67-8fab-8f3aa9495827" providerId="ADAL" clId="{B6C2F6A3-0591-452B-B1FE-D6D4F2CCC42C}" dt="2024-10-16T14:07:43.755" v="83" actId="12"/>
          <ac:spMkLst>
            <pc:docMk/>
            <pc:sldMk cId="3038800880" sldId="425"/>
            <ac:spMk id="3" creationId="{00000000-0000-0000-0000-000000000000}"/>
          </ac:spMkLst>
        </pc:spChg>
        <pc:spChg chg="mod">
          <ac:chgData name="Twesigye, Gloria" userId="6464a502-8a44-4d67-8fab-8f3aa9495827" providerId="ADAL" clId="{B6C2F6A3-0591-452B-B1FE-D6D4F2CCC42C}" dt="2024-10-16T14:15:42.839" v="91" actId="255"/>
          <ac:spMkLst>
            <pc:docMk/>
            <pc:sldMk cId="3038800880" sldId="425"/>
            <ac:spMk id="4" creationId="{C83A4015-0FA9-4C9E-B3BE-ECD2F5527EBD}"/>
          </ac:spMkLst>
        </pc:spChg>
        <pc:spChg chg="mod">
          <ac:chgData name="Twesigye, Gloria" userId="6464a502-8a44-4d67-8fab-8f3aa9495827" providerId="ADAL" clId="{B6C2F6A3-0591-452B-B1FE-D6D4F2CCC42C}" dt="2024-10-16T14:08:09.989" v="89" actId="179"/>
          <ac:spMkLst>
            <pc:docMk/>
            <pc:sldMk cId="3038800880" sldId="425"/>
            <ac:spMk id="5" creationId="{1A71BB38-4506-41F5-89CC-3387347A3816}"/>
          </ac:spMkLst>
        </pc:spChg>
      </pc:sldChg>
      <pc:sldChg chg="add del">
        <pc:chgData name="Twesigye, Gloria" userId="6464a502-8a44-4d67-8fab-8f3aa9495827" providerId="ADAL" clId="{B6C2F6A3-0591-452B-B1FE-D6D4F2CCC42C}" dt="2024-10-16T14:17:15.792" v="93"/>
        <pc:sldMkLst>
          <pc:docMk/>
          <pc:sldMk cId="1819484601" sldId="426"/>
        </pc:sldMkLst>
      </pc:sldChg>
      <pc:sldChg chg="add del">
        <pc:chgData name="Twesigye, Gloria" userId="6464a502-8a44-4d67-8fab-8f3aa9495827" providerId="ADAL" clId="{B6C2F6A3-0591-452B-B1FE-D6D4F2CCC42C}" dt="2024-10-16T14:17:15.792" v="93"/>
        <pc:sldMkLst>
          <pc:docMk/>
          <pc:sldMk cId="3633913104" sldId="427"/>
        </pc:sldMkLst>
      </pc:sldChg>
      <pc:sldChg chg="add del">
        <pc:chgData name="Twesigye, Gloria" userId="6464a502-8a44-4d67-8fab-8f3aa9495827" providerId="ADAL" clId="{B6C2F6A3-0591-452B-B1FE-D6D4F2CCC42C}" dt="2024-10-16T14:17:15.792" v="93"/>
        <pc:sldMkLst>
          <pc:docMk/>
          <pc:sldMk cId="1922125161" sldId="428"/>
        </pc:sldMkLst>
      </pc:sldChg>
      <pc:sldChg chg="add del">
        <pc:chgData name="Twesigye, Gloria" userId="6464a502-8a44-4d67-8fab-8f3aa9495827" providerId="ADAL" clId="{B6C2F6A3-0591-452B-B1FE-D6D4F2CCC42C}" dt="2024-10-16T14:17:15.792" v="93"/>
        <pc:sldMkLst>
          <pc:docMk/>
          <pc:sldMk cId="3281330175" sldId="429"/>
        </pc:sldMkLst>
      </pc:sldChg>
      <pc:sldMasterChg chg="modSp mod">
        <pc:chgData name="Twesigye, Gloria" userId="6464a502-8a44-4d67-8fab-8f3aa9495827" providerId="ADAL" clId="{B6C2F6A3-0591-452B-B1FE-D6D4F2CCC42C}" dt="2024-10-16T13:07:34.694" v="0" actId="14861"/>
        <pc:sldMasterMkLst>
          <pc:docMk/>
          <pc:sldMasterMk cId="3850865728" sldId="2147483662"/>
        </pc:sldMasterMkLst>
        <pc:spChg chg="mod">
          <ac:chgData name="Twesigye, Gloria" userId="6464a502-8a44-4d67-8fab-8f3aa9495827" providerId="ADAL" clId="{B6C2F6A3-0591-452B-B1FE-D6D4F2CCC42C}" dt="2024-10-16T13:07:34.694" v="0" actId="14861"/>
          <ac:spMkLst>
            <pc:docMk/>
            <pc:sldMasterMk cId="3850865728" sldId="2147483662"/>
            <ac:spMk id="7" creationId="{2139826A-640E-12A1-234F-57C1984C22CC}"/>
          </ac:spMkLst>
        </pc:spChg>
      </pc:sldMasterChg>
      <pc:sldMasterChg chg="modSldLayout">
        <pc:chgData name="Twesigye, Gloria" userId="6464a502-8a44-4d67-8fab-8f3aa9495827" providerId="ADAL" clId="{B6C2F6A3-0591-452B-B1FE-D6D4F2CCC42C}" dt="2024-10-16T14:05:19.928" v="75" actId="122"/>
        <pc:sldMasterMkLst>
          <pc:docMk/>
          <pc:sldMasterMk cId="3984714580" sldId="2147483687"/>
        </pc:sldMasterMkLst>
        <pc:sldLayoutChg chg="modSp">
          <pc:chgData name="Twesigye, Gloria" userId="6464a502-8a44-4d67-8fab-8f3aa9495827" providerId="ADAL" clId="{B6C2F6A3-0591-452B-B1FE-D6D4F2CCC42C}" dt="2024-10-16T14:05:19.928" v="75" actId="122"/>
          <pc:sldLayoutMkLst>
            <pc:docMk/>
            <pc:sldMasterMk cId="3984714580" sldId="2147483687"/>
            <pc:sldLayoutMk cId="746083278" sldId="2147483689"/>
          </pc:sldLayoutMkLst>
          <pc:spChg chg="mod">
            <ac:chgData name="Twesigye, Gloria" userId="6464a502-8a44-4d67-8fab-8f3aa9495827" providerId="ADAL" clId="{B6C2F6A3-0591-452B-B1FE-D6D4F2CCC42C}" dt="2024-10-16T14:05:19.928" v="75" actId="122"/>
            <ac:spMkLst>
              <pc:docMk/>
              <pc:sldMasterMk cId="3984714580" sldId="2147483687"/>
              <pc:sldLayoutMk cId="746083278" sldId="2147483689"/>
              <ac:spMk id="2" creationId="{9A15BC85-DDF8-A1DB-27A3-C24DA3DA5886}"/>
            </ac:spMkLst>
          </pc:spChg>
          <pc:spChg chg="mod">
            <ac:chgData name="Twesigye, Gloria" userId="6464a502-8a44-4d67-8fab-8f3aa9495827" providerId="ADAL" clId="{B6C2F6A3-0591-452B-B1FE-D6D4F2CCC42C}" dt="2024-10-16T13:22:57.957" v="47" actId="113"/>
            <ac:spMkLst>
              <pc:docMk/>
              <pc:sldMasterMk cId="3984714580" sldId="2147483687"/>
              <pc:sldLayoutMk cId="746083278" sldId="2147483689"/>
              <ac:spMk id="3" creationId="{D1377EC6-E606-BCCD-FC01-0168607C70E3}"/>
            </ac:spMkLst>
          </pc:spChg>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11/20/2024</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FB2333-D0FD-441B-8C3A-E8809877C1C9}" type="datetimeFigureOut">
              <a:rPr lang="en-US" smtClean="0"/>
              <a:t>11/20/2024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E0D0A6-21A2-4992-953A-4ACAAFC886D8}" type="slidenum">
              <a:rPr lang="en-US" smtClean="0"/>
              <a:t>‹#›</a:t>
            </a:fld>
            <a:endParaRPr lang="en-US"/>
          </a:p>
        </p:txBody>
      </p:sp>
    </p:spTree>
    <p:extLst>
      <p:ext uri="{BB962C8B-B14F-4D97-AF65-F5344CB8AC3E}">
        <p14:creationId xmlns:p14="http://schemas.microsoft.com/office/powerpoint/2010/main" val="441409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09DEF12-17F0-4E73-B21A-FB747D23FF43}" type="slidenum">
              <a:rPr lang="en-US" smtClean="0"/>
              <a:t>2</a:t>
            </a:fld>
            <a:endParaRPr lang="en-US"/>
          </a:p>
        </p:txBody>
      </p:sp>
    </p:spTree>
    <p:extLst>
      <p:ext uri="{BB962C8B-B14F-4D97-AF65-F5344CB8AC3E}">
        <p14:creationId xmlns:p14="http://schemas.microsoft.com/office/powerpoint/2010/main" val="40474222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09DEF12-17F0-4E73-B21A-FB747D23FF43}" type="slidenum">
              <a:rPr lang="en-US" smtClean="0"/>
              <a:t>11</a:t>
            </a:fld>
            <a:endParaRPr lang="en-US" dirty="0"/>
          </a:p>
        </p:txBody>
      </p:sp>
    </p:spTree>
    <p:extLst>
      <p:ext uri="{BB962C8B-B14F-4D97-AF65-F5344CB8AC3E}">
        <p14:creationId xmlns:p14="http://schemas.microsoft.com/office/powerpoint/2010/main" val="35525985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Please note that all</a:t>
            </a:r>
            <a:r>
              <a:rPr lang="en-US" baseline="0" dirty="0"/>
              <a:t> materials, digital tools and datasets with CDHS data will be made publicly available online within 1 day following the National Seminar. Print materials are available from [implementing agency].</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[Add in implementing agency’s web address if they plan on uploading survey materials to their website.]</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a:t>
            </a:fld>
            <a:endParaRPr lang="en-US"/>
          </a:p>
        </p:txBody>
      </p:sp>
    </p:spTree>
    <p:extLst>
      <p:ext uri="{BB962C8B-B14F-4D97-AF65-F5344CB8AC3E}">
        <p14:creationId xmlns:p14="http://schemas.microsoft.com/office/powerpoint/2010/main" val="109275159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#LesothoDHS</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DA76C9-7A27-BAF3-2F98-34647BD30CB5}"/>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469B670-E04A-5264-7230-C475A45CE8C9}"/>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49D8DBA-BAD1-B18A-1BDA-711AE9A4399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5" name="Footer Placeholder 4">
            <a:extLst>
              <a:ext uri="{FF2B5EF4-FFF2-40B4-BE49-F238E27FC236}">
                <a16:creationId xmlns:a16="http://schemas.microsoft.com/office/drawing/2014/main" id="{E0078F96-793C-33F2-35B0-BA7F629538F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A249A1DA-13B3-07DA-5F9A-2158A81B0CA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0353468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F1FF1C-F77C-76E4-1C5A-EE274FAAD41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C8076B1-9A44-F5A7-9558-1106F56C8B7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A8E19D9-54B4-B8DA-40EE-8EC43F848E25}"/>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5" name="Footer Placeholder 4">
            <a:extLst>
              <a:ext uri="{FF2B5EF4-FFF2-40B4-BE49-F238E27FC236}">
                <a16:creationId xmlns:a16="http://schemas.microsoft.com/office/drawing/2014/main" id="{1CBBBD0B-3FF4-B093-1BEA-0FD03038E63A}"/>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9B3976-21F4-1879-DB7A-4CE44D2267C5}"/>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7547840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2C4C55-0084-447F-2C99-195CCE7CCD7F}"/>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67AB162-56AF-D5AF-4516-C851C75AB1C6}"/>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3953031-49EC-B86D-A066-653EAC8FD02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5" name="Footer Placeholder 4">
            <a:extLst>
              <a:ext uri="{FF2B5EF4-FFF2-40B4-BE49-F238E27FC236}">
                <a16:creationId xmlns:a16="http://schemas.microsoft.com/office/drawing/2014/main" id="{39798E68-CD78-01D1-D075-74B894AD7AF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E0B0710-9279-99BE-D5DF-127B583BD54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342975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B197B8-C2ED-2002-A67A-965A7752FE2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A0ADB89-40A2-AF73-13B0-258B6A6CD55F}"/>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AA66A74-736E-DFD7-DD1D-781C0CBCE059}"/>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8CE6120-F378-3AD9-72F3-8C46CE24A20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6" name="Footer Placeholder 5">
            <a:extLst>
              <a:ext uri="{FF2B5EF4-FFF2-40B4-BE49-F238E27FC236}">
                <a16:creationId xmlns:a16="http://schemas.microsoft.com/office/drawing/2014/main" id="{C39C58BB-AEE1-773A-77F9-85CA602AADD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61B271E1-E2C1-253D-29DF-E2A4B0221903}"/>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5177399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3C257-135B-E508-C598-64596B98237F}"/>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2D616B5-A74D-20C2-32B8-C379DB554D58}"/>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F2A82F2-2582-16D2-F257-8AFCF3EDCEAE}"/>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432F4F5-0A66-9345-A3F2-5C55852F9B85}"/>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5B6AA87-A006-401E-1F1F-9EF44E400328}"/>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D9B0F17-035A-B1C5-F81D-293B2606599E}"/>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8" name="Footer Placeholder 7">
            <a:extLst>
              <a:ext uri="{FF2B5EF4-FFF2-40B4-BE49-F238E27FC236}">
                <a16:creationId xmlns:a16="http://schemas.microsoft.com/office/drawing/2014/main" id="{F157BAC4-B60F-4F77-5A4D-5EEB4CB1EC55}"/>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6EA2ACFA-24EB-EC05-351C-BF2C02AA8D48}"/>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39638771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5E0D12-17B3-7916-DB16-470FFD79963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9DA4D91-31DB-BDE5-F8E1-9B1EC00B041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4" name="Footer Placeholder 3">
            <a:extLst>
              <a:ext uri="{FF2B5EF4-FFF2-40B4-BE49-F238E27FC236}">
                <a16:creationId xmlns:a16="http://schemas.microsoft.com/office/drawing/2014/main" id="{C80B887F-4BF3-FD84-2E38-36873A3E8F6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3D6DCAB8-1728-FE56-5214-000CE3BA81F9}"/>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6680507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6E315CB-4D5D-53FD-2993-A9ED5F2F71EB}"/>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3" name="Footer Placeholder 2">
            <a:extLst>
              <a:ext uri="{FF2B5EF4-FFF2-40B4-BE49-F238E27FC236}">
                <a16:creationId xmlns:a16="http://schemas.microsoft.com/office/drawing/2014/main" id="{87169E37-E77B-95CF-6A79-58DCD77AF6C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9B9CE4FB-AFCF-0374-CB1E-DCB52DAF96DB}"/>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9325473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80E8AC-0B09-9BB7-9FC9-71EBF8E6EF2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2E51708-A630-3969-EA5E-11B12722B6E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A5E1C2E-C926-2AC1-50C0-038B7E8ACF36}"/>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F5EA194-C524-E9D3-427C-16C739CC4C1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6" name="Footer Placeholder 5">
            <a:extLst>
              <a:ext uri="{FF2B5EF4-FFF2-40B4-BE49-F238E27FC236}">
                <a16:creationId xmlns:a16="http://schemas.microsoft.com/office/drawing/2014/main" id="{F81A8C3F-4D7F-00FE-EC81-A3DF6D40237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E9E5873A-3845-CD6D-0D2D-A3A56FD1C79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1983239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74DB66-6007-3D79-EA28-348475B6789D}"/>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5E13B4E-8947-237B-68ED-6F2666937EDB}"/>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0D8C885-CFF3-C20F-5367-8BEB9893D73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0D55447-648F-83E8-344F-6DF35C0647AF}"/>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6" name="Footer Placeholder 5">
            <a:extLst>
              <a:ext uri="{FF2B5EF4-FFF2-40B4-BE49-F238E27FC236}">
                <a16:creationId xmlns:a16="http://schemas.microsoft.com/office/drawing/2014/main" id="{7433A1C7-5A37-C387-D138-8DA7D620B220}"/>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ACD8D2B5-719E-37CF-9B71-10B82CF3DE2E}"/>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2347086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CDC93D-38BF-F5B2-CD8D-55D34648218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4116CF-A06A-4296-E4BD-9DE9269E401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0932B2-B98D-4EDB-6863-5F7050E78C6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5" name="Footer Placeholder 4">
            <a:extLst>
              <a:ext uri="{FF2B5EF4-FFF2-40B4-BE49-F238E27FC236}">
                <a16:creationId xmlns:a16="http://schemas.microsoft.com/office/drawing/2014/main" id="{D8539C7E-5100-C40D-DE26-76CAEF94E0BF}"/>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8C21B97B-5A4C-AD5B-440A-D218D115DC27}"/>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6403448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606928-5F00-E012-9CAC-3AA66BC2DB9C}"/>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DB78F9D-589F-1885-16A3-93A9B6C3CE87}"/>
              </a:ext>
            </a:extLst>
          </p:cNvPr>
          <p:cNvSpPr>
            <a:spLocks noGrp="1"/>
          </p:cNvSpPr>
          <p:nvPr>
            <p:ph type="body" orient="vert" idx="1"/>
          </p:nvPr>
        </p:nvSpPr>
        <p:spPr>
          <a:xfrm>
            <a:off x="628650" y="365125"/>
            <a:ext cx="57626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3D3A18-878C-C03B-3B61-014FFCBB9F8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11/20/2024</a:t>
            </a:fld>
            <a:endParaRPr lang="en-US"/>
          </a:p>
        </p:txBody>
      </p:sp>
      <p:sp>
        <p:nvSpPr>
          <p:cNvPr id="5" name="Footer Placeholder 4">
            <a:extLst>
              <a:ext uri="{FF2B5EF4-FFF2-40B4-BE49-F238E27FC236}">
                <a16:creationId xmlns:a16="http://schemas.microsoft.com/office/drawing/2014/main" id="{0B61B052-2337-BA37-8C0C-B09B5ED9322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179699F-A553-1333-EC78-7D7B4D0F115A}"/>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2444617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lvl1pPr algn="ctr">
              <a:defRPr/>
            </a:lvl1pPr>
          </a:lstStyle>
          <a:p>
            <a:r>
              <a:rPr lang="en-US" dirty="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noAutofit/>
          </a:bodyPr>
          <a:lstStyle>
            <a:lvl1pPr>
              <a:defRPr sz="2800" b="0" i="0"/>
            </a:lvl1pPr>
            <a:lvl2pPr>
              <a:defRPr sz="2800" b="0" i="0"/>
            </a:lvl2pPr>
            <a:lvl3pPr>
              <a:defRPr sz="2800" b="0" i="0"/>
            </a:lvl3pPr>
            <a:lvl4pPr>
              <a:defRPr sz="2800" b="0" i="0"/>
            </a:lvl4pPr>
            <a:lvl5pPr>
              <a:defRPr sz="2800" b="0" i="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11/20/2024</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163683"/>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17406E9-2082-874B-3F4C-EBC432096DA1}"/>
              </a:ext>
            </a:extLst>
          </p:cNvPr>
          <p:cNvSpPr/>
          <p:nvPr userDrawn="1"/>
        </p:nvSpPr>
        <p:spPr>
          <a:xfrm>
            <a:off x="0" y="5434553"/>
            <a:ext cx="9144000" cy="1423447"/>
          </a:xfrm>
          <a:prstGeom prst="rect">
            <a:avLst/>
          </a:prstGeom>
          <a:solidFill>
            <a:srgbClr val="00AA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A group of round buildings with straw roofs&#10;&#10;Description automatically generated">
            <a:extLst>
              <a:ext uri="{FF2B5EF4-FFF2-40B4-BE49-F238E27FC236}">
                <a16:creationId xmlns:a16="http://schemas.microsoft.com/office/drawing/2014/main" id="{A2E83724-AC2A-79C7-7816-C1E59A8FAEBF}"/>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1719803"/>
            <a:ext cx="9144000" cy="3714750"/>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#LesothoDHS</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dirty="0">
                <a:solidFill>
                  <a:schemeClr val="bg1"/>
                </a:solidFill>
                <a:latin typeface="Source Sans Pro" panose="020B0503030403020204" pitchFamily="34" charset="0"/>
                <a:ea typeface="Source Sans Pro" panose="020B0503030403020204" pitchFamily="34" charset="0"/>
              </a:rPr>
              <a:t>2023-24 Lesotho Demographic and Health Survey (LDHS)</a:t>
            </a:r>
          </a:p>
        </p:txBody>
      </p:sp>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15ADF9-723A-C595-80F4-C05B4521E88B}"/>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02FF085-491B-C8AC-99E7-0CBDB23C376E}"/>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59C7DDC3-C254-2524-D6C4-402F6D1EEEFF}"/>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4F28BB36-08C2-41E7-8B17-73289892D41F}" type="slidenum">
              <a:rPr lang="en-US" smtClean="0"/>
              <a:pPr/>
              <a:t>‹#›</a:t>
            </a:fld>
            <a:endParaRPr lang="en-US"/>
          </a:p>
        </p:txBody>
      </p:sp>
    </p:spTree>
    <p:extLst>
      <p:ext uri="{BB962C8B-B14F-4D97-AF65-F5344CB8AC3E}">
        <p14:creationId xmlns:p14="http://schemas.microsoft.com/office/powerpoint/2010/main" val="4158362135"/>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914400" rtl="0" eaLnBrk="1" latinLnBrk="0" hangingPunct="1">
        <a:lnSpc>
          <a:spcPct val="90000"/>
        </a:lnSpc>
        <a:spcBef>
          <a:spcPct val="0"/>
        </a:spcBef>
        <a:buNone/>
        <a:defRPr sz="44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image" Target="../media/image17.png"/><Relationship Id="rId3" Type="http://schemas.openxmlformats.org/officeDocument/2006/relationships/image" Target="../media/image11.jpeg"/><Relationship Id="rId7" Type="http://schemas.openxmlformats.org/officeDocument/2006/relationships/hyperlink" Target="../US%20English/DHSprogram.com" TargetMode="External"/><Relationship Id="rId12" Type="http://schemas.openxmlformats.org/officeDocument/2006/relationships/image" Target="../media/image16.png"/><Relationship Id="rId2" Type="http://schemas.openxmlformats.org/officeDocument/2006/relationships/notesSlide" Target="../notesSlides/notesSlide3.xml"/><Relationship Id="rId1" Type="http://schemas.openxmlformats.org/officeDocument/2006/relationships/slideLayout" Target="../slideLayouts/slideLayout3.xml"/><Relationship Id="rId6" Type="http://schemas.openxmlformats.org/officeDocument/2006/relationships/hyperlink" Target="../US%20English/API.DHSprogram.com" TargetMode="External"/><Relationship Id="rId11" Type="http://schemas.openxmlformats.org/officeDocument/2006/relationships/image" Target="../media/image15.png"/><Relationship Id="rId5" Type="http://schemas.openxmlformats.org/officeDocument/2006/relationships/hyperlink" Target="../US%20English/statcompiler.com" TargetMode="External"/><Relationship Id="rId10" Type="http://schemas.openxmlformats.org/officeDocument/2006/relationships/hyperlink" Target="https://dhsprogram.com/data/Mobile-App.cfm" TargetMode="External"/><Relationship Id="rId4" Type="http://schemas.openxmlformats.org/officeDocument/2006/relationships/image" Target="../media/image12.png"/><Relationship Id="rId9" Type="http://schemas.openxmlformats.org/officeDocument/2006/relationships/image" Target="../media/image14.jpeg"/></Relationships>
</file>

<file path=ppt/slides/_rels/slide17.xml.rels><?xml version="1.0" encoding="UTF-8" standalone="yes"?>
<Relationships xmlns="http://schemas.openxmlformats.org/package/2006/relationships"><Relationship Id="rId8" Type="http://schemas.openxmlformats.org/officeDocument/2006/relationships/hyperlink" Target="https://github.com/DHSProgram" TargetMode="External"/><Relationship Id="rId13" Type="http://schemas.openxmlformats.org/officeDocument/2006/relationships/image" Target="../media/image23.png"/><Relationship Id="rId18" Type="http://schemas.openxmlformats.org/officeDocument/2006/relationships/hyperlink" Target="https://spatialdata.dhsprogram.com/home/" TargetMode="External"/><Relationship Id="rId3" Type="http://schemas.openxmlformats.org/officeDocument/2006/relationships/hyperlink" Target="https://blog.dhsprogram.com/" TargetMode="External"/><Relationship Id="rId7" Type="http://schemas.openxmlformats.org/officeDocument/2006/relationships/hyperlink" Target="https://userforum.dhsprogram.com/" TargetMode="External"/><Relationship Id="rId12" Type="http://schemas.openxmlformats.org/officeDocument/2006/relationships/hyperlink" Target="https://www.facebook.com/DHSprogram" TargetMode="External"/><Relationship Id="rId17" Type="http://schemas.openxmlformats.org/officeDocument/2006/relationships/image" Target="../media/image25.png"/><Relationship Id="rId2" Type="http://schemas.openxmlformats.org/officeDocument/2006/relationships/image" Target="../media/image18.png"/><Relationship Id="rId16" Type="http://schemas.openxmlformats.org/officeDocument/2006/relationships/hyperlink" Target="https://twitter.com/DHSprogram" TargetMode="External"/><Relationship Id="rId1" Type="http://schemas.openxmlformats.org/officeDocument/2006/relationships/slideLayout" Target="../slideLayouts/slideLayout3.xml"/><Relationship Id="rId6" Type="http://schemas.openxmlformats.org/officeDocument/2006/relationships/image" Target="../media/image19.png"/><Relationship Id="rId11" Type="http://schemas.openxmlformats.org/officeDocument/2006/relationships/image" Target="../media/image22.png"/><Relationship Id="rId5" Type="http://schemas.openxmlformats.org/officeDocument/2006/relationships/hyperlink" Target="https://www.youtube.com/@DHSprogram" TargetMode="External"/><Relationship Id="rId15" Type="http://schemas.openxmlformats.org/officeDocument/2006/relationships/image" Target="../media/image24.png"/><Relationship Id="rId10" Type="http://schemas.openxmlformats.org/officeDocument/2006/relationships/image" Target="../media/image21.png"/><Relationship Id="rId4" Type="http://schemas.openxmlformats.org/officeDocument/2006/relationships/hyperlink" Target="https://learning.dhsprogram.com/" TargetMode="External"/><Relationship Id="rId9" Type="http://schemas.openxmlformats.org/officeDocument/2006/relationships/image" Target="../media/image20.png"/><Relationship Id="rId14" Type="http://schemas.openxmlformats.org/officeDocument/2006/relationships/hyperlink" Target="https://www.linkedin.com/company/dhs-program/" TargetMode="External"/></Relationships>
</file>

<file path=ppt/slides/_rels/slide2.xml.rels><?xml version="1.0" encoding="UTF-8" standalone="yes"?>
<Relationships xmlns="http://schemas.openxmlformats.org/package/2006/relationships"><Relationship Id="rId8" Type="http://schemas.openxmlformats.org/officeDocument/2006/relationships/image" Target="../media/image7.jpg"/><Relationship Id="rId3" Type="http://schemas.openxmlformats.org/officeDocument/2006/relationships/image" Target="../media/image2.png"/><Relationship Id="rId7" Type="http://schemas.openxmlformats.org/officeDocument/2006/relationships/image" Target="../media/image6.jpg"/><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5.jpg"/><Relationship Id="rId11" Type="http://schemas.openxmlformats.org/officeDocument/2006/relationships/image" Target="../media/image10.png"/><Relationship Id="rId5" Type="http://schemas.openxmlformats.org/officeDocument/2006/relationships/image" Target="../media/image4.jpg"/><Relationship Id="rId10" Type="http://schemas.openxmlformats.org/officeDocument/2006/relationships/image" Target="../media/image9.png"/><Relationship Id="rId4" Type="http://schemas.openxmlformats.org/officeDocument/2006/relationships/image" Target="../media/image3.jpg"/><Relationship Id="rId9" Type="http://schemas.openxmlformats.org/officeDocument/2006/relationships/image" Target="../media/image8.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4842"/>
            <a:ext cx="9144000" cy="654909"/>
          </a:xfrm>
          <a:prstGeom prst="rect">
            <a:avLst/>
          </a:prstGeom>
        </p:spPr>
        <p:txBody>
          <a:bodyPr/>
          <a:lstStyle/>
          <a:p>
            <a:r>
              <a:rPr lang="en-GB" dirty="0"/>
              <a:t>Introduction</a:t>
            </a:r>
            <a:r>
              <a:rPr lang="en-US" dirty="0"/>
              <a:t> and Methodology</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a:t>Man’s Questionnaire</a:t>
            </a:r>
          </a:p>
        </p:txBody>
      </p:sp>
      <p:sp>
        <p:nvSpPr>
          <p:cNvPr id="3" name="Content Placeholder 2"/>
          <p:cNvSpPr>
            <a:spLocks noGrp="1"/>
          </p:cNvSpPr>
          <p:nvPr>
            <p:ph idx="1"/>
          </p:nvPr>
        </p:nvSpPr>
        <p:spPr>
          <a:xfrm>
            <a:off x="448235" y="1094975"/>
            <a:ext cx="8247529" cy="5262282"/>
          </a:xfrm>
        </p:spPr>
        <p:txBody>
          <a:bodyPr>
            <a:noAutofit/>
          </a:bodyPr>
          <a:lstStyle/>
          <a:p>
            <a:pPr marL="457200" lvl="0" indent="-457200">
              <a:buFont typeface="Arial" panose="020B0604020202020204" pitchFamily="34" charset="0"/>
              <a:buChar char="•"/>
            </a:pPr>
            <a:r>
              <a:rPr lang="en-US" sz="2400" noProof="0" dirty="0"/>
              <a:t>Background characteristics</a:t>
            </a:r>
          </a:p>
          <a:p>
            <a:pPr marL="457200" lvl="0" indent="-457200">
              <a:buFont typeface="Arial" panose="020B0604020202020204" pitchFamily="34" charset="0"/>
              <a:buChar char="•"/>
            </a:pPr>
            <a:r>
              <a:rPr lang="en-US" sz="2400" noProof="0" dirty="0"/>
              <a:t>Reproduction</a:t>
            </a:r>
          </a:p>
          <a:p>
            <a:pPr marL="457200" lvl="0" indent="-457200">
              <a:buFont typeface="Arial" panose="020B0604020202020204" pitchFamily="34" charset="0"/>
              <a:buChar char="•"/>
            </a:pPr>
            <a:r>
              <a:rPr lang="en-US" sz="2400" noProof="0" dirty="0"/>
              <a:t>Family planning</a:t>
            </a:r>
          </a:p>
          <a:p>
            <a:pPr marL="457200" lvl="0" indent="-457200">
              <a:buFont typeface="Arial" panose="020B0604020202020204" pitchFamily="34" charset="0"/>
              <a:buChar char="•"/>
            </a:pPr>
            <a:r>
              <a:rPr lang="en-US" sz="2400" noProof="0" dirty="0"/>
              <a:t>Marriage and sexual activity</a:t>
            </a:r>
          </a:p>
          <a:p>
            <a:pPr marL="457200" lvl="0" indent="-457200">
              <a:buFont typeface="Arial" panose="020B0604020202020204" pitchFamily="34" charset="0"/>
              <a:buChar char="•"/>
            </a:pPr>
            <a:r>
              <a:rPr lang="en-US" sz="2400" noProof="0" dirty="0"/>
              <a:t>Fertility preferences</a:t>
            </a:r>
          </a:p>
          <a:p>
            <a:pPr marL="457200" lvl="0" indent="-457200">
              <a:buFont typeface="Arial" panose="020B0604020202020204" pitchFamily="34" charset="0"/>
              <a:buChar char="•"/>
            </a:pPr>
            <a:r>
              <a:rPr lang="en-US" sz="2400" noProof="0" dirty="0"/>
              <a:t>Employment</a:t>
            </a:r>
          </a:p>
          <a:p>
            <a:pPr marL="457200" lvl="0" indent="-457200">
              <a:buFont typeface="Arial" panose="020B0604020202020204" pitchFamily="34" charset="0"/>
              <a:buChar char="•"/>
            </a:pPr>
            <a:r>
              <a:rPr lang="en-US" sz="2400" noProof="0" dirty="0"/>
              <a:t>HIV/AIDS and other STIs</a:t>
            </a:r>
          </a:p>
          <a:p>
            <a:pPr marL="457200" lvl="0" indent="-457200">
              <a:buFont typeface="Arial" panose="020B0604020202020204" pitchFamily="34" charset="0"/>
              <a:buChar char="•"/>
            </a:pPr>
            <a:r>
              <a:rPr lang="en-US" sz="2400" noProof="0" dirty="0"/>
              <a:t>Other adult health issues</a:t>
            </a:r>
          </a:p>
          <a:p>
            <a:pPr marL="457200" lvl="0" indent="-457200">
              <a:buFont typeface="Arial" panose="020B0604020202020204" pitchFamily="34" charset="0"/>
              <a:buChar char="•"/>
            </a:pPr>
            <a:r>
              <a:rPr lang="en-US" sz="2400" dirty="0"/>
              <a:t>Adult and maternal mortality</a:t>
            </a:r>
          </a:p>
          <a:p>
            <a:pPr marL="457200" indent="-457200">
              <a:buFont typeface="Arial" panose="020B0604020202020204" pitchFamily="34" charset="0"/>
              <a:buChar char="•"/>
            </a:pPr>
            <a:r>
              <a:rPr lang="en-US" sz="2400" noProof="0" dirty="0"/>
              <a:t>Mental health and well-being</a:t>
            </a:r>
            <a:endParaRPr lang="en-US" sz="2400" dirty="0"/>
          </a:p>
          <a:p>
            <a:pPr marL="457200" lvl="0" indent="-457200">
              <a:buFont typeface="Arial" panose="020B0604020202020204" pitchFamily="34" charset="0"/>
              <a:buChar char="•"/>
            </a:pPr>
            <a:r>
              <a:rPr lang="en-US" sz="2400" noProof="0" dirty="0"/>
              <a:t>Identify individuals for anthropometry and biomarkers</a:t>
            </a:r>
          </a:p>
        </p:txBody>
      </p:sp>
    </p:spTree>
    <p:extLst>
      <p:ext uri="{BB962C8B-B14F-4D97-AF65-F5344CB8AC3E}">
        <p14:creationId xmlns:p14="http://schemas.microsoft.com/office/powerpoint/2010/main" val="174101071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28650" y="922789"/>
            <a:ext cx="7886700" cy="5755412"/>
          </a:xfrm>
        </p:spPr>
        <p:txBody>
          <a:bodyPr>
            <a:normAutofit fontScale="85000" lnSpcReduction="20000"/>
          </a:bodyPr>
          <a:lstStyle/>
          <a:p>
            <a:pPr marL="0" indent="0">
              <a:lnSpc>
                <a:spcPct val="100000"/>
              </a:lnSpc>
              <a:spcBef>
                <a:spcPts val="0"/>
              </a:spcBef>
              <a:spcAft>
                <a:spcPts val="600"/>
              </a:spcAft>
              <a:buNone/>
            </a:pPr>
            <a:r>
              <a:rPr lang="en-US" sz="2800" b="1" dirty="0">
                <a:solidFill>
                  <a:schemeClr val="accent1"/>
                </a:solidFill>
              </a:rPr>
              <a:t>Height and weight measurements</a:t>
            </a:r>
            <a:r>
              <a:rPr lang="en-US" sz="2800" b="1" noProof="0" dirty="0">
                <a:solidFill>
                  <a:schemeClr val="accent1"/>
                </a:solidFill>
              </a:rPr>
              <a:t>: (in households selected for the Man’s Questionnaire)</a:t>
            </a:r>
          </a:p>
          <a:p>
            <a:pPr marL="457200" indent="-457200">
              <a:lnSpc>
                <a:spcPct val="100000"/>
              </a:lnSpc>
              <a:spcBef>
                <a:spcPts val="0"/>
              </a:spcBef>
              <a:spcAft>
                <a:spcPts val="600"/>
              </a:spcAft>
              <a:buFont typeface="Arial" panose="020B0604020202020204" pitchFamily="34" charset="0"/>
              <a:buChar char="•"/>
            </a:pPr>
            <a:r>
              <a:rPr lang="en-US" sz="2800" noProof="0" dirty="0"/>
              <a:t>Children under 5</a:t>
            </a:r>
          </a:p>
          <a:p>
            <a:pPr marL="457200" indent="-457200">
              <a:lnSpc>
                <a:spcPct val="100000"/>
              </a:lnSpc>
              <a:spcBef>
                <a:spcPts val="0"/>
              </a:spcBef>
              <a:spcAft>
                <a:spcPts val="600"/>
              </a:spcAft>
              <a:buFont typeface="Arial" panose="020B0604020202020204" pitchFamily="34" charset="0"/>
              <a:buChar char="•"/>
            </a:pPr>
            <a:r>
              <a:rPr lang="en-US" sz="2800" noProof="0" dirty="0"/>
              <a:t>Women age 15-49</a:t>
            </a:r>
          </a:p>
          <a:p>
            <a:pPr marL="457200" indent="-457200">
              <a:lnSpc>
                <a:spcPct val="100000"/>
              </a:lnSpc>
              <a:spcBef>
                <a:spcPts val="0"/>
              </a:spcBef>
              <a:spcAft>
                <a:spcPts val="600"/>
              </a:spcAft>
              <a:buFont typeface="Arial" panose="020B0604020202020204" pitchFamily="34" charset="0"/>
              <a:buChar char="•"/>
            </a:pPr>
            <a:r>
              <a:rPr lang="en-US" sz="2800" dirty="0"/>
              <a:t>Men age 15-59</a:t>
            </a:r>
          </a:p>
          <a:p>
            <a:pPr marL="0" indent="0">
              <a:lnSpc>
                <a:spcPct val="100000"/>
              </a:lnSpc>
              <a:spcBef>
                <a:spcPts val="0"/>
              </a:spcBef>
              <a:spcAft>
                <a:spcPts val="600"/>
              </a:spcAft>
              <a:buNone/>
            </a:pPr>
            <a:r>
              <a:rPr lang="en-US" sz="2800" b="1" noProof="0" dirty="0" err="1">
                <a:solidFill>
                  <a:schemeClr val="accent1"/>
                </a:solidFill>
              </a:rPr>
              <a:t>Anaemia</a:t>
            </a:r>
            <a:endParaRPr lang="en-US" sz="2800" b="1" noProof="0" dirty="0">
              <a:solidFill>
                <a:schemeClr val="accent1"/>
              </a:solidFill>
            </a:endParaRPr>
          </a:p>
          <a:p>
            <a:pPr marL="457200" indent="-457200">
              <a:lnSpc>
                <a:spcPct val="100000"/>
              </a:lnSpc>
              <a:spcBef>
                <a:spcPts val="0"/>
              </a:spcBef>
              <a:spcAft>
                <a:spcPts val="600"/>
              </a:spcAft>
              <a:buFont typeface="Arial" panose="020B0604020202020204" pitchFamily="34" charset="0"/>
              <a:buChar char="•"/>
            </a:pPr>
            <a:r>
              <a:rPr lang="en-US" sz="2800" noProof="0" dirty="0"/>
              <a:t>Children under 5</a:t>
            </a:r>
          </a:p>
          <a:p>
            <a:pPr marL="457200" indent="-457200">
              <a:lnSpc>
                <a:spcPct val="100000"/>
              </a:lnSpc>
              <a:spcBef>
                <a:spcPts val="0"/>
              </a:spcBef>
              <a:spcAft>
                <a:spcPts val="600"/>
              </a:spcAft>
              <a:buFont typeface="Arial" panose="020B0604020202020204" pitchFamily="34" charset="0"/>
              <a:buChar char="•"/>
            </a:pPr>
            <a:r>
              <a:rPr lang="en-US" sz="2800" noProof="0" dirty="0"/>
              <a:t>Women age 15-49</a:t>
            </a:r>
          </a:p>
          <a:p>
            <a:pPr marL="457200" indent="-457200">
              <a:lnSpc>
                <a:spcPct val="100000"/>
              </a:lnSpc>
              <a:spcBef>
                <a:spcPts val="0"/>
              </a:spcBef>
              <a:spcAft>
                <a:spcPts val="600"/>
              </a:spcAft>
              <a:buFont typeface="Arial" panose="020B0604020202020204" pitchFamily="34" charset="0"/>
              <a:buChar char="•"/>
            </a:pPr>
            <a:r>
              <a:rPr lang="en-US" sz="2800" dirty="0"/>
              <a:t>Men age 15-59</a:t>
            </a:r>
          </a:p>
          <a:p>
            <a:pPr marL="0" indent="0">
              <a:lnSpc>
                <a:spcPct val="100000"/>
              </a:lnSpc>
              <a:spcBef>
                <a:spcPts val="0"/>
              </a:spcBef>
              <a:spcAft>
                <a:spcPts val="600"/>
              </a:spcAft>
              <a:buNone/>
            </a:pPr>
            <a:r>
              <a:rPr lang="en-US" sz="2800" b="1" noProof="0" dirty="0">
                <a:solidFill>
                  <a:schemeClr val="accent1"/>
                </a:solidFill>
              </a:rPr>
              <a:t>HbA1c</a:t>
            </a:r>
          </a:p>
          <a:p>
            <a:pPr marL="457200" indent="-457200">
              <a:lnSpc>
                <a:spcPct val="100000"/>
              </a:lnSpc>
              <a:spcBef>
                <a:spcPts val="0"/>
              </a:spcBef>
              <a:spcAft>
                <a:spcPts val="600"/>
              </a:spcAft>
              <a:buFont typeface="Arial" panose="020B0604020202020204" pitchFamily="34" charset="0"/>
              <a:buChar char="•"/>
            </a:pPr>
            <a:r>
              <a:rPr lang="en-US" sz="2800" noProof="0" dirty="0"/>
              <a:t>Women age 15-49</a:t>
            </a:r>
          </a:p>
          <a:p>
            <a:pPr marL="457200" indent="-457200">
              <a:lnSpc>
                <a:spcPct val="100000"/>
              </a:lnSpc>
              <a:spcBef>
                <a:spcPts val="0"/>
              </a:spcBef>
              <a:spcAft>
                <a:spcPts val="600"/>
              </a:spcAft>
              <a:buFont typeface="Arial" panose="020B0604020202020204" pitchFamily="34" charset="0"/>
              <a:buChar char="•"/>
            </a:pPr>
            <a:r>
              <a:rPr lang="en-US" sz="2800" dirty="0"/>
              <a:t>Men age 15-59</a:t>
            </a:r>
          </a:p>
          <a:p>
            <a:pPr marL="0" indent="0">
              <a:lnSpc>
                <a:spcPct val="100000"/>
              </a:lnSpc>
              <a:spcBef>
                <a:spcPts val="0"/>
              </a:spcBef>
              <a:spcAft>
                <a:spcPts val="600"/>
              </a:spcAft>
              <a:buNone/>
            </a:pPr>
            <a:r>
              <a:rPr lang="en-US" sz="2800" b="1" dirty="0">
                <a:solidFill>
                  <a:schemeClr val="accent1"/>
                </a:solidFill>
              </a:rPr>
              <a:t>B</a:t>
            </a:r>
            <a:r>
              <a:rPr lang="en-US" sz="2800" b="1" noProof="0" dirty="0" err="1">
                <a:solidFill>
                  <a:schemeClr val="accent1"/>
                </a:solidFill>
              </a:rPr>
              <a:t>lood</a:t>
            </a:r>
            <a:r>
              <a:rPr lang="en-US" sz="2800" b="1" noProof="0" dirty="0">
                <a:solidFill>
                  <a:schemeClr val="accent1"/>
                </a:solidFill>
              </a:rPr>
              <a:t> pressure</a:t>
            </a:r>
          </a:p>
          <a:p>
            <a:pPr marL="457200" indent="-457200">
              <a:lnSpc>
                <a:spcPct val="100000"/>
              </a:lnSpc>
              <a:spcBef>
                <a:spcPts val="0"/>
              </a:spcBef>
              <a:spcAft>
                <a:spcPts val="600"/>
              </a:spcAft>
              <a:buFont typeface="Arial" panose="020B0604020202020204" pitchFamily="34" charset="0"/>
              <a:buChar char="•"/>
            </a:pPr>
            <a:r>
              <a:rPr lang="en-US" sz="2800" noProof="0" dirty="0"/>
              <a:t>Women age 15-49</a:t>
            </a:r>
          </a:p>
          <a:p>
            <a:pPr marL="457200" indent="-457200">
              <a:lnSpc>
                <a:spcPct val="100000"/>
              </a:lnSpc>
              <a:spcBef>
                <a:spcPts val="0"/>
              </a:spcBef>
              <a:spcAft>
                <a:spcPts val="600"/>
              </a:spcAft>
              <a:buFont typeface="Arial" panose="020B0604020202020204" pitchFamily="34" charset="0"/>
              <a:buChar char="•"/>
            </a:pPr>
            <a:r>
              <a:rPr lang="en-US" sz="2800" dirty="0"/>
              <a:t>Men age 15-59</a:t>
            </a:r>
          </a:p>
        </p:txBody>
      </p:sp>
      <p:sp>
        <p:nvSpPr>
          <p:cNvPr id="4" name="Title 1">
            <a:extLst>
              <a:ext uri="{FF2B5EF4-FFF2-40B4-BE49-F238E27FC236}">
                <a16:creationId xmlns:a16="http://schemas.microsoft.com/office/drawing/2014/main" id="{8724E387-A8E5-49CB-9206-D83B53930454}"/>
              </a:ext>
            </a:extLst>
          </p:cNvPr>
          <p:cNvSpPr txBox="1">
            <a:spLocks/>
          </p:cNvSpPr>
          <p:nvPr/>
        </p:nvSpPr>
        <p:spPr>
          <a:xfrm>
            <a:off x="0" y="0"/>
            <a:ext cx="9144000" cy="922789"/>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000" kern="1200">
                <a:solidFill>
                  <a:schemeClr val="tx1"/>
                </a:solidFill>
                <a:latin typeface="+mn-lt"/>
                <a:ea typeface="+mj-ea"/>
                <a:cs typeface="+mj-cs"/>
              </a:defRPr>
            </a:lvl1pPr>
          </a:lstStyle>
          <a:p>
            <a:r>
              <a:rPr lang="en-US" dirty="0"/>
              <a:t>Biomarkers</a:t>
            </a:r>
          </a:p>
        </p:txBody>
      </p:sp>
    </p:spTree>
    <p:extLst>
      <p:ext uri="{BB962C8B-B14F-4D97-AF65-F5344CB8AC3E}">
        <p14:creationId xmlns:p14="http://schemas.microsoft.com/office/powerpoint/2010/main" val="86386820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noProof="0" dirty="0"/>
              <a:t>Biomarker Questionnaire</a:t>
            </a:r>
            <a:endParaRPr lang="en-US" b="1" noProof="0" dirty="0">
              <a:solidFill>
                <a:schemeClr val="accent1"/>
              </a:solidFill>
              <a:cs typeface="Calibri" panose="020F0502020204030204"/>
            </a:endParaRPr>
          </a:p>
        </p:txBody>
      </p:sp>
      <p:sp>
        <p:nvSpPr>
          <p:cNvPr id="3" name="Content Placeholder 2"/>
          <p:cNvSpPr>
            <a:spLocks noGrp="1"/>
          </p:cNvSpPr>
          <p:nvPr>
            <p:ph idx="1"/>
          </p:nvPr>
        </p:nvSpPr>
        <p:spPr>
          <a:xfrm>
            <a:off x="448904" y="1606858"/>
            <a:ext cx="8256233" cy="944909"/>
          </a:xfrm>
        </p:spPr>
        <p:txBody>
          <a:bodyPr>
            <a:normAutofit/>
          </a:bodyPr>
          <a:lstStyle/>
          <a:p>
            <a:pPr marL="457200" indent="-457200">
              <a:spcBef>
                <a:spcPts val="0"/>
              </a:spcBef>
              <a:spcAft>
                <a:spcPts val="1800"/>
              </a:spcAft>
              <a:buFont typeface="Arial" panose="020B0604020202020204" pitchFamily="34" charset="0"/>
              <a:buChar char="•"/>
            </a:pPr>
            <a:r>
              <a:rPr lang="en-US" noProof="0" dirty="0"/>
              <a:t>Records the results of anthropometry measurements for women, men, and children</a:t>
            </a:r>
          </a:p>
        </p:txBody>
      </p:sp>
      <p:sp>
        <p:nvSpPr>
          <p:cNvPr id="4" name="Title 1">
            <a:extLst>
              <a:ext uri="{FF2B5EF4-FFF2-40B4-BE49-F238E27FC236}">
                <a16:creationId xmlns:a16="http://schemas.microsoft.com/office/drawing/2014/main" id="{C83A4015-0FA9-4C9E-B3BE-ECD2F5527EBD}"/>
              </a:ext>
            </a:extLst>
          </p:cNvPr>
          <p:cNvSpPr>
            <a:spLocks noGrp="1"/>
          </p:cNvSpPr>
          <p:nvPr/>
        </p:nvSpPr>
        <p:spPr>
          <a:xfrm>
            <a:off x="19103" y="2394251"/>
            <a:ext cx="9144000" cy="1325563"/>
          </a:xfrm>
          <a:prstGeom prst="rect">
            <a:avLst/>
          </a:prstGeom>
        </p:spPr>
        <p:txBody>
          <a:bodyPr vert="horz" lIns="91440" tIns="45720" rIns="91440" bIns="45720" rtlCol="0" anchor="ctr">
            <a:normAutofit/>
          </a:bodyPr>
          <a:lstStyle>
            <a:lvl1pPr algn="ctr" defTabSz="914400" rtl="0" eaLnBrk="1" latinLnBrk="0" hangingPunct="1">
              <a:lnSpc>
                <a:spcPct val="90000"/>
              </a:lnSpc>
              <a:spcBef>
                <a:spcPct val="0"/>
              </a:spcBef>
              <a:buNone/>
              <a:defRPr sz="4000" kern="1200">
                <a:solidFill>
                  <a:schemeClr val="tx1"/>
                </a:solidFill>
                <a:latin typeface="+mn-lt"/>
                <a:ea typeface="+mj-ea"/>
                <a:cs typeface="+mj-cs"/>
              </a:defRPr>
            </a:lvl1pPr>
          </a:lstStyle>
          <a:p>
            <a:r>
              <a:rPr lang="en-US" sz="3600" dirty="0">
                <a:latin typeface="Source Sans Pro" panose="020B0503030403020204" pitchFamily="34" charset="0"/>
                <a:ea typeface="Source Sans Pro" panose="020B0503030403020204" pitchFamily="34" charset="0"/>
              </a:rPr>
              <a:t>Fieldworker Questionnaire</a:t>
            </a:r>
            <a:endParaRPr lang="en-US" sz="3600" b="1" dirty="0">
              <a:solidFill>
                <a:schemeClr val="accent1"/>
              </a:solidFill>
              <a:latin typeface="Source Sans Pro" panose="020B0503030403020204" pitchFamily="34" charset="0"/>
              <a:ea typeface="Source Sans Pro" panose="020B0503030403020204" pitchFamily="34" charset="0"/>
            </a:endParaRPr>
          </a:p>
        </p:txBody>
      </p:sp>
      <p:sp>
        <p:nvSpPr>
          <p:cNvPr id="5" name="Content Placeholder 2">
            <a:extLst>
              <a:ext uri="{FF2B5EF4-FFF2-40B4-BE49-F238E27FC236}">
                <a16:creationId xmlns:a16="http://schemas.microsoft.com/office/drawing/2014/main" id="{1A71BB38-4506-41F5-89CC-3387347A3816}"/>
              </a:ext>
            </a:extLst>
          </p:cNvPr>
          <p:cNvSpPr>
            <a:spLocks noGrp="1"/>
          </p:cNvSpPr>
          <p:nvPr/>
        </p:nvSpPr>
        <p:spPr>
          <a:xfrm>
            <a:off x="519908" y="3719814"/>
            <a:ext cx="8256233" cy="2218446"/>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spcBef>
                <a:spcPts val="0"/>
              </a:spcBef>
              <a:spcAft>
                <a:spcPts val="1800"/>
              </a:spcAft>
              <a:tabLst>
                <a:tab pos="401638" algn="l"/>
              </a:tabLst>
            </a:pPr>
            <a:r>
              <a:rPr lang="en-US" dirty="0">
                <a:effectLst/>
                <a:latin typeface="Source Sans Pro" panose="020B0503030403020204" pitchFamily="34" charset="0"/>
                <a:ea typeface="Source Sans Pro" panose="020B0503030403020204" pitchFamily="34" charset="0"/>
              </a:rPr>
              <a:t>Records interviewers’ background characteristics, used for data quality analysis</a:t>
            </a:r>
          </a:p>
        </p:txBody>
      </p:sp>
    </p:spTree>
    <p:extLst>
      <p:ext uri="{BB962C8B-B14F-4D97-AF65-F5344CB8AC3E}">
        <p14:creationId xmlns:p14="http://schemas.microsoft.com/office/powerpoint/2010/main" val="303880088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Pretest and Main Survey Training</a:t>
            </a:r>
            <a:endParaRPr lang="en-US" noProof="0" dirty="0"/>
          </a:p>
        </p:txBody>
      </p:sp>
      <p:sp>
        <p:nvSpPr>
          <p:cNvPr id="3" name="Content Placeholder 2"/>
          <p:cNvSpPr>
            <a:spLocks noGrp="1"/>
          </p:cNvSpPr>
          <p:nvPr>
            <p:ph idx="1"/>
          </p:nvPr>
        </p:nvSpPr>
        <p:spPr>
          <a:xfrm>
            <a:off x="448235" y="1247375"/>
            <a:ext cx="8247529" cy="5262282"/>
          </a:xfrm>
        </p:spPr>
        <p:txBody>
          <a:bodyPr>
            <a:normAutofit/>
          </a:bodyPr>
          <a:lstStyle/>
          <a:p>
            <a:pPr marL="0" indent="0">
              <a:spcBef>
                <a:spcPts val="0"/>
              </a:spcBef>
              <a:spcAft>
                <a:spcPts val="1800"/>
              </a:spcAft>
              <a:buNone/>
            </a:pPr>
            <a:r>
              <a:rPr lang="en-US" b="1" noProof="0" dirty="0">
                <a:solidFill>
                  <a:schemeClr val="accent1"/>
                </a:solidFill>
              </a:rPr>
              <a:t>Pretest:</a:t>
            </a:r>
          </a:p>
          <a:p>
            <a:pPr marL="457200" indent="-457200">
              <a:spcBef>
                <a:spcPts val="0"/>
              </a:spcBef>
              <a:spcAft>
                <a:spcPts val="1800"/>
              </a:spcAft>
              <a:buFont typeface="Arial" panose="020B0604020202020204" pitchFamily="34" charset="0"/>
              <a:buChar char="•"/>
            </a:pPr>
            <a:r>
              <a:rPr lang="en-US" noProof="0" dirty="0"/>
              <a:t>Training from 28 August to 12 September 2023 with 13 women and 17 men trainees</a:t>
            </a:r>
          </a:p>
          <a:p>
            <a:pPr marL="457200" indent="-457200">
              <a:spcBef>
                <a:spcPts val="0"/>
              </a:spcBef>
              <a:spcAft>
                <a:spcPts val="1800"/>
              </a:spcAft>
              <a:buFont typeface="Arial" panose="020B0604020202020204" pitchFamily="34" charset="0"/>
              <a:buChar char="•"/>
            </a:pPr>
            <a:r>
              <a:rPr lang="en-US" dirty="0"/>
              <a:t>2-day fieldwork practice in Berea district </a:t>
            </a:r>
            <a:endParaRPr lang="en-US" noProof="0" dirty="0"/>
          </a:p>
          <a:p>
            <a:pPr marL="0" indent="0">
              <a:spcBef>
                <a:spcPts val="0"/>
              </a:spcBef>
              <a:spcAft>
                <a:spcPts val="1800"/>
              </a:spcAft>
              <a:buNone/>
            </a:pPr>
            <a:r>
              <a:rPr lang="en-US" b="1" noProof="0" dirty="0">
                <a:solidFill>
                  <a:schemeClr val="accent1"/>
                </a:solidFill>
              </a:rPr>
              <a:t>Main Training:</a:t>
            </a:r>
          </a:p>
          <a:p>
            <a:pPr marL="457200" indent="-457200">
              <a:spcBef>
                <a:spcPts val="0"/>
              </a:spcBef>
              <a:spcAft>
                <a:spcPts val="1800"/>
              </a:spcAft>
              <a:buFont typeface="Arial" panose="020B0604020202020204" pitchFamily="34" charset="0"/>
              <a:buChar char="•"/>
            </a:pPr>
            <a:r>
              <a:rPr lang="en-US" noProof="0" dirty="0"/>
              <a:t>Training from 26 October to 24 November 2023 with 100 fieldworkers</a:t>
            </a:r>
          </a:p>
          <a:p>
            <a:pPr marL="457200" indent="-457200">
              <a:spcBef>
                <a:spcPts val="0"/>
              </a:spcBef>
              <a:spcAft>
                <a:spcPts val="1800"/>
              </a:spcAft>
              <a:buFont typeface="Arial" panose="020B0604020202020204" pitchFamily="34" charset="0"/>
              <a:buChar char="•"/>
            </a:pPr>
            <a:r>
              <a:rPr lang="en-US" noProof="0" dirty="0"/>
              <a:t>Anthropometry training conducted by nurses and nutritionists</a:t>
            </a:r>
          </a:p>
        </p:txBody>
      </p:sp>
    </p:spTree>
    <p:extLst>
      <p:ext uri="{BB962C8B-B14F-4D97-AF65-F5344CB8AC3E}">
        <p14:creationId xmlns:p14="http://schemas.microsoft.com/office/powerpoint/2010/main" val="10149152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a:t>Fieldwork and Data Processing</a:t>
            </a:r>
          </a:p>
        </p:txBody>
      </p:sp>
      <p:sp>
        <p:nvSpPr>
          <p:cNvPr id="3" name="Content Placeholder 2"/>
          <p:cNvSpPr>
            <a:spLocks noGrp="1"/>
          </p:cNvSpPr>
          <p:nvPr>
            <p:ph idx="1"/>
          </p:nvPr>
        </p:nvSpPr>
        <p:spPr>
          <a:xfrm>
            <a:off x="628650" y="1324757"/>
            <a:ext cx="7886700" cy="810706"/>
          </a:xfrm>
        </p:spPr>
        <p:txBody>
          <a:bodyPr>
            <a:noAutofit/>
          </a:bodyPr>
          <a:lstStyle/>
          <a:p>
            <a:pPr marL="457200" indent="-457200">
              <a:spcBef>
                <a:spcPts val="0"/>
              </a:spcBef>
              <a:spcAft>
                <a:spcPts val="1800"/>
              </a:spcAft>
              <a:buFont typeface="Arial" panose="020B0604020202020204" pitchFamily="34" charset="0"/>
              <a:buChar char="•"/>
            </a:pPr>
            <a:r>
              <a:rPr lang="en-US" sz="2600" noProof="0" dirty="0"/>
              <a:t>Total of </a:t>
            </a:r>
            <a:r>
              <a:rPr lang="en-US" sz="2600" b="1" noProof="0" dirty="0">
                <a:solidFill>
                  <a:schemeClr val="accent1"/>
                </a:solidFill>
              </a:rPr>
              <a:t>15 teams</a:t>
            </a:r>
          </a:p>
          <a:p>
            <a:pPr marL="914400" lvl="1" indent="-457200">
              <a:spcBef>
                <a:spcPts val="0"/>
              </a:spcBef>
              <a:spcAft>
                <a:spcPts val="1800"/>
              </a:spcAft>
              <a:buSzPct val="79000"/>
              <a:buFont typeface="Courier New" panose="02070309020205020404" pitchFamily="49" charset="0"/>
              <a:buChar char="o"/>
            </a:pPr>
            <a:r>
              <a:rPr lang="en-US" sz="2600" noProof="0" dirty="0"/>
              <a:t>1 team supervisor, 3 or 4 female interviewers, 1 or 2 male interviewers, 1 biomarker technician, and 1 driver</a:t>
            </a:r>
          </a:p>
          <a:p>
            <a:pPr marL="457200" indent="-457200">
              <a:spcBef>
                <a:spcPts val="0"/>
              </a:spcBef>
              <a:spcAft>
                <a:spcPts val="1800"/>
              </a:spcAft>
              <a:buFont typeface="Arial" panose="020B0604020202020204" pitchFamily="34" charset="0"/>
              <a:buChar char="•"/>
            </a:pPr>
            <a:r>
              <a:rPr lang="en-US" sz="2600" noProof="0" dirty="0"/>
              <a:t>Fieldwork conducted from </a:t>
            </a:r>
            <a:r>
              <a:rPr lang="en-US" sz="2600" b="1" noProof="0" dirty="0">
                <a:solidFill>
                  <a:schemeClr val="accent1"/>
                </a:solidFill>
              </a:rPr>
              <a:t>27 November 2023 to 29 February 2024</a:t>
            </a:r>
          </a:p>
          <a:p>
            <a:pPr marL="457200" indent="-457200">
              <a:spcBef>
                <a:spcPts val="0"/>
              </a:spcBef>
              <a:spcAft>
                <a:spcPts val="1800"/>
              </a:spcAft>
              <a:buFont typeface="Arial" panose="020B0604020202020204" pitchFamily="34" charset="0"/>
              <a:buChar char="•"/>
            </a:pPr>
            <a:r>
              <a:rPr lang="en-US" sz="2600" noProof="0" dirty="0"/>
              <a:t>Electronic data collected on tablets through the CAPI system were transferred via secure internet data transfer to the MoH central office</a:t>
            </a:r>
          </a:p>
          <a:p>
            <a:pPr marL="457200" indent="-457200">
              <a:spcBef>
                <a:spcPts val="0"/>
              </a:spcBef>
              <a:spcAft>
                <a:spcPts val="1800"/>
              </a:spcAft>
              <a:buFont typeface="Arial" panose="020B0604020202020204" pitchFamily="34" charset="0"/>
              <a:buChar char="•"/>
            </a:pPr>
            <a:r>
              <a:rPr lang="en-US" sz="2600" noProof="0" dirty="0"/>
              <a:t>Secondary editing and data processing were conducted simultaneously with data collection</a:t>
            </a:r>
          </a:p>
        </p:txBody>
      </p:sp>
    </p:spTree>
    <p:extLst>
      <p:ext uri="{BB962C8B-B14F-4D97-AF65-F5344CB8AC3E}">
        <p14:creationId xmlns:p14="http://schemas.microsoft.com/office/powerpoint/2010/main" val="25825009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2789"/>
          </a:xfrm>
        </p:spPr>
        <p:txBody>
          <a:bodyPr>
            <a:normAutofit fontScale="90000"/>
          </a:bodyPr>
          <a:lstStyle/>
          <a:p>
            <a:r>
              <a:rPr lang="en-US" sz="4000" noProof="0" dirty="0"/>
              <a:t>Results of Household and Individual Interviews</a:t>
            </a:r>
            <a:endParaRPr lang="en-US" noProof="0" dirty="0"/>
          </a:p>
        </p:txBody>
      </p:sp>
      <p:graphicFrame>
        <p:nvGraphicFramePr>
          <p:cNvPr id="4" name="Content Placeholder 3"/>
          <p:cNvGraphicFramePr>
            <a:graphicFrameLocks noGrp="1"/>
          </p:cNvGraphicFramePr>
          <p:nvPr>
            <p:ph idx="1"/>
          </p:nvPr>
        </p:nvGraphicFramePr>
        <p:xfrm>
          <a:off x="1362456" y="812800"/>
          <a:ext cx="6419088" cy="5943600"/>
        </p:xfrm>
        <a:graphic>
          <a:graphicData uri="http://schemas.openxmlformats.org/drawingml/2006/table">
            <a:tbl>
              <a:tblPr firstRow="1" bandRow="1">
                <a:tableStyleId>{5C22544A-7EE6-4342-B048-85BDC9FD1C3A}</a:tableStyleId>
              </a:tblPr>
              <a:tblGrid>
                <a:gridCol w="4279392">
                  <a:extLst>
                    <a:ext uri="{9D8B030D-6E8A-4147-A177-3AD203B41FA5}">
                      <a16:colId xmlns:a16="http://schemas.microsoft.com/office/drawing/2014/main" val="20000"/>
                    </a:ext>
                  </a:extLst>
                </a:gridCol>
                <a:gridCol w="2139696">
                  <a:extLst>
                    <a:ext uri="{9D8B030D-6E8A-4147-A177-3AD203B41FA5}">
                      <a16:colId xmlns:a16="http://schemas.microsoft.com/office/drawing/2014/main" val="20001"/>
                    </a:ext>
                  </a:extLst>
                </a:gridCol>
              </a:tblGrid>
              <a:tr h="370840">
                <a:tc gridSpan="2">
                  <a:txBody>
                    <a:bodyPr/>
                    <a:lstStyle/>
                    <a:p>
                      <a:r>
                        <a:rPr lang="en-US" sz="2400" noProof="0">
                          <a:solidFill>
                            <a:schemeClr val="bg2"/>
                          </a:solidFill>
                        </a:rPr>
                        <a:t>Household Interviews</a:t>
                      </a:r>
                    </a:p>
                  </a:txBody>
                  <a:tcPr/>
                </a:tc>
                <a:tc hMerge="1">
                  <a:txBody>
                    <a:bodyPr/>
                    <a:lstStyle/>
                    <a:p>
                      <a:endParaRPr lang="en-US"/>
                    </a:p>
                  </a:txBody>
                  <a:tcPr/>
                </a:tc>
                <a:extLst>
                  <a:ext uri="{0D108BD9-81ED-4DB2-BD59-A6C34878D82A}">
                    <a16:rowId xmlns:a16="http://schemas.microsoft.com/office/drawing/2014/main" val="10000"/>
                  </a:ext>
                </a:extLst>
              </a:tr>
              <a:tr h="370840">
                <a:tc>
                  <a:txBody>
                    <a:bodyPr/>
                    <a:lstStyle/>
                    <a:p>
                      <a:r>
                        <a:rPr lang="en-US" sz="2400" noProof="0"/>
                        <a:t>Households selected</a:t>
                      </a:r>
                    </a:p>
                  </a:txBody>
                  <a:tcPr/>
                </a:tc>
                <a:tc>
                  <a:txBody>
                    <a:bodyPr/>
                    <a:lstStyle/>
                    <a:p>
                      <a:r>
                        <a:rPr lang="en-US" sz="2400" noProof="0" dirty="0"/>
                        <a:t>9,976</a:t>
                      </a:r>
                    </a:p>
                  </a:txBody>
                  <a:tcPr/>
                </a:tc>
                <a:extLst>
                  <a:ext uri="{0D108BD9-81ED-4DB2-BD59-A6C34878D82A}">
                    <a16:rowId xmlns:a16="http://schemas.microsoft.com/office/drawing/2014/main" val="10001"/>
                  </a:ext>
                </a:extLst>
              </a:tr>
              <a:tr h="370840">
                <a:tc>
                  <a:txBody>
                    <a:bodyPr/>
                    <a:lstStyle/>
                    <a:p>
                      <a:r>
                        <a:rPr lang="en-US" sz="2400" noProof="0"/>
                        <a:t>Households occupied</a:t>
                      </a:r>
                    </a:p>
                  </a:txBody>
                  <a:tcPr/>
                </a:tc>
                <a:tc>
                  <a:txBody>
                    <a:bodyPr/>
                    <a:lstStyle/>
                    <a:p>
                      <a:r>
                        <a:rPr lang="en-US" sz="2400" noProof="0" dirty="0"/>
                        <a:t>9,853</a:t>
                      </a:r>
                    </a:p>
                  </a:txBody>
                  <a:tcPr/>
                </a:tc>
                <a:extLst>
                  <a:ext uri="{0D108BD9-81ED-4DB2-BD59-A6C34878D82A}">
                    <a16:rowId xmlns:a16="http://schemas.microsoft.com/office/drawing/2014/main" val="10002"/>
                  </a:ext>
                </a:extLst>
              </a:tr>
              <a:tr h="370840">
                <a:tc>
                  <a:txBody>
                    <a:bodyPr/>
                    <a:lstStyle/>
                    <a:p>
                      <a:r>
                        <a:rPr lang="en-US" sz="2400" noProof="0"/>
                        <a:t>Households interviewed</a:t>
                      </a:r>
                    </a:p>
                  </a:txBody>
                  <a:tcPr/>
                </a:tc>
                <a:tc>
                  <a:txBody>
                    <a:bodyPr/>
                    <a:lstStyle/>
                    <a:p>
                      <a:r>
                        <a:rPr lang="en-US" sz="2400" noProof="0" dirty="0"/>
                        <a:t>9,810</a:t>
                      </a:r>
                    </a:p>
                  </a:txBody>
                  <a:tcPr/>
                </a:tc>
                <a:extLst>
                  <a:ext uri="{0D108BD9-81ED-4DB2-BD59-A6C34878D82A}">
                    <a16:rowId xmlns:a16="http://schemas.microsoft.com/office/drawing/2014/main" val="10003"/>
                  </a:ext>
                </a:extLst>
              </a:tr>
              <a:tr h="370840">
                <a:tc>
                  <a:txBody>
                    <a:bodyPr/>
                    <a:lstStyle/>
                    <a:p>
                      <a:r>
                        <a:rPr lang="en-US" sz="2400" noProof="0"/>
                        <a:t>Response rate</a:t>
                      </a:r>
                      <a:endParaRPr lang="en-US" sz="2400" b="1" noProof="0"/>
                    </a:p>
                  </a:txBody>
                  <a:tcPr/>
                </a:tc>
                <a:tc>
                  <a:txBody>
                    <a:bodyPr/>
                    <a:lstStyle/>
                    <a:p>
                      <a:r>
                        <a:rPr lang="en-US" sz="2400" noProof="0" dirty="0"/>
                        <a:t>99.6%</a:t>
                      </a:r>
                    </a:p>
                  </a:txBody>
                  <a:tcPr/>
                </a:tc>
                <a:extLst>
                  <a:ext uri="{0D108BD9-81ED-4DB2-BD59-A6C34878D82A}">
                    <a16:rowId xmlns:a16="http://schemas.microsoft.com/office/drawing/2014/main" val="10004"/>
                  </a:ext>
                </a:extLst>
              </a:tr>
              <a:tr h="370840">
                <a:tc gridSpan="2">
                  <a:txBody>
                    <a:bodyPr/>
                    <a:lstStyle/>
                    <a:p>
                      <a:r>
                        <a:rPr lang="en-US" sz="2400" b="1" noProof="0" dirty="0">
                          <a:solidFill>
                            <a:schemeClr val="bg2"/>
                          </a:solidFill>
                        </a:rPr>
                        <a:t>Interviews with Women age 15-49</a:t>
                      </a:r>
                    </a:p>
                  </a:txBody>
                  <a:tcPr>
                    <a:solidFill>
                      <a:schemeClr val="accent1"/>
                    </a:solidFill>
                  </a:tcPr>
                </a:tc>
                <a:tc hMerge="1">
                  <a:txBody>
                    <a:bodyPr/>
                    <a:lstStyle/>
                    <a:p>
                      <a:endParaRPr lang="en-US"/>
                    </a:p>
                  </a:txBody>
                  <a:tcPr/>
                </a:tc>
                <a:extLst>
                  <a:ext uri="{0D108BD9-81ED-4DB2-BD59-A6C34878D82A}">
                    <a16:rowId xmlns:a16="http://schemas.microsoft.com/office/drawing/2014/main" val="10005"/>
                  </a:ext>
                </a:extLst>
              </a:tr>
              <a:tr h="370840">
                <a:tc>
                  <a:txBody>
                    <a:bodyPr/>
                    <a:lstStyle/>
                    <a:p>
                      <a:r>
                        <a:rPr lang="en-US" sz="2400" noProof="0"/>
                        <a:t>Eligible women</a:t>
                      </a:r>
                    </a:p>
                  </a:txBody>
                  <a:tcPr/>
                </a:tc>
                <a:tc>
                  <a:txBody>
                    <a:bodyPr/>
                    <a:lstStyle/>
                    <a:p>
                      <a:r>
                        <a:rPr lang="en-US" sz="2400" noProof="0" dirty="0"/>
                        <a:t>6,536</a:t>
                      </a:r>
                    </a:p>
                  </a:txBody>
                  <a:tcPr/>
                </a:tc>
                <a:extLst>
                  <a:ext uri="{0D108BD9-81ED-4DB2-BD59-A6C34878D82A}">
                    <a16:rowId xmlns:a16="http://schemas.microsoft.com/office/drawing/2014/main" val="10006"/>
                  </a:ext>
                </a:extLst>
              </a:tr>
              <a:tr h="370840">
                <a:tc>
                  <a:txBody>
                    <a:bodyPr/>
                    <a:lstStyle/>
                    <a:p>
                      <a:r>
                        <a:rPr lang="en-US" sz="2400" noProof="0"/>
                        <a:t>Women interviewed</a:t>
                      </a:r>
                    </a:p>
                  </a:txBody>
                  <a:tcPr/>
                </a:tc>
                <a:tc>
                  <a:txBody>
                    <a:bodyPr/>
                    <a:lstStyle/>
                    <a:p>
                      <a:r>
                        <a:rPr lang="en-US" sz="2400" noProof="0" dirty="0"/>
                        <a:t>6,413</a:t>
                      </a:r>
                    </a:p>
                  </a:txBody>
                  <a:tcPr/>
                </a:tc>
                <a:extLst>
                  <a:ext uri="{0D108BD9-81ED-4DB2-BD59-A6C34878D82A}">
                    <a16:rowId xmlns:a16="http://schemas.microsoft.com/office/drawing/2014/main" val="10007"/>
                  </a:ext>
                </a:extLst>
              </a:tr>
              <a:tr h="370840">
                <a:tc>
                  <a:txBody>
                    <a:bodyPr/>
                    <a:lstStyle/>
                    <a:p>
                      <a:r>
                        <a:rPr lang="en-US" sz="2400" noProof="0"/>
                        <a:t>Response rate</a:t>
                      </a:r>
                      <a:endParaRPr lang="en-US" sz="2400" b="1" noProof="0"/>
                    </a:p>
                  </a:txBody>
                  <a:tcPr/>
                </a:tc>
                <a:tc>
                  <a:txBody>
                    <a:bodyPr/>
                    <a:lstStyle/>
                    <a:p>
                      <a:r>
                        <a:rPr lang="en-US" sz="2400" noProof="0" dirty="0"/>
                        <a:t>98.1%</a:t>
                      </a:r>
                    </a:p>
                  </a:txBody>
                  <a:tcPr/>
                </a:tc>
                <a:extLst>
                  <a:ext uri="{0D108BD9-81ED-4DB2-BD59-A6C34878D82A}">
                    <a16:rowId xmlns:a16="http://schemas.microsoft.com/office/drawing/2014/main" val="10008"/>
                  </a:ext>
                </a:extLst>
              </a:tr>
              <a:tr h="370840">
                <a:tc gridSpan="2">
                  <a:txBody>
                    <a:bodyPr/>
                    <a:lstStyle/>
                    <a:p>
                      <a:r>
                        <a:rPr lang="en-US" sz="2400" b="1" noProof="0" dirty="0">
                          <a:solidFill>
                            <a:schemeClr val="bg2"/>
                          </a:solidFill>
                        </a:rPr>
                        <a:t>Interviews with Men age 15-59</a:t>
                      </a:r>
                    </a:p>
                  </a:txBody>
                  <a:tcPr>
                    <a:solidFill>
                      <a:schemeClr val="accent1"/>
                    </a:solidFill>
                  </a:tcPr>
                </a:tc>
                <a:tc hMerge="1">
                  <a:txBody>
                    <a:bodyPr/>
                    <a:lstStyle/>
                    <a:p>
                      <a:endParaRPr lang="en-US" dirty="0"/>
                    </a:p>
                  </a:txBody>
                  <a:tcPr/>
                </a:tc>
                <a:extLst>
                  <a:ext uri="{0D108BD9-81ED-4DB2-BD59-A6C34878D82A}">
                    <a16:rowId xmlns:a16="http://schemas.microsoft.com/office/drawing/2014/main" val="825532940"/>
                  </a:ext>
                </a:extLst>
              </a:tr>
              <a:tr h="370840">
                <a:tc>
                  <a:txBody>
                    <a:bodyPr/>
                    <a:lstStyle/>
                    <a:p>
                      <a:r>
                        <a:rPr lang="en-US" sz="2400" noProof="0"/>
                        <a:t>Eligible men</a:t>
                      </a:r>
                    </a:p>
                  </a:txBody>
                  <a:tcPr/>
                </a:tc>
                <a:tc>
                  <a:txBody>
                    <a:bodyPr/>
                    <a:lstStyle/>
                    <a:p>
                      <a:r>
                        <a:rPr lang="en-US" sz="2400" noProof="0" dirty="0"/>
                        <a:t>3,304</a:t>
                      </a:r>
                    </a:p>
                  </a:txBody>
                  <a:tcPr/>
                </a:tc>
                <a:extLst>
                  <a:ext uri="{0D108BD9-81ED-4DB2-BD59-A6C34878D82A}">
                    <a16:rowId xmlns:a16="http://schemas.microsoft.com/office/drawing/2014/main" val="3715378300"/>
                  </a:ext>
                </a:extLst>
              </a:tr>
              <a:tr h="370840">
                <a:tc>
                  <a:txBody>
                    <a:bodyPr/>
                    <a:lstStyle/>
                    <a:p>
                      <a:r>
                        <a:rPr lang="en-US" sz="2400" noProof="0"/>
                        <a:t>Men interviewed</a:t>
                      </a:r>
                    </a:p>
                  </a:txBody>
                  <a:tcPr/>
                </a:tc>
                <a:tc>
                  <a:txBody>
                    <a:bodyPr/>
                    <a:lstStyle/>
                    <a:p>
                      <a:r>
                        <a:rPr lang="en-US" sz="2400" noProof="0" dirty="0"/>
                        <a:t>3,215</a:t>
                      </a:r>
                    </a:p>
                  </a:txBody>
                  <a:tcPr/>
                </a:tc>
                <a:extLst>
                  <a:ext uri="{0D108BD9-81ED-4DB2-BD59-A6C34878D82A}">
                    <a16:rowId xmlns:a16="http://schemas.microsoft.com/office/drawing/2014/main" val="787826137"/>
                  </a:ext>
                </a:extLst>
              </a:tr>
              <a:tr h="370840">
                <a:tc>
                  <a:txBody>
                    <a:bodyPr/>
                    <a:lstStyle/>
                    <a:p>
                      <a:r>
                        <a:rPr lang="en-US" sz="2400" noProof="0"/>
                        <a:t>Response rate</a:t>
                      </a:r>
                      <a:endParaRPr lang="en-US" sz="2400" b="1" noProof="0"/>
                    </a:p>
                  </a:txBody>
                  <a:tcPr/>
                </a:tc>
                <a:tc>
                  <a:txBody>
                    <a:bodyPr/>
                    <a:lstStyle/>
                    <a:p>
                      <a:r>
                        <a:rPr lang="en-US" sz="2400" noProof="0" dirty="0"/>
                        <a:t>97.3%</a:t>
                      </a:r>
                    </a:p>
                  </a:txBody>
                  <a:tcPr/>
                </a:tc>
                <a:extLst>
                  <a:ext uri="{0D108BD9-81ED-4DB2-BD59-A6C34878D82A}">
                    <a16:rowId xmlns:a16="http://schemas.microsoft.com/office/drawing/2014/main" val="3696179297"/>
                  </a:ext>
                </a:extLst>
              </a:tr>
            </a:tbl>
          </a:graphicData>
        </a:graphic>
      </p:graphicFrame>
    </p:spTree>
    <p:extLst>
      <p:ext uri="{BB962C8B-B14F-4D97-AF65-F5344CB8AC3E}">
        <p14:creationId xmlns:p14="http://schemas.microsoft.com/office/powerpoint/2010/main" val="750064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091682"/>
          </a:xfrm>
        </p:spPr>
        <p:txBody>
          <a:bodyPr>
            <a:normAutofit/>
          </a:bodyPr>
          <a:lstStyle/>
          <a:p>
            <a:pPr algn="ctr"/>
            <a:r>
              <a:rPr lang="en-GB" sz="4000" dirty="0"/>
              <a:t>LDHS Publications, Data, and Digital Tools</a:t>
            </a:r>
          </a:p>
        </p:txBody>
      </p:sp>
      <p:pic>
        <p:nvPicPr>
          <p:cNvPr id="7" name="Picture 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05330" y="4884139"/>
            <a:ext cx="2394857" cy="1828800"/>
          </a:xfrm>
          <a:prstGeom prst="rect">
            <a:avLst/>
          </a:prstGeom>
          <a:ln>
            <a:solidFill>
              <a:schemeClr val="tx1"/>
            </a:solidFill>
          </a:ln>
        </p:spPr>
      </p:pic>
      <p:pic>
        <p:nvPicPr>
          <p:cNvPr id="9" name="Picture 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46908" y="4884139"/>
            <a:ext cx="2053761" cy="1828800"/>
          </a:xfrm>
          <a:prstGeom prst="rect">
            <a:avLst/>
          </a:prstGeom>
          <a:ln>
            <a:solidFill>
              <a:schemeClr val="tx1"/>
            </a:solidFill>
          </a:ln>
          <a:effectLst>
            <a:outerShdw blurRad="50800" dist="38100" dir="2700000" algn="tl" rotWithShape="0">
              <a:prstClr val="black">
                <a:alpha val="40000"/>
              </a:prstClr>
            </a:outerShdw>
          </a:effectLst>
        </p:spPr>
      </p:pic>
      <p:sp>
        <p:nvSpPr>
          <p:cNvPr id="10" name="Rectangle 9"/>
          <p:cNvSpPr/>
          <p:nvPr/>
        </p:nvSpPr>
        <p:spPr>
          <a:xfrm>
            <a:off x="103269" y="4163603"/>
            <a:ext cx="2798977" cy="461665"/>
          </a:xfrm>
          <a:prstGeom prst="rect">
            <a:avLst/>
          </a:prstGeom>
        </p:spPr>
        <p:txBody>
          <a:bodyPr wrap="square">
            <a:spAutoFit/>
          </a:bodyPr>
          <a:lstStyle/>
          <a:p>
            <a:pPr algn="ctr"/>
            <a:r>
              <a:rPr lang="en-GB" sz="2400">
                <a:hlinkClick r:id="rId5" action="ppaction://hlinkfile"/>
              </a:rPr>
              <a:t>STATcompiler.com</a:t>
            </a:r>
            <a:endParaRPr lang="en-GB" sz="1600"/>
          </a:p>
        </p:txBody>
      </p:sp>
      <p:sp>
        <p:nvSpPr>
          <p:cNvPr id="11" name="Rectangle 10"/>
          <p:cNvSpPr/>
          <p:nvPr/>
        </p:nvSpPr>
        <p:spPr>
          <a:xfrm>
            <a:off x="3072439" y="3978934"/>
            <a:ext cx="2999122" cy="830997"/>
          </a:xfrm>
          <a:prstGeom prst="rect">
            <a:avLst/>
          </a:prstGeom>
        </p:spPr>
        <p:txBody>
          <a:bodyPr wrap="square">
            <a:spAutoFit/>
          </a:bodyPr>
          <a:lstStyle/>
          <a:p>
            <a:pPr algn="ctr"/>
            <a:r>
              <a:rPr lang="en-GB" sz="2400"/>
              <a:t>DHS Program Mobile App for Android &amp; iOS</a:t>
            </a:r>
            <a:endParaRPr lang="en-GB" sz="1600"/>
          </a:p>
        </p:txBody>
      </p:sp>
      <p:sp>
        <p:nvSpPr>
          <p:cNvPr id="12" name="Rectangle 11"/>
          <p:cNvSpPr/>
          <p:nvPr/>
        </p:nvSpPr>
        <p:spPr>
          <a:xfrm>
            <a:off x="361314" y="1243803"/>
            <a:ext cx="1831380" cy="461665"/>
          </a:xfrm>
          <a:prstGeom prst="rect">
            <a:avLst/>
          </a:prstGeom>
        </p:spPr>
        <p:txBody>
          <a:bodyPr wrap="square">
            <a:spAutoFit/>
          </a:bodyPr>
          <a:lstStyle/>
          <a:p>
            <a:pPr algn="ctr"/>
            <a:r>
              <a:rPr lang="en-GB" sz="2400"/>
              <a:t>Final Report</a:t>
            </a:r>
            <a:endParaRPr lang="en-GB" sz="1600"/>
          </a:p>
        </p:txBody>
      </p:sp>
      <p:sp>
        <p:nvSpPr>
          <p:cNvPr id="13" name="Rectangle 12"/>
          <p:cNvSpPr/>
          <p:nvPr/>
        </p:nvSpPr>
        <p:spPr>
          <a:xfrm>
            <a:off x="3072439" y="1243803"/>
            <a:ext cx="2319931" cy="461665"/>
          </a:xfrm>
          <a:prstGeom prst="rect">
            <a:avLst/>
          </a:prstGeom>
        </p:spPr>
        <p:txBody>
          <a:bodyPr wrap="square">
            <a:spAutoFit/>
          </a:bodyPr>
          <a:lstStyle/>
          <a:p>
            <a:pPr algn="ctr"/>
            <a:r>
              <a:rPr lang="en-GB" sz="2400"/>
              <a:t>Summary Report</a:t>
            </a:r>
            <a:endParaRPr lang="en-GB" sz="1600"/>
          </a:p>
        </p:txBody>
      </p:sp>
      <p:sp>
        <p:nvSpPr>
          <p:cNvPr id="15" name="Rectangle 14"/>
          <p:cNvSpPr/>
          <p:nvPr/>
        </p:nvSpPr>
        <p:spPr>
          <a:xfrm>
            <a:off x="6081756" y="4163603"/>
            <a:ext cx="2984063" cy="461665"/>
          </a:xfrm>
          <a:prstGeom prst="rect">
            <a:avLst/>
          </a:prstGeom>
        </p:spPr>
        <p:txBody>
          <a:bodyPr wrap="square">
            <a:spAutoFit/>
          </a:bodyPr>
          <a:lstStyle/>
          <a:p>
            <a:pPr algn="ctr"/>
            <a:r>
              <a:rPr lang="en-GB" sz="2400">
                <a:hlinkClick r:id="rId6" action="ppaction://hlinkfile"/>
              </a:rPr>
              <a:t>API.DHSprogram.com</a:t>
            </a:r>
            <a:endParaRPr lang="en-GB" sz="2000"/>
          </a:p>
        </p:txBody>
      </p:sp>
      <p:sp>
        <p:nvSpPr>
          <p:cNvPr id="16" name="Rectangle 15"/>
          <p:cNvSpPr/>
          <p:nvPr/>
        </p:nvSpPr>
        <p:spPr>
          <a:xfrm>
            <a:off x="6242843" y="1059137"/>
            <a:ext cx="2661892" cy="830997"/>
          </a:xfrm>
          <a:prstGeom prst="rect">
            <a:avLst/>
          </a:prstGeom>
        </p:spPr>
        <p:txBody>
          <a:bodyPr wrap="square">
            <a:spAutoFit/>
          </a:bodyPr>
          <a:lstStyle/>
          <a:p>
            <a:pPr algn="ctr"/>
            <a:r>
              <a:rPr lang="en-GB" sz="2400"/>
              <a:t>Dataset available at </a:t>
            </a:r>
            <a:r>
              <a:rPr lang="en-GB" sz="2400">
                <a:hlinkClick r:id="rId7" action="ppaction://hlinkfile"/>
              </a:rPr>
              <a:t>DHSprogram.com</a:t>
            </a:r>
            <a:endParaRPr lang="en-GB" sz="1600"/>
          </a:p>
        </p:txBody>
      </p:sp>
      <p:pic>
        <p:nvPicPr>
          <p:cNvPr id="18" name="Picture 17">
            <a:extLst>
              <a:ext uri="{FF2B5EF4-FFF2-40B4-BE49-F238E27FC236}">
                <a16:creationId xmlns:a16="http://schemas.microsoft.com/office/drawing/2014/main" id="{64D8CC1B-A59B-476E-A67C-FA789785D5B3}"/>
              </a:ext>
            </a:extLst>
          </p:cNvPr>
          <p:cNvPicPr>
            <a:picLocks noChangeAspect="1"/>
          </p:cNvPicPr>
          <p:nvPr/>
        </p:nvPicPr>
        <p:blipFill>
          <a:blip r:embed="rId8" cstate="screen">
            <a:extLst>
              <a:ext uri="{28A0092B-C50C-407E-A947-70E740481C1C}">
                <a14:useLocalDpi xmlns:a14="http://schemas.microsoft.com/office/drawing/2010/main"/>
              </a:ext>
            </a:extLst>
          </a:blip>
          <a:srcRect/>
          <a:stretch/>
        </p:blipFill>
        <p:spPr>
          <a:xfrm>
            <a:off x="6037806" y="1942352"/>
            <a:ext cx="3071961" cy="1815791"/>
          </a:xfrm>
          <a:prstGeom prst="rect">
            <a:avLst/>
          </a:prstGeom>
          <a:ln>
            <a:solidFill>
              <a:schemeClr val="tx1"/>
            </a:solidFill>
          </a:ln>
        </p:spPr>
      </p:pic>
      <p:pic>
        <p:nvPicPr>
          <p:cNvPr id="17" name="Content Placeholder 5">
            <a:extLst>
              <a:ext uri="{FF2B5EF4-FFF2-40B4-BE49-F238E27FC236}">
                <a16:creationId xmlns:a16="http://schemas.microsoft.com/office/drawing/2014/main" id="{BB3731B8-CFE9-21F0-198B-01BBB1B6549D}"/>
              </a:ext>
            </a:extLst>
          </p:cNvPr>
          <p:cNvPicPr>
            <a:picLocks noChangeAspect="1"/>
          </p:cNvPicPr>
          <p:nvPr/>
        </p:nvPicPr>
        <p:blipFill rotWithShape="1">
          <a:blip r:embed="rId9"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4817024" y="4884139"/>
            <a:ext cx="937846" cy="1828800"/>
          </a:xfrm>
          <a:prstGeom prst="rect">
            <a:avLst/>
          </a:prstGeom>
        </p:spPr>
      </p:pic>
      <p:pic>
        <p:nvPicPr>
          <p:cNvPr id="19" name="Picture 18">
            <a:hlinkClick r:id="rId10"/>
            <a:extLst>
              <a:ext uri="{FF2B5EF4-FFF2-40B4-BE49-F238E27FC236}">
                <a16:creationId xmlns:a16="http://schemas.microsoft.com/office/drawing/2014/main" id="{29500492-31D7-049A-728D-FD7B9D427C05}"/>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492225" y="4884139"/>
            <a:ext cx="874734" cy="830997"/>
          </a:xfrm>
          <a:prstGeom prst="rect">
            <a:avLst/>
          </a:prstGeom>
        </p:spPr>
      </p:pic>
      <p:pic>
        <p:nvPicPr>
          <p:cNvPr id="5" name="Picture 4" descr="A group of huts in a field&#10;&#10;Description automatically generated">
            <a:extLst>
              <a:ext uri="{FF2B5EF4-FFF2-40B4-BE49-F238E27FC236}">
                <a16:creationId xmlns:a16="http://schemas.microsoft.com/office/drawing/2014/main" id="{383CA718-34C7-381B-054A-D94184AA63D9}"/>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3170" y="1890134"/>
            <a:ext cx="1413662" cy="1999791"/>
          </a:xfrm>
          <a:prstGeom prst="rect">
            <a:avLst/>
          </a:prstGeom>
          <a:ln>
            <a:solidFill>
              <a:schemeClr val="tx1"/>
            </a:solidFill>
          </a:ln>
        </p:spPr>
      </p:pic>
      <p:pic>
        <p:nvPicPr>
          <p:cNvPr id="4" name="Picture 3" descr="A cover of a report&#10;&#10;Description automatically generated">
            <a:extLst>
              <a:ext uri="{FF2B5EF4-FFF2-40B4-BE49-F238E27FC236}">
                <a16:creationId xmlns:a16="http://schemas.microsoft.com/office/drawing/2014/main" id="{0631E9F0-3B77-0FEB-8304-16DC48E9C26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656048" y="1832265"/>
            <a:ext cx="1421822" cy="2059748"/>
          </a:xfrm>
          <a:prstGeom prst="rect">
            <a:avLst/>
          </a:prstGeom>
        </p:spPr>
      </p:pic>
    </p:spTree>
    <p:extLst>
      <p:ext uri="{BB962C8B-B14F-4D97-AF65-F5344CB8AC3E}">
        <p14:creationId xmlns:p14="http://schemas.microsoft.com/office/powerpoint/2010/main" val="119538026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descr="Logo&#10;&#10;Description automatically generated">
            <a:extLst>
              <a:ext uri="{FF2B5EF4-FFF2-40B4-BE49-F238E27FC236}">
                <a16:creationId xmlns:a16="http://schemas.microsoft.com/office/drawing/2014/main" id="{2F6A7B4E-63E0-1829-927F-568F886B70F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90493" y="2261272"/>
            <a:ext cx="1404589" cy="1404264"/>
          </a:xfrm>
          <a:prstGeom prst="rect">
            <a:avLst/>
          </a:prstGeom>
        </p:spPr>
      </p:pic>
      <p:sp>
        <p:nvSpPr>
          <p:cNvPr id="16" name="Title 1">
            <a:extLst>
              <a:ext uri="{FF2B5EF4-FFF2-40B4-BE49-F238E27FC236}">
                <a16:creationId xmlns:a16="http://schemas.microsoft.com/office/drawing/2014/main" id="{5BB6AFB7-500F-920E-63A8-A599AC387435}"/>
              </a:ext>
            </a:extLst>
          </p:cNvPr>
          <p:cNvSpPr>
            <a:spLocks noGrp="1"/>
          </p:cNvSpPr>
          <p:nvPr>
            <p:ph type="title"/>
          </p:nvPr>
        </p:nvSpPr>
        <p:spPr>
          <a:xfrm>
            <a:off x="1" y="-12555"/>
            <a:ext cx="9144000" cy="1091682"/>
          </a:xfrm>
        </p:spPr>
        <p:txBody>
          <a:bodyPr>
            <a:normAutofit/>
          </a:bodyPr>
          <a:lstStyle/>
          <a:p>
            <a:pPr algn="ctr"/>
            <a:r>
              <a:rPr lang="en-GB" dirty="0"/>
              <a:t>DHS Program Digital Tools</a:t>
            </a:r>
          </a:p>
        </p:txBody>
      </p:sp>
      <p:sp>
        <p:nvSpPr>
          <p:cNvPr id="17" name="Rectangle 16">
            <a:extLst>
              <a:ext uri="{FF2B5EF4-FFF2-40B4-BE49-F238E27FC236}">
                <a16:creationId xmlns:a16="http://schemas.microsoft.com/office/drawing/2014/main" id="{411F2DE6-F5E7-1DE8-CBC6-A64F6004FD71}"/>
              </a:ext>
            </a:extLst>
          </p:cNvPr>
          <p:cNvSpPr/>
          <p:nvPr/>
        </p:nvSpPr>
        <p:spPr>
          <a:xfrm>
            <a:off x="5056860" y="2703216"/>
            <a:ext cx="3043128" cy="461665"/>
          </a:xfrm>
          <a:prstGeom prst="rect">
            <a:avLst/>
          </a:prstGeom>
        </p:spPr>
        <p:txBody>
          <a:bodyPr wrap="square">
            <a:spAutoFit/>
          </a:bodyPr>
          <a:lstStyle/>
          <a:p>
            <a:r>
              <a:rPr lang="en-GB" sz="2400">
                <a:hlinkClick r:id="rId3"/>
              </a:rPr>
              <a:t>Blog.dhsprogram.com</a:t>
            </a:r>
            <a:endParaRPr lang="en-GB" sz="1600"/>
          </a:p>
        </p:txBody>
      </p:sp>
      <p:sp>
        <p:nvSpPr>
          <p:cNvPr id="18" name="Rectangle 17">
            <a:extLst>
              <a:ext uri="{FF2B5EF4-FFF2-40B4-BE49-F238E27FC236}">
                <a16:creationId xmlns:a16="http://schemas.microsoft.com/office/drawing/2014/main" id="{05D672BE-AF2B-AB33-72B1-E1807FFB2564}"/>
              </a:ext>
            </a:extLst>
          </p:cNvPr>
          <p:cNvSpPr/>
          <p:nvPr/>
        </p:nvSpPr>
        <p:spPr>
          <a:xfrm>
            <a:off x="5056861" y="4462293"/>
            <a:ext cx="3999762" cy="830997"/>
          </a:xfrm>
          <a:prstGeom prst="rect">
            <a:avLst/>
          </a:prstGeom>
        </p:spPr>
        <p:txBody>
          <a:bodyPr wrap="square">
            <a:spAutoFit/>
          </a:bodyPr>
          <a:lstStyle/>
          <a:p>
            <a:r>
              <a:rPr lang="en-GB" sz="2400"/>
              <a:t>Free open online courses on DHS Program </a:t>
            </a:r>
            <a:r>
              <a:rPr lang="en-GB" sz="2400">
                <a:hlinkClick r:id="rId4"/>
              </a:rPr>
              <a:t>Learning Hub</a:t>
            </a:r>
            <a:endParaRPr lang="en-GB" sz="1600"/>
          </a:p>
        </p:txBody>
      </p:sp>
      <p:sp>
        <p:nvSpPr>
          <p:cNvPr id="19" name="Rectangle 18">
            <a:extLst>
              <a:ext uri="{FF2B5EF4-FFF2-40B4-BE49-F238E27FC236}">
                <a16:creationId xmlns:a16="http://schemas.microsoft.com/office/drawing/2014/main" id="{7B619C22-AF1C-B15E-3CCD-B4044DE27F62}"/>
              </a:ext>
            </a:extLst>
          </p:cNvPr>
          <p:cNvSpPr/>
          <p:nvPr/>
        </p:nvSpPr>
        <p:spPr>
          <a:xfrm>
            <a:off x="3602580" y="1070113"/>
            <a:ext cx="2050734" cy="1200329"/>
          </a:xfrm>
          <a:prstGeom prst="rect">
            <a:avLst/>
          </a:prstGeom>
        </p:spPr>
        <p:txBody>
          <a:bodyPr wrap="square">
            <a:spAutoFit/>
          </a:bodyPr>
          <a:lstStyle/>
          <a:p>
            <a:r>
              <a:rPr lang="en-GB" sz="2400"/>
              <a:t>Watch tutorial videos on </a:t>
            </a:r>
            <a:r>
              <a:rPr lang="en-GB" sz="2400">
                <a:hlinkClick r:id="rId5"/>
              </a:rPr>
              <a:t>YouTube</a:t>
            </a:r>
            <a:endParaRPr lang="en-GB" sz="1600"/>
          </a:p>
        </p:txBody>
      </p:sp>
      <p:pic>
        <p:nvPicPr>
          <p:cNvPr id="23" name="Picture 22">
            <a:hlinkClick r:id="rId4"/>
            <a:extLst>
              <a:ext uri="{FF2B5EF4-FFF2-40B4-BE49-F238E27FC236}">
                <a16:creationId xmlns:a16="http://schemas.microsoft.com/office/drawing/2014/main" id="{9DC2C437-0AB0-8F35-A120-DEA04410885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83522" y="5376953"/>
            <a:ext cx="1746439" cy="1035787"/>
          </a:xfrm>
          <a:prstGeom prst="rect">
            <a:avLst/>
          </a:prstGeom>
          <a:ln>
            <a:solidFill>
              <a:schemeClr val="tx1"/>
            </a:solidFill>
          </a:ln>
        </p:spPr>
      </p:pic>
      <p:sp>
        <p:nvSpPr>
          <p:cNvPr id="26" name="Rectangle 25">
            <a:extLst>
              <a:ext uri="{FF2B5EF4-FFF2-40B4-BE49-F238E27FC236}">
                <a16:creationId xmlns:a16="http://schemas.microsoft.com/office/drawing/2014/main" id="{BC0E94E1-3A6B-827B-2232-DB45D4C2F78D}"/>
              </a:ext>
            </a:extLst>
          </p:cNvPr>
          <p:cNvSpPr/>
          <p:nvPr/>
        </p:nvSpPr>
        <p:spPr>
          <a:xfrm>
            <a:off x="268695" y="5058376"/>
            <a:ext cx="3818445" cy="461665"/>
          </a:xfrm>
          <a:prstGeom prst="rect">
            <a:avLst/>
          </a:prstGeom>
        </p:spPr>
        <p:txBody>
          <a:bodyPr wrap="square">
            <a:spAutoFit/>
          </a:bodyPr>
          <a:lstStyle/>
          <a:p>
            <a:r>
              <a:rPr lang="en-GB" sz="2400">
                <a:hlinkClick r:id="rId7"/>
              </a:rPr>
              <a:t>DHS Program User Forum</a:t>
            </a:r>
            <a:endParaRPr lang="en-GB" sz="1600"/>
          </a:p>
        </p:txBody>
      </p:sp>
      <p:sp>
        <p:nvSpPr>
          <p:cNvPr id="27" name="Rectangle 26">
            <a:extLst>
              <a:ext uri="{FF2B5EF4-FFF2-40B4-BE49-F238E27FC236}">
                <a16:creationId xmlns:a16="http://schemas.microsoft.com/office/drawing/2014/main" id="{4E6AF18E-63BB-DD08-89AF-031BC75898B3}"/>
              </a:ext>
            </a:extLst>
          </p:cNvPr>
          <p:cNvSpPr/>
          <p:nvPr/>
        </p:nvSpPr>
        <p:spPr>
          <a:xfrm>
            <a:off x="6013496" y="1070113"/>
            <a:ext cx="2210436" cy="1200329"/>
          </a:xfrm>
          <a:prstGeom prst="rect">
            <a:avLst/>
          </a:prstGeom>
        </p:spPr>
        <p:txBody>
          <a:bodyPr wrap="square">
            <a:spAutoFit/>
          </a:bodyPr>
          <a:lstStyle/>
          <a:p>
            <a:r>
              <a:rPr lang="en-GB" sz="2400"/>
              <a:t>Access the Code Share Library on </a:t>
            </a:r>
            <a:r>
              <a:rPr lang="en-GB" sz="2400">
                <a:hlinkClick r:id="rId8"/>
              </a:rPr>
              <a:t>GitHub</a:t>
            </a:r>
            <a:endParaRPr lang="en-GB" sz="1600"/>
          </a:p>
        </p:txBody>
      </p:sp>
      <p:pic>
        <p:nvPicPr>
          <p:cNvPr id="31" name="Picture 30" descr="Logo&#10;&#10;Description automatically generated">
            <a:hlinkClick r:id="rId5"/>
            <a:extLst>
              <a:ext uri="{FF2B5EF4-FFF2-40B4-BE49-F238E27FC236}">
                <a16:creationId xmlns:a16="http://schemas.microsoft.com/office/drawing/2014/main" id="{51A56432-FDB1-B7C7-809C-308053E3457D}"/>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5059244" y="1593623"/>
            <a:ext cx="637759" cy="637759"/>
          </a:xfrm>
          <a:prstGeom prst="rect">
            <a:avLst/>
          </a:prstGeom>
        </p:spPr>
      </p:pic>
      <p:pic>
        <p:nvPicPr>
          <p:cNvPr id="35" name="Picture 34">
            <a:hlinkClick r:id="rId3"/>
            <a:extLst>
              <a:ext uri="{FF2B5EF4-FFF2-40B4-BE49-F238E27FC236}">
                <a16:creationId xmlns:a16="http://schemas.microsoft.com/office/drawing/2014/main" id="{E73C2072-B038-F37B-9A3A-A97E8786FE03}"/>
              </a:ext>
            </a:extLst>
          </p:cNvPr>
          <p:cNvPicPr>
            <a:picLocks noChangeAspect="1"/>
          </p:cNvPicPr>
          <p:nvPr/>
        </p:nvPicPr>
        <p:blipFill>
          <a:blip r:embed="rId10"/>
          <a:stretch>
            <a:fillRect/>
          </a:stretch>
        </p:blipFill>
        <p:spPr>
          <a:xfrm>
            <a:off x="5056860" y="3206112"/>
            <a:ext cx="2937788" cy="688419"/>
          </a:xfrm>
          <a:prstGeom prst="rect">
            <a:avLst/>
          </a:prstGeom>
        </p:spPr>
      </p:pic>
      <p:pic>
        <p:nvPicPr>
          <p:cNvPr id="37" name="Picture 36" descr="Icon&#10;&#10;Description automatically generated">
            <a:hlinkClick r:id="rId8"/>
            <a:extLst>
              <a:ext uri="{FF2B5EF4-FFF2-40B4-BE49-F238E27FC236}">
                <a16:creationId xmlns:a16="http://schemas.microsoft.com/office/drawing/2014/main" id="{7B303655-376E-556A-2D35-4F5516DEF35C}"/>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8208571" y="1481047"/>
            <a:ext cx="751085" cy="750335"/>
          </a:xfrm>
          <a:prstGeom prst="rect">
            <a:avLst/>
          </a:prstGeom>
        </p:spPr>
      </p:pic>
      <p:pic>
        <p:nvPicPr>
          <p:cNvPr id="39" name="Picture 38" descr="A white cross with a blue background&#10;&#10;Description automatically generated with low confidence">
            <a:hlinkClick r:id="rId12"/>
            <a:extLst>
              <a:ext uri="{FF2B5EF4-FFF2-40B4-BE49-F238E27FC236}">
                <a16:creationId xmlns:a16="http://schemas.microsoft.com/office/drawing/2014/main" id="{8EDEB709-2A17-8020-E30C-CA6A8187A6E4}"/>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371127" y="2658404"/>
            <a:ext cx="637759" cy="637759"/>
          </a:xfrm>
          <a:prstGeom prst="rect">
            <a:avLst/>
          </a:prstGeom>
        </p:spPr>
      </p:pic>
      <p:pic>
        <p:nvPicPr>
          <p:cNvPr id="41" name="Picture 40" descr="A picture containing text, clipart&#10;&#10;Description automatically generated">
            <a:hlinkClick r:id="rId14"/>
            <a:extLst>
              <a:ext uri="{FF2B5EF4-FFF2-40B4-BE49-F238E27FC236}">
                <a16:creationId xmlns:a16="http://schemas.microsoft.com/office/drawing/2014/main" id="{BC6874AD-F9E0-3979-5912-E958BF6C1AE3}"/>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2549831" y="2658404"/>
            <a:ext cx="692567" cy="637759"/>
          </a:xfrm>
          <a:prstGeom prst="rect">
            <a:avLst/>
          </a:prstGeom>
        </p:spPr>
      </p:pic>
      <p:pic>
        <p:nvPicPr>
          <p:cNvPr id="43" name="Picture 42" descr="Logo&#10;&#10;Description automatically generated">
            <a:hlinkClick r:id="rId16"/>
            <a:extLst>
              <a:ext uri="{FF2B5EF4-FFF2-40B4-BE49-F238E27FC236}">
                <a16:creationId xmlns:a16="http://schemas.microsoft.com/office/drawing/2014/main" id="{05AA75CE-1DB0-D6BC-4124-EC8FDE5DC5DC}"/>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1490477" y="3722784"/>
            <a:ext cx="604618" cy="604618"/>
          </a:xfrm>
          <a:prstGeom prst="rect">
            <a:avLst/>
          </a:prstGeom>
        </p:spPr>
      </p:pic>
      <p:sp>
        <p:nvSpPr>
          <p:cNvPr id="48" name="Rectangle 47">
            <a:extLst>
              <a:ext uri="{FF2B5EF4-FFF2-40B4-BE49-F238E27FC236}">
                <a16:creationId xmlns:a16="http://schemas.microsoft.com/office/drawing/2014/main" id="{6E4FE4EE-6274-1BC9-451A-F6895DF440B2}"/>
              </a:ext>
            </a:extLst>
          </p:cNvPr>
          <p:cNvSpPr/>
          <p:nvPr/>
        </p:nvSpPr>
        <p:spPr>
          <a:xfrm>
            <a:off x="268697" y="1064611"/>
            <a:ext cx="3164897" cy="1200329"/>
          </a:xfrm>
          <a:prstGeom prst="rect">
            <a:avLst/>
          </a:prstGeom>
        </p:spPr>
        <p:txBody>
          <a:bodyPr wrap="square">
            <a:spAutoFit/>
          </a:bodyPr>
          <a:lstStyle/>
          <a:p>
            <a:r>
              <a:rPr lang="en-GB" sz="2400"/>
              <a:t>Get news and updates on DHS Program social media</a:t>
            </a:r>
            <a:endParaRPr lang="en-GB" sz="1600"/>
          </a:p>
        </p:txBody>
      </p:sp>
      <p:sp>
        <p:nvSpPr>
          <p:cNvPr id="7" name="Rectangle 6">
            <a:extLst>
              <a:ext uri="{FF2B5EF4-FFF2-40B4-BE49-F238E27FC236}">
                <a16:creationId xmlns:a16="http://schemas.microsoft.com/office/drawing/2014/main" id="{FB3B0189-48A8-524D-3DF5-A55EB076D84E}"/>
              </a:ext>
            </a:extLst>
          </p:cNvPr>
          <p:cNvSpPr/>
          <p:nvPr/>
        </p:nvSpPr>
        <p:spPr>
          <a:xfrm>
            <a:off x="268697" y="5951075"/>
            <a:ext cx="3818445" cy="461665"/>
          </a:xfrm>
          <a:prstGeom prst="rect">
            <a:avLst/>
          </a:prstGeom>
        </p:spPr>
        <p:txBody>
          <a:bodyPr wrap="square">
            <a:spAutoFit/>
          </a:bodyPr>
          <a:lstStyle/>
          <a:p>
            <a:r>
              <a:rPr lang="en-GB" sz="2400">
                <a:hlinkClick r:id="rId18"/>
              </a:rPr>
              <a:t>spatialdata.dhsprogram.com</a:t>
            </a:r>
            <a:endParaRPr lang="en-GB" sz="1600"/>
          </a:p>
        </p:txBody>
      </p:sp>
    </p:spTree>
    <p:extLst>
      <p:ext uri="{BB962C8B-B14F-4D97-AF65-F5344CB8AC3E}">
        <p14:creationId xmlns:p14="http://schemas.microsoft.com/office/powerpoint/2010/main" val="23805297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226079" y="1220944"/>
            <a:ext cx="8691842" cy="3693319"/>
          </a:xfrm>
          <a:prstGeom prst="rect">
            <a:avLst/>
          </a:prstGeom>
          <a:noFill/>
        </p:spPr>
        <p:txBody>
          <a:bodyPr wrap="square" rtlCol="0">
            <a:spAutoFit/>
          </a:bodyPr>
          <a:lstStyle/>
          <a:p>
            <a:r>
              <a:rPr lang="en-US" dirty="0"/>
              <a:t>The 2023-24 Lesotho Demographic and Health Survey (2023-24 LDHS) was implemented by the Lesotho Ministry of Health (MoH). Funding for the 2023–24 LDHS was provided by the Government of Lesotho; the United States Agency for International Development (USAID); the Millennium Challenge Corporation (MCC); the World Bank Group; the United Nations Children’s Fund (UNICEF); the Joint United Nations </a:t>
            </a:r>
            <a:r>
              <a:rPr lang="en-US" dirty="0" err="1"/>
              <a:t>Programme</a:t>
            </a:r>
            <a:r>
              <a:rPr lang="en-US" dirty="0"/>
              <a:t> on HIV/AIDS (UNAIDS); the United Nations Population Fund (UNFPA); the Global Fund to Fight AIDS, Tuberculosis and Malaria (the Global Fund); and GAVI. ICF provided technical assistance through The DHS Program, a USAID-funded project providing support and technical assistance in the implementation of population and health surveys in countries worldwide.</a:t>
            </a:r>
          </a:p>
          <a:p>
            <a:endParaRPr lang="en-GB" dirty="0">
              <a:ea typeface="Calibri" panose="020F0502020204030204" pitchFamily="34" charset="0"/>
              <a:cs typeface="Arial" panose="020B0604020202020204" pitchFamily="34" charset="0"/>
            </a:endParaRPr>
          </a:p>
          <a:p>
            <a:r>
              <a:rPr lang="en-GB" dirty="0">
                <a:effectLst/>
                <a:ea typeface="Calibri" panose="020F0502020204030204" pitchFamily="34" charset="0"/>
                <a:cs typeface="Arial" panose="020B0604020202020204" pitchFamily="34" charset="0"/>
              </a:rPr>
              <a:t>The contents of the report and this presentation are the sole responsibility of MoH and ICF and do not necessarily reflect the views of USAID, the United States Government, or other donor agencies.</a:t>
            </a:r>
            <a:endParaRPr lang="en-US" dirty="0"/>
          </a:p>
        </p:txBody>
      </p:sp>
      <p:pic>
        <p:nvPicPr>
          <p:cNvPr id="5" name="Picture 4" descr="A logo with horses and alligator&#10;&#10;Description automatically generated">
            <a:extLst>
              <a:ext uri="{FF2B5EF4-FFF2-40B4-BE49-F238E27FC236}">
                <a16:creationId xmlns:a16="http://schemas.microsoft.com/office/drawing/2014/main" id="{5D69D3DB-F4C0-6D48-2790-E2CE908F6DC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46220" y="89234"/>
            <a:ext cx="1051560" cy="1131710"/>
          </a:xfrm>
          <a:prstGeom prst="rect">
            <a:avLst/>
          </a:prstGeom>
        </p:spPr>
      </p:pic>
      <p:grpSp>
        <p:nvGrpSpPr>
          <p:cNvPr id="2" name="Group 1">
            <a:extLst>
              <a:ext uri="{FF2B5EF4-FFF2-40B4-BE49-F238E27FC236}">
                <a16:creationId xmlns:a16="http://schemas.microsoft.com/office/drawing/2014/main" id="{E2FF9258-F7A2-1A0A-A235-3DAE5693EDCB}"/>
              </a:ext>
            </a:extLst>
          </p:cNvPr>
          <p:cNvGrpSpPr/>
          <p:nvPr/>
        </p:nvGrpSpPr>
        <p:grpSpPr>
          <a:xfrm>
            <a:off x="810571" y="4790632"/>
            <a:ext cx="7649534" cy="2067368"/>
            <a:chOff x="780091" y="4760152"/>
            <a:chExt cx="7649534" cy="2067368"/>
          </a:xfrm>
        </p:grpSpPr>
        <p:pic>
          <p:nvPicPr>
            <p:cNvPr id="7" name="Picture 6" descr="A logo with a star and text&#10;&#10;Description automatically generated">
              <a:extLst>
                <a:ext uri="{FF2B5EF4-FFF2-40B4-BE49-F238E27FC236}">
                  <a16:creationId xmlns:a16="http://schemas.microsoft.com/office/drawing/2014/main" id="{E6E935C2-6508-E73B-D78A-3443551FF151}"/>
                </a:ext>
              </a:extLst>
            </p:cNvPr>
            <p:cNvPicPr>
              <a:picLocks noChangeAspect="1"/>
            </p:cNvPicPr>
            <p:nvPr/>
          </p:nvPicPr>
          <p:blipFill rotWithShape="1">
            <a:blip r:embed="rId4">
              <a:extLst>
                <a:ext uri="{28A0092B-C50C-407E-A947-70E740481C1C}">
                  <a14:useLocalDpi xmlns:a14="http://schemas.microsoft.com/office/drawing/2010/main" val="0"/>
                </a:ext>
              </a:extLst>
            </a:blip>
            <a:srcRect l="9198" t="11238" r="8788" b="9752"/>
            <a:stretch/>
          </p:blipFill>
          <p:spPr>
            <a:xfrm>
              <a:off x="2543359" y="4760152"/>
              <a:ext cx="1165860" cy="1134822"/>
            </a:xfrm>
            <a:prstGeom prst="rect">
              <a:avLst/>
            </a:prstGeom>
          </p:spPr>
        </p:pic>
        <p:pic>
          <p:nvPicPr>
            <p:cNvPr id="9" name="Picture 8" descr="A blue and white logo&#10;&#10;Description automatically generated">
              <a:extLst>
                <a:ext uri="{FF2B5EF4-FFF2-40B4-BE49-F238E27FC236}">
                  <a16:creationId xmlns:a16="http://schemas.microsoft.com/office/drawing/2014/main" id="{3403EDD8-6B75-7ADF-9D5C-AB9577974A6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856314" y="5979751"/>
              <a:ext cx="1573311" cy="640284"/>
            </a:xfrm>
            <a:prstGeom prst="rect">
              <a:avLst/>
            </a:prstGeom>
          </p:spPr>
        </p:pic>
        <p:pic>
          <p:nvPicPr>
            <p:cNvPr id="11" name="Picture 10" descr="A close up of a logo&#10;&#10;Description automatically generated">
              <a:extLst>
                <a:ext uri="{FF2B5EF4-FFF2-40B4-BE49-F238E27FC236}">
                  <a16:creationId xmlns:a16="http://schemas.microsoft.com/office/drawing/2014/main" id="{486B4D48-A40A-197B-33C9-F3B8EA76A16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277311" y="5072686"/>
              <a:ext cx="2010912" cy="421334"/>
            </a:xfrm>
            <a:prstGeom prst="rect">
              <a:avLst/>
            </a:prstGeom>
          </p:spPr>
        </p:pic>
        <p:pic>
          <p:nvPicPr>
            <p:cNvPr id="13" name="Picture 12" descr="A logo with a red ribbon&#10;&#10;Description automatically generated">
              <a:extLst>
                <a:ext uri="{FF2B5EF4-FFF2-40B4-BE49-F238E27FC236}">
                  <a16:creationId xmlns:a16="http://schemas.microsoft.com/office/drawing/2014/main" id="{E978851D-A3D7-AEFE-3AE4-5580EF1A226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09631" y="5908148"/>
              <a:ext cx="920856" cy="919372"/>
            </a:xfrm>
            <a:prstGeom prst="rect">
              <a:avLst/>
            </a:prstGeom>
          </p:spPr>
        </p:pic>
        <p:pic>
          <p:nvPicPr>
            <p:cNvPr id="16" name="Picture 15" descr="A logo of the united nations&#10;&#10;Description automatically generated">
              <a:extLst>
                <a:ext uri="{FF2B5EF4-FFF2-40B4-BE49-F238E27FC236}">
                  <a16:creationId xmlns:a16="http://schemas.microsoft.com/office/drawing/2014/main" id="{694A0656-72AE-EBC4-67D8-D872E3CBB24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05816" y="6032348"/>
              <a:ext cx="1510978" cy="707166"/>
            </a:xfrm>
            <a:prstGeom prst="rect">
              <a:avLst/>
            </a:prstGeom>
          </p:spPr>
        </p:pic>
        <p:pic>
          <p:nvPicPr>
            <p:cNvPr id="18" name="Picture 17" descr="A black background with blue text&#10;&#10;Description automatically generated">
              <a:extLst>
                <a:ext uri="{FF2B5EF4-FFF2-40B4-BE49-F238E27FC236}">
                  <a16:creationId xmlns:a16="http://schemas.microsoft.com/office/drawing/2014/main" id="{4458F783-E1A5-8C7F-3985-2DCC25C900F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6856314" y="4859963"/>
              <a:ext cx="1365665" cy="840262"/>
            </a:xfrm>
            <a:prstGeom prst="rect">
              <a:avLst/>
            </a:prstGeom>
          </p:spPr>
        </p:pic>
        <p:pic>
          <p:nvPicPr>
            <p:cNvPr id="20" name="Picture 19" descr="A logo with text on it&#10;&#10;Description automatically generated">
              <a:extLst>
                <a:ext uri="{FF2B5EF4-FFF2-40B4-BE49-F238E27FC236}">
                  <a16:creationId xmlns:a16="http://schemas.microsoft.com/office/drawing/2014/main" id="{75D76CC9-EBD9-938A-ED20-9825DC0771D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80091" y="4859963"/>
              <a:ext cx="1195176" cy="969574"/>
            </a:xfrm>
            <a:prstGeom prst="rect">
              <a:avLst/>
            </a:prstGeom>
          </p:spPr>
        </p:pic>
        <p:pic>
          <p:nvPicPr>
            <p:cNvPr id="3" name="Picture 2" descr="A blue and yellow circle on a black background&#10;&#10;Description automatically generated">
              <a:extLst>
                <a:ext uri="{FF2B5EF4-FFF2-40B4-BE49-F238E27FC236}">
                  <a16:creationId xmlns:a16="http://schemas.microsoft.com/office/drawing/2014/main" id="{3F0A862B-D2F4-3F9B-201A-03B461B3A957}"/>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485858" y="5956817"/>
              <a:ext cx="1801391" cy="782697"/>
            </a:xfrm>
            <a:prstGeom prst="rect">
              <a:avLst/>
            </a:prstGeom>
          </p:spPr>
        </p:pic>
      </p:grpSp>
    </p:spTree>
    <p:extLst>
      <p:ext uri="{BB962C8B-B14F-4D97-AF65-F5344CB8AC3E}">
        <p14:creationId xmlns:p14="http://schemas.microsoft.com/office/powerpoint/2010/main" val="160840924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GB" dirty="0"/>
              <a:t>Objective</a:t>
            </a:r>
          </a:p>
        </p:txBody>
      </p:sp>
      <p:sp>
        <p:nvSpPr>
          <p:cNvPr id="8" name="Content Placeholder 7">
            <a:extLst>
              <a:ext uri="{FF2B5EF4-FFF2-40B4-BE49-F238E27FC236}">
                <a16:creationId xmlns:a16="http://schemas.microsoft.com/office/drawing/2014/main" id="{36157306-F311-9E11-FCCA-B20A3D76CEDE}"/>
              </a:ext>
            </a:extLst>
          </p:cNvPr>
          <p:cNvSpPr>
            <a:spLocks noGrp="1"/>
          </p:cNvSpPr>
          <p:nvPr>
            <p:ph idx="1"/>
          </p:nvPr>
        </p:nvSpPr>
        <p:spPr>
          <a:xfrm>
            <a:off x="677887" y="1261452"/>
            <a:ext cx="7886700" cy="810706"/>
          </a:xfrm>
        </p:spPr>
        <p:txBody>
          <a:bodyPr/>
          <a:lstStyle/>
          <a:p>
            <a:pPr marL="228600" marR="0" lvl="0" indent="-228600" algn="l" defTabSz="914400" rtl="0" eaLnBrk="1" fontAlgn="auto" latinLnBrk="0" hangingPunct="1">
              <a:lnSpc>
                <a:spcPct val="90000"/>
              </a:lnSpc>
              <a:spcBef>
                <a:spcPts val="0"/>
              </a:spcBef>
              <a:spcAft>
                <a:spcPts val="18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The main objective of the 2023-24 LDHS is to provide up-to-date estimates of basic demographic and health indicators. </a:t>
            </a:r>
          </a:p>
          <a:p>
            <a:pPr marL="228600" marR="0" lvl="0" indent="-228600" algn="l" defTabSz="914400" rtl="0" eaLnBrk="1" fontAlgn="auto" latinLnBrk="0" hangingPunct="1">
              <a:lnSpc>
                <a:spcPct val="90000"/>
              </a:lnSpc>
              <a:spcBef>
                <a:spcPts val="0"/>
              </a:spcBef>
              <a:spcAft>
                <a:spcPts val="180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ysClr val="windowText" lastClr="000000"/>
                </a:solidFill>
                <a:effectLst/>
                <a:uLnTx/>
                <a:uFillTx/>
                <a:latin typeface="Calibri" panose="020F0502020204030204"/>
                <a:ea typeface="+mn-ea"/>
                <a:cs typeface="+mn-cs"/>
              </a:rPr>
              <a:t>Specifically, the 2023-24 LDHS collected information on fertility, family planning, breastfeeding practices, nutritional status of women and children, maternal and child health, adult and childhood mortality, gender-based violence, chronic diseases, mental health, awareness and behavior regarding HIV/AIDS and other STIs, and other health-related issues such as tuberculosis. </a:t>
            </a:r>
          </a:p>
          <a:p>
            <a:endParaRPr lang="en-US" dirty="0"/>
          </a:p>
        </p:txBody>
      </p:sp>
    </p:spTree>
    <p:extLst>
      <p:ext uri="{BB962C8B-B14F-4D97-AF65-F5344CB8AC3E}">
        <p14:creationId xmlns:p14="http://schemas.microsoft.com/office/powerpoint/2010/main" val="380484152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GB" dirty="0"/>
              <a:t>The Survey</a:t>
            </a:r>
          </a:p>
        </p:txBody>
      </p:sp>
      <p:sp>
        <p:nvSpPr>
          <p:cNvPr id="3" name="Content Placeholder 2">
            <a:extLst>
              <a:ext uri="{FF2B5EF4-FFF2-40B4-BE49-F238E27FC236}">
                <a16:creationId xmlns:a16="http://schemas.microsoft.com/office/drawing/2014/main" id="{1D9AC8D4-D686-CE0E-ECA4-8C3BC9A93320}"/>
              </a:ext>
            </a:extLst>
          </p:cNvPr>
          <p:cNvSpPr>
            <a:spLocks noGrp="1"/>
          </p:cNvSpPr>
          <p:nvPr>
            <p:ph idx="1"/>
          </p:nvPr>
        </p:nvSpPr>
        <p:spPr>
          <a:xfrm>
            <a:off x="628650" y="1513704"/>
            <a:ext cx="7886700" cy="5344296"/>
          </a:xfrm>
        </p:spPr>
        <p:txBody>
          <a:bodyPr>
            <a:noAutofit/>
          </a:bodyPr>
          <a:lstStyle/>
          <a:p>
            <a:pPr marL="457200" indent="-457200">
              <a:spcBef>
                <a:spcPts val="0"/>
              </a:spcBef>
              <a:spcAft>
                <a:spcPts val="1800"/>
              </a:spcAft>
              <a:buFont typeface="Arial" panose="020B0604020202020204" pitchFamily="34" charset="0"/>
              <a:buChar char="•"/>
            </a:pPr>
            <a:r>
              <a:rPr lang="en-US" sz="2800" i="0" noProof="0" dirty="0"/>
              <a:t>The 2023-24 LDHS is the 4</a:t>
            </a:r>
            <a:r>
              <a:rPr lang="en-US" sz="2800" i="0" baseline="30000" noProof="0" dirty="0"/>
              <a:t>th</a:t>
            </a:r>
            <a:r>
              <a:rPr lang="en-US" sz="2800" i="0" noProof="0" dirty="0"/>
              <a:t> Demographic and Health </a:t>
            </a:r>
            <a:r>
              <a:rPr lang="en-US" dirty="0"/>
              <a:t>S</a:t>
            </a:r>
            <a:r>
              <a:rPr lang="en-US" sz="2800" i="0" noProof="0" dirty="0" err="1"/>
              <a:t>urvey</a:t>
            </a:r>
            <a:r>
              <a:rPr lang="en-US" sz="2800" i="0" noProof="0" dirty="0"/>
              <a:t> conducted in Lesotho since 2004 as part of The DHS Program. </a:t>
            </a:r>
          </a:p>
          <a:p>
            <a:pPr marL="457200" indent="-457200">
              <a:spcBef>
                <a:spcPts val="0"/>
              </a:spcBef>
              <a:spcAft>
                <a:spcPts val="1800"/>
              </a:spcAft>
              <a:buFont typeface="Arial" panose="020B0604020202020204" pitchFamily="34" charset="0"/>
              <a:buChar char="•"/>
            </a:pPr>
            <a:r>
              <a:rPr lang="en-US" sz="2800" i="0" noProof="0" dirty="0"/>
              <a:t>The 2023-24 LDHS is designed to provide estimates at the national </a:t>
            </a:r>
            <a:r>
              <a:rPr lang="en-US" sz="2800" i="0" dirty="0"/>
              <a:t>level, urban and rural areas, and for 10 districts</a:t>
            </a:r>
            <a:r>
              <a:rPr lang="en-US" sz="2800" i="0" noProof="0" dirty="0"/>
              <a:t>.</a:t>
            </a:r>
          </a:p>
        </p:txBody>
      </p:sp>
    </p:spTree>
    <p:extLst>
      <p:ext uri="{BB962C8B-B14F-4D97-AF65-F5344CB8AC3E}">
        <p14:creationId xmlns:p14="http://schemas.microsoft.com/office/powerpoint/2010/main" val="399181952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noProof="0" dirty="0"/>
              <a:t>Sample Design</a:t>
            </a:r>
            <a:endParaRPr lang="en-US" noProof="0" dirty="0"/>
          </a:p>
        </p:txBody>
      </p:sp>
      <p:sp>
        <p:nvSpPr>
          <p:cNvPr id="3" name="Content Placeholder 2"/>
          <p:cNvSpPr>
            <a:spLocks noGrp="1"/>
          </p:cNvSpPr>
          <p:nvPr>
            <p:ph idx="1"/>
          </p:nvPr>
        </p:nvSpPr>
        <p:spPr>
          <a:xfrm>
            <a:off x="448235" y="1182061"/>
            <a:ext cx="8247529" cy="5262282"/>
          </a:xfrm>
        </p:spPr>
        <p:txBody>
          <a:bodyPr>
            <a:normAutofit fontScale="85000" lnSpcReduction="10000"/>
          </a:bodyPr>
          <a:lstStyle/>
          <a:p>
            <a:pPr marL="0" indent="0">
              <a:lnSpc>
                <a:spcPct val="100000"/>
              </a:lnSpc>
              <a:spcBef>
                <a:spcPts val="0"/>
              </a:spcBef>
              <a:spcAft>
                <a:spcPts val="1800"/>
              </a:spcAft>
              <a:buNone/>
            </a:pPr>
            <a:r>
              <a:rPr lang="en-US" sz="3200" b="1" noProof="0" dirty="0">
                <a:solidFill>
                  <a:schemeClr val="accent1"/>
                </a:solidFill>
              </a:rPr>
              <a:t>Sampling Frame: </a:t>
            </a:r>
            <a:r>
              <a:rPr lang="en-US" sz="3200" noProof="0" dirty="0"/>
              <a:t>2016 Population and Housing Census</a:t>
            </a:r>
          </a:p>
          <a:p>
            <a:pPr marL="0" indent="0">
              <a:lnSpc>
                <a:spcPct val="100000"/>
              </a:lnSpc>
              <a:spcBef>
                <a:spcPts val="0"/>
              </a:spcBef>
              <a:spcAft>
                <a:spcPts val="1800"/>
              </a:spcAft>
              <a:buNone/>
            </a:pPr>
            <a:r>
              <a:rPr lang="en-US" b="1" dirty="0">
                <a:solidFill>
                  <a:schemeClr val="accent1"/>
                </a:solidFill>
              </a:rPr>
              <a:t>First Stage</a:t>
            </a:r>
            <a:r>
              <a:rPr lang="en-US" sz="3200" b="1" noProof="0" dirty="0">
                <a:solidFill>
                  <a:schemeClr val="accent1"/>
                </a:solidFill>
              </a:rPr>
              <a:t>: </a:t>
            </a:r>
            <a:r>
              <a:rPr lang="en-US" sz="3200" noProof="0" dirty="0"/>
              <a:t>400 (urban, peri-urban, and rural) clusters selected</a:t>
            </a:r>
            <a:endParaRPr lang="en-US" sz="3200" b="1" noProof="0" dirty="0">
              <a:solidFill>
                <a:schemeClr val="accent1"/>
              </a:solidFill>
            </a:endParaRPr>
          </a:p>
          <a:p>
            <a:pPr marL="0" indent="0">
              <a:lnSpc>
                <a:spcPct val="100000"/>
              </a:lnSpc>
              <a:spcBef>
                <a:spcPts val="0"/>
              </a:spcBef>
              <a:spcAft>
                <a:spcPts val="1800"/>
              </a:spcAft>
              <a:buNone/>
            </a:pPr>
            <a:r>
              <a:rPr lang="en-US" b="1" dirty="0">
                <a:solidFill>
                  <a:schemeClr val="accent1"/>
                </a:solidFill>
              </a:rPr>
              <a:t>Second Stage</a:t>
            </a:r>
            <a:r>
              <a:rPr lang="en-US" sz="3200" b="1" noProof="0" dirty="0">
                <a:solidFill>
                  <a:schemeClr val="accent1"/>
                </a:solidFill>
              </a:rPr>
              <a:t>: </a:t>
            </a:r>
            <a:r>
              <a:rPr lang="en-US" noProof="0" dirty="0"/>
              <a:t>25 households selected per cluster.</a:t>
            </a:r>
            <a:r>
              <a:rPr lang="en-US" dirty="0"/>
              <a:t> </a:t>
            </a:r>
            <a:r>
              <a:rPr lang="en-US" sz="3200" noProof="0" dirty="0"/>
              <a:t>Selected households were visited and interviewed. </a:t>
            </a:r>
          </a:p>
          <a:p>
            <a:pPr marL="0" indent="0">
              <a:lnSpc>
                <a:spcPct val="100000"/>
              </a:lnSpc>
              <a:spcBef>
                <a:spcPts val="0"/>
              </a:spcBef>
              <a:spcAft>
                <a:spcPts val="1800"/>
              </a:spcAft>
              <a:buNone/>
            </a:pPr>
            <a:r>
              <a:rPr lang="en-US" sz="3200" b="1" noProof="0" dirty="0">
                <a:solidFill>
                  <a:schemeClr val="accent1"/>
                </a:solidFill>
              </a:rPr>
              <a:t>All women age 15-49</a:t>
            </a:r>
            <a:r>
              <a:rPr lang="en-US" sz="3200" noProof="0" dirty="0">
                <a:solidFill>
                  <a:schemeClr val="accent5"/>
                </a:solidFill>
              </a:rPr>
              <a:t> </a:t>
            </a:r>
            <a:r>
              <a:rPr lang="en-US" sz="3200" noProof="0" dirty="0"/>
              <a:t>in all selected households and </a:t>
            </a:r>
            <a:br>
              <a:rPr lang="en-US" sz="3200" noProof="0" dirty="0"/>
            </a:br>
            <a:r>
              <a:rPr lang="en-US" b="1" dirty="0">
                <a:solidFill>
                  <a:schemeClr val="accent1"/>
                </a:solidFill>
              </a:rPr>
              <a:t>men age 15-59 in half</a:t>
            </a:r>
            <a:r>
              <a:rPr lang="en-US" sz="3200" noProof="0" dirty="0"/>
              <a:t> </a:t>
            </a:r>
            <a:r>
              <a:rPr lang="en-US" dirty="0"/>
              <a:t>of the selected households were interviewed. </a:t>
            </a:r>
          </a:p>
          <a:p>
            <a:pPr marL="0" indent="0">
              <a:lnSpc>
                <a:spcPct val="100000"/>
              </a:lnSpc>
              <a:spcBef>
                <a:spcPts val="0"/>
              </a:spcBef>
              <a:spcAft>
                <a:spcPts val="1800"/>
              </a:spcAft>
              <a:buNone/>
            </a:pPr>
            <a:r>
              <a:rPr lang="en-US" sz="3200" noProof="0" dirty="0"/>
              <a:t>Anthropometry and biomarkers were collected from women and children in households selected for the man’s survey.</a:t>
            </a:r>
            <a:endParaRPr lang="en-US" sz="3200" b="1" noProof="0" dirty="0"/>
          </a:p>
        </p:txBody>
      </p:sp>
    </p:spTree>
    <p:extLst>
      <p:ext uri="{BB962C8B-B14F-4D97-AF65-F5344CB8AC3E}">
        <p14:creationId xmlns:p14="http://schemas.microsoft.com/office/powerpoint/2010/main" val="9818141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87511-8064-1BF8-DF69-03EE3ECA8D92}"/>
              </a:ext>
            </a:extLst>
          </p:cNvPr>
          <p:cNvSpPr>
            <a:spLocks noGrp="1"/>
          </p:cNvSpPr>
          <p:nvPr>
            <p:ph type="title"/>
          </p:nvPr>
        </p:nvSpPr>
        <p:spPr/>
        <p:txBody>
          <a:bodyPr/>
          <a:lstStyle/>
          <a:p>
            <a:pPr algn="ctr"/>
            <a:r>
              <a:rPr lang="en-GB" dirty="0"/>
              <a:t>Lesotho</a:t>
            </a:r>
          </a:p>
        </p:txBody>
      </p:sp>
      <p:sp>
        <p:nvSpPr>
          <p:cNvPr id="6" name="AutoShape 3">
            <a:extLst>
              <a:ext uri="{FF2B5EF4-FFF2-40B4-BE49-F238E27FC236}">
                <a16:creationId xmlns:a16="http://schemas.microsoft.com/office/drawing/2014/main" id="{2B58C44D-9486-DA75-9394-8569BACC3C25}"/>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 name="Group 62">
            <a:extLst>
              <a:ext uri="{FF2B5EF4-FFF2-40B4-BE49-F238E27FC236}">
                <a16:creationId xmlns:a16="http://schemas.microsoft.com/office/drawing/2014/main" id="{E074EA53-0490-3B1F-8C00-5E7C111C86C3}"/>
              </a:ext>
            </a:extLst>
          </p:cNvPr>
          <p:cNvGrpSpPr/>
          <p:nvPr/>
        </p:nvGrpSpPr>
        <p:grpSpPr>
          <a:xfrm>
            <a:off x="-298450" y="330985"/>
            <a:ext cx="9690100" cy="6861176"/>
            <a:chOff x="1353344" y="85446"/>
            <a:chExt cx="9690100" cy="6861176"/>
          </a:xfrm>
        </p:grpSpPr>
        <p:grpSp>
          <p:nvGrpSpPr>
            <p:cNvPr id="64" name="Group 4">
              <a:extLst>
                <a:ext uri="{FF2B5EF4-FFF2-40B4-BE49-F238E27FC236}">
                  <a16:creationId xmlns:a16="http://schemas.microsoft.com/office/drawing/2014/main" id="{353D3196-8D74-0743-F70D-3AC1B708EFB9}"/>
                </a:ext>
              </a:extLst>
            </p:cNvPr>
            <p:cNvGrpSpPr>
              <a:grpSpLocks noChangeAspect="1"/>
            </p:cNvGrpSpPr>
            <p:nvPr/>
          </p:nvGrpSpPr>
          <p:grpSpPr bwMode="auto">
            <a:xfrm>
              <a:off x="1353344" y="85446"/>
              <a:ext cx="9690100" cy="6861176"/>
              <a:chOff x="786" y="0"/>
              <a:chExt cx="6104" cy="4322"/>
            </a:xfrm>
          </p:grpSpPr>
          <p:sp>
            <p:nvSpPr>
              <p:cNvPr id="76" name="Rectangle 6">
                <a:extLst>
                  <a:ext uri="{FF2B5EF4-FFF2-40B4-BE49-F238E27FC236}">
                    <a16:creationId xmlns:a16="http://schemas.microsoft.com/office/drawing/2014/main" id="{66FA1B00-C444-4244-3FCE-679A96FBC270}"/>
                  </a:ext>
                </a:extLst>
              </p:cNvPr>
              <p:cNvSpPr>
                <a:spLocks noChangeArrowheads="1"/>
              </p:cNvSpPr>
              <p:nvPr/>
            </p:nvSpPr>
            <p:spPr bwMode="auto">
              <a:xfrm>
                <a:off x="790" y="4"/>
                <a:ext cx="6097" cy="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
                <a:extLst>
                  <a:ext uri="{FF2B5EF4-FFF2-40B4-BE49-F238E27FC236}">
                    <a16:creationId xmlns:a16="http://schemas.microsoft.com/office/drawing/2014/main" id="{650E33C0-A056-0578-338A-A7A08794B08E}"/>
                  </a:ext>
                </a:extLst>
              </p:cNvPr>
              <p:cNvSpPr>
                <a:spLocks/>
              </p:cNvSpPr>
              <p:nvPr/>
            </p:nvSpPr>
            <p:spPr bwMode="auto">
              <a:xfrm>
                <a:off x="786" y="0"/>
                <a:ext cx="6104" cy="4322"/>
              </a:xfrm>
              <a:custGeom>
                <a:avLst/>
                <a:gdLst>
                  <a:gd name="T0" fmla="*/ 4 w 6104"/>
                  <a:gd name="T1" fmla="*/ 7 h 4322"/>
                  <a:gd name="T2" fmla="*/ 6097 w 6104"/>
                  <a:gd name="T3" fmla="*/ 7 h 4322"/>
                  <a:gd name="T4" fmla="*/ 6097 w 6104"/>
                  <a:gd name="T5" fmla="*/ 4315 h 4322"/>
                  <a:gd name="T6" fmla="*/ 7 w 6104"/>
                  <a:gd name="T7" fmla="*/ 4315 h 4322"/>
                  <a:gd name="T8" fmla="*/ 7 w 6104"/>
                  <a:gd name="T9" fmla="*/ 4 h 4322"/>
                  <a:gd name="T10" fmla="*/ 0 w 6104"/>
                  <a:gd name="T11" fmla="*/ 4 h 4322"/>
                  <a:gd name="T12" fmla="*/ 0 w 6104"/>
                  <a:gd name="T13" fmla="*/ 4322 h 4322"/>
                  <a:gd name="T14" fmla="*/ 6104 w 6104"/>
                  <a:gd name="T15" fmla="*/ 4322 h 4322"/>
                  <a:gd name="T16" fmla="*/ 6104 w 6104"/>
                  <a:gd name="T17" fmla="*/ 0 h 4322"/>
                  <a:gd name="T18" fmla="*/ 4 w 6104"/>
                  <a:gd name="T19" fmla="*/ 0 h 4322"/>
                  <a:gd name="T20" fmla="*/ 4 w 6104"/>
                  <a:gd name="T21" fmla="*/ 7 h 4322"/>
                  <a:gd name="T22" fmla="*/ 4 w 6104"/>
                  <a:gd name="T23" fmla="*/ 7 h 4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04" h="4322">
                    <a:moveTo>
                      <a:pt x="4" y="7"/>
                    </a:moveTo>
                    <a:lnTo>
                      <a:pt x="6097" y="7"/>
                    </a:lnTo>
                    <a:lnTo>
                      <a:pt x="6097" y="4315"/>
                    </a:lnTo>
                    <a:lnTo>
                      <a:pt x="7" y="4315"/>
                    </a:lnTo>
                    <a:lnTo>
                      <a:pt x="7" y="4"/>
                    </a:lnTo>
                    <a:lnTo>
                      <a:pt x="0" y="4"/>
                    </a:lnTo>
                    <a:lnTo>
                      <a:pt x="0" y="4322"/>
                    </a:lnTo>
                    <a:lnTo>
                      <a:pt x="6104" y="4322"/>
                    </a:lnTo>
                    <a:lnTo>
                      <a:pt x="6104" y="0"/>
                    </a:lnTo>
                    <a:lnTo>
                      <a:pt x="4" y="0"/>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Rectangle 10">
                <a:extLst>
                  <a:ext uri="{FF2B5EF4-FFF2-40B4-BE49-F238E27FC236}">
                    <a16:creationId xmlns:a16="http://schemas.microsoft.com/office/drawing/2014/main" id="{1CC670A1-CC6A-A338-24E1-5D9EA4006EAE}"/>
                  </a:ext>
                </a:extLst>
              </p:cNvPr>
              <p:cNvSpPr>
                <a:spLocks noChangeArrowheads="1"/>
              </p:cNvSpPr>
              <p:nvPr/>
            </p:nvSpPr>
            <p:spPr bwMode="auto">
              <a:xfrm>
                <a:off x="793" y="7"/>
                <a:ext cx="6090" cy="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2">
                <a:extLst>
                  <a:ext uri="{FF2B5EF4-FFF2-40B4-BE49-F238E27FC236}">
                    <a16:creationId xmlns:a16="http://schemas.microsoft.com/office/drawing/2014/main" id="{0A89234B-0A4E-C80C-EF52-9BB244904EB5}"/>
                  </a:ext>
                </a:extLst>
              </p:cNvPr>
              <p:cNvSpPr>
                <a:spLocks/>
              </p:cNvSpPr>
              <p:nvPr/>
            </p:nvSpPr>
            <p:spPr bwMode="auto">
              <a:xfrm>
                <a:off x="790" y="4"/>
                <a:ext cx="6097" cy="4314"/>
              </a:xfrm>
              <a:custGeom>
                <a:avLst/>
                <a:gdLst>
                  <a:gd name="T0" fmla="*/ 3 w 6097"/>
                  <a:gd name="T1" fmla="*/ 7 h 4314"/>
                  <a:gd name="T2" fmla="*/ 6089 w 6097"/>
                  <a:gd name="T3" fmla="*/ 7 h 4314"/>
                  <a:gd name="T4" fmla="*/ 6089 w 6097"/>
                  <a:gd name="T5" fmla="*/ 4307 h 4314"/>
                  <a:gd name="T6" fmla="*/ 7 w 6097"/>
                  <a:gd name="T7" fmla="*/ 4307 h 4314"/>
                  <a:gd name="T8" fmla="*/ 7 w 6097"/>
                  <a:gd name="T9" fmla="*/ 3 h 4314"/>
                  <a:gd name="T10" fmla="*/ 0 w 6097"/>
                  <a:gd name="T11" fmla="*/ 3 h 4314"/>
                  <a:gd name="T12" fmla="*/ 0 w 6097"/>
                  <a:gd name="T13" fmla="*/ 4314 h 4314"/>
                  <a:gd name="T14" fmla="*/ 6097 w 6097"/>
                  <a:gd name="T15" fmla="*/ 4314 h 4314"/>
                  <a:gd name="T16" fmla="*/ 6097 w 6097"/>
                  <a:gd name="T17" fmla="*/ 0 h 4314"/>
                  <a:gd name="T18" fmla="*/ 3 w 6097"/>
                  <a:gd name="T19" fmla="*/ 0 h 4314"/>
                  <a:gd name="T20" fmla="*/ 3 w 6097"/>
                  <a:gd name="T21" fmla="*/ 7 h 4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7" h="4314">
                    <a:moveTo>
                      <a:pt x="3" y="7"/>
                    </a:moveTo>
                    <a:lnTo>
                      <a:pt x="6089" y="7"/>
                    </a:lnTo>
                    <a:lnTo>
                      <a:pt x="6089" y="4307"/>
                    </a:lnTo>
                    <a:lnTo>
                      <a:pt x="7" y="4307"/>
                    </a:lnTo>
                    <a:lnTo>
                      <a:pt x="7" y="3"/>
                    </a:lnTo>
                    <a:lnTo>
                      <a:pt x="0" y="3"/>
                    </a:lnTo>
                    <a:lnTo>
                      <a:pt x="0" y="4314"/>
                    </a:lnTo>
                    <a:lnTo>
                      <a:pt x="6097" y="4314"/>
                    </a:lnTo>
                    <a:lnTo>
                      <a:pt x="6097" y="0"/>
                    </a:lnTo>
                    <a:lnTo>
                      <a:pt x="3" y="0"/>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14">
                <a:extLst>
                  <a:ext uri="{FF2B5EF4-FFF2-40B4-BE49-F238E27FC236}">
                    <a16:creationId xmlns:a16="http://schemas.microsoft.com/office/drawing/2014/main" id="{55265E43-9835-EF09-7BF3-8709CBE48130}"/>
                  </a:ext>
                </a:extLst>
              </p:cNvPr>
              <p:cNvSpPr>
                <a:spLocks noChangeArrowheads="1"/>
              </p:cNvSpPr>
              <p:nvPr/>
            </p:nvSpPr>
            <p:spPr bwMode="auto">
              <a:xfrm>
                <a:off x="797" y="11"/>
                <a:ext cx="6082" cy="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8">
                <a:extLst>
                  <a:ext uri="{FF2B5EF4-FFF2-40B4-BE49-F238E27FC236}">
                    <a16:creationId xmlns:a16="http://schemas.microsoft.com/office/drawing/2014/main" id="{0C56225E-2723-B761-800F-3D1F10D48BCC}"/>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9">
                <a:extLst>
                  <a:ext uri="{FF2B5EF4-FFF2-40B4-BE49-F238E27FC236}">
                    <a16:creationId xmlns:a16="http://schemas.microsoft.com/office/drawing/2014/main" id="{E434A8EE-EF14-72BA-A16A-0E0DF967D210}"/>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
                <a:extLst>
                  <a:ext uri="{FF2B5EF4-FFF2-40B4-BE49-F238E27FC236}">
                    <a16:creationId xmlns:a16="http://schemas.microsoft.com/office/drawing/2014/main" id="{530017A4-BF1D-7F04-A404-8177DA1397C0}"/>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21">
                <a:extLst>
                  <a:ext uri="{FF2B5EF4-FFF2-40B4-BE49-F238E27FC236}">
                    <a16:creationId xmlns:a16="http://schemas.microsoft.com/office/drawing/2014/main" id="{B7761ABB-75A3-CC6D-6D64-64059EA278F5}"/>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2">
                <a:extLst>
                  <a:ext uri="{FF2B5EF4-FFF2-40B4-BE49-F238E27FC236}">
                    <a16:creationId xmlns:a16="http://schemas.microsoft.com/office/drawing/2014/main" id="{12B11D83-5F3A-A071-E603-FDED693F78AC}"/>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3">
                <a:extLst>
                  <a:ext uri="{FF2B5EF4-FFF2-40B4-BE49-F238E27FC236}">
                    <a16:creationId xmlns:a16="http://schemas.microsoft.com/office/drawing/2014/main" id="{041FFE6F-88F6-A101-1710-C44B75DDD59D}"/>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Freeform 24">
                <a:extLst>
                  <a:ext uri="{FF2B5EF4-FFF2-40B4-BE49-F238E27FC236}">
                    <a16:creationId xmlns:a16="http://schemas.microsoft.com/office/drawing/2014/main" id="{32E68ACC-C82A-838C-B838-8EC2F4328034}"/>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5">
                <a:extLst>
                  <a:ext uri="{FF2B5EF4-FFF2-40B4-BE49-F238E27FC236}">
                    <a16:creationId xmlns:a16="http://schemas.microsoft.com/office/drawing/2014/main" id="{A54EDB9D-080D-B125-EDD1-7086E466EE34}"/>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
                <a:extLst>
                  <a:ext uri="{FF2B5EF4-FFF2-40B4-BE49-F238E27FC236}">
                    <a16:creationId xmlns:a16="http://schemas.microsoft.com/office/drawing/2014/main" id="{0F122D4C-5FF2-7FD4-1DDD-84BF4C7A8DE2}"/>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Freeform 27">
                <a:extLst>
                  <a:ext uri="{FF2B5EF4-FFF2-40B4-BE49-F238E27FC236}">
                    <a16:creationId xmlns:a16="http://schemas.microsoft.com/office/drawing/2014/main" id="{DC7AAD3D-8B88-4133-60C7-3F92DC27868B}"/>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
                <a:extLst>
                  <a:ext uri="{FF2B5EF4-FFF2-40B4-BE49-F238E27FC236}">
                    <a16:creationId xmlns:a16="http://schemas.microsoft.com/office/drawing/2014/main" id="{F6E720A3-6D5A-6CE5-56F3-84585811F482}"/>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9">
                <a:extLst>
                  <a:ext uri="{FF2B5EF4-FFF2-40B4-BE49-F238E27FC236}">
                    <a16:creationId xmlns:a16="http://schemas.microsoft.com/office/drawing/2014/main" id="{424D854F-8D63-5477-5E30-E163ABA0F0DB}"/>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Freeform 30">
                <a:extLst>
                  <a:ext uri="{FF2B5EF4-FFF2-40B4-BE49-F238E27FC236}">
                    <a16:creationId xmlns:a16="http://schemas.microsoft.com/office/drawing/2014/main" id="{8054C1A0-DD52-CD4E-DC6A-127E557C49A5}"/>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1">
                <a:extLst>
                  <a:ext uri="{FF2B5EF4-FFF2-40B4-BE49-F238E27FC236}">
                    <a16:creationId xmlns:a16="http://schemas.microsoft.com/office/drawing/2014/main" id="{95F80FCE-5D87-13F3-1D28-DAB98AEC9063}"/>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2">
                <a:extLst>
                  <a:ext uri="{FF2B5EF4-FFF2-40B4-BE49-F238E27FC236}">
                    <a16:creationId xmlns:a16="http://schemas.microsoft.com/office/drawing/2014/main" id="{278EF5E2-03CF-CA14-DC6C-0948329777E1}"/>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33">
                <a:extLst>
                  <a:ext uri="{FF2B5EF4-FFF2-40B4-BE49-F238E27FC236}">
                    <a16:creationId xmlns:a16="http://schemas.microsoft.com/office/drawing/2014/main" id="{AA82F686-CC0F-11FF-B63A-622AC505980C}"/>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4">
                <a:extLst>
                  <a:ext uri="{FF2B5EF4-FFF2-40B4-BE49-F238E27FC236}">
                    <a16:creationId xmlns:a16="http://schemas.microsoft.com/office/drawing/2014/main" id="{C89598B0-B053-A399-AB64-415CF7A087FF}"/>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5">
                <a:extLst>
                  <a:ext uri="{FF2B5EF4-FFF2-40B4-BE49-F238E27FC236}">
                    <a16:creationId xmlns:a16="http://schemas.microsoft.com/office/drawing/2014/main" id="{009FB510-204C-03A0-22E6-3EB20B3548B9}"/>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Freeform 36">
                <a:extLst>
                  <a:ext uri="{FF2B5EF4-FFF2-40B4-BE49-F238E27FC236}">
                    <a16:creationId xmlns:a16="http://schemas.microsoft.com/office/drawing/2014/main" id="{3918FC16-A139-B42A-50F1-8D4AD9DB1E1E}"/>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7">
                <a:extLst>
                  <a:ext uri="{FF2B5EF4-FFF2-40B4-BE49-F238E27FC236}">
                    <a16:creationId xmlns:a16="http://schemas.microsoft.com/office/drawing/2014/main" id="{BB7FC1E8-0F14-C8EA-19E3-198AB557BD42}"/>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8">
                <a:extLst>
                  <a:ext uri="{FF2B5EF4-FFF2-40B4-BE49-F238E27FC236}">
                    <a16:creationId xmlns:a16="http://schemas.microsoft.com/office/drawing/2014/main" id="{DC039CE1-567B-D8D1-D60E-A17302FECB37}"/>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9">
                <a:extLst>
                  <a:ext uri="{FF2B5EF4-FFF2-40B4-BE49-F238E27FC236}">
                    <a16:creationId xmlns:a16="http://schemas.microsoft.com/office/drawing/2014/main" id="{EFD7DDD1-4176-1175-DB04-D6FA2984E90F}"/>
                  </a:ext>
                </a:extLst>
              </p:cNvPr>
              <p:cNvSpPr>
                <a:spLocks noChangeArrowheads="1"/>
              </p:cNvSpPr>
              <p:nvPr/>
            </p:nvSpPr>
            <p:spPr bwMode="auto">
              <a:xfrm>
                <a:off x="5082" y="1574"/>
                <a:ext cx="1" cy="1"/>
              </a:xfrm>
              <a:prstGeom prst="rect">
                <a:avLst/>
              </a:prstGeom>
              <a:solidFill>
                <a:srgbClr val="C87B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40">
                <a:extLst>
                  <a:ext uri="{FF2B5EF4-FFF2-40B4-BE49-F238E27FC236}">
                    <a16:creationId xmlns:a16="http://schemas.microsoft.com/office/drawing/2014/main" id="{31F4E967-DD42-F025-DB43-443BBCDB1C1D}"/>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1">
                <a:extLst>
                  <a:ext uri="{FF2B5EF4-FFF2-40B4-BE49-F238E27FC236}">
                    <a16:creationId xmlns:a16="http://schemas.microsoft.com/office/drawing/2014/main" id="{882CE989-854E-7E4D-5610-3BE9E3FF6A32}"/>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Freeform 42">
                <a:extLst>
                  <a:ext uri="{FF2B5EF4-FFF2-40B4-BE49-F238E27FC236}">
                    <a16:creationId xmlns:a16="http://schemas.microsoft.com/office/drawing/2014/main" id="{C2EE01A9-F9E5-C3F6-C4A4-73D1F3058639}"/>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43">
                <a:extLst>
                  <a:ext uri="{FF2B5EF4-FFF2-40B4-BE49-F238E27FC236}">
                    <a16:creationId xmlns:a16="http://schemas.microsoft.com/office/drawing/2014/main" id="{49F09DA1-B7C8-D0FE-E109-2A8FDECEA51C}"/>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44">
                <a:extLst>
                  <a:ext uri="{FF2B5EF4-FFF2-40B4-BE49-F238E27FC236}">
                    <a16:creationId xmlns:a16="http://schemas.microsoft.com/office/drawing/2014/main" id="{91B54054-ACC7-EF89-22CF-4A0F0843492A}"/>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Freeform 45">
                <a:extLst>
                  <a:ext uri="{FF2B5EF4-FFF2-40B4-BE49-F238E27FC236}">
                    <a16:creationId xmlns:a16="http://schemas.microsoft.com/office/drawing/2014/main" id="{D75EE770-2957-4921-CE02-A70C3394F0F4}"/>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46">
                <a:extLst>
                  <a:ext uri="{FF2B5EF4-FFF2-40B4-BE49-F238E27FC236}">
                    <a16:creationId xmlns:a16="http://schemas.microsoft.com/office/drawing/2014/main" id="{38BFA8B3-5773-3C69-C97A-B0599C9CC7E2}"/>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47">
                <a:extLst>
                  <a:ext uri="{FF2B5EF4-FFF2-40B4-BE49-F238E27FC236}">
                    <a16:creationId xmlns:a16="http://schemas.microsoft.com/office/drawing/2014/main" id="{5C5666DE-EDD4-6A1E-1F04-4DA4321BA06B}"/>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Freeform 48">
                <a:extLst>
                  <a:ext uri="{FF2B5EF4-FFF2-40B4-BE49-F238E27FC236}">
                    <a16:creationId xmlns:a16="http://schemas.microsoft.com/office/drawing/2014/main" id="{87213638-3353-51D8-11FF-CFF93C0652D6}"/>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49">
                <a:extLst>
                  <a:ext uri="{FF2B5EF4-FFF2-40B4-BE49-F238E27FC236}">
                    <a16:creationId xmlns:a16="http://schemas.microsoft.com/office/drawing/2014/main" id="{17F3D9A5-92F6-5090-0C5F-F71BC81CBAF1}"/>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50">
                <a:extLst>
                  <a:ext uri="{FF2B5EF4-FFF2-40B4-BE49-F238E27FC236}">
                    <a16:creationId xmlns:a16="http://schemas.microsoft.com/office/drawing/2014/main" id="{FA6BE972-0438-57DD-6778-6BA658986DF5}"/>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5" name="TextBox 64">
              <a:extLst>
                <a:ext uri="{FF2B5EF4-FFF2-40B4-BE49-F238E27FC236}">
                  <a16:creationId xmlns:a16="http://schemas.microsoft.com/office/drawing/2014/main" id="{29D568B6-9B03-8A03-C6B0-1F726026735C}"/>
                </a:ext>
              </a:extLst>
            </p:cNvPr>
            <p:cNvSpPr txBox="1"/>
            <p:nvPr/>
          </p:nvSpPr>
          <p:spPr>
            <a:xfrm>
              <a:off x="5633243" y="1310172"/>
              <a:ext cx="2009775" cy="369332"/>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Butha-Buthe</a:t>
              </a:r>
              <a:endParaRPr lang="en-US" dirty="0">
                <a:solidFill>
                  <a:schemeClr val="bg1"/>
                </a:solidFill>
                <a:latin typeface="Source Sans Pro" panose="020B0503030403020204" pitchFamily="34" charset="0"/>
                <a:ea typeface="Source Sans Pro" panose="020B0503030403020204" pitchFamily="34" charset="0"/>
              </a:endParaRPr>
            </a:p>
          </p:txBody>
        </p:sp>
        <p:sp>
          <p:nvSpPr>
            <p:cNvPr id="66" name="TextBox 65">
              <a:extLst>
                <a:ext uri="{FF2B5EF4-FFF2-40B4-BE49-F238E27FC236}">
                  <a16:creationId xmlns:a16="http://schemas.microsoft.com/office/drawing/2014/main" id="{D7F16B58-E084-5968-2464-F7DC3E560346}"/>
                </a:ext>
              </a:extLst>
            </p:cNvPr>
            <p:cNvSpPr txBox="1"/>
            <p:nvPr/>
          </p:nvSpPr>
          <p:spPr>
            <a:xfrm>
              <a:off x="6879431" y="2514920"/>
              <a:ext cx="2009775" cy="369332"/>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Mohkhotlong</a:t>
              </a:r>
              <a:endParaRPr lang="en-US" dirty="0">
                <a:solidFill>
                  <a:schemeClr val="bg1"/>
                </a:solidFill>
                <a:latin typeface="Source Sans Pro" panose="020B0503030403020204" pitchFamily="34" charset="0"/>
                <a:ea typeface="Source Sans Pro" panose="020B0503030403020204" pitchFamily="34" charset="0"/>
              </a:endParaRPr>
            </a:p>
          </p:txBody>
        </p:sp>
        <p:sp>
          <p:nvSpPr>
            <p:cNvPr id="67" name="TextBox 66">
              <a:extLst>
                <a:ext uri="{FF2B5EF4-FFF2-40B4-BE49-F238E27FC236}">
                  <a16:creationId xmlns:a16="http://schemas.microsoft.com/office/drawing/2014/main" id="{C8D526E2-344A-153A-06CE-14E632499B5F}"/>
                </a:ext>
              </a:extLst>
            </p:cNvPr>
            <p:cNvSpPr txBox="1"/>
            <p:nvPr/>
          </p:nvSpPr>
          <p:spPr>
            <a:xfrm>
              <a:off x="4960144" y="1685587"/>
              <a:ext cx="2009775" cy="369332"/>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Leribe</a:t>
              </a:r>
              <a:endParaRPr lang="en-US" dirty="0">
                <a:solidFill>
                  <a:schemeClr val="bg1"/>
                </a:solidFill>
                <a:latin typeface="Source Sans Pro" panose="020B0503030403020204" pitchFamily="34" charset="0"/>
                <a:ea typeface="Source Sans Pro" panose="020B0503030403020204" pitchFamily="34" charset="0"/>
              </a:endParaRPr>
            </a:p>
          </p:txBody>
        </p:sp>
        <p:sp>
          <p:nvSpPr>
            <p:cNvPr id="68" name="TextBox 67">
              <a:extLst>
                <a:ext uri="{FF2B5EF4-FFF2-40B4-BE49-F238E27FC236}">
                  <a16:creationId xmlns:a16="http://schemas.microsoft.com/office/drawing/2014/main" id="{4E040DCA-152A-FDF5-188B-1A33E80567E6}"/>
                </a:ext>
              </a:extLst>
            </p:cNvPr>
            <p:cNvSpPr txBox="1"/>
            <p:nvPr/>
          </p:nvSpPr>
          <p:spPr>
            <a:xfrm>
              <a:off x="5795762" y="3302028"/>
              <a:ext cx="2009775" cy="369332"/>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Thaba-</a:t>
              </a:r>
              <a:r>
                <a:rPr lang="en-US" dirty="0" err="1">
                  <a:solidFill>
                    <a:schemeClr val="bg1"/>
                  </a:solidFill>
                  <a:latin typeface="Source Sans Pro" panose="020B0503030403020204" pitchFamily="34" charset="0"/>
                  <a:ea typeface="Source Sans Pro" panose="020B0503030403020204" pitchFamily="34" charset="0"/>
                </a:rPr>
                <a:t>Tseka</a:t>
              </a:r>
              <a:endParaRPr lang="en-US" dirty="0">
                <a:solidFill>
                  <a:schemeClr val="bg1"/>
                </a:solidFill>
                <a:latin typeface="Source Sans Pro" panose="020B0503030403020204" pitchFamily="34" charset="0"/>
                <a:ea typeface="Source Sans Pro" panose="020B0503030403020204" pitchFamily="34" charset="0"/>
              </a:endParaRPr>
            </a:p>
          </p:txBody>
        </p:sp>
        <p:sp>
          <p:nvSpPr>
            <p:cNvPr id="69" name="TextBox 68">
              <a:extLst>
                <a:ext uri="{FF2B5EF4-FFF2-40B4-BE49-F238E27FC236}">
                  <a16:creationId xmlns:a16="http://schemas.microsoft.com/office/drawing/2014/main" id="{EE9A5D5D-E53B-E13F-E20A-7611B22BC42F}"/>
                </a:ext>
              </a:extLst>
            </p:cNvPr>
            <p:cNvSpPr txBox="1"/>
            <p:nvPr/>
          </p:nvSpPr>
          <p:spPr>
            <a:xfrm>
              <a:off x="4190207" y="2229406"/>
              <a:ext cx="2009775" cy="369332"/>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Berea</a:t>
              </a:r>
            </a:p>
          </p:txBody>
        </p:sp>
        <p:sp>
          <p:nvSpPr>
            <p:cNvPr id="70" name="TextBox 69">
              <a:extLst>
                <a:ext uri="{FF2B5EF4-FFF2-40B4-BE49-F238E27FC236}">
                  <a16:creationId xmlns:a16="http://schemas.microsoft.com/office/drawing/2014/main" id="{94D03E48-A3A6-A28F-0BA2-8E337076898E}"/>
                </a:ext>
              </a:extLst>
            </p:cNvPr>
            <p:cNvSpPr txBox="1"/>
            <p:nvPr/>
          </p:nvSpPr>
          <p:spPr>
            <a:xfrm>
              <a:off x="3888582" y="3141144"/>
              <a:ext cx="2009775" cy="369332"/>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Maseru</a:t>
              </a:r>
            </a:p>
          </p:txBody>
        </p:sp>
        <p:sp>
          <p:nvSpPr>
            <p:cNvPr id="71" name="TextBox 70">
              <a:extLst>
                <a:ext uri="{FF2B5EF4-FFF2-40B4-BE49-F238E27FC236}">
                  <a16:creationId xmlns:a16="http://schemas.microsoft.com/office/drawing/2014/main" id="{3E1FA2AE-E388-72FD-C35E-3067D0BDCCCB}"/>
                </a:ext>
              </a:extLst>
            </p:cNvPr>
            <p:cNvSpPr txBox="1"/>
            <p:nvPr/>
          </p:nvSpPr>
          <p:spPr>
            <a:xfrm>
              <a:off x="2817813" y="3670019"/>
              <a:ext cx="2009775" cy="369332"/>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Mafeteng</a:t>
              </a:r>
            </a:p>
          </p:txBody>
        </p:sp>
        <p:sp>
          <p:nvSpPr>
            <p:cNvPr id="72" name="TextBox 71">
              <a:extLst>
                <a:ext uri="{FF2B5EF4-FFF2-40B4-BE49-F238E27FC236}">
                  <a16:creationId xmlns:a16="http://schemas.microsoft.com/office/drawing/2014/main" id="{EB1D686A-0A01-E5FF-8BEA-05BE906F19B6}"/>
                </a:ext>
              </a:extLst>
            </p:cNvPr>
            <p:cNvSpPr txBox="1"/>
            <p:nvPr/>
          </p:nvSpPr>
          <p:spPr>
            <a:xfrm>
              <a:off x="3756025" y="4274583"/>
              <a:ext cx="2009775"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Mohale’s</a:t>
              </a:r>
              <a:r>
                <a:rPr lang="en-US" dirty="0">
                  <a:solidFill>
                    <a:schemeClr val="bg1"/>
                  </a:solidFill>
                  <a:latin typeface="Source Sans Pro" panose="020B0503030403020204" pitchFamily="34" charset="0"/>
                  <a:ea typeface="Source Sans Pro" panose="020B0503030403020204" pitchFamily="34" charset="0"/>
                </a:rPr>
                <a:t> </a:t>
              </a:r>
              <a:br>
                <a:rPr lang="en-US" dirty="0">
                  <a:solidFill>
                    <a:schemeClr val="bg1"/>
                  </a:solidFill>
                  <a:latin typeface="Source Sans Pro" panose="020B0503030403020204" pitchFamily="34" charset="0"/>
                  <a:ea typeface="Source Sans Pro" panose="020B0503030403020204" pitchFamily="34" charset="0"/>
                </a:rPr>
              </a:br>
              <a:r>
                <a:rPr lang="en-US" dirty="0">
                  <a:solidFill>
                    <a:schemeClr val="bg1"/>
                  </a:solidFill>
                  <a:latin typeface="Source Sans Pro" panose="020B0503030403020204" pitchFamily="34" charset="0"/>
                  <a:ea typeface="Source Sans Pro" panose="020B0503030403020204" pitchFamily="34" charset="0"/>
                </a:rPr>
                <a:t>Hoek</a:t>
              </a:r>
            </a:p>
          </p:txBody>
        </p:sp>
        <p:sp>
          <p:nvSpPr>
            <p:cNvPr id="73" name="TextBox 72">
              <a:extLst>
                <a:ext uri="{FF2B5EF4-FFF2-40B4-BE49-F238E27FC236}">
                  <a16:creationId xmlns:a16="http://schemas.microsoft.com/office/drawing/2014/main" id="{C97BCD1C-E46B-DB1E-25D4-800F1CD9E7D4}"/>
                </a:ext>
              </a:extLst>
            </p:cNvPr>
            <p:cNvSpPr txBox="1"/>
            <p:nvPr/>
          </p:nvSpPr>
          <p:spPr>
            <a:xfrm>
              <a:off x="6326188" y="4129394"/>
              <a:ext cx="2009775" cy="338554"/>
            </a:xfrm>
            <a:prstGeom prst="rect">
              <a:avLst/>
            </a:prstGeom>
            <a:noFill/>
          </p:spPr>
          <p:txBody>
            <a:bodyPr wrap="square" rtlCol="0">
              <a:spAutoFit/>
            </a:bodyPr>
            <a:lstStyle/>
            <a:p>
              <a:pPr algn="ctr"/>
              <a:r>
                <a:rPr lang="en-US" sz="1600" dirty="0" err="1">
                  <a:solidFill>
                    <a:schemeClr val="bg1"/>
                  </a:solidFill>
                  <a:latin typeface="Source Sans Pro" panose="020B0503030403020204" pitchFamily="34" charset="0"/>
                  <a:ea typeface="Source Sans Pro" panose="020B0503030403020204" pitchFamily="34" charset="0"/>
                </a:rPr>
                <a:t>Qacha’s</a:t>
              </a:r>
              <a:r>
                <a:rPr lang="en-US" sz="1600" dirty="0">
                  <a:solidFill>
                    <a:schemeClr val="bg1"/>
                  </a:solidFill>
                  <a:latin typeface="Source Sans Pro" panose="020B0503030403020204" pitchFamily="34" charset="0"/>
                  <a:ea typeface="Source Sans Pro" panose="020B0503030403020204" pitchFamily="34" charset="0"/>
                </a:rPr>
                <a:t> Neck</a:t>
              </a:r>
            </a:p>
          </p:txBody>
        </p:sp>
        <p:sp>
          <p:nvSpPr>
            <p:cNvPr id="74" name="TextBox 73">
              <a:extLst>
                <a:ext uri="{FF2B5EF4-FFF2-40B4-BE49-F238E27FC236}">
                  <a16:creationId xmlns:a16="http://schemas.microsoft.com/office/drawing/2014/main" id="{040F2FE8-612D-3DC3-C334-3250328F6376}"/>
                </a:ext>
              </a:extLst>
            </p:cNvPr>
            <p:cNvSpPr txBox="1"/>
            <p:nvPr/>
          </p:nvSpPr>
          <p:spPr>
            <a:xfrm>
              <a:off x="4360864" y="5032416"/>
              <a:ext cx="2009775" cy="369332"/>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Quthing</a:t>
              </a:r>
              <a:endParaRPr lang="en-US" dirty="0">
                <a:solidFill>
                  <a:schemeClr val="bg1"/>
                </a:solidFill>
                <a:latin typeface="Source Sans Pro" panose="020B0503030403020204" pitchFamily="34" charset="0"/>
                <a:ea typeface="Source Sans Pro" panose="020B0503030403020204" pitchFamily="34" charset="0"/>
              </a:endParaRPr>
            </a:p>
          </p:txBody>
        </p:sp>
      </p:grpSp>
    </p:spTree>
    <p:extLst>
      <p:ext uri="{BB962C8B-B14F-4D97-AF65-F5344CB8AC3E}">
        <p14:creationId xmlns:p14="http://schemas.microsoft.com/office/powerpoint/2010/main" val="324562590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a:t>Questionnaires</a:t>
            </a:r>
          </a:p>
        </p:txBody>
      </p:sp>
      <p:sp>
        <p:nvSpPr>
          <p:cNvPr id="3" name="Content Placeholder 2"/>
          <p:cNvSpPr>
            <a:spLocks noGrp="1"/>
          </p:cNvSpPr>
          <p:nvPr>
            <p:ph idx="1"/>
          </p:nvPr>
        </p:nvSpPr>
        <p:spPr>
          <a:xfrm>
            <a:off x="446313" y="1388890"/>
            <a:ext cx="8490858" cy="5262282"/>
          </a:xfrm>
        </p:spPr>
        <p:txBody>
          <a:bodyPr/>
          <a:lstStyle/>
          <a:p>
            <a:pPr marL="514350" indent="-514350">
              <a:buFont typeface="+mj-lt"/>
              <a:buAutoNum type="arabicPeriod"/>
            </a:pPr>
            <a:r>
              <a:rPr lang="en-US" noProof="0" dirty="0"/>
              <a:t>Household Questionnaire</a:t>
            </a:r>
          </a:p>
          <a:p>
            <a:pPr marL="514350" indent="-514350">
              <a:buFont typeface="+mj-lt"/>
              <a:buAutoNum type="arabicPeriod"/>
            </a:pPr>
            <a:r>
              <a:rPr lang="en-US" noProof="0" dirty="0"/>
              <a:t>Woman’s Questionnaire</a:t>
            </a:r>
          </a:p>
          <a:p>
            <a:pPr marL="514350" indent="-514350">
              <a:buFont typeface="+mj-lt"/>
              <a:buAutoNum type="arabicPeriod"/>
            </a:pPr>
            <a:r>
              <a:rPr lang="en-US" noProof="0" dirty="0"/>
              <a:t>Man’s Questionnaire</a:t>
            </a:r>
          </a:p>
          <a:p>
            <a:pPr marL="514350" indent="-514350">
              <a:buFont typeface="+mj-lt"/>
              <a:buAutoNum type="arabicPeriod"/>
            </a:pPr>
            <a:r>
              <a:rPr lang="en-US" dirty="0"/>
              <a:t>Biomarker Questionnaire</a:t>
            </a:r>
            <a:endParaRPr lang="en-US" noProof="0" dirty="0"/>
          </a:p>
          <a:p>
            <a:pPr marL="514350" indent="-514350">
              <a:buFont typeface="+mj-lt"/>
              <a:buAutoNum type="arabicPeriod"/>
            </a:pPr>
            <a:r>
              <a:rPr lang="en-US" noProof="0" dirty="0"/>
              <a:t>Fieldworker Questionnaire</a:t>
            </a:r>
          </a:p>
          <a:p>
            <a:endParaRPr lang="en-US" noProof="0" dirty="0"/>
          </a:p>
          <a:p>
            <a:pPr marL="0" indent="0">
              <a:buNone/>
            </a:pPr>
            <a:r>
              <a:rPr lang="en-US" noProof="0" dirty="0"/>
              <a:t>The questionnaires were finalized in English and translated into </a:t>
            </a:r>
            <a:r>
              <a:rPr lang="en-US" b="1" noProof="0" dirty="0">
                <a:solidFill>
                  <a:schemeClr val="accent1"/>
                </a:solidFill>
              </a:rPr>
              <a:t>Sesotho</a:t>
            </a:r>
            <a:r>
              <a:rPr lang="en-US" noProof="0" dirty="0"/>
              <a:t>. </a:t>
            </a:r>
          </a:p>
        </p:txBody>
      </p:sp>
    </p:spTree>
    <p:extLst>
      <p:ext uri="{BB962C8B-B14F-4D97-AF65-F5344CB8AC3E}">
        <p14:creationId xmlns:p14="http://schemas.microsoft.com/office/powerpoint/2010/main" val="9232605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CA0761FB-6847-4EE2-B206-662DAECC0B4E}"/>
              </a:ext>
            </a:extLst>
          </p:cNvPr>
          <p:cNvSpPr>
            <a:spLocks noGrp="1"/>
          </p:cNvSpPr>
          <p:nvPr>
            <p:ph type="title"/>
          </p:nvPr>
        </p:nvSpPr>
        <p:spPr/>
        <p:txBody>
          <a:bodyPr/>
          <a:lstStyle/>
          <a:p>
            <a:r>
              <a:rPr lang="en-US" sz="4000" noProof="0" dirty="0"/>
              <a:t>Household Questionnaire</a:t>
            </a:r>
            <a:endParaRPr lang="en-US" noProof="0" dirty="0"/>
          </a:p>
        </p:txBody>
      </p:sp>
      <p:sp>
        <p:nvSpPr>
          <p:cNvPr id="8" name="Content Placeholder 2">
            <a:extLst>
              <a:ext uri="{FF2B5EF4-FFF2-40B4-BE49-F238E27FC236}">
                <a16:creationId xmlns:a16="http://schemas.microsoft.com/office/drawing/2014/main" id="{8C407CE5-C5FC-4AB6-A755-5470652256BF}"/>
              </a:ext>
            </a:extLst>
          </p:cNvPr>
          <p:cNvSpPr txBox="1">
            <a:spLocks/>
          </p:cNvSpPr>
          <p:nvPr/>
        </p:nvSpPr>
        <p:spPr>
          <a:xfrm>
            <a:off x="357868" y="1197428"/>
            <a:ext cx="8428264" cy="554082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1800"/>
              </a:spcAft>
            </a:pPr>
            <a:r>
              <a:rPr lang="en-US" dirty="0"/>
              <a:t>List usual members and visitors to identify eligible individuals</a:t>
            </a:r>
          </a:p>
          <a:p>
            <a:pPr>
              <a:spcBef>
                <a:spcPts val="0"/>
              </a:spcBef>
              <a:spcAft>
                <a:spcPts val="1800"/>
              </a:spcAft>
            </a:pPr>
            <a:r>
              <a:rPr lang="en-US" dirty="0"/>
              <a:t>Basic characteristics of each person in the household (age, sex, education, etc.)</a:t>
            </a:r>
          </a:p>
          <a:p>
            <a:pPr>
              <a:spcBef>
                <a:spcPts val="0"/>
              </a:spcBef>
              <a:spcAft>
                <a:spcPts val="1800"/>
              </a:spcAft>
            </a:pPr>
            <a:r>
              <a:rPr lang="en-US" dirty="0"/>
              <a:t>Housing characteristics (drinking water, sanitation facilities, materials used for floor, etc.)</a:t>
            </a:r>
          </a:p>
        </p:txBody>
      </p:sp>
    </p:spTree>
    <p:extLst>
      <p:ext uri="{BB962C8B-B14F-4D97-AF65-F5344CB8AC3E}">
        <p14:creationId xmlns:p14="http://schemas.microsoft.com/office/powerpoint/2010/main" val="35068444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noProof="0" dirty="0"/>
              <a:t>Woman’s Questionnaire</a:t>
            </a:r>
          </a:p>
        </p:txBody>
      </p:sp>
      <p:sp>
        <p:nvSpPr>
          <p:cNvPr id="5" name="Content Placeholder 4">
            <a:extLst>
              <a:ext uri="{FF2B5EF4-FFF2-40B4-BE49-F238E27FC236}">
                <a16:creationId xmlns:a16="http://schemas.microsoft.com/office/drawing/2014/main" id="{0AA57B2E-29E4-4E96-83C5-ADA994F7029E}"/>
              </a:ext>
            </a:extLst>
          </p:cNvPr>
          <p:cNvSpPr>
            <a:spLocks noGrp="1"/>
          </p:cNvSpPr>
          <p:nvPr>
            <p:ph idx="1"/>
          </p:nvPr>
        </p:nvSpPr>
        <p:spPr>
          <a:xfrm>
            <a:off x="457199" y="1012372"/>
            <a:ext cx="8247529" cy="5715000"/>
          </a:xfrm>
        </p:spPr>
        <p:txBody>
          <a:bodyPr>
            <a:noAutofit/>
          </a:bodyPr>
          <a:lstStyle/>
          <a:p>
            <a:pPr marL="342900" lvl="0" indent="-342900">
              <a:lnSpc>
                <a:spcPct val="100000"/>
              </a:lnSpc>
              <a:spcBef>
                <a:spcPts val="0"/>
              </a:spcBef>
              <a:buFont typeface="Arial" panose="020B0604020202020204" pitchFamily="34" charset="0"/>
              <a:buChar char="•"/>
            </a:pPr>
            <a:r>
              <a:rPr lang="en-US" sz="2400" noProof="0" dirty="0"/>
              <a:t>Background characteristics (age, education, literacy, etc.)</a:t>
            </a:r>
          </a:p>
          <a:p>
            <a:pPr marL="342900" lvl="0" indent="-342900">
              <a:lnSpc>
                <a:spcPct val="100000"/>
              </a:lnSpc>
              <a:spcBef>
                <a:spcPts val="0"/>
              </a:spcBef>
              <a:buFont typeface="Arial" panose="020B0604020202020204" pitchFamily="34" charset="0"/>
              <a:buChar char="•"/>
            </a:pPr>
            <a:r>
              <a:rPr lang="en-US" sz="2400" noProof="0" dirty="0"/>
              <a:t>Pregnancy history and child mortality</a:t>
            </a:r>
          </a:p>
          <a:p>
            <a:pPr marL="342900" lvl="0" indent="-342900">
              <a:lnSpc>
                <a:spcPct val="100000"/>
              </a:lnSpc>
              <a:spcBef>
                <a:spcPts val="0"/>
              </a:spcBef>
              <a:buFont typeface="Arial" panose="020B0604020202020204" pitchFamily="34" charset="0"/>
              <a:buChar char="•"/>
            </a:pPr>
            <a:r>
              <a:rPr lang="en-US" sz="2400" noProof="0" dirty="0"/>
              <a:t>Family planning</a:t>
            </a:r>
          </a:p>
          <a:p>
            <a:pPr marL="342900" lvl="0" indent="-342900">
              <a:lnSpc>
                <a:spcPct val="100000"/>
              </a:lnSpc>
              <a:spcBef>
                <a:spcPts val="0"/>
              </a:spcBef>
              <a:buFont typeface="Arial" panose="020B0604020202020204" pitchFamily="34" charset="0"/>
              <a:buChar char="•"/>
            </a:pPr>
            <a:r>
              <a:rPr lang="en-US" sz="2400" dirty="0"/>
              <a:t>Antenatal, delivery, and postnatal care</a:t>
            </a:r>
            <a:endParaRPr lang="en-US" sz="2400" noProof="0" dirty="0"/>
          </a:p>
          <a:p>
            <a:pPr marL="342900" lvl="0" indent="-342900">
              <a:lnSpc>
                <a:spcPct val="100000"/>
              </a:lnSpc>
              <a:spcBef>
                <a:spcPts val="0"/>
              </a:spcBef>
              <a:buFont typeface="Arial" panose="020B0604020202020204" pitchFamily="34" charset="0"/>
              <a:buChar char="•"/>
            </a:pPr>
            <a:r>
              <a:rPr lang="en-US" sz="2400" noProof="0" dirty="0"/>
              <a:t>Vaccinations and childhood illnesses</a:t>
            </a:r>
          </a:p>
          <a:p>
            <a:pPr marL="342900" lvl="0" indent="-342900">
              <a:lnSpc>
                <a:spcPct val="100000"/>
              </a:lnSpc>
              <a:spcBef>
                <a:spcPts val="0"/>
              </a:spcBef>
              <a:buFont typeface="Arial" panose="020B0604020202020204" pitchFamily="34" charset="0"/>
              <a:buChar char="•"/>
            </a:pPr>
            <a:r>
              <a:rPr lang="en-US" sz="2400" dirty="0"/>
              <a:t>Breastfeeding and infant feeding practices</a:t>
            </a:r>
          </a:p>
          <a:p>
            <a:pPr marL="342900" lvl="0" indent="-342900">
              <a:lnSpc>
                <a:spcPct val="100000"/>
              </a:lnSpc>
              <a:spcBef>
                <a:spcPts val="0"/>
              </a:spcBef>
              <a:buFont typeface="Arial" panose="020B0604020202020204" pitchFamily="34" charset="0"/>
              <a:buChar char="•"/>
            </a:pPr>
            <a:r>
              <a:rPr lang="en-US" sz="2400" noProof="0" dirty="0"/>
              <a:t>Women’s minimum dietary diversity</a:t>
            </a:r>
          </a:p>
          <a:p>
            <a:pPr marL="342900" lvl="0" indent="-342900">
              <a:lnSpc>
                <a:spcPct val="100000"/>
              </a:lnSpc>
              <a:spcBef>
                <a:spcPts val="0"/>
              </a:spcBef>
              <a:buFont typeface="Arial" panose="020B0604020202020204" pitchFamily="34" charset="0"/>
              <a:buChar char="•"/>
            </a:pPr>
            <a:r>
              <a:rPr lang="en-US" sz="2400" dirty="0"/>
              <a:t>Marriage and sexual activity</a:t>
            </a:r>
          </a:p>
          <a:p>
            <a:pPr marL="342900" lvl="0" indent="-342900">
              <a:lnSpc>
                <a:spcPct val="100000"/>
              </a:lnSpc>
              <a:spcBef>
                <a:spcPts val="0"/>
              </a:spcBef>
              <a:buFont typeface="Arial" panose="020B0604020202020204" pitchFamily="34" charset="0"/>
              <a:buChar char="•"/>
            </a:pPr>
            <a:r>
              <a:rPr lang="en-US" sz="2400" noProof="0" dirty="0"/>
              <a:t>Fertility preferences</a:t>
            </a:r>
          </a:p>
          <a:p>
            <a:pPr marL="342900" lvl="0" indent="-342900">
              <a:lnSpc>
                <a:spcPct val="100000"/>
              </a:lnSpc>
              <a:spcBef>
                <a:spcPts val="0"/>
              </a:spcBef>
              <a:buFont typeface="Arial" panose="020B0604020202020204" pitchFamily="34" charset="0"/>
              <a:buChar char="•"/>
            </a:pPr>
            <a:r>
              <a:rPr lang="en-US" sz="2400" noProof="0" dirty="0"/>
              <a:t>Women’s work and husbands’ background characteristics</a:t>
            </a:r>
          </a:p>
          <a:p>
            <a:pPr marL="342900" lvl="0" indent="-342900">
              <a:lnSpc>
                <a:spcPct val="100000"/>
              </a:lnSpc>
              <a:spcBef>
                <a:spcPts val="0"/>
              </a:spcBef>
              <a:buFont typeface="Arial" panose="020B0604020202020204" pitchFamily="34" charset="0"/>
              <a:buChar char="•"/>
            </a:pPr>
            <a:r>
              <a:rPr lang="en-US" sz="2400" dirty="0"/>
              <a:t>HIV/AIDS and other STIs</a:t>
            </a:r>
          </a:p>
          <a:p>
            <a:pPr marL="342900" lvl="0" indent="-342900">
              <a:lnSpc>
                <a:spcPct val="100000"/>
              </a:lnSpc>
              <a:spcBef>
                <a:spcPts val="0"/>
              </a:spcBef>
              <a:buFont typeface="Arial" panose="020B0604020202020204" pitchFamily="34" charset="0"/>
              <a:buChar char="•"/>
            </a:pPr>
            <a:r>
              <a:rPr lang="en-US" sz="2400" noProof="0" dirty="0"/>
              <a:t>Other adult health issues</a:t>
            </a:r>
          </a:p>
          <a:p>
            <a:pPr marL="342900" lvl="0" indent="-342900">
              <a:lnSpc>
                <a:spcPct val="100000"/>
              </a:lnSpc>
              <a:spcBef>
                <a:spcPts val="0"/>
              </a:spcBef>
              <a:buFont typeface="Arial" panose="020B0604020202020204" pitchFamily="34" charset="0"/>
              <a:buChar char="•"/>
            </a:pPr>
            <a:r>
              <a:rPr lang="en-US" sz="2400" noProof="0" dirty="0"/>
              <a:t>Adult and maternal mortality</a:t>
            </a:r>
          </a:p>
          <a:p>
            <a:pPr marL="342900" lvl="0" indent="-342900">
              <a:lnSpc>
                <a:spcPct val="100000"/>
              </a:lnSpc>
              <a:spcBef>
                <a:spcPts val="0"/>
              </a:spcBef>
              <a:buFont typeface="Arial" panose="020B0604020202020204" pitchFamily="34" charset="0"/>
              <a:buChar char="•"/>
            </a:pPr>
            <a:r>
              <a:rPr lang="en-US" sz="2400" noProof="0" dirty="0"/>
              <a:t>Mental health and well-being</a:t>
            </a:r>
          </a:p>
          <a:p>
            <a:pPr marL="342900" lvl="0" indent="-342900">
              <a:lnSpc>
                <a:spcPct val="100000"/>
              </a:lnSpc>
              <a:spcBef>
                <a:spcPts val="0"/>
              </a:spcBef>
              <a:buFont typeface="Arial" panose="020B0604020202020204" pitchFamily="34" charset="0"/>
              <a:buChar char="•"/>
            </a:pPr>
            <a:r>
              <a:rPr lang="en-US" sz="2400" dirty="0"/>
              <a:t>Gender-based violence</a:t>
            </a:r>
            <a:endParaRPr lang="en-US" sz="2400" noProof="0" dirty="0"/>
          </a:p>
        </p:txBody>
      </p:sp>
    </p:spTree>
    <p:extLst>
      <p:ext uri="{BB962C8B-B14F-4D97-AF65-F5344CB8AC3E}">
        <p14:creationId xmlns:p14="http://schemas.microsoft.com/office/powerpoint/2010/main" val="301022969"/>
      </p:ext>
    </p:extLst>
  </p:cSld>
  <p:clrMapOvr>
    <a:masterClrMapping/>
  </p:clrMapOvr>
</p:sld>
</file>

<file path=ppt/theme/theme1.xml><?xml version="1.0" encoding="utf-8"?>
<a:theme xmlns:a="http://schemas.openxmlformats.org/drawingml/2006/main" name="Custom Design">
  <a:themeElements>
    <a:clrScheme name="Lesotho DHS">
      <a:dk1>
        <a:sysClr val="windowText" lastClr="000000"/>
      </a:dk1>
      <a:lt1>
        <a:sysClr val="window" lastClr="FFFFFF"/>
      </a:lt1>
      <a:dk2>
        <a:srgbClr val="44546A"/>
      </a:dk2>
      <a:lt2>
        <a:srgbClr val="E7E6E6"/>
      </a:lt2>
      <a:accent1>
        <a:srgbClr val="A9C569"/>
      </a:accent1>
      <a:accent2>
        <a:srgbClr val="AB3000"/>
      </a:accent2>
      <a:accent3>
        <a:srgbClr val="D7B76C"/>
      </a:accent3>
      <a:accent4>
        <a:srgbClr val="96D9FF"/>
      </a:accent4>
      <a:accent5>
        <a:srgbClr val="163683"/>
      </a:accent5>
      <a:accent6>
        <a:srgbClr val="00AA5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Lesotho DHS">
      <a:dk1>
        <a:sysClr val="windowText" lastClr="000000"/>
      </a:dk1>
      <a:lt1>
        <a:sysClr val="window" lastClr="FFFFFF"/>
      </a:lt1>
      <a:dk2>
        <a:srgbClr val="44546A"/>
      </a:dk2>
      <a:lt2>
        <a:srgbClr val="E7E6E6"/>
      </a:lt2>
      <a:accent1>
        <a:srgbClr val="00AA52"/>
      </a:accent1>
      <a:accent2>
        <a:srgbClr val="AB3000"/>
      </a:accent2>
      <a:accent3>
        <a:srgbClr val="D7B76C"/>
      </a:accent3>
      <a:accent4>
        <a:srgbClr val="96D9FF"/>
      </a:accent4>
      <a:accent5>
        <a:srgbClr val="163683"/>
      </a:accent5>
      <a:accent6>
        <a:srgbClr val="ABC4FF"/>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JMP WASH colors">
      <a:dk1>
        <a:sysClr val="windowText" lastClr="000000"/>
      </a:dk1>
      <a:lt1>
        <a:sysClr val="window" lastClr="FFFFFF"/>
      </a:lt1>
      <a:dk2>
        <a:srgbClr val="44546A"/>
      </a:dk2>
      <a:lt2>
        <a:srgbClr val="E7E6E6"/>
      </a:lt2>
      <a:accent1>
        <a:srgbClr val="6600FF"/>
      </a:accent1>
      <a:accent2>
        <a:srgbClr val="52B24F"/>
      </a:accent2>
      <a:accent3>
        <a:srgbClr val="FDB813"/>
      </a:accent3>
      <a:accent4>
        <a:srgbClr val="FFD53F"/>
      </a:accent4>
      <a:accent5>
        <a:srgbClr val="F4F07A"/>
      </a:accent5>
      <a:accent6>
        <a:srgbClr val="16B9ED"/>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VMX3MACP777Z-1177381151-44602</_dlc_DocId>
    <_dlc_DocIdUrl xmlns="d16efad5-0601-4cf0-b7c2-89968258c777">
      <Url>https://icfonline.sharepoint.com/sites/ihd-dhs/Dissemination/_layouts/15/DocIdRedir.aspx?ID=VMX3MACP777Z-1177381151-44602</Url>
      <Description>VMX3MACP777Z-1177381151-44602</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2.xml><?xml version="1.0" encoding="utf-8"?>
<ds:datastoreItem xmlns:ds="http://schemas.openxmlformats.org/officeDocument/2006/customXml" ds:itemID="{1D5041EC-1D8D-4FCF-A30E-B7C310B0B71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9981E3BE-0910-4E81-BE17-3B9CCC885C4D}">
  <ds:schemaRefs>
    <ds:schemaRef ds:uri="http://schemas.microsoft.com/office/2006/documentManagement/types"/>
    <ds:schemaRef ds:uri="http://schemas.openxmlformats.org/package/2006/metadata/core-properties"/>
    <ds:schemaRef ds:uri="d16efad5-0601-4cf0-b7c2-89968258c777"/>
    <ds:schemaRef ds:uri="http://purl.org/dc/elements/1.1/"/>
    <ds:schemaRef ds:uri="http://purl.org/dc/terms/"/>
    <ds:schemaRef ds:uri="http://purl.org/dc/dcmitype/"/>
    <ds:schemaRef ds:uri="http://www.w3.org/XML/1998/namespace"/>
    <ds:schemaRef ds:uri="http://schemas.microsoft.com/office/infopath/2007/PartnerControls"/>
    <ds:schemaRef ds:uri="fa6a9aea-fb0f-4ddd-aff8-712634b7d5fe"/>
    <ds:schemaRef ds:uri="4050c418-ec1a-4a63-84af-e27a3374b796"/>
    <ds:schemaRef ds:uri="http://schemas.microsoft.com/office/2006/metadata/properties"/>
    <ds:schemaRef ds:uri="83c4e5ee-5eea-4e8c-8b50-726738bccb6e"/>
  </ds:schemaRefs>
</ds:datastoreItem>
</file>

<file path=customXml/itemProps4.xml><?xml version="1.0" encoding="utf-8"?>
<ds:datastoreItem xmlns:ds="http://schemas.openxmlformats.org/officeDocument/2006/customXml" ds:itemID="{78BBB4D1-D007-4369-AB9E-5B8C675DE8C2}">
  <ds:schemaRefs>
    <ds:schemaRef ds:uri="http://schemas.microsoft.com/sharepoint/event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2614</TotalTime>
  <Words>958</Words>
  <Application>Microsoft Office PowerPoint</Application>
  <PresentationFormat>On-screen Show (4:3)</PresentationFormat>
  <Paragraphs>143</Paragraphs>
  <Slides>17</Slides>
  <Notes>3</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17</vt:i4>
      </vt:variant>
    </vt:vector>
  </HeadingPairs>
  <TitlesOfParts>
    <vt:vector size="25" baseType="lpstr">
      <vt:lpstr>Arial</vt:lpstr>
      <vt:lpstr>Calibri</vt:lpstr>
      <vt:lpstr>Courier New</vt:lpstr>
      <vt:lpstr>Source Sans Pro</vt:lpstr>
      <vt:lpstr>Source Sans Pro SemiBold</vt:lpstr>
      <vt:lpstr>Custom Design</vt:lpstr>
      <vt:lpstr>2_Custom Design</vt:lpstr>
      <vt:lpstr>1_Custom Design</vt:lpstr>
      <vt:lpstr>PowerPoint Presentation</vt:lpstr>
      <vt:lpstr>PowerPoint Presentation</vt:lpstr>
      <vt:lpstr>Objective</vt:lpstr>
      <vt:lpstr>The Survey</vt:lpstr>
      <vt:lpstr>Sample Design</vt:lpstr>
      <vt:lpstr>Lesotho</vt:lpstr>
      <vt:lpstr>Questionnaires</vt:lpstr>
      <vt:lpstr>Household Questionnaire</vt:lpstr>
      <vt:lpstr>Woman’s Questionnaire</vt:lpstr>
      <vt:lpstr>Man’s Questionnaire</vt:lpstr>
      <vt:lpstr>PowerPoint Presentation</vt:lpstr>
      <vt:lpstr>Biomarker Questionnaire</vt:lpstr>
      <vt:lpstr>Pretest and Main Survey Training</vt:lpstr>
      <vt:lpstr>Fieldwork and Data Processing</vt:lpstr>
      <vt:lpstr>Results of Household and Individual Interviews</vt:lpstr>
      <vt:lpstr>LDHS Publications, Data, and Digital Tools</vt:lpstr>
      <vt:lpstr>DHS Program Digital Tools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Twesigye, Gloria</cp:lastModifiedBy>
  <cp:revision>2</cp:revision>
  <dcterms:created xsi:type="dcterms:W3CDTF">2022-12-05T19:39:34Z</dcterms:created>
  <dcterms:modified xsi:type="dcterms:W3CDTF">2024-11-20T19:16:15Z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b6093e6e-6006-4ecc-b2fb-bb069eda08fb</vt:lpwstr>
  </property>
  <property fmtid="{D5CDD505-2E9C-101B-9397-08002B2CF9AE}" pid="4" name="MediaServiceImageTags">
    <vt:lpwstr/>
  </property>
</Properties>
</file>