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5"/>
    <p:sldMasterId id="2147483687" r:id="rId6"/>
  </p:sldMasterIdLst>
  <p:notesMasterIdLst>
    <p:notesMasterId r:id="rId22"/>
  </p:notesMasterIdLst>
  <p:handoutMasterIdLst>
    <p:handoutMasterId r:id="rId23"/>
  </p:handoutMasterIdLst>
  <p:sldIdLst>
    <p:sldId id="256" r:id="rId7"/>
    <p:sldId id="260" r:id="rId8"/>
    <p:sldId id="262" r:id="rId9"/>
    <p:sldId id="302" r:id="rId10"/>
    <p:sldId id="303" r:id="rId11"/>
    <p:sldId id="304" r:id="rId12"/>
    <p:sldId id="292" r:id="rId13"/>
    <p:sldId id="305" r:id="rId14"/>
    <p:sldId id="306" r:id="rId15"/>
    <p:sldId id="301" r:id="rId16"/>
    <p:sldId id="307" r:id="rId17"/>
    <p:sldId id="263" r:id="rId18"/>
    <p:sldId id="308" r:id="rId19"/>
    <p:sldId id="296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C592E3B0-D0D5-FB59-2D87-1A7CBC8DE0F2}" name="Hanner, Olsen" initials="HO" userId="S::61097@icf.com::8f966b24-7479-4073-89bd-2f70180eddce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EDBB59-EF59-D2A9-A4B1-72DE2F0A29A7}" v="12" dt="2024-11-15T14:48:20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1159" autoAdjust="0"/>
  </p:normalViewPr>
  <p:slideViewPr>
    <p:cSldViewPr snapToGrid="0">
      <p:cViewPr varScale="1">
        <p:scale>
          <a:sx n="98" d="100"/>
          <a:sy n="98" d="100"/>
        </p:scale>
        <p:origin x="102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27012740-AF0E-4E36-9F1C-ED7FD2B303A3}"/>
    <pc:docChg chg="modSld">
      <pc:chgData name="Balian, Sarah (CNTR)" userId="b3b060d9-4d34-479b-ad68-688eaebf93c5" providerId="ADAL" clId="{27012740-AF0E-4E36-9F1C-ED7FD2B303A3}" dt="2023-02-03T16:47:26.167" v="2"/>
      <pc:docMkLst>
        <pc:docMk/>
      </pc:docMkLst>
      <pc:sldChg chg="modSp mod delCm">
        <pc:chgData name="Balian, Sarah (CNTR)" userId="b3b060d9-4d34-479b-ad68-688eaebf93c5" providerId="ADAL" clId="{27012740-AF0E-4E36-9F1C-ED7FD2B303A3}" dt="2023-02-03T16:47:26.167" v="2"/>
        <pc:sldMkLst>
          <pc:docMk/>
          <pc:sldMk cId="3475639167" sldId="289"/>
        </pc:sldMkLst>
        <pc:spChg chg="mod">
          <ac:chgData name="Balian, Sarah (CNTR)" userId="b3b060d9-4d34-479b-ad68-688eaebf93c5" providerId="ADAL" clId="{27012740-AF0E-4E36-9F1C-ED7FD2B303A3}" dt="2023-02-03T16:47:23.221" v="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0.162" v="0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27012740-AF0E-4E36-9F1C-ED7FD2B303A3}" dt="2023-02-03T16:47:26.167" v="2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</pc:docChg>
  </pc:docChgLst>
  <pc:docChgLst>
    <pc:chgData name="Hanner, Olsen" userId="S::61097@icf.com::8f966b24-7479-4073-89bd-2f70180eddce" providerId="AD" clId="Web-{EB2F7C9F-1A92-03FC-3435-7D6BA5B7C22E}"/>
    <pc:docChg chg="modSld">
      <pc:chgData name="Hanner, Olsen" userId="S::61097@icf.com::8f966b24-7479-4073-89bd-2f70180eddce" providerId="AD" clId="Web-{EB2F7C9F-1A92-03FC-3435-7D6BA5B7C22E}" dt="2024-05-20T12:46:40.898" v="0" actId="20577"/>
      <pc:docMkLst>
        <pc:docMk/>
      </pc:docMkLst>
      <pc:sldChg chg="modSp">
        <pc:chgData name="Hanner, Olsen" userId="S::61097@icf.com::8f966b24-7479-4073-89bd-2f70180eddce" providerId="AD" clId="Web-{EB2F7C9F-1A92-03FC-3435-7D6BA5B7C22E}" dt="2024-05-20T12:46:40.898" v="0" actId="20577"/>
        <pc:sldMkLst>
          <pc:docMk/>
          <pc:sldMk cId="109857222" sldId="256"/>
        </pc:sldMkLst>
        <pc:spChg chg="mod">
          <ac:chgData name="Hanner, Olsen" userId="S::61097@icf.com::8f966b24-7479-4073-89bd-2f70180eddce" providerId="AD" clId="Web-{EB2F7C9F-1A92-03FC-3435-7D6BA5B7C22E}" dt="2024-05-20T12:46:40.898" v="0" actId="20577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Hanner, Olsen" userId="8f966b24-7479-4073-89bd-2f70180eddce" providerId="ADAL" clId="{3398C000-8712-40CF-A754-89069BF3F115}"/>
    <pc:docChg chg="custSel modSld">
      <pc:chgData name="Hanner, Olsen" userId="8f966b24-7479-4073-89bd-2f70180eddce" providerId="ADAL" clId="{3398C000-8712-40CF-A754-89069BF3F115}" dt="2023-06-29T17:55:00.057" v="48" actId="790"/>
      <pc:docMkLst>
        <pc:docMk/>
      </pc:docMkLst>
      <pc:sldChg chg="modSp mod">
        <pc:chgData name="Hanner, Olsen" userId="8f966b24-7479-4073-89bd-2f70180eddce" providerId="ADAL" clId="{3398C000-8712-40CF-A754-89069BF3F115}" dt="2023-06-29T16:39:00.748" v="1" actId="313"/>
        <pc:sldMkLst>
          <pc:docMk/>
          <pc:sldMk cId="2163988523" sldId="260"/>
        </pc:sldMkLst>
        <pc:spChg chg="mod">
          <ac:chgData name="Hanner, Olsen" userId="8f966b24-7479-4073-89bd-2f70180eddce" providerId="ADAL" clId="{3398C000-8712-40CF-A754-89069BF3F115}" dt="2023-06-29T16:39:00.748" v="1" actId="313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43.169" v="36" actId="790"/>
        <pc:sldMkLst>
          <pc:docMk/>
          <pc:sldMk cId="1887431401" sldId="263"/>
        </pc:sldMkLst>
        <pc:spChg chg="mod">
          <ac:chgData name="Hanner, Olsen" userId="8f966b24-7479-4073-89bd-2f70180eddce" providerId="ADAL" clId="{3398C000-8712-40CF-A754-89069BF3F115}" dt="2023-06-29T16:40:43.169" v="36" actId="790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Hanner, Olsen" userId="8f966b24-7479-4073-89bd-2f70180eddce" providerId="ADAL" clId="{3398C000-8712-40CF-A754-89069BF3F115}" dt="2023-06-29T16:41:10.702" v="47" actId="790"/>
        <pc:sldMkLst>
          <pc:docMk/>
          <pc:sldMk cId="3475639167" sldId="289"/>
        </pc:sldMkLst>
        <pc:spChg chg="mod">
          <ac:chgData name="Hanner, Olsen" userId="8f966b24-7479-4073-89bd-2f70180eddce" providerId="ADAL" clId="{3398C000-8712-40CF-A754-89069BF3F115}" dt="2023-06-29T16:41:10.702" v="47" actId="790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Hanner, Olsen" userId="8f966b24-7479-4073-89bd-2f70180eddce" providerId="ADAL" clId="{3398C000-8712-40CF-A754-89069BF3F115}" dt="2023-06-29T16:39:46.817" v="14" actId="790"/>
        <pc:sldMkLst>
          <pc:docMk/>
          <pc:sldMk cId="4205298638" sldId="292"/>
        </pc:sldMkLst>
        <pc:spChg chg="mod">
          <ac:chgData name="Hanner, Olsen" userId="8f966b24-7479-4073-89bd-2f70180eddce" providerId="ADAL" clId="{3398C000-8712-40CF-A754-89069BF3F115}" dt="2023-06-29T16:39:46.817" v="14" actId="790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3398C000-8712-40CF-A754-89069BF3F115}" dt="2023-06-29T16:39:17.032" v="12" actId="20577"/>
        <pc:sldMkLst>
          <pc:docMk/>
          <pc:sldMk cId="1736530004" sldId="302"/>
        </pc:sldMkLst>
        <pc:spChg chg="mod">
          <ac:chgData name="Hanner, Olsen" userId="8f966b24-7479-4073-89bd-2f70180eddce" providerId="ADAL" clId="{3398C000-8712-40CF-A754-89069BF3F115}" dt="2023-06-29T16:39:17.032" v="12" actId="20577"/>
          <ac:spMkLst>
            <pc:docMk/>
            <pc:sldMk cId="1736530004" sldId="302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39:23.916" v="13" actId="790"/>
        <pc:sldMkLst>
          <pc:docMk/>
          <pc:sldMk cId="1808293537" sldId="303"/>
        </pc:sldMkLst>
        <pc:spChg chg="mod">
          <ac:chgData name="Hanner, Olsen" userId="8f966b24-7479-4073-89bd-2f70180eddce" providerId="ADAL" clId="{3398C000-8712-40CF-A754-89069BF3F115}" dt="2023-06-29T16:39:23.916" v="13" actId="790"/>
          <ac:spMkLst>
            <pc:docMk/>
            <pc:sldMk cId="1808293537" sldId="303"/>
            <ac:spMk id="2" creationId="{F6245169-1799-41CD-B28E-D2D20D16AD73}"/>
          </ac:spMkLst>
        </pc:spChg>
      </pc:sldChg>
      <pc:sldChg chg="modSp mod">
        <pc:chgData name="Hanner, Olsen" userId="8f966b24-7479-4073-89bd-2f70180eddce" providerId="ADAL" clId="{3398C000-8712-40CF-A754-89069BF3F115}" dt="2023-06-29T17:55:00.057" v="48" actId="790"/>
        <pc:sldMkLst>
          <pc:docMk/>
          <pc:sldMk cId="759788885" sldId="305"/>
        </pc:sldMkLst>
        <pc:spChg chg="mod">
          <ac:chgData name="Hanner, Olsen" userId="8f966b24-7479-4073-89bd-2f70180eddce" providerId="ADAL" clId="{3398C000-8712-40CF-A754-89069BF3F115}" dt="2023-06-29T17:55:00.057" v="48" actId="790"/>
          <ac:spMkLst>
            <pc:docMk/>
            <pc:sldMk cId="759788885" sldId="305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26.297" v="25" actId="790"/>
        <pc:sldMkLst>
          <pc:docMk/>
          <pc:sldMk cId="2242843968" sldId="306"/>
        </pc:sldMkLst>
        <pc:spChg chg="mod">
          <ac:chgData name="Hanner, Olsen" userId="8f966b24-7479-4073-89bd-2f70180eddce" providerId="ADAL" clId="{3398C000-8712-40CF-A754-89069BF3F115}" dt="2023-06-29T16:40:26.297" v="25" actId="790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Hanner, Olsen" userId="8f966b24-7479-4073-89bd-2f70180eddce" providerId="ADAL" clId="{3398C000-8712-40CF-A754-89069BF3F115}" dt="2023-06-29T16:40:36.304" v="35" actId="20577"/>
        <pc:sldMkLst>
          <pc:docMk/>
          <pc:sldMk cId="1651503728" sldId="307"/>
        </pc:sldMkLst>
        <pc:spChg chg="mod">
          <ac:chgData name="Hanner, Olsen" userId="8f966b24-7479-4073-89bd-2f70180eddce" providerId="ADAL" clId="{3398C000-8712-40CF-A754-89069BF3F115}" dt="2023-06-29T16:40:36.304" v="35" actId="20577"/>
          <ac:spMkLst>
            <pc:docMk/>
            <pc:sldMk cId="1651503728" sldId="307"/>
            <ac:spMk id="3" creationId="{7F10B6DC-6AF4-BFD9-E1D5-B98AA266289F}"/>
          </ac:spMkLst>
        </pc:spChg>
      </pc:sldChg>
      <pc:sldChg chg="modSp mod">
        <pc:chgData name="Hanner, Olsen" userId="8f966b24-7479-4073-89bd-2f70180eddce" providerId="ADAL" clId="{3398C000-8712-40CF-A754-89069BF3F115}" dt="2023-06-29T16:40:49.756" v="46" actId="20577"/>
        <pc:sldMkLst>
          <pc:docMk/>
          <pc:sldMk cId="2223194050" sldId="308"/>
        </pc:sldMkLst>
        <pc:spChg chg="mod">
          <ac:chgData name="Hanner, Olsen" userId="8f966b24-7479-4073-89bd-2f70180eddce" providerId="ADAL" clId="{3398C000-8712-40CF-A754-89069BF3F115}" dt="2023-06-29T16:40:49.756" v="46" actId="20577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Twesigye, Gloria" userId="6464a502-8a44-4d67-8fab-8f3aa9495827" providerId="ADAL" clId="{F40AE42E-985C-4BA5-AC51-C61B32D5CC01}"/>
    <pc:docChg chg="custSel modSld modMainMaster">
      <pc:chgData name="Twesigye, Gloria" userId="6464a502-8a44-4d67-8fab-8f3aa9495827" providerId="ADAL" clId="{F40AE42E-985C-4BA5-AC51-C61B32D5CC01}" dt="2024-11-15T15:45:52.883" v="167" actId="27918"/>
      <pc:docMkLst>
        <pc:docMk/>
      </pc:docMkLst>
      <pc:sldChg chg="modSp">
        <pc:chgData name="Twesigye, Gloria" userId="6464a502-8a44-4d67-8fab-8f3aa9495827" providerId="ADAL" clId="{F40AE42E-985C-4BA5-AC51-C61B32D5CC01}" dt="2024-10-24T20:30:41.322" v="0"/>
        <pc:sldMkLst>
          <pc:docMk/>
          <pc:sldMk cId="109857222" sldId="256"/>
        </pc:sldMkLst>
        <pc:spChg chg="mod">
          <ac:chgData name="Twesigye, Gloria" userId="6464a502-8a44-4d67-8fab-8f3aa9495827" providerId="ADAL" clId="{F40AE42E-985C-4BA5-AC51-C61B32D5CC01}" dt="2024-10-24T20:30:41.322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F40AE42E-985C-4BA5-AC51-C61B32D5CC01}" dt="2024-10-24T20:32:07.410" v="15" actId="313"/>
        <pc:sldMkLst>
          <pc:docMk/>
          <pc:sldMk cId="2163988523" sldId="260"/>
        </pc:sldMkLst>
        <pc:spChg chg="del">
          <ac:chgData name="Twesigye, Gloria" userId="6464a502-8a44-4d67-8fab-8f3aa9495827" providerId="ADAL" clId="{F40AE42E-985C-4BA5-AC51-C61B32D5CC01}" dt="2024-10-24T20:31:23.341" v="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F40AE42E-985C-4BA5-AC51-C61B32D5CC01}" dt="2024-10-24T20:31:23.341" v="4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F40AE42E-985C-4BA5-AC51-C61B32D5CC01}" dt="2024-10-24T20:31:23.341" v="4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Twesigye, Gloria" userId="6464a502-8a44-4d67-8fab-8f3aa9495827" providerId="ADAL" clId="{F40AE42E-985C-4BA5-AC51-C61B32D5CC01}" dt="2024-10-24T20:32:07.410" v="15" actId="313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40AE42E-985C-4BA5-AC51-C61B32D5CC01}" dt="2024-10-24T20:31:23.755" v="5"/>
          <ac:picMkLst>
            <pc:docMk/>
            <pc:sldMk cId="2163988523" sldId="260"/>
            <ac:picMk id="2" creationId="{34373E2B-13FB-DDD6-A6BF-031F33217326}"/>
          </ac:picMkLst>
        </pc:picChg>
      </pc:sldChg>
      <pc:sldChg chg="mod">
        <pc:chgData name="Twesigye, Gloria" userId="6464a502-8a44-4d67-8fab-8f3aa9495827" providerId="ADAL" clId="{F40AE42E-985C-4BA5-AC51-C61B32D5CC01}" dt="2024-10-24T20:34:56.604" v="25" actId="27918"/>
        <pc:sldMkLst>
          <pc:docMk/>
          <pc:sldMk cId="1428788921" sldId="262"/>
        </pc:sldMkLst>
      </pc:sldChg>
      <pc:sldChg chg="modSp mod">
        <pc:chgData name="Twesigye, Gloria" userId="6464a502-8a44-4d67-8fab-8f3aa9495827" providerId="ADAL" clId="{F40AE42E-985C-4BA5-AC51-C61B32D5CC01}" dt="2024-10-24T20:47:07.596" v="98" actId="20577"/>
        <pc:sldMkLst>
          <pc:docMk/>
          <pc:sldMk cId="1887431401" sldId="263"/>
        </pc:sldMkLst>
        <pc:spChg chg="mod">
          <ac:chgData name="Twesigye, Gloria" userId="6464a502-8a44-4d67-8fab-8f3aa9495827" providerId="ADAL" clId="{F40AE42E-985C-4BA5-AC51-C61B32D5CC01}" dt="2024-10-24T20:47:07.596" v="98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Twesigye, Gloria" userId="6464a502-8a44-4d67-8fab-8f3aa9495827" providerId="ADAL" clId="{F40AE42E-985C-4BA5-AC51-C61B32D5CC01}" dt="2024-10-24T20:52:30.170" v="164" actId="20577"/>
        <pc:sldMkLst>
          <pc:docMk/>
          <pc:sldMk cId="3475639167" sldId="289"/>
        </pc:sldMkLst>
        <pc:spChg chg="mod">
          <ac:chgData name="Twesigye, Gloria" userId="6464a502-8a44-4d67-8fab-8f3aa9495827" providerId="ADAL" clId="{F40AE42E-985C-4BA5-AC51-C61B32D5CC01}" dt="2024-10-24T20:52:30.170" v="16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Twesigye, Gloria" userId="6464a502-8a44-4d67-8fab-8f3aa9495827" providerId="ADAL" clId="{F40AE42E-985C-4BA5-AC51-C61B32D5CC01}" dt="2024-10-24T20:41:38.264" v="53" actId="113"/>
        <pc:sldMkLst>
          <pc:docMk/>
          <pc:sldMk cId="4205298638" sldId="292"/>
        </pc:sldMkLst>
        <pc:graphicFrameChg chg="mod">
          <ac:chgData name="Twesigye, Gloria" userId="6464a502-8a44-4d67-8fab-8f3aa9495827" providerId="ADAL" clId="{F40AE42E-985C-4BA5-AC51-C61B32D5CC01}" dt="2024-10-24T20:41:38.264" v="53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Twesigye, Gloria" userId="6464a502-8a44-4d67-8fab-8f3aa9495827" providerId="ADAL" clId="{F40AE42E-985C-4BA5-AC51-C61B32D5CC01}" dt="2024-10-24T20:50:40.953" v="141"/>
        <pc:sldMkLst>
          <pc:docMk/>
          <pc:sldMk cId="476875324" sldId="296"/>
        </pc:sldMkLst>
        <pc:graphicFrameChg chg="mod">
          <ac:chgData name="Twesigye, Gloria" userId="6464a502-8a44-4d67-8fab-8f3aa9495827" providerId="ADAL" clId="{F40AE42E-985C-4BA5-AC51-C61B32D5CC01}" dt="2024-10-24T20:50:40.953" v="141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">
        <pc:chgData name="Twesigye, Gloria" userId="6464a502-8a44-4d67-8fab-8f3aa9495827" providerId="ADAL" clId="{F40AE42E-985C-4BA5-AC51-C61B32D5CC01}" dt="2024-10-24T20:45:46.521" v="89" actId="27918"/>
        <pc:sldMkLst>
          <pc:docMk/>
          <pc:sldMk cId="545205739" sldId="301"/>
        </pc:sldMkLst>
      </pc:sldChg>
      <pc:sldChg chg="addSp delSp modSp mod">
        <pc:chgData name="Twesigye, Gloria" userId="6464a502-8a44-4d67-8fab-8f3aa9495827" providerId="ADAL" clId="{F40AE42E-985C-4BA5-AC51-C61B32D5CC01}" dt="2024-10-24T20:32:09.528" v="16" actId="313"/>
        <pc:sldMkLst>
          <pc:docMk/>
          <pc:sldMk cId="1736530004" sldId="302"/>
        </pc:sldMkLst>
        <pc:spChg chg="del">
          <ac:chgData name="Twesigye, Gloria" userId="6464a502-8a44-4d67-8fab-8f3aa9495827" providerId="ADAL" clId="{F40AE42E-985C-4BA5-AC51-C61B32D5CC01}" dt="2024-10-24T20:31:28.544" v="6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Twesigye, Gloria" userId="6464a502-8a44-4d67-8fab-8f3aa9495827" providerId="ADAL" clId="{F40AE42E-985C-4BA5-AC51-C61B32D5CC01}" dt="2024-10-24T20:31:28.544" v="6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Twesigye, Gloria" userId="6464a502-8a44-4d67-8fab-8f3aa9495827" providerId="ADAL" clId="{F40AE42E-985C-4BA5-AC51-C61B32D5CC01}" dt="2024-10-24T20:31:28.544" v="6" actId="478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Twesigye, Gloria" userId="6464a502-8a44-4d67-8fab-8f3aa9495827" providerId="ADAL" clId="{F40AE42E-985C-4BA5-AC51-C61B32D5CC01}" dt="2024-10-24T20:32:09.528" v="16" actId="313"/>
          <ac:spMkLst>
            <pc:docMk/>
            <pc:sldMk cId="1736530004" sldId="302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40AE42E-985C-4BA5-AC51-C61B32D5CC01}" dt="2024-10-24T20:31:28.907" v="7"/>
          <ac:picMkLst>
            <pc:docMk/>
            <pc:sldMk cId="1736530004" sldId="302"/>
            <ac:picMk id="2" creationId="{DCF8083B-BBA5-9338-1B39-2A6969C8D320}"/>
          </ac:picMkLst>
        </pc:picChg>
      </pc:sldChg>
      <pc:sldChg chg="mod">
        <pc:chgData name="Twesigye, Gloria" userId="6464a502-8a44-4d67-8fab-8f3aa9495827" providerId="ADAL" clId="{F40AE42E-985C-4BA5-AC51-C61B32D5CC01}" dt="2024-11-15T15:45:52.883" v="167" actId="27918"/>
        <pc:sldMkLst>
          <pc:docMk/>
          <pc:sldMk cId="1808293537" sldId="303"/>
        </pc:sldMkLst>
      </pc:sldChg>
      <pc:sldChg chg="mod">
        <pc:chgData name="Twesigye, Gloria" userId="6464a502-8a44-4d67-8fab-8f3aa9495827" providerId="ADAL" clId="{F40AE42E-985C-4BA5-AC51-C61B32D5CC01}" dt="2024-10-24T20:37:11.660" v="42" actId="27918"/>
        <pc:sldMkLst>
          <pc:docMk/>
          <pc:sldMk cId="3610131762" sldId="304"/>
        </pc:sldMkLst>
      </pc:sldChg>
      <pc:sldChg chg="addSp delSp modSp mod">
        <pc:chgData name="Twesigye, Gloria" userId="6464a502-8a44-4d67-8fab-8f3aa9495827" providerId="ADAL" clId="{F40AE42E-985C-4BA5-AC51-C61B32D5CC01}" dt="2024-10-24T20:32:11.117" v="17" actId="313"/>
        <pc:sldMkLst>
          <pc:docMk/>
          <pc:sldMk cId="759788885" sldId="305"/>
        </pc:sldMkLst>
        <pc:spChg chg="del">
          <ac:chgData name="Twesigye, Gloria" userId="6464a502-8a44-4d67-8fab-8f3aa9495827" providerId="ADAL" clId="{F40AE42E-985C-4BA5-AC51-C61B32D5CC01}" dt="2024-10-24T20:31:35.239" v="8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Twesigye, Gloria" userId="6464a502-8a44-4d67-8fab-8f3aa9495827" providerId="ADAL" clId="{F40AE42E-985C-4BA5-AC51-C61B32D5CC01}" dt="2024-10-24T20:31:35.239" v="8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Twesigye, Gloria" userId="6464a502-8a44-4d67-8fab-8f3aa9495827" providerId="ADAL" clId="{F40AE42E-985C-4BA5-AC51-C61B32D5CC01}" dt="2024-10-24T20:31:35.239" v="8" actId="478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Twesigye, Gloria" userId="6464a502-8a44-4d67-8fab-8f3aa9495827" providerId="ADAL" clId="{F40AE42E-985C-4BA5-AC51-C61B32D5CC01}" dt="2024-10-24T20:32:11.117" v="17" actId="313"/>
          <ac:spMkLst>
            <pc:docMk/>
            <pc:sldMk cId="759788885" sldId="305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40AE42E-985C-4BA5-AC51-C61B32D5CC01}" dt="2024-10-24T20:31:35.661" v="9"/>
          <ac:picMkLst>
            <pc:docMk/>
            <pc:sldMk cId="759788885" sldId="305"/>
            <ac:picMk id="2" creationId="{E93ADAC9-7CF0-5201-1A58-2343F07F532B}"/>
          </ac:picMkLst>
        </pc:picChg>
      </pc:sldChg>
      <pc:sldChg chg="addSp modSp mod">
        <pc:chgData name="Twesigye, Gloria" userId="6464a502-8a44-4d67-8fab-8f3aa9495827" providerId="ADAL" clId="{F40AE42E-985C-4BA5-AC51-C61B32D5CC01}" dt="2024-10-24T20:44:21.059" v="83" actId="1076"/>
        <pc:sldMkLst>
          <pc:docMk/>
          <pc:sldMk cId="2242843968" sldId="306"/>
        </pc:sldMkLst>
        <pc:spChg chg="mod">
          <ac:chgData name="Twesigye, Gloria" userId="6464a502-8a44-4d67-8fab-8f3aa9495827" providerId="ADAL" clId="{F40AE42E-985C-4BA5-AC51-C61B32D5CC01}" dt="2024-10-24T20:42:11.269" v="55" actId="20577"/>
          <ac:spMkLst>
            <pc:docMk/>
            <pc:sldMk cId="2242843968" sldId="306"/>
            <ac:spMk id="4" creationId="{0D57443E-586F-14D9-CC85-14378568580E}"/>
          </ac:spMkLst>
        </pc:spChg>
        <pc:grpChg chg="add mod">
          <ac:chgData name="Twesigye, Gloria" userId="6464a502-8a44-4d67-8fab-8f3aa9495827" providerId="ADAL" clId="{F40AE42E-985C-4BA5-AC51-C61B32D5CC01}" dt="2024-10-24T20:44:05.984" v="81" actId="1076"/>
          <ac:grpSpMkLst>
            <pc:docMk/>
            <pc:sldMk cId="2242843968" sldId="306"/>
            <ac:grpSpMk id="15" creationId="{D07FCF06-F038-3B64-AFCA-3E3B4130B7A8}"/>
          </ac:grpSpMkLst>
        </pc:grpChg>
        <pc:grpChg chg="add mod">
          <ac:chgData name="Twesigye, Gloria" userId="6464a502-8a44-4d67-8fab-8f3aa9495827" providerId="ADAL" clId="{F40AE42E-985C-4BA5-AC51-C61B32D5CC01}" dt="2024-10-24T20:44:21.059" v="83" actId="1076"/>
          <ac:grpSpMkLst>
            <pc:docMk/>
            <pc:sldMk cId="2242843968" sldId="306"/>
            <ac:grpSpMk id="16" creationId="{3E9F9819-D27A-CADB-64B3-2927DB71B315}"/>
          </ac:grpSpMkLst>
        </pc:grpChg>
        <pc:picChg chg="add mod">
          <ac:chgData name="Twesigye, Gloria" userId="6464a502-8a44-4d67-8fab-8f3aa9495827" providerId="ADAL" clId="{F40AE42E-985C-4BA5-AC51-C61B32D5CC01}" dt="2024-10-24T20:44:02.939" v="80" actId="164"/>
          <ac:picMkLst>
            <pc:docMk/>
            <pc:sldMk cId="2242843968" sldId="306"/>
            <ac:picMk id="5" creationId="{2D0D2DA9-99EE-6FE1-DB15-E88320D9335F}"/>
          </ac:picMkLst>
        </pc:picChg>
        <pc:picChg chg="mod">
          <ac:chgData name="Twesigye, Gloria" userId="6464a502-8a44-4d67-8fab-8f3aa9495827" providerId="ADAL" clId="{F40AE42E-985C-4BA5-AC51-C61B32D5CC01}" dt="2024-10-24T20:44:15.762" v="82" actId="164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Twesigye, Gloria" userId="6464a502-8a44-4d67-8fab-8f3aa9495827" providerId="ADAL" clId="{F40AE42E-985C-4BA5-AC51-C61B32D5CC01}" dt="2024-10-24T20:44:15.762" v="82" actId="164"/>
          <ac:picMkLst>
            <pc:docMk/>
            <pc:sldMk cId="2242843968" sldId="306"/>
            <ac:picMk id="7" creationId="{7C42E611-BD9C-6072-D674-A4AC59D8A108}"/>
          </ac:picMkLst>
        </pc:picChg>
        <pc:picChg chg="add mod">
          <ac:chgData name="Twesigye, Gloria" userId="6464a502-8a44-4d67-8fab-8f3aa9495827" providerId="ADAL" clId="{F40AE42E-985C-4BA5-AC51-C61B32D5CC01}" dt="2024-10-24T20:44:02.939" v="80" actId="164"/>
          <ac:picMkLst>
            <pc:docMk/>
            <pc:sldMk cId="2242843968" sldId="306"/>
            <ac:picMk id="8" creationId="{763F55B7-9784-90F9-4777-C93E11A4E67A}"/>
          </ac:picMkLst>
        </pc:picChg>
        <pc:picChg chg="add mod">
          <ac:chgData name="Twesigye, Gloria" userId="6464a502-8a44-4d67-8fab-8f3aa9495827" providerId="ADAL" clId="{F40AE42E-985C-4BA5-AC51-C61B32D5CC01}" dt="2024-10-24T20:44:02.939" v="80" actId="164"/>
          <ac:picMkLst>
            <pc:docMk/>
            <pc:sldMk cId="2242843968" sldId="306"/>
            <ac:picMk id="9" creationId="{B426023C-6228-3ABD-CCF2-6D332E5E8018}"/>
          </ac:picMkLst>
        </pc:picChg>
        <pc:picChg chg="add mod">
          <ac:chgData name="Twesigye, Gloria" userId="6464a502-8a44-4d67-8fab-8f3aa9495827" providerId="ADAL" clId="{F40AE42E-985C-4BA5-AC51-C61B32D5CC01}" dt="2024-10-24T20:44:02.939" v="80" actId="164"/>
          <ac:picMkLst>
            <pc:docMk/>
            <pc:sldMk cId="2242843968" sldId="306"/>
            <ac:picMk id="10" creationId="{B4FCCC6B-2B65-E8D3-9C1A-4F39C4716FEE}"/>
          </ac:picMkLst>
        </pc:picChg>
        <pc:picChg chg="add mod">
          <ac:chgData name="Twesigye, Gloria" userId="6464a502-8a44-4d67-8fab-8f3aa9495827" providerId="ADAL" clId="{F40AE42E-985C-4BA5-AC51-C61B32D5CC01}" dt="2024-10-24T20:44:15.762" v="82" actId="164"/>
          <ac:picMkLst>
            <pc:docMk/>
            <pc:sldMk cId="2242843968" sldId="306"/>
            <ac:picMk id="11" creationId="{0EB7BBDA-6746-2996-7F3C-66F87FF1840B}"/>
          </ac:picMkLst>
        </pc:picChg>
        <pc:picChg chg="mod">
          <ac:chgData name="Twesigye, Gloria" userId="6464a502-8a44-4d67-8fab-8f3aa9495827" providerId="ADAL" clId="{F40AE42E-985C-4BA5-AC51-C61B32D5CC01}" dt="2024-10-24T20:44:15.762" v="82" actId="164"/>
          <ac:picMkLst>
            <pc:docMk/>
            <pc:sldMk cId="2242843968" sldId="306"/>
            <ac:picMk id="12" creationId="{E125F29E-9BDD-CCF8-6CB4-98302F338F87}"/>
          </ac:picMkLst>
        </pc:picChg>
        <pc:picChg chg="add mod">
          <ac:chgData name="Twesigye, Gloria" userId="6464a502-8a44-4d67-8fab-8f3aa9495827" providerId="ADAL" clId="{F40AE42E-985C-4BA5-AC51-C61B32D5CC01}" dt="2024-10-24T20:44:15.762" v="82" actId="164"/>
          <ac:picMkLst>
            <pc:docMk/>
            <pc:sldMk cId="2242843968" sldId="306"/>
            <ac:picMk id="13" creationId="{B7F88C41-3DF9-9E53-6EB1-9EE41403752D}"/>
          </ac:picMkLst>
        </pc:picChg>
        <pc:picChg chg="add mod">
          <ac:chgData name="Twesigye, Gloria" userId="6464a502-8a44-4d67-8fab-8f3aa9495827" providerId="ADAL" clId="{F40AE42E-985C-4BA5-AC51-C61B32D5CC01}" dt="2024-10-24T20:44:02.939" v="80" actId="164"/>
          <ac:picMkLst>
            <pc:docMk/>
            <pc:sldMk cId="2242843968" sldId="306"/>
            <ac:picMk id="14" creationId="{DE871486-ABFB-0704-81DD-8CE03FDED656}"/>
          </ac:picMkLst>
        </pc:picChg>
      </pc:sldChg>
      <pc:sldChg chg="addSp delSp modSp mod">
        <pc:chgData name="Twesigye, Gloria" userId="6464a502-8a44-4d67-8fab-8f3aa9495827" providerId="ADAL" clId="{F40AE42E-985C-4BA5-AC51-C61B32D5CC01}" dt="2024-10-24T20:32:04.264" v="14" actId="313"/>
        <pc:sldMkLst>
          <pc:docMk/>
          <pc:sldMk cId="1651503728" sldId="307"/>
        </pc:sldMkLst>
        <pc:spChg chg="del">
          <ac:chgData name="Twesigye, Gloria" userId="6464a502-8a44-4d67-8fab-8f3aa9495827" providerId="ADAL" clId="{F40AE42E-985C-4BA5-AC51-C61B32D5CC01}" dt="2024-10-24T20:31:41.088" v="10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Twesigye, Gloria" userId="6464a502-8a44-4d67-8fab-8f3aa9495827" providerId="ADAL" clId="{F40AE42E-985C-4BA5-AC51-C61B32D5CC01}" dt="2024-10-24T20:31:41.088" v="10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Twesigye, Gloria" userId="6464a502-8a44-4d67-8fab-8f3aa9495827" providerId="ADAL" clId="{F40AE42E-985C-4BA5-AC51-C61B32D5CC01}" dt="2024-10-24T20:31:41.088" v="10" actId="478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Twesigye, Gloria" userId="6464a502-8a44-4d67-8fab-8f3aa9495827" providerId="ADAL" clId="{F40AE42E-985C-4BA5-AC51-C61B32D5CC01}" dt="2024-10-24T20:32:04.264" v="14" actId="313"/>
          <ac:spMkLst>
            <pc:docMk/>
            <pc:sldMk cId="1651503728" sldId="307"/>
            <ac:spMk id="9" creationId="{E690F70B-E368-D7F5-795E-B5139345EF71}"/>
          </ac:spMkLst>
        </pc:spChg>
        <pc:picChg chg="add mod">
          <ac:chgData name="Twesigye, Gloria" userId="6464a502-8a44-4d67-8fab-8f3aa9495827" providerId="ADAL" clId="{F40AE42E-985C-4BA5-AC51-C61B32D5CC01}" dt="2024-10-24T20:31:41.498" v="11"/>
          <ac:picMkLst>
            <pc:docMk/>
            <pc:sldMk cId="1651503728" sldId="307"/>
            <ac:picMk id="2" creationId="{6923B915-F7C4-DC6C-1515-31714AE6C01B}"/>
          </ac:picMkLst>
        </pc:picChg>
      </pc:sldChg>
      <pc:sldChg chg="addSp delSp modSp mod">
        <pc:chgData name="Twesigye, Gloria" userId="6464a502-8a44-4d67-8fab-8f3aa9495827" providerId="ADAL" clId="{F40AE42E-985C-4BA5-AC51-C61B32D5CC01}" dt="2024-10-24T20:31:46.887" v="13"/>
        <pc:sldMkLst>
          <pc:docMk/>
          <pc:sldMk cId="2223194050" sldId="308"/>
        </pc:sldMkLst>
        <pc:spChg chg="del">
          <ac:chgData name="Twesigye, Gloria" userId="6464a502-8a44-4d67-8fab-8f3aa9495827" providerId="ADAL" clId="{F40AE42E-985C-4BA5-AC51-C61B32D5CC01}" dt="2024-10-24T20:31:46.475" v="12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Twesigye, Gloria" userId="6464a502-8a44-4d67-8fab-8f3aa9495827" providerId="ADAL" clId="{F40AE42E-985C-4BA5-AC51-C61B32D5CC01}" dt="2024-10-24T20:31:46.475" v="12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Twesigye, Gloria" userId="6464a502-8a44-4d67-8fab-8f3aa9495827" providerId="ADAL" clId="{F40AE42E-985C-4BA5-AC51-C61B32D5CC01}" dt="2024-10-24T20:31:46.475" v="12" actId="478"/>
          <ac:spMkLst>
            <pc:docMk/>
            <pc:sldMk cId="2223194050" sldId="308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F40AE42E-985C-4BA5-AC51-C61B32D5CC01}" dt="2024-10-24T20:31:46.887" v="13"/>
          <ac:picMkLst>
            <pc:docMk/>
            <pc:sldMk cId="2223194050" sldId="308"/>
            <ac:picMk id="2" creationId="{70380EB6-3541-EE0A-98CF-2EBEA8731DE6}"/>
          </ac:picMkLst>
        </pc:picChg>
      </pc:sldChg>
      <pc:sldMasterChg chg="setBg modSldLayout">
        <pc:chgData name="Twesigye, Gloria" userId="6464a502-8a44-4d67-8fab-8f3aa9495827" providerId="ADAL" clId="{F40AE42E-985C-4BA5-AC51-C61B32D5CC01}" dt="2024-10-24T20:31:00.582" v="3" actId="1076"/>
        <pc:sldMasterMkLst>
          <pc:docMk/>
          <pc:sldMasterMk cId="3984714580" sldId="2147483687"/>
        </pc:sldMasterMkLst>
        <pc:sldLayoutChg chg="modSp mod">
          <pc:chgData name="Twesigye, Gloria" userId="6464a502-8a44-4d67-8fab-8f3aa9495827" providerId="ADAL" clId="{F40AE42E-985C-4BA5-AC51-C61B32D5CC01}" dt="2024-10-24T20:31:00.582" v="3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F40AE42E-985C-4BA5-AC51-C61B32D5CC01}" dt="2024-10-24T20:31:00.582" v="3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</pc:sldLayoutChg>
      </pc:sldMaster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Hanner, Olsen" userId="S::61097@icf.com::8f966b24-7479-4073-89bd-2f70180eddce" providerId="AD" clId="Web-{1AEDBB59-EF59-D2A9-A4B1-72DE2F0A29A7}"/>
    <pc:docChg chg="mod modSld">
      <pc:chgData name="Hanner, Olsen" userId="S::61097@icf.com::8f966b24-7479-4073-89bd-2f70180eddce" providerId="AD" clId="Web-{1AEDBB59-EF59-D2A9-A4B1-72DE2F0A29A7}" dt="2024-11-15T14:48:20.002" v="61" actId="20577"/>
      <pc:docMkLst>
        <pc:docMk/>
      </pc:docMkLst>
      <pc:sldChg chg="modNotes">
        <pc:chgData name="Hanner, Olsen" userId="S::61097@icf.com::8f966b24-7479-4073-89bd-2f70180eddce" providerId="AD" clId="Web-{1AEDBB59-EF59-D2A9-A4B1-72DE2F0A29A7}" dt="2024-11-15T14:38:10.740" v="3"/>
        <pc:sldMkLst>
          <pc:docMk/>
          <pc:sldMk cId="1428788921" sldId="262"/>
        </pc:sldMkLst>
      </pc:sldChg>
      <pc:sldChg chg="modNotes">
        <pc:chgData name="Hanner, Olsen" userId="S::61097@icf.com::8f966b24-7479-4073-89bd-2f70180eddce" providerId="AD" clId="Web-{1AEDBB59-EF59-D2A9-A4B1-72DE2F0A29A7}" dt="2024-11-15T14:42:03.370" v="33"/>
        <pc:sldMkLst>
          <pc:docMk/>
          <pc:sldMk cId="1887431401" sldId="263"/>
        </pc:sldMkLst>
      </pc:sldChg>
      <pc:sldChg chg="modSp">
        <pc:chgData name="Hanner, Olsen" userId="S::61097@icf.com::8f966b24-7479-4073-89bd-2f70180eddce" providerId="AD" clId="Web-{1AEDBB59-EF59-D2A9-A4B1-72DE2F0A29A7}" dt="2024-11-15T14:48:20.002" v="61" actId="20577"/>
        <pc:sldMkLst>
          <pc:docMk/>
          <pc:sldMk cId="3475639167" sldId="289"/>
        </pc:sldMkLst>
        <pc:spChg chg="mod">
          <ac:chgData name="Hanner, Olsen" userId="S::61097@icf.com::8f966b24-7479-4073-89bd-2f70180eddce" providerId="AD" clId="Web-{1AEDBB59-EF59-D2A9-A4B1-72DE2F0A29A7}" dt="2024-11-15T14:48:20.002" v="61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Notes">
        <pc:chgData name="Hanner, Olsen" userId="S::61097@icf.com::8f966b24-7479-4073-89bd-2f70180eddce" providerId="AD" clId="Web-{1AEDBB59-EF59-D2A9-A4B1-72DE2F0A29A7}" dt="2024-11-15T14:40:38.040" v="24"/>
        <pc:sldMkLst>
          <pc:docMk/>
          <pc:sldMk cId="4205298638" sldId="292"/>
        </pc:sldMkLst>
      </pc:sldChg>
      <pc:sldChg chg="modNotes">
        <pc:chgData name="Hanner, Olsen" userId="S::61097@icf.com::8f966b24-7479-4073-89bd-2f70180eddce" providerId="AD" clId="Web-{1AEDBB59-EF59-D2A9-A4B1-72DE2F0A29A7}" dt="2024-11-15T14:44:29.388" v="57"/>
        <pc:sldMkLst>
          <pc:docMk/>
          <pc:sldMk cId="476875324" sldId="296"/>
        </pc:sldMkLst>
      </pc:sldChg>
      <pc:sldChg chg="modNotes">
        <pc:chgData name="Hanner, Olsen" userId="S::61097@icf.com::8f966b24-7479-4073-89bd-2f70180eddce" providerId="AD" clId="Web-{1AEDBB59-EF59-D2A9-A4B1-72DE2F0A29A7}" dt="2024-11-15T14:41:44.557" v="29"/>
        <pc:sldMkLst>
          <pc:docMk/>
          <pc:sldMk cId="545205739" sldId="301"/>
        </pc:sldMkLst>
      </pc:sldChg>
      <pc:sldChg chg="modNotes">
        <pc:chgData name="Hanner, Olsen" userId="S::61097@icf.com::8f966b24-7479-4073-89bd-2f70180eddce" providerId="AD" clId="Web-{1AEDBB59-EF59-D2A9-A4B1-72DE2F0A29A7}" dt="2024-11-15T14:38:36.678" v="16"/>
        <pc:sldMkLst>
          <pc:docMk/>
          <pc:sldMk cId="1808293537" sldId="303"/>
        </pc:sldMkLst>
      </pc:sldChg>
      <pc:sldChg chg="modNotes">
        <pc:chgData name="Hanner, Olsen" userId="S::61097@icf.com::8f966b24-7479-4073-89bd-2f70180eddce" providerId="AD" clId="Web-{1AEDBB59-EF59-D2A9-A4B1-72DE2F0A29A7}" dt="2024-11-15T14:39:57.289" v="21"/>
        <pc:sldMkLst>
          <pc:docMk/>
          <pc:sldMk cId="3610131762" sldId="304"/>
        </pc:sldMkLst>
      </pc:sldChg>
      <pc:sldChg chg="modNotes">
        <pc:chgData name="Hanner, Olsen" userId="S::61097@icf.com::8f966b24-7479-4073-89bd-2f70180eddce" providerId="AD" clId="Web-{1AEDBB59-EF59-D2A9-A4B1-72DE2F0A29A7}" dt="2024-11-15T14:41:18.775" v="25"/>
        <pc:sldMkLst>
          <pc:docMk/>
          <pc:sldMk cId="2242843968" sldId="30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95</c:v>
                </c:pt>
                <c:pt idx="1">
                  <c:v>74</c:v>
                </c:pt>
                <c:pt idx="2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Have heard that ARVs 
treat HIV</c:v>
                </c:pt>
                <c:pt idx="1">
                  <c:v>Know that the risk of MTCT can be reduced by the mother taking special drugs</c:v>
                </c:pt>
                <c:pt idx="2">
                  <c:v>Have heard of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85</c:v>
                </c:pt>
                <c:pt idx="1">
                  <c:v>60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</c:v>
                </c:pt>
                <c:pt idx="1">
                  <c:v>9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Do not think that children living with HIV should be able to attend school with children who are HIV negative</c:v>
                </c:pt>
                <c:pt idx="1">
                  <c:v>Would not buy fresh vegetables from a shopkeeper who has HIV</c:v>
                </c:pt>
                <c:pt idx="2">
                  <c:v>Have discriminatory attitudes towards people living with HIV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</c:v>
                </c:pt>
                <c:pt idx="1">
                  <c:v>14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Lesotho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11</c:v>
                </c:pt>
                <c:pt idx="1">
                  <c:v>10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Lesotho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19</c:v>
                </c:pt>
                <c:pt idx="1">
                  <c:v>15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38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Had sex in the last 12 months with a person who was neither their husband/wife nor lived with them (non-cohabiting partner)</c:v>
                </c:pt>
                <c:pt idx="1">
                  <c:v>Used a condom during last sex with a 
non-cohabiting partner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59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7634334672428182"/>
          <c:y val="1.5077876902682591E-2"/>
          <c:w val="0.22697291501834754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94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tested for HIV and received the results</c:v>
                </c:pt>
                <c:pt idx="1">
                  <c:v>Tested for HIV in the last 12 months and received the results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88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4399546994598921"/>
          <c:y val="1.8998903531027751E-2"/>
          <c:w val="0.50664036895322895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28</c:v>
                </c:pt>
                <c:pt idx="1">
                  <c:v>79</c:v>
                </c:pt>
                <c:pt idx="2">
                  <c:v>57</c:v>
                </c:pt>
                <c:pt idx="3">
                  <c:v>75</c:v>
                </c:pt>
                <c:pt idx="4">
                  <c:v>74</c:v>
                </c:pt>
                <c:pt idx="5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All of the above</c:v>
                </c:pt>
                <c:pt idx="1">
                  <c:v>A person cannot get HIV by sharing food with a person who has HIV</c:v>
                </c:pt>
                <c:pt idx="2">
                  <c:v>HIV cannot be transmitted by mosquito bites</c:v>
                </c:pt>
                <c:pt idx="3">
                  <c:v>A healthy looking person can have HIV</c:v>
                </c:pt>
                <c:pt idx="4">
                  <c:v>HIV risk is reduced by having sex with only one uninfected partner who has no other partners</c:v>
                </c:pt>
                <c:pt idx="5">
                  <c:v>HIV risk is reduced by using a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46</c:v>
                </c:pt>
                <c:pt idx="1">
                  <c:v>89</c:v>
                </c:pt>
                <c:pt idx="2">
                  <c:v>73</c:v>
                </c:pt>
                <c:pt idx="3">
                  <c:v>86</c:v>
                </c:pt>
                <c:pt idx="4">
                  <c:v>83</c:v>
                </c:pt>
                <c:pt idx="5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77041903987075"/>
          <c:y val="0.47527787638772501"/>
          <c:w val="0.12486033604593461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 12.1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Notes: ARVs = antiretroviral medicines, MTCT = mother to child transmission, </a:t>
            </a:r>
            <a:r>
              <a:rPr lang="en-US" dirty="0" err="1"/>
              <a:t>PrEP</a:t>
            </a:r>
            <a:r>
              <a:rPr lang="en-US" dirty="0"/>
              <a:t> = pre-exposure prophylaxis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 12.2</a:t>
            </a:r>
            <a:endParaRPr lang="en-US" dirty="0"/>
          </a:p>
          <a:p>
            <a:endParaRPr lang="en-US" dirty="0"/>
          </a:p>
          <a:p>
            <a:r>
              <a:rPr lang="en-US"/>
              <a:t>Have discriminatory attitudes towards people living with HIV = Percent who do not think that children living with HIV should be able to attend school with children who are HIV negative and/or would not buy fresh vegetables from a shopkeeper who has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 12.2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discriminatory attitudes = percent who do not think that children living with HIV should be able to attend school with children who are HIV negative and/or would not buy fresh vegetables from a shopkeeper who has HIV.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Tables 12.3.1 &amp; 12.3.2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96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 12.4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42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Tables 12.5.1 &amp; 12.5.2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706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 12.9</a:t>
            </a:r>
            <a:endParaRPr lang="en-US" dirty="0"/>
          </a:p>
          <a:p>
            <a:endParaRPr lang="en-US" dirty="0"/>
          </a:p>
          <a:p>
            <a:r>
              <a:rPr lang="en-US" dirty="0"/>
              <a:t>Note: includes all men who report they are circumcised, either traditionally or medically.</a:t>
            </a:r>
            <a:endParaRPr lang="en-US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Tables 12.11.1 &amp; 12.11.2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6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rPr>
              <a:t>#LesothoDHS</a:t>
            </a:r>
          </a:p>
        </p:txBody>
      </p:sp>
    </p:spTree>
    <p:extLst>
      <p:ext uri="{BB962C8B-B14F-4D97-AF65-F5344CB8AC3E}">
        <p14:creationId xmlns:p14="http://schemas.microsoft.com/office/powerpoint/2010/main" val="318691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5927"/>
            <a:ext cx="7886700" cy="81070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636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17406E9-2082-874B-3F4C-EBC432096DA1}"/>
              </a:ext>
            </a:extLst>
          </p:cNvPr>
          <p:cNvSpPr/>
          <p:nvPr userDrawn="1"/>
        </p:nvSpPr>
        <p:spPr>
          <a:xfrm>
            <a:off x="0" y="5434553"/>
            <a:ext cx="9144000" cy="1423447"/>
          </a:xfrm>
          <a:prstGeom prst="rect">
            <a:avLst/>
          </a:prstGeom>
          <a:solidFill>
            <a:srgbClr val="00AA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oup of round buildings with straw roofs&#10;&#10;Description automatically generated">
            <a:extLst>
              <a:ext uri="{FF2B5EF4-FFF2-40B4-BE49-F238E27FC236}">
                <a16:creationId xmlns:a16="http://schemas.microsoft.com/office/drawing/2014/main" id="{A2E83724-AC2A-79C7-7816-C1E59A8FAE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9803"/>
            <a:ext cx="9144000" cy="371475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#LesothoDHS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58219" y="5542961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2023-24 Lesotho Demographic and Health Survey (LDHS)</a:t>
            </a:r>
          </a:p>
        </p:txBody>
      </p:sp>
    </p:spTree>
    <p:extLst>
      <p:ext uri="{BB962C8B-B14F-4D97-AF65-F5344CB8AC3E}">
        <p14:creationId xmlns:p14="http://schemas.microsoft.com/office/powerpoint/2010/main" val="77187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US">
                <a:latin typeface="Source Sans Pro"/>
                <a:ea typeface="Source Sans Pro"/>
              </a:rPr>
              <a:t>Knowledge, Attitudes, and Behaviour Related </a:t>
            </a:r>
            <a:r>
              <a:rPr lang="en-US" dirty="0">
                <a:latin typeface="Source Sans Pro"/>
                <a:ea typeface="Source Sans Pro"/>
              </a:rPr>
              <a:t>to HIV and AIDS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8680350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6923B915-F7C4-DC6C-1515-31714AE6C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Male Circumcision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en-US" dirty="0"/>
              <a:t>Percent of men age 15-49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586234" y="2948307"/>
            <a:ext cx="597152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b="1" i="0" dirty="0">
                <a:solidFill>
                  <a:schemeClr val="accent5"/>
                </a:solidFill>
              </a:rPr>
              <a:t>90%</a:t>
            </a:r>
            <a:r>
              <a:rPr lang="en-GB" sz="3600" i="0" dirty="0"/>
              <a:t> of men in Lesotho have been </a:t>
            </a:r>
            <a:r>
              <a:rPr lang="en-GB" sz="3600" b="1" i="0" dirty="0">
                <a:solidFill>
                  <a:schemeClr val="accent5"/>
                </a:solidFill>
              </a:rPr>
              <a:t>circumcised</a:t>
            </a:r>
            <a:r>
              <a:rPr lang="en-GB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13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70380EB6-3541-EE0A-98CF-2EBEA8731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Knowledge about HIV Prevention </a:t>
            </a:r>
            <a:br>
              <a:rPr lang="en-US" dirty="0"/>
            </a:br>
            <a:r>
              <a:rPr lang="en-US" dirty="0"/>
              <a:t>among Young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87030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young women and men age 15-24 who, in response to prompted questions, know: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5186552"/>
              </p:ext>
            </p:extLst>
          </p:nvPr>
        </p:nvGraphicFramePr>
        <p:xfrm>
          <a:off x="122227" y="1923991"/>
          <a:ext cx="8540142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95% </a:t>
            </a:r>
            <a:r>
              <a:rPr lang="en-GB" sz="2200" i="0" dirty="0">
                <a:latin typeface="Source Sans Pro"/>
                <a:ea typeface="Source Sans Pro"/>
              </a:rPr>
              <a:t>of women and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85% </a:t>
            </a:r>
            <a:r>
              <a:rPr lang="en-GB" sz="2200" i="0" dirty="0">
                <a:latin typeface="Source Sans Pro"/>
                <a:ea typeface="Source Sans Pro"/>
              </a:rPr>
              <a:t>of men age 15-49 have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heard of ARVs that treat HIV, </a:t>
            </a:r>
            <a:r>
              <a:rPr lang="en-GB" sz="2200" i="0" dirty="0">
                <a:latin typeface="Source Sans Pro"/>
                <a:ea typeface="Source Sans Pro"/>
              </a:rPr>
              <a:t>while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74% </a:t>
            </a:r>
            <a:r>
              <a:rPr lang="en-GB" sz="2200" i="0" dirty="0">
                <a:latin typeface="Source Sans Pro"/>
                <a:ea typeface="Source Sans Pro"/>
              </a:rPr>
              <a:t>of women and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60% </a:t>
            </a:r>
            <a:r>
              <a:rPr lang="en-GB" sz="2200" i="0" dirty="0">
                <a:latin typeface="Source Sans Pro"/>
                <a:ea typeface="Source Sans Pro"/>
              </a:rPr>
              <a:t>of men know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the risk of mother-to-child transmission of HIV can be reduced by the mother taking special drugs</a:t>
            </a:r>
            <a:r>
              <a:rPr lang="en-GB" sz="2200" i="0" dirty="0">
                <a:latin typeface="Source Sans Pro"/>
                <a:ea typeface="Source Sans Pro"/>
              </a:rPr>
              <a:t>.</a:t>
            </a:r>
            <a:endParaRPr lang="en-GB" sz="2200" b="1" i="0" dirty="0">
              <a:solidFill>
                <a:schemeClr val="accent5"/>
              </a:solidFill>
              <a:latin typeface="Source Sans Pro"/>
              <a:ea typeface="Source Sans Pro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11% </a:t>
            </a:r>
            <a:r>
              <a:rPr lang="en-GB" sz="2200" i="0" dirty="0"/>
              <a:t>of women and </a:t>
            </a:r>
            <a:r>
              <a:rPr lang="en-GB" sz="2200" b="1" i="0" dirty="0">
                <a:solidFill>
                  <a:schemeClr val="accent5"/>
                </a:solidFill>
              </a:rPr>
              <a:t>19% </a:t>
            </a:r>
            <a:r>
              <a:rPr lang="en-GB" sz="2200" i="0" dirty="0"/>
              <a:t>of men who have heard of HIV have </a:t>
            </a:r>
            <a:r>
              <a:rPr lang="en-GB" sz="2200" b="1" i="0" dirty="0">
                <a:solidFill>
                  <a:schemeClr val="accent5"/>
                </a:solidFill>
              </a:rPr>
              <a:t>discriminatory attitudes toward people living with HIV</a:t>
            </a:r>
            <a:r>
              <a:rPr lang="en-GB" sz="2200" i="0" dirty="0"/>
              <a:t>.</a:t>
            </a:r>
            <a:endParaRPr lang="en-GB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94% </a:t>
            </a:r>
            <a:r>
              <a:rPr lang="en-GB" sz="2200" i="0" dirty="0">
                <a:latin typeface="Source Sans Pro"/>
                <a:ea typeface="Source Sans Pro"/>
              </a:rPr>
              <a:t>of women and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88% </a:t>
            </a:r>
            <a:r>
              <a:rPr lang="en-GB" sz="2200" i="0" dirty="0">
                <a:latin typeface="Source Sans Pro"/>
                <a:ea typeface="Source Sans Pro"/>
              </a:rPr>
              <a:t>of men have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ever been tested for HIV and received the results</a:t>
            </a:r>
            <a:r>
              <a:rPr lang="en-GB" sz="2200" i="0" dirty="0">
                <a:latin typeface="Source Sans Pro"/>
                <a:ea typeface="Source Sans Pro"/>
              </a:rPr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</a:rPr>
              <a:t>90% </a:t>
            </a:r>
            <a:r>
              <a:rPr lang="en-GB" sz="2200" i="0" dirty="0"/>
              <a:t>of men </a:t>
            </a:r>
            <a:r>
              <a:rPr lang="en-GB" sz="2200" b="1" i="0" dirty="0">
                <a:solidFill>
                  <a:schemeClr val="accent5"/>
                </a:solidFill>
              </a:rPr>
              <a:t>are circumcised</a:t>
            </a:r>
            <a:r>
              <a:rPr lang="en-GB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46% </a:t>
            </a:r>
            <a:r>
              <a:rPr lang="en-GB" sz="2200" i="0" dirty="0">
                <a:latin typeface="Source Sans Pro"/>
                <a:ea typeface="Source Sans Pro"/>
              </a:rPr>
              <a:t>of young women and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28% </a:t>
            </a:r>
            <a:r>
              <a:rPr lang="en-GB" sz="2200" i="0" dirty="0">
                <a:latin typeface="Source Sans Pro"/>
                <a:ea typeface="Source Sans Pro"/>
              </a:rPr>
              <a:t>of young men age 15-24 </a:t>
            </a:r>
            <a:r>
              <a:rPr lang="en-GB" sz="2200" b="1" i="0" dirty="0">
                <a:solidFill>
                  <a:schemeClr val="accent5"/>
                </a:solidFill>
                <a:latin typeface="Source Sans Pro"/>
                <a:ea typeface="Source Sans Pro"/>
              </a:rPr>
              <a:t>have knowledge about HIV prevention</a:t>
            </a:r>
            <a:r>
              <a:rPr lang="en-GB" sz="2200" i="0" dirty="0">
                <a:latin typeface="Source Sans Pro"/>
                <a:ea typeface="Source Sans Pro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34373E2B-13FB-DDD6-A6BF-031F33217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Knowledge of Medicines to Treat or Prevent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en-US" dirty="0"/>
              <a:t>Percent of women and 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7725468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b="1" i="0" dirty="0">
                <a:solidFill>
                  <a:schemeClr val="accent5"/>
                </a:solidFill>
              </a:rPr>
              <a:t>HIV-related attitudes and behaviours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200" i="0" dirty="0"/>
              <a:t>HIV and 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DCF8083B-BBA5-9338-1B39-2A6969C8D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en-GB" dirty="0"/>
              <a:t>Discriminatory Attitudes towards People Living with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2"/>
            <a:ext cx="7886700" cy="419100"/>
          </a:xfrm>
        </p:spPr>
        <p:txBody>
          <a:bodyPr/>
          <a:lstStyle/>
          <a:p>
            <a:r>
              <a:rPr lang="en-US" dirty="0"/>
              <a:t>Among women and men age 15-49 who have heard of HIV or AIDS, percent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729826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19298"/>
            <a:ext cx="7886700" cy="1120774"/>
          </a:xfrm>
        </p:spPr>
        <p:txBody>
          <a:bodyPr>
            <a:noAutofit/>
          </a:bodyPr>
          <a:lstStyle/>
          <a:p>
            <a:r>
              <a:rPr lang="en-US" dirty="0"/>
              <a:t>Discriminatory Attitudes towards People Living with HIV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072"/>
            <a:ext cx="7886700" cy="632735"/>
          </a:xfrm>
        </p:spPr>
        <p:txBody>
          <a:bodyPr>
            <a:normAutofit/>
          </a:bodyPr>
          <a:lstStyle/>
          <a:p>
            <a:r>
              <a:rPr lang="en-US" dirty="0"/>
              <a:t>Among women and men age 15-49 who have heard of HIV or AIDS, percent with discriminatory attitudes towards people living with HIV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9264552"/>
              </p:ext>
            </p:extLst>
          </p:nvPr>
        </p:nvGraphicFramePr>
        <p:xfrm>
          <a:off x="493939" y="1921324"/>
          <a:ext cx="8156122" cy="476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6514629"/>
              </p:ext>
            </p:extLst>
          </p:nvPr>
        </p:nvGraphicFramePr>
        <p:xfrm>
          <a:off x="283029" y="2241310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930275"/>
          </a:xfrm>
        </p:spPr>
        <p:txBody>
          <a:bodyPr>
            <a:noAutofit/>
          </a:bodyPr>
          <a:lstStyle/>
          <a:p>
            <a:r>
              <a:rPr lang="en-GB" dirty="0"/>
              <a:t>Sex and Condom Use with Non-Cohabiting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60" y="1507432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women and men age 15-49 who: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254806"/>
            <a:ext cx="4288971" cy="93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women and men age 15-49 who had sex with a non-cohabiting partner in the last 12 months, percent who: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94875" y="2043041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072477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knowledge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HIV-related attitudes and </a:t>
            </a:r>
            <a:r>
              <a:rPr lang="en-US" sz="3200" i="0" dirty="0" err="1"/>
              <a:t>behaviours</a:t>
            </a:r>
            <a:endParaRPr lang="en-US" sz="3200" i="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HIV testing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Male circumcision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HIV and </a:t>
            </a:r>
            <a:r>
              <a:rPr lang="en-GB" sz="3200" i="0" dirty="0"/>
              <a:t>youth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12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group of huts in a field&#10;&#10;Description automatically generated">
            <a:extLst>
              <a:ext uri="{FF2B5EF4-FFF2-40B4-BE49-F238E27FC236}">
                <a16:creationId xmlns:a16="http://schemas.microsoft.com/office/drawing/2014/main" id="{E93ADAC9-7CF0-5201-1A58-2343F07F5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79" y="1381126"/>
            <a:ext cx="2154644" cy="30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HIV Testing during Antenatal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with a live birth in the 2 years preceding the survey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90% of pregnant women were tested for HIV during antenatal care and received the results.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9F9819-D27A-CADB-64B3-2927DB71B315}"/>
              </a:ext>
            </a:extLst>
          </p:cNvPr>
          <p:cNvGrpSpPr/>
          <p:nvPr/>
        </p:nvGrpSpPr>
        <p:grpSpPr>
          <a:xfrm>
            <a:off x="3055584" y="4174584"/>
            <a:ext cx="5021567" cy="1757427"/>
            <a:chOff x="2769398" y="4411909"/>
            <a:chExt cx="5021567" cy="1757427"/>
          </a:xfrm>
        </p:grpSpPr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01C9639C-8BE7-74F1-D964-8C35D657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2769398" y="4411909"/>
              <a:ext cx="813550" cy="1757427"/>
            </a:xfrm>
            <a:prstGeom prst="rect">
              <a:avLst/>
            </a:prstGeom>
          </p:spPr>
        </p:pic>
        <p:pic>
          <p:nvPicPr>
            <p:cNvPr id="7" name="Picture 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C42E611-BD9C-6072-D674-A4AC59D8A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4911786" y="4411909"/>
              <a:ext cx="813550" cy="1757427"/>
            </a:xfrm>
            <a:prstGeom prst="rect">
              <a:avLst/>
            </a:prstGeom>
          </p:spPr>
        </p:pic>
        <p:pic>
          <p:nvPicPr>
            <p:cNvPr id="12" name="Picture 11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E125F29E-9BDD-CCF8-6CB4-98302F338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174" y="4411909"/>
              <a:ext cx="736791" cy="1757427"/>
            </a:xfrm>
            <a:prstGeom prst="rect">
              <a:avLst/>
            </a:prstGeom>
          </p:spPr>
        </p:pic>
        <p:pic>
          <p:nvPicPr>
            <p:cNvPr id="11" name="Picture 10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0EB7BBDA-6746-2996-7F3C-66F87FF184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3840592" y="4411909"/>
              <a:ext cx="813550" cy="1757427"/>
            </a:xfrm>
            <a:prstGeom prst="rect">
              <a:avLst/>
            </a:prstGeom>
          </p:spPr>
        </p:pic>
        <p:pic>
          <p:nvPicPr>
            <p:cNvPr id="13" name="Picture 12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B7F88C41-3DF9-9E53-6EB1-9EE4140375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5982980" y="4411909"/>
              <a:ext cx="813550" cy="1757427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07FCF06-F038-3B64-AFCA-3E3B4130B7A8}"/>
              </a:ext>
            </a:extLst>
          </p:cNvPr>
          <p:cNvGrpSpPr/>
          <p:nvPr/>
        </p:nvGrpSpPr>
        <p:grpSpPr>
          <a:xfrm>
            <a:off x="3128036" y="2044883"/>
            <a:ext cx="5014020" cy="1757427"/>
            <a:chOff x="2853705" y="2003178"/>
            <a:chExt cx="5014020" cy="1757427"/>
          </a:xfrm>
        </p:grpSpPr>
        <p:pic>
          <p:nvPicPr>
            <p:cNvPr id="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2D0D2DA9-99EE-6FE1-DB15-E88320D93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2853705" y="2003178"/>
              <a:ext cx="813550" cy="1757427"/>
            </a:xfrm>
            <a:prstGeom prst="rect">
              <a:avLst/>
            </a:prstGeom>
          </p:spPr>
        </p:pic>
        <p:pic>
          <p:nvPicPr>
            <p:cNvPr id="8" name="Picture 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63F55B7-9784-90F9-4777-C93E11A4E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4953941" y="2003178"/>
              <a:ext cx="813550" cy="1757427"/>
            </a:xfrm>
            <a:prstGeom prst="rect">
              <a:avLst/>
            </a:prstGeom>
          </p:spPr>
        </p:pic>
        <p:pic>
          <p:nvPicPr>
            <p:cNvPr id="9" name="Picture 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B426023C-6228-3ABD-CCF2-6D332E5E8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3903823" y="2003178"/>
              <a:ext cx="813550" cy="1757427"/>
            </a:xfrm>
            <a:prstGeom prst="rect">
              <a:avLst/>
            </a:prstGeom>
          </p:spPr>
        </p:pic>
        <p:pic>
          <p:nvPicPr>
            <p:cNvPr id="10" name="Picture 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B4FCCC6B-2B65-E8D3-9C1A-4F39C4716F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6004059" y="2003178"/>
              <a:ext cx="813550" cy="1757427"/>
            </a:xfrm>
            <a:prstGeom prst="rect">
              <a:avLst/>
            </a:prstGeom>
          </p:spPr>
        </p:pic>
        <p:pic>
          <p:nvPicPr>
            <p:cNvPr id="14" name="Picture 1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E871486-ABFB-0704-81DD-8CE03FDED6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7054175" y="2003178"/>
              <a:ext cx="813550" cy="17574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Lesotho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C569"/>
      </a:accent1>
      <a:accent2>
        <a:srgbClr val="AB3000"/>
      </a:accent2>
      <a:accent3>
        <a:srgbClr val="D7B76C"/>
      </a:accent3>
      <a:accent4>
        <a:srgbClr val="96D9FF"/>
      </a:accent4>
      <a:accent5>
        <a:srgbClr val="163683"/>
      </a:accent5>
      <a:accent6>
        <a:srgbClr val="00AA5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VMX3MACP777Z-1177381151-44590</_dlc_DocId>
    <_dlc_DocIdUrl xmlns="d16efad5-0601-4cf0-b7c2-89968258c777">
      <Url>https://icfonline.sharepoint.com/sites/ihd-dhs/Dissemination/_layouts/15/DocIdRedir.aspx?ID=VMX3MACP777Z-1177381151-44590</Url>
      <Description>VMX3MACP777Z-1177381151-44590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16be8c5f772cc8aa47e45cb39b55cbaf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3e792c84d5b1b9544620416dc424fda6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http://schemas.microsoft.com/office/2006/metadata/properties"/>
    <ds:schemaRef ds:uri="4050c418-ec1a-4a63-84af-e27a3374b796"/>
    <ds:schemaRef ds:uri="http://www.w3.org/XML/1998/namespace"/>
    <ds:schemaRef ds:uri="fa6a9aea-fb0f-4ddd-aff8-712634b7d5fe"/>
    <ds:schemaRef ds:uri="d16efad5-0601-4cf0-b7c2-89968258c77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83c4e5ee-5eea-4e8c-8b50-726738bccb6e"/>
  </ds:schemaRefs>
</ds:datastoreItem>
</file>

<file path=customXml/itemProps3.xml><?xml version="1.0" encoding="utf-8"?>
<ds:datastoreItem xmlns:ds="http://schemas.openxmlformats.org/officeDocument/2006/customXml" ds:itemID="{CE0C5539-A1C8-4BF1-80CA-D3ECDBC6A3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10750</TotalTime>
  <Words>597</Words>
  <Application>Microsoft Office PowerPoint</Application>
  <PresentationFormat>On-screen Show (4:3)</PresentationFormat>
  <Paragraphs>80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Source Sans Pro</vt:lpstr>
      <vt:lpstr>Source Sans Pro SemiBold</vt:lpstr>
      <vt:lpstr>4_Custom Design</vt:lpstr>
      <vt:lpstr>2_Custom Design</vt:lpstr>
      <vt:lpstr>PowerPoint Presentation</vt:lpstr>
      <vt:lpstr>PowerPoint Presentation</vt:lpstr>
      <vt:lpstr>Knowledge of Medicines to Treat or Prevent HIV</vt:lpstr>
      <vt:lpstr>PowerPoint Presentation</vt:lpstr>
      <vt:lpstr>Discriminatory Attitudes towards People Living with HIV</vt:lpstr>
      <vt:lpstr>Discriminatory Attitudes towards People Living with HIV by Residence</vt:lpstr>
      <vt:lpstr>Sex and Condom Use with Non-Cohabiting Partners</vt:lpstr>
      <vt:lpstr>PowerPoint Presentation</vt:lpstr>
      <vt:lpstr>HIV Testing during Antenatal Care</vt:lpstr>
      <vt:lpstr>HIV Testing</vt:lpstr>
      <vt:lpstr>PowerPoint Presentation</vt:lpstr>
      <vt:lpstr>Male Circumcision</vt:lpstr>
      <vt:lpstr>PowerPoint Presentation</vt:lpstr>
      <vt:lpstr>Knowledge about HIV Prevention  among Young People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Twesigye, Gloria</cp:lastModifiedBy>
  <cp:revision>28</cp:revision>
  <dcterms:created xsi:type="dcterms:W3CDTF">2022-12-05T19:39:34Z</dcterms:created>
  <dcterms:modified xsi:type="dcterms:W3CDTF">2024-11-15T15:46:06Z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aaee9217-961a-46d8-b72c-9137375c981a</vt:lpwstr>
  </property>
  <property fmtid="{D5CDD505-2E9C-101B-9397-08002B2CF9AE}" pid="4" name="MediaServiceImageTags">
    <vt:lpwstr/>
  </property>
</Properties>
</file>