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5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6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7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</p:sldMasterIdLst>
  <p:notesMasterIdLst>
    <p:notesMasterId r:id="rId32"/>
  </p:notesMasterIdLst>
  <p:handoutMasterIdLst>
    <p:handoutMasterId r:id="rId33"/>
  </p:handoutMasterIdLst>
  <p:sldIdLst>
    <p:sldId id="256" r:id="rId7"/>
    <p:sldId id="260" r:id="rId8"/>
    <p:sldId id="294" r:id="rId9"/>
    <p:sldId id="322" r:id="rId10"/>
    <p:sldId id="323" r:id="rId11"/>
    <p:sldId id="324" r:id="rId12"/>
    <p:sldId id="290" r:id="rId13"/>
    <p:sldId id="561" r:id="rId14"/>
    <p:sldId id="562" r:id="rId15"/>
    <p:sldId id="262" r:id="rId16"/>
    <p:sldId id="325" r:id="rId17"/>
    <p:sldId id="326" r:id="rId18"/>
    <p:sldId id="288" r:id="rId19"/>
    <p:sldId id="327" r:id="rId20"/>
    <p:sldId id="328" r:id="rId21"/>
    <p:sldId id="329" r:id="rId22"/>
    <p:sldId id="296" r:id="rId23"/>
    <p:sldId id="330" r:id="rId24"/>
    <p:sldId id="292" r:id="rId25"/>
    <p:sldId id="331" r:id="rId26"/>
    <p:sldId id="332" r:id="rId27"/>
    <p:sldId id="264" r:id="rId28"/>
    <p:sldId id="283" r:id="rId29"/>
    <p:sldId id="563" r:id="rId30"/>
    <p:sldId id="289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4E4"/>
    <a:srgbClr val="CFAFFF"/>
    <a:srgbClr val="F0E7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2" autoAdjust="0"/>
    <p:restoredTop sz="85923" autoAdjust="0"/>
  </p:normalViewPr>
  <p:slideViewPr>
    <p:cSldViewPr snapToGrid="0">
      <p:cViewPr varScale="1">
        <p:scale>
          <a:sx n="88" d="100"/>
          <a:sy n="88" d="100"/>
        </p:scale>
        <p:origin x="103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microsoft.com/office/2018/10/relationships/authors" Target="authors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 (CNTR)" userId="b3b060d9-4d34-479b-ad68-688eaebf93c5" providerId="ADAL" clId="{7B710A83-9700-4638-8FBC-FA73094E4B01}"/>
    <pc:docChg chg="modSld">
      <pc:chgData name="Balian, Sarah (CNTR)" userId="b3b060d9-4d34-479b-ad68-688eaebf93c5" providerId="ADAL" clId="{7B710A83-9700-4638-8FBC-FA73094E4B01}" dt="2024-03-01T22:26:48.400" v="29"/>
      <pc:docMkLst>
        <pc:docMk/>
      </pc:docMkLst>
      <pc:sldChg chg="mod">
        <pc:chgData name="Balian, Sarah (CNTR)" userId="b3b060d9-4d34-479b-ad68-688eaebf93c5" providerId="ADAL" clId="{7B710A83-9700-4638-8FBC-FA73094E4B01}" dt="2024-03-01T22:21:02.045" v="24" actId="27918"/>
        <pc:sldMkLst>
          <pc:docMk/>
          <pc:sldMk cId="1428788921" sldId="262"/>
        </pc:sldMkLst>
      </pc:sldChg>
      <pc:sldChg chg="addCm">
        <pc:chgData name="Balian, Sarah (CNTR)" userId="b3b060d9-4d34-479b-ad68-688eaebf93c5" providerId="ADAL" clId="{7B710A83-9700-4638-8FBC-FA73094E4B01}" dt="2024-03-01T22:26:48.400" v="29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7B710A83-9700-4638-8FBC-FA73094E4B01}" dt="2024-03-01T22:26:48.400" v="29"/>
              <pc2:cmMkLst xmlns:pc2="http://schemas.microsoft.com/office/powerpoint/2019/9/main/command">
                <pc:docMk/>
                <pc:sldMk cId="3475639167" sldId="289"/>
                <pc2:cmMk id="{1AFBAD61-B6E3-49E6-A3C5-0325723D216A}"/>
              </pc2:cmMkLst>
            </pc226:cmChg>
          </p:ext>
        </pc:extLst>
      </pc:sldChg>
      <pc:sldChg chg="addCm modCm modNotesTx">
        <pc:chgData name="Balian, Sarah (CNTR)" userId="b3b060d9-4d34-479b-ad68-688eaebf93c5" providerId="ADAL" clId="{7B710A83-9700-4638-8FBC-FA73094E4B01}" dt="2024-03-01T19:48:48.194" v="21"/>
        <pc:sldMkLst>
          <pc:docMk/>
          <pc:sldMk cId="61370533" sldId="29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Balian, Sarah (CNTR)" userId="b3b060d9-4d34-479b-ad68-688eaebf93c5" providerId="ADAL" clId="{7B710A83-9700-4638-8FBC-FA73094E4B01}" dt="2024-03-01T19:48:48.194" v="21"/>
              <pc2:cmMkLst xmlns:pc2="http://schemas.microsoft.com/office/powerpoint/2019/9/main/command">
                <pc:docMk/>
                <pc:sldMk cId="61370533" sldId="290"/>
                <pc2:cmMk id="{1B65184A-5256-4067-A011-7E8D1ABBEDB0}"/>
              </pc2:cmMkLst>
            </pc226:cmChg>
          </p:ext>
        </pc:extLst>
      </pc:sldChg>
      <pc:sldChg chg="mod">
        <pc:chgData name="Balian, Sarah (CNTR)" userId="b3b060d9-4d34-479b-ad68-688eaebf93c5" providerId="ADAL" clId="{7B710A83-9700-4638-8FBC-FA73094E4B01}" dt="2024-03-01T22:24:57.498" v="28" actId="27918"/>
        <pc:sldMkLst>
          <pc:docMk/>
          <pc:sldMk cId="476875324" sldId="296"/>
        </pc:sldMkLst>
      </pc:sldChg>
      <pc:sldChg chg="modSp modCm">
        <pc:chgData name="Balian, Sarah (CNTR)" userId="b3b060d9-4d34-479b-ad68-688eaebf93c5" providerId="ADAL" clId="{7B710A83-9700-4638-8FBC-FA73094E4B01}" dt="2024-03-01T19:42:03.627" v="2"/>
        <pc:sldMkLst>
          <pc:docMk/>
          <pc:sldMk cId="3332005300" sldId="322"/>
        </pc:sldMkLst>
        <pc:graphicFrameChg chg="mod">
          <ac:chgData name="Balian, Sarah (CNTR)" userId="b3b060d9-4d34-479b-ad68-688eaebf93c5" providerId="ADAL" clId="{7B710A83-9700-4638-8FBC-FA73094E4B01}" dt="2024-03-01T19:42:03.627" v="2"/>
          <ac:graphicFrameMkLst>
            <pc:docMk/>
            <pc:sldMk cId="3332005300" sldId="322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alian, Sarah (CNTR)" userId="b3b060d9-4d34-479b-ad68-688eaebf93c5" providerId="ADAL" clId="{7B710A83-9700-4638-8FBC-FA73094E4B01}" dt="2024-03-01T19:41:13.508" v="0"/>
              <pc2:cmMkLst xmlns:pc2="http://schemas.microsoft.com/office/powerpoint/2019/9/main/command">
                <pc:docMk/>
                <pc:sldMk cId="3332005300" sldId="322"/>
                <pc2:cmMk id="{B3669DE9-0086-4A6A-824B-D9AC38D4950A}"/>
              </pc2:cmMkLst>
              <pc226:cmRplyChg chg="add">
                <pc226:chgData name="Balian, Sarah (CNTR)" userId="b3b060d9-4d34-479b-ad68-688eaebf93c5" providerId="ADAL" clId="{7B710A83-9700-4638-8FBC-FA73094E4B01}" dt="2024-03-01T19:41:13.508" v="0"/>
                <pc2:cmRplyMkLst xmlns:pc2="http://schemas.microsoft.com/office/powerpoint/2019/9/main/command">
                  <pc:docMk/>
                  <pc:sldMk cId="3332005300" sldId="322"/>
                  <pc2:cmMk id="{B3669DE9-0086-4A6A-824B-D9AC38D4950A}"/>
                  <pc2:cmRplyMk id="{4B348A0E-F898-4B68-9254-8567AD13EB14}"/>
                </pc2:cmRplyMkLst>
              </pc226:cmRplyChg>
            </pc226:cmChg>
          </p:ext>
        </pc:extLst>
      </pc:sldChg>
      <pc:sldChg chg="modSp mod addCm">
        <pc:chgData name="Balian, Sarah (CNTR)" userId="b3b060d9-4d34-479b-ad68-688eaebf93c5" providerId="ADAL" clId="{7B710A83-9700-4638-8FBC-FA73094E4B01}" dt="2024-03-01T19:44:20.389" v="16"/>
        <pc:sldMkLst>
          <pc:docMk/>
          <pc:sldMk cId="327494629" sldId="323"/>
        </pc:sldMkLst>
        <pc:graphicFrameChg chg="mod">
          <ac:chgData name="Balian, Sarah (CNTR)" userId="b3b060d9-4d34-479b-ad68-688eaebf93c5" providerId="ADAL" clId="{7B710A83-9700-4638-8FBC-FA73094E4B01}" dt="2024-03-01T19:43:52.933" v="15"/>
          <ac:graphicFrameMkLst>
            <pc:docMk/>
            <pc:sldMk cId="327494629" sldId="323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7B710A83-9700-4638-8FBC-FA73094E4B01}" dt="2024-03-01T19:44:20.389" v="16"/>
              <pc2:cmMkLst xmlns:pc2="http://schemas.microsoft.com/office/powerpoint/2019/9/main/command">
                <pc:docMk/>
                <pc:sldMk cId="327494629" sldId="323"/>
                <pc2:cmMk id="{C6508E95-7665-4FCE-A4DB-84BB693ED636}"/>
              </pc2:cmMkLst>
            </pc226:cmChg>
          </p:ext>
        </pc:extLst>
      </pc:sldChg>
      <pc:sldChg chg="addCm">
        <pc:chgData name="Balian, Sarah (CNTR)" userId="b3b060d9-4d34-479b-ad68-688eaebf93c5" providerId="ADAL" clId="{7B710A83-9700-4638-8FBC-FA73094E4B01}" dt="2024-03-01T22:23:34.941" v="25"/>
        <pc:sldMkLst>
          <pc:docMk/>
          <pc:sldMk cId="3632646033" sldId="32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7B710A83-9700-4638-8FBC-FA73094E4B01}" dt="2024-03-01T22:23:34.941" v="25"/>
              <pc2:cmMkLst xmlns:pc2="http://schemas.microsoft.com/office/powerpoint/2019/9/main/command">
                <pc:docMk/>
                <pc:sldMk cId="3632646033" sldId="328"/>
                <pc2:cmMk id="{3475151F-2051-4470-AEE3-8200988C86D7}"/>
              </pc2:cmMkLst>
            </pc226:cmChg>
          </p:ext>
        </pc:extLst>
      </pc:sldChg>
    </pc:docChg>
  </pc:docChgLst>
  <pc:docChgLst>
    <pc:chgData name="Behague, Sabina" userId="2f9f8379-56ce-455c-81be-d1dc66b28ae7" providerId="ADAL" clId="{80263F53-35B8-4BB4-8076-680DB882F27B}"/>
    <pc:docChg chg="undo redo custSel addSld delSld modSld modMainMaster">
      <pc:chgData name="Behague, Sabina" userId="2f9f8379-56ce-455c-81be-d1dc66b28ae7" providerId="ADAL" clId="{80263F53-35B8-4BB4-8076-680DB882F27B}" dt="2024-03-13T12:20:09.552" v="1201"/>
      <pc:docMkLst>
        <pc:docMk/>
      </pc:docMkLst>
      <pc:sldChg chg="modSp mod">
        <pc:chgData name="Behague, Sabina" userId="2f9f8379-56ce-455c-81be-d1dc66b28ae7" providerId="ADAL" clId="{80263F53-35B8-4BB4-8076-680DB882F27B}" dt="2024-02-22T02:26:31.461" v="770" actId="1076"/>
        <pc:sldMkLst>
          <pc:docMk/>
          <pc:sldMk cId="109857222" sldId="256"/>
        </pc:sldMkLst>
        <pc:spChg chg="mod">
          <ac:chgData name="Behague, Sabina" userId="2f9f8379-56ce-455c-81be-d1dc66b28ae7" providerId="ADAL" clId="{80263F53-35B8-4BB4-8076-680DB882F27B}" dt="2024-02-22T02:26:31.461" v="770" actId="1076"/>
          <ac:spMkLst>
            <pc:docMk/>
            <pc:sldMk cId="109857222" sldId="256"/>
            <ac:spMk id="2" creationId="{1A96E62C-C90C-E1CA-D4BE-5C7A56C37216}"/>
          </ac:spMkLst>
        </pc:spChg>
      </pc:sldChg>
      <pc:sldChg chg="modSp mod">
        <pc:chgData name="Behague, Sabina" userId="2f9f8379-56ce-455c-81be-d1dc66b28ae7" providerId="ADAL" clId="{80263F53-35B8-4BB4-8076-680DB882F27B}" dt="2024-02-22T02:29:03.054" v="788" actId="27636"/>
        <pc:sldMkLst>
          <pc:docMk/>
          <pc:sldMk cId="2163988523" sldId="260"/>
        </pc:sldMkLst>
        <pc:spChg chg="mod">
          <ac:chgData name="Behague, Sabina" userId="2f9f8379-56ce-455c-81be-d1dc66b28ae7" providerId="ADAL" clId="{80263F53-35B8-4BB4-8076-680DB882F27B}" dt="2024-02-22T02:29:03.054" v="788" actId="2763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ehague, Sabina" userId="2f9f8379-56ce-455c-81be-d1dc66b28ae7" providerId="ADAL" clId="{80263F53-35B8-4BB4-8076-680DB882F27B}" dt="2024-02-22T02:26:39.853" v="771" actId="20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modNotesTx">
        <pc:chgData name="Behague, Sabina" userId="2f9f8379-56ce-455c-81be-d1dc66b28ae7" providerId="ADAL" clId="{80263F53-35B8-4BB4-8076-680DB882F27B}" dt="2024-03-10T12:56:02.455" v="1193" actId="20577"/>
        <pc:sldMkLst>
          <pc:docMk/>
          <pc:sldMk cId="2479953464" sldId="264"/>
        </pc:sldMkLst>
        <pc:spChg chg="mod">
          <ac:chgData name="Behague, Sabina" userId="2f9f8379-56ce-455c-81be-d1dc66b28ae7" providerId="ADAL" clId="{80263F53-35B8-4BB4-8076-680DB882F27B}" dt="2024-03-10T12:56:02.455" v="1193" actId="20577"/>
          <ac:spMkLst>
            <pc:docMk/>
            <pc:sldMk cId="2479953464" sldId="264"/>
            <ac:spMk id="7" creationId="{5C4488A9-3E50-8D1E-BEEA-C6DAA1DB5FF6}"/>
          </ac:spMkLst>
        </pc:spChg>
        <pc:spChg chg="mod">
          <ac:chgData name="Behague, Sabina" userId="2f9f8379-56ce-455c-81be-d1dc66b28ae7" providerId="ADAL" clId="{80263F53-35B8-4BB4-8076-680DB882F27B}" dt="2024-02-21T22:02:09.246" v="569" actId="1076"/>
          <ac:spMkLst>
            <pc:docMk/>
            <pc:sldMk cId="2479953464" sldId="264"/>
            <ac:spMk id="8" creationId="{F5E4BF04-30F0-80D8-4650-4F218AF2E66A}"/>
          </ac:spMkLst>
        </pc:spChg>
      </pc:sldChg>
      <pc:sldChg chg="addSp delSp modSp mod modNotesTx">
        <pc:chgData name="Behague, Sabina" userId="2f9f8379-56ce-455c-81be-d1dc66b28ae7" providerId="ADAL" clId="{80263F53-35B8-4BB4-8076-680DB882F27B}" dt="2024-03-10T12:56:09.388" v="1196" actId="20577"/>
        <pc:sldMkLst>
          <pc:docMk/>
          <pc:sldMk cId="3502258445" sldId="283"/>
        </pc:sldMkLst>
        <pc:spChg chg="mod topLvl">
          <ac:chgData name="Behague, Sabina" userId="2f9f8379-56ce-455c-81be-d1dc66b28ae7" providerId="ADAL" clId="{80263F53-35B8-4BB4-8076-680DB882F27B}" dt="2024-02-21T22:12:57.401" v="637" actId="164"/>
          <ac:spMkLst>
            <pc:docMk/>
            <pc:sldMk cId="3502258445" sldId="283"/>
            <ac:spMk id="5" creationId="{07E7D4A9-A2D8-FCFA-930A-28EF4D10D77F}"/>
          </ac:spMkLst>
        </pc:spChg>
        <pc:spChg chg="mod topLvl">
          <ac:chgData name="Behague, Sabina" userId="2f9f8379-56ce-455c-81be-d1dc66b28ae7" providerId="ADAL" clId="{80263F53-35B8-4BB4-8076-680DB882F27B}" dt="2024-02-21T22:12:57.401" v="637" actId="164"/>
          <ac:spMkLst>
            <pc:docMk/>
            <pc:sldMk cId="3502258445" sldId="283"/>
            <ac:spMk id="6" creationId="{412E3515-0CCA-54BB-DEDF-C212521396F3}"/>
          </ac:spMkLst>
        </pc:spChg>
        <pc:spChg chg="mod topLvl">
          <ac:chgData name="Behague, Sabina" userId="2f9f8379-56ce-455c-81be-d1dc66b28ae7" providerId="ADAL" clId="{80263F53-35B8-4BB4-8076-680DB882F27B}" dt="2024-02-21T22:12:57.401" v="637" actId="164"/>
          <ac:spMkLst>
            <pc:docMk/>
            <pc:sldMk cId="3502258445" sldId="283"/>
            <ac:spMk id="7" creationId="{6746877B-C94C-C6CA-FFCE-A784D43835B6}"/>
          </ac:spMkLst>
        </pc:spChg>
        <pc:spChg chg="mod">
          <ac:chgData name="Behague, Sabina" userId="2f9f8379-56ce-455c-81be-d1dc66b28ae7" providerId="ADAL" clId="{80263F53-35B8-4BB4-8076-680DB882F27B}" dt="2024-03-10T12:56:09.388" v="1196" actId="20577"/>
          <ac:spMkLst>
            <pc:docMk/>
            <pc:sldMk cId="3502258445" sldId="283"/>
            <ac:spMk id="11" creationId="{F1BBE4AF-2799-DB2C-D11F-B0A6D4DF73A7}"/>
          </ac:spMkLst>
        </pc:spChg>
        <pc:spChg chg="mod">
          <ac:chgData name="Behague, Sabina" userId="2f9f8379-56ce-455c-81be-d1dc66b28ae7" providerId="ADAL" clId="{80263F53-35B8-4BB4-8076-680DB882F27B}" dt="2024-02-21T22:03:26.369" v="599" actId="1076"/>
          <ac:spMkLst>
            <pc:docMk/>
            <pc:sldMk cId="3502258445" sldId="283"/>
            <ac:spMk id="12" creationId="{24FC0F76-3FB7-49BA-E762-C8013CD4ADEA}"/>
          </ac:spMkLst>
        </pc:spChg>
        <pc:grpChg chg="del">
          <ac:chgData name="Behague, Sabina" userId="2f9f8379-56ce-455c-81be-d1dc66b28ae7" providerId="ADAL" clId="{80263F53-35B8-4BB4-8076-680DB882F27B}" dt="2024-02-21T22:12:35.405" v="625" actId="165"/>
          <ac:grpSpMkLst>
            <pc:docMk/>
            <pc:sldMk cId="3502258445" sldId="283"/>
            <ac:grpSpMk id="8" creationId="{9B93891F-7FE0-C8DC-6B27-0AD630270771}"/>
          </ac:grpSpMkLst>
        </pc:grpChg>
        <pc:grpChg chg="add mod">
          <ac:chgData name="Behague, Sabina" userId="2f9f8379-56ce-455c-81be-d1dc66b28ae7" providerId="ADAL" clId="{80263F53-35B8-4BB4-8076-680DB882F27B}" dt="2024-02-21T22:12:57.401" v="637" actId="164"/>
          <ac:grpSpMkLst>
            <pc:docMk/>
            <pc:sldMk cId="3502258445" sldId="283"/>
            <ac:grpSpMk id="10" creationId="{55895802-0CC9-17B3-63AD-DD3FD1CD094D}"/>
          </ac:grpSpMkLst>
        </pc:grpChg>
      </pc:sldChg>
      <pc:sldChg chg="modSp mod modNotesTx">
        <pc:chgData name="Behague, Sabina" userId="2f9f8379-56ce-455c-81be-d1dc66b28ae7" providerId="ADAL" clId="{80263F53-35B8-4BB4-8076-680DB882F27B}" dt="2024-02-21T21:14:59.533" v="217"/>
        <pc:sldMkLst>
          <pc:docMk/>
          <pc:sldMk cId="2004344858" sldId="288"/>
        </pc:sldMkLst>
        <pc:spChg chg="mod">
          <ac:chgData name="Behague, Sabina" userId="2f9f8379-56ce-455c-81be-d1dc66b28ae7" providerId="ADAL" clId="{80263F53-35B8-4BB4-8076-680DB882F27B}" dt="2024-02-21T20:26:42.211" v="48" actId="14100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ehague, Sabina" userId="2f9f8379-56ce-455c-81be-d1dc66b28ae7" providerId="ADAL" clId="{80263F53-35B8-4BB4-8076-680DB882F27B}" dt="2024-02-21T21:14:59.533" v="217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 delCm modCm">
        <pc:chgData name="Behague, Sabina" userId="2f9f8379-56ce-455c-81be-d1dc66b28ae7" providerId="ADAL" clId="{80263F53-35B8-4BB4-8076-680DB882F27B}" dt="2024-03-05T15:36:25.366" v="1173"/>
        <pc:sldMkLst>
          <pc:docMk/>
          <pc:sldMk cId="3475639167" sldId="289"/>
        </pc:sldMkLst>
        <pc:spChg chg="mod">
          <ac:chgData name="Behague, Sabina" userId="2f9f8379-56ce-455c-81be-d1dc66b28ae7" providerId="ADAL" clId="{80263F53-35B8-4BB4-8076-680DB882F27B}" dt="2024-03-04T19:43:46.270" v="1166" actId="1076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80263F53-35B8-4BB4-8076-680DB882F27B}" dt="2024-03-04T19:43:50.072" v="1167" actId="14100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80263F53-35B8-4BB4-8076-680DB882F27B}" dt="2024-03-05T15:36:25.366" v="1173"/>
              <pc2:cmMkLst xmlns:pc2="http://schemas.microsoft.com/office/powerpoint/2019/9/main/command">
                <pc:docMk/>
                <pc:sldMk cId="3475639167" sldId="289"/>
                <pc2:cmMk id="{1AFBAD61-B6E3-49E6-A3C5-0325723D216A}"/>
              </pc2:cmMkLst>
            </pc226:cmChg>
          </p:ext>
        </pc:extLst>
      </pc:sldChg>
      <pc:sldChg chg="modSp mod delCm modCm">
        <pc:chgData name="Behague, Sabina" userId="2f9f8379-56ce-455c-81be-d1dc66b28ae7" providerId="ADAL" clId="{80263F53-35B8-4BB4-8076-680DB882F27B}" dt="2024-03-10T12:54:56.879" v="1178" actId="20577"/>
        <pc:sldMkLst>
          <pc:docMk/>
          <pc:sldMk cId="61370533" sldId="290"/>
        </pc:sldMkLst>
        <pc:spChg chg="mod">
          <ac:chgData name="Behague, Sabina" userId="2f9f8379-56ce-455c-81be-d1dc66b28ae7" providerId="ADAL" clId="{80263F53-35B8-4BB4-8076-680DB882F27B}" dt="2024-03-10T12:54:56.879" v="1178" actId="20577"/>
          <ac:spMkLst>
            <pc:docMk/>
            <pc:sldMk cId="61370533" sldId="290"/>
            <ac:spMk id="2" creationId="{F6245169-1799-41CD-B28E-D2D20D16AD7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80263F53-35B8-4BB4-8076-680DB882F27B}" dt="2024-03-10T12:54:48.025" v="1175"/>
              <pc2:cmMkLst xmlns:pc2="http://schemas.microsoft.com/office/powerpoint/2019/9/main/command">
                <pc:docMk/>
                <pc:sldMk cId="61370533" sldId="290"/>
                <pc2:cmMk id="{1B65184A-5256-4067-A011-7E8D1ABBEDB0}"/>
              </pc2:cmMkLst>
            </pc226:cmChg>
          </p:ext>
        </pc:extLst>
      </pc:sldChg>
      <pc:sldChg chg="modSp mod modNotesTx">
        <pc:chgData name="Behague, Sabina" userId="2f9f8379-56ce-455c-81be-d1dc66b28ae7" providerId="ADAL" clId="{80263F53-35B8-4BB4-8076-680DB882F27B}" dt="2024-03-10T12:55:39.303" v="1187" actId="20577"/>
        <pc:sldMkLst>
          <pc:docMk/>
          <pc:sldMk cId="4205298638" sldId="292"/>
        </pc:sldMkLst>
        <pc:spChg chg="mod">
          <ac:chgData name="Behague, Sabina" userId="2f9f8379-56ce-455c-81be-d1dc66b28ae7" providerId="ADAL" clId="{80263F53-35B8-4BB4-8076-680DB882F27B}" dt="2024-03-10T12:55:39.303" v="1187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ehague, Sabina" userId="2f9f8379-56ce-455c-81be-d1dc66b28ae7" providerId="ADAL" clId="{80263F53-35B8-4BB4-8076-680DB882F27B}" dt="2024-02-21T21:40:02.632" v="402" actId="1076"/>
          <ac:spMkLst>
            <pc:docMk/>
            <pc:sldMk cId="4205298638" sldId="292"/>
            <ac:spMk id="3" creationId="{E4FD1E92-5DBC-B105-F246-2355E4FF9A74}"/>
          </ac:spMkLst>
        </pc:spChg>
      </pc:sldChg>
      <pc:sldChg chg="modSp mod modNotesTx">
        <pc:chgData name="Behague, Sabina" userId="2f9f8379-56ce-455c-81be-d1dc66b28ae7" providerId="ADAL" clId="{80263F53-35B8-4BB4-8076-680DB882F27B}" dt="2024-02-21T21:38:23.214" v="368" actId="27918"/>
        <pc:sldMkLst>
          <pc:docMk/>
          <pc:sldMk cId="476875324" sldId="296"/>
        </pc:sldMkLst>
        <pc:spChg chg="mod">
          <ac:chgData name="Behague, Sabina" userId="2f9f8379-56ce-455c-81be-d1dc66b28ae7" providerId="ADAL" clId="{80263F53-35B8-4BB4-8076-680DB882F27B}" dt="2024-02-21T21:33:46.051" v="305" actId="14100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ehague, Sabina" userId="2f9f8379-56ce-455c-81be-d1dc66b28ae7" providerId="ADAL" clId="{80263F53-35B8-4BB4-8076-680DB882F27B}" dt="2024-02-21T21:34:23.905" v="323" actId="27636"/>
          <ac:spMkLst>
            <pc:docMk/>
            <pc:sldMk cId="476875324" sldId="296"/>
            <ac:spMk id="3" creationId="{E4FD1E92-5DBC-B105-F246-2355E4FF9A74}"/>
          </ac:spMkLst>
        </pc:spChg>
      </pc:sldChg>
      <pc:sldChg chg="delSp mod addCm delCm modCm">
        <pc:chgData name="Behague, Sabina" userId="2f9f8379-56ce-455c-81be-d1dc66b28ae7" providerId="ADAL" clId="{80263F53-35B8-4BB4-8076-680DB882F27B}" dt="2024-03-05T15:35:36.809" v="1169"/>
        <pc:sldMkLst>
          <pc:docMk/>
          <pc:sldMk cId="3332005300" sldId="322"/>
        </pc:sldMkLst>
        <pc:spChg chg="del">
          <ac:chgData name="Behague, Sabina" userId="2f9f8379-56ce-455c-81be-d1dc66b28ae7" providerId="ADAL" clId="{80263F53-35B8-4BB4-8076-680DB882F27B}" dt="2024-03-03T16:06:17.609" v="795" actId="478"/>
          <ac:spMkLst>
            <pc:docMk/>
            <pc:sldMk cId="3332005300" sldId="322"/>
            <ac:spMk id="7" creationId="{1D7953B0-5719-C687-4E71-121A184FD5E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 modRxn">
              <pc226:chgData name="Behague, Sabina" userId="2f9f8379-56ce-455c-81be-d1dc66b28ae7" providerId="ADAL" clId="{80263F53-35B8-4BB4-8076-680DB882F27B}" dt="2024-03-05T15:35:36.809" v="1169"/>
              <pc2:cmMkLst xmlns:pc2="http://schemas.microsoft.com/office/powerpoint/2019/9/main/command">
                <pc:docMk/>
                <pc:sldMk cId="3332005300" sldId="322"/>
                <pc2:cmMk id="{B3669DE9-0086-4A6A-824B-D9AC38D4950A}"/>
              </pc2:cmMkLst>
            </pc226:cmChg>
          </p:ext>
        </pc:extLst>
      </pc:sldChg>
      <pc:sldChg chg="delCm modCm">
        <pc:chgData name="Behague, Sabina" userId="2f9f8379-56ce-455c-81be-d1dc66b28ae7" providerId="ADAL" clId="{80263F53-35B8-4BB4-8076-680DB882F27B}" dt="2024-03-10T12:54:38.491" v="1174"/>
        <pc:sldMkLst>
          <pc:docMk/>
          <pc:sldMk cId="327494629" sldId="32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80263F53-35B8-4BB4-8076-680DB882F27B}" dt="2024-03-10T12:54:38.491" v="1174"/>
              <pc2:cmMkLst xmlns:pc2="http://schemas.microsoft.com/office/powerpoint/2019/9/main/command">
                <pc:docMk/>
                <pc:sldMk cId="327494629" sldId="323"/>
                <pc2:cmMk id="{C6508E95-7665-4FCE-A4DB-84BB693ED636}"/>
              </pc2:cmMkLst>
            </pc226:cmChg>
          </p:ext>
        </pc:extLst>
      </pc:sldChg>
      <pc:sldChg chg="modSp mod">
        <pc:chgData name="Behague, Sabina" userId="2f9f8379-56ce-455c-81be-d1dc66b28ae7" providerId="ADAL" clId="{80263F53-35B8-4BB4-8076-680DB882F27B}" dt="2024-02-22T02:28:56.890" v="786" actId="27636"/>
        <pc:sldMkLst>
          <pc:docMk/>
          <pc:sldMk cId="314515802" sldId="324"/>
        </pc:sldMkLst>
        <pc:spChg chg="mod">
          <ac:chgData name="Behague, Sabina" userId="2f9f8379-56ce-455c-81be-d1dc66b28ae7" providerId="ADAL" clId="{80263F53-35B8-4BB4-8076-680DB882F27B}" dt="2024-02-22T02:28:56.890" v="786" actId="27636"/>
          <ac:spMkLst>
            <pc:docMk/>
            <pc:sldMk cId="314515802" sldId="324"/>
            <ac:spMk id="3" creationId="{7F10B6DC-6AF4-BFD9-E1D5-B98AA266289F}"/>
          </ac:spMkLst>
        </pc:spChg>
        <pc:spChg chg="mod">
          <ac:chgData name="Behague, Sabina" userId="2f9f8379-56ce-455c-81be-d1dc66b28ae7" providerId="ADAL" clId="{80263F53-35B8-4BB4-8076-680DB882F27B}" dt="2024-02-22T02:27:48.592" v="775" actId="207"/>
          <ac:spMkLst>
            <pc:docMk/>
            <pc:sldMk cId="314515802" sldId="324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80263F53-35B8-4BB4-8076-680DB882F27B}" dt="2024-02-22T02:28:37.213" v="781" actId="14100"/>
        <pc:sldMkLst>
          <pc:docMk/>
          <pc:sldMk cId="661188151" sldId="325"/>
        </pc:sldMkLst>
        <pc:spChg chg="mod">
          <ac:chgData name="Behague, Sabina" userId="2f9f8379-56ce-455c-81be-d1dc66b28ae7" providerId="ADAL" clId="{80263F53-35B8-4BB4-8076-680DB882F27B}" dt="2024-02-22T02:28:25.262" v="779" actId="1076"/>
          <ac:spMkLst>
            <pc:docMk/>
            <pc:sldMk cId="661188151" sldId="325"/>
            <ac:spMk id="2" creationId="{F6245169-1799-41CD-B28E-D2D20D16AD73}"/>
          </ac:spMkLst>
        </pc:spChg>
        <pc:spChg chg="mod">
          <ac:chgData name="Behague, Sabina" userId="2f9f8379-56ce-455c-81be-d1dc66b28ae7" providerId="ADAL" clId="{80263F53-35B8-4BB4-8076-680DB882F27B}" dt="2024-02-22T02:28:29.688" v="780" actId="1076"/>
          <ac:spMkLst>
            <pc:docMk/>
            <pc:sldMk cId="661188151" sldId="325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80263F53-35B8-4BB4-8076-680DB882F27B}" dt="2024-02-22T02:28:37.213" v="781" actId="14100"/>
          <ac:graphicFrameMkLst>
            <pc:docMk/>
            <pc:sldMk cId="661188151" sldId="325"/>
            <ac:graphicFrameMk id="9" creationId="{16BB2B36-D329-083C-5198-BEEC5AC12CFA}"/>
          </ac:graphicFrameMkLst>
        </pc:graphicFrameChg>
      </pc:sldChg>
      <pc:sldChg chg="modSp mod">
        <pc:chgData name="Behague, Sabina" userId="2f9f8379-56ce-455c-81be-d1dc66b28ae7" providerId="ADAL" clId="{80263F53-35B8-4BB4-8076-680DB882F27B}" dt="2024-02-22T02:28:50.888" v="784" actId="207"/>
        <pc:sldMkLst>
          <pc:docMk/>
          <pc:sldMk cId="1504281115" sldId="326"/>
        </pc:sldMkLst>
        <pc:spChg chg="mod">
          <ac:chgData name="Behague, Sabina" userId="2f9f8379-56ce-455c-81be-d1dc66b28ae7" providerId="ADAL" clId="{80263F53-35B8-4BB4-8076-680DB882F27B}" dt="2024-02-22T02:28:46.396" v="783" actId="27636"/>
          <ac:spMkLst>
            <pc:docMk/>
            <pc:sldMk cId="1504281115" sldId="326"/>
            <ac:spMk id="3" creationId="{7F10B6DC-6AF4-BFD9-E1D5-B98AA266289F}"/>
          </ac:spMkLst>
        </pc:spChg>
        <pc:spChg chg="mod">
          <ac:chgData name="Behague, Sabina" userId="2f9f8379-56ce-455c-81be-d1dc66b28ae7" providerId="ADAL" clId="{80263F53-35B8-4BB4-8076-680DB882F27B}" dt="2024-02-22T02:28:50.888" v="784" actId="207"/>
          <ac:spMkLst>
            <pc:docMk/>
            <pc:sldMk cId="1504281115" sldId="326"/>
            <ac:spMk id="9" creationId="{E690F70B-E368-D7F5-795E-B5139345EF71}"/>
          </ac:spMkLst>
        </pc:spChg>
      </pc:sldChg>
      <pc:sldChg chg="modSp mod modNotesTx">
        <pc:chgData name="Behague, Sabina" userId="2f9f8379-56ce-455c-81be-d1dc66b28ae7" providerId="ADAL" clId="{80263F53-35B8-4BB4-8076-680DB882F27B}" dt="2024-03-04T19:04:10.898" v="856" actId="27918"/>
        <pc:sldMkLst>
          <pc:docMk/>
          <pc:sldMk cId="2410084660" sldId="327"/>
        </pc:sldMkLst>
        <pc:spChg chg="mod">
          <ac:chgData name="Behague, Sabina" userId="2f9f8379-56ce-455c-81be-d1dc66b28ae7" providerId="ADAL" clId="{80263F53-35B8-4BB4-8076-680DB882F27B}" dt="2024-02-21T20:31:43.763" v="100" actId="20577"/>
          <ac:spMkLst>
            <pc:docMk/>
            <pc:sldMk cId="2410084660" sldId="327"/>
            <ac:spMk id="2" creationId="{F6245169-1799-41CD-B28E-D2D20D16AD73}"/>
          </ac:spMkLst>
        </pc:spChg>
        <pc:spChg chg="mod">
          <ac:chgData name="Behague, Sabina" userId="2f9f8379-56ce-455c-81be-d1dc66b28ae7" providerId="ADAL" clId="{80263F53-35B8-4BB4-8076-680DB882F27B}" dt="2024-02-21T20:31:55.116" v="102" actId="27636"/>
          <ac:spMkLst>
            <pc:docMk/>
            <pc:sldMk cId="2410084660" sldId="327"/>
            <ac:spMk id="3" creationId="{E4FD1E92-5DBC-B105-F246-2355E4FF9A74}"/>
          </ac:spMkLst>
        </pc:spChg>
        <pc:spChg chg="mod">
          <ac:chgData name="Behague, Sabina" userId="2f9f8379-56ce-455c-81be-d1dc66b28ae7" providerId="ADAL" clId="{80263F53-35B8-4BB4-8076-680DB882F27B}" dt="2024-02-21T20:36:03.259" v="177" actId="1076"/>
          <ac:spMkLst>
            <pc:docMk/>
            <pc:sldMk cId="2410084660" sldId="327"/>
            <ac:spMk id="11" creationId="{B854967F-8043-B86D-C735-482989D83C1E}"/>
          </ac:spMkLst>
        </pc:spChg>
        <pc:spChg chg="mod">
          <ac:chgData name="Behague, Sabina" userId="2f9f8379-56ce-455c-81be-d1dc66b28ae7" providerId="ADAL" clId="{80263F53-35B8-4BB4-8076-680DB882F27B}" dt="2024-02-21T20:35:22.392" v="143" actId="1076"/>
          <ac:spMkLst>
            <pc:docMk/>
            <pc:sldMk cId="2410084660" sldId="327"/>
            <ac:spMk id="12" creationId="{3862842A-EAC4-C115-2F36-83D77BEE1E0E}"/>
          </ac:spMkLst>
        </pc:spChg>
        <pc:graphicFrameChg chg="mod">
          <ac:chgData name="Behague, Sabina" userId="2f9f8379-56ce-455c-81be-d1dc66b28ae7" providerId="ADAL" clId="{80263F53-35B8-4BB4-8076-680DB882F27B}" dt="2024-02-21T20:36:09.937" v="178"/>
          <ac:graphicFrameMkLst>
            <pc:docMk/>
            <pc:sldMk cId="2410084660" sldId="327"/>
            <ac:graphicFrameMk id="8" creationId="{A25666F9-CCA3-9D59-B863-99CA3EC76DEB}"/>
          </ac:graphicFrameMkLst>
        </pc:graphicFrameChg>
      </pc:sldChg>
      <pc:sldChg chg="modSp mod delCm modCm modNotesTx">
        <pc:chgData name="Behague, Sabina" userId="2f9f8379-56ce-455c-81be-d1dc66b28ae7" providerId="ADAL" clId="{80263F53-35B8-4BB4-8076-680DB882F27B}" dt="2024-03-05T15:36:12.062" v="1172"/>
        <pc:sldMkLst>
          <pc:docMk/>
          <pc:sldMk cId="3632646033" sldId="328"/>
        </pc:sldMkLst>
        <pc:spChg chg="mod">
          <ac:chgData name="Behague, Sabina" userId="2f9f8379-56ce-455c-81be-d1dc66b28ae7" providerId="ADAL" clId="{80263F53-35B8-4BB4-8076-680DB882F27B}" dt="2024-03-04T19:04:45.291" v="867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Behague, Sabina" userId="2f9f8379-56ce-455c-81be-d1dc66b28ae7" providerId="ADAL" clId="{80263F53-35B8-4BB4-8076-680DB882F27B}" dt="2024-02-21T21:15:11.462" v="221" actId="27636"/>
          <ac:spMkLst>
            <pc:docMk/>
            <pc:sldMk cId="3632646033" sldId="328"/>
            <ac:spMk id="11" creationId="{8E4E40E9-D792-25A1-4B37-23D4780B131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80263F53-35B8-4BB4-8076-680DB882F27B}" dt="2024-03-05T15:36:12.062" v="1172"/>
              <pc2:cmMkLst xmlns:pc2="http://schemas.microsoft.com/office/powerpoint/2019/9/main/command">
                <pc:docMk/>
                <pc:sldMk cId="3632646033" sldId="328"/>
                <pc2:cmMk id="{3475151F-2051-4470-AEE3-8200988C86D7}"/>
              </pc2:cmMkLst>
            </pc226:cmChg>
          </p:ext>
        </pc:extLst>
      </pc:sldChg>
      <pc:sldChg chg="modSp mod">
        <pc:chgData name="Behague, Sabina" userId="2f9f8379-56ce-455c-81be-d1dc66b28ae7" providerId="ADAL" clId="{80263F53-35B8-4BB4-8076-680DB882F27B}" dt="2024-02-22T02:29:35.454" v="791" actId="207"/>
        <pc:sldMkLst>
          <pc:docMk/>
          <pc:sldMk cId="3536622148" sldId="329"/>
        </pc:sldMkLst>
        <pc:spChg chg="mod">
          <ac:chgData name="Behague, Sabina" userId="2f9f8379-56ce-455c-81be-d1dc66b28ae7" providerId="ADAL" clId="{80263F53-35B8-4BB4-8076-680DB882F27B}" dt="2024-02-22T02:29:31.075" v="790" actId="27636"/>
          <ac:spMkLst>
            <pc:docMk/>
            <pc:sldMk cId="3536622148" sldId="329"/>
            <ac:spMk id="3" creationId="{7F10B6DC-6AF4-BFD9-E1D5-B98AA266289F}"/>
          </ac:spMkLst>
        </pc:spChg>
        <pc:spChg chg="mod">
          <ac:chgData name="Behague, Sabina" userId="2f9f8379-56ce-455c-81be-d1dc66b28ae7" providerId="ADAL" clId="{80263F53-35B8-4BB4-8076-680DB882F27B}" dt="2024-02-22T02:29:35.454" v="791" actId="207"/>
          <ac:spMkLst>
            <pc:docMk/>
            <pc:sldMk cId="3536622148" sldId="329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80263F53-35B8-4BB4-8076-680DB882F27B}" dt="2024-02-22T02:29:48.244" v="794" actId="27636"/>
        <pc:sldMkLst>
          <pc:docMk/>
          <pc:sldMk cId="2812464284" sldId="330"/>
        </pc:sldMkLst>
        <pc:spChg chg="mod">
          <ac:chgData name="Behague, Sabina" userId="2f9f8379-56ce-455c-81be-d1dc66b28ae7" providerId="ADAL" clId="{80263F53-35B8-4BB4-8076-680DB882F27B}" dt="2024-02-22T02:29:48.244" v="794" actId="27636"/>
          <ac:spMkLst>
            <pc:docMk/>
            <pc:sldMk cId="2812464284" sldId="330"/>
            <ac:spMk id="3" creationId="{7F10B6DC-6AF4-BFD9-E1D5-B98AA266289F}"/>
          </ac:spMkLst>
        </pc:spChg>
        <pc:spChg chg="mod">
          <ac:chgData name="Behague, Sabina" userId="2f9f8379-56ce-455c-81be-d1dc66b28ae7" providerId="ADAL" clId="{80263F53-35B8-4BB4-8076-680DB882F27B}" dt="2024-02-22T02:29:45.425" v="792" actId="207"/>
          <ac:spMkLst>
            <pc:docMk/>
            <pc:sldMk cId="2812464284" sldId="330"/>
            <ac:spMk id="9" creationId="{E690F70B-E368-D7F5-795E-B5139345EF71}"/>
          </ac:spMkLst>
        </pc:spChg>
      </pc:sldChg>
      <pc:sldChg chg="modSp mod modNotesTx">
        <pc:chgData name="Behague, Sabina" userId="2f9f8379-56ce-455c-81be-d1dc66b28ae7" providerId="ADAL" clId="{80263F53-35B8-4BB4-8076-680DB882F27B}" dt="2024-02-21T21:55:31.880" v="455" actId="20577"/>
        <pc:sldMkLst>
          <pc:docMk/>
          <pc:sldMk cId="1612805360" sldId="331"/>
        </pc:sldMkLst>
        <pc:spChg chg="mod">
          <ac:chgData name="Behague, Sabina" userId="2f9f8379-56ce-455c-81be-d1dc66b28ae7" providerId="ADAL" clId="{80263F53-35B8-4BB4-8076-680DB882F27B}" dt="2024-02-21T21:53:29.421" v="428" actId="255"/>
          <ac:spMkLst>
            <pc:docMk/>
            <pc:sldMk cId="1612805360" sldId="331"/>
            <ac:spMk id="2" creationId="{F6245169-1799-41CD-B28E-D2D20D16AD73}"/>
          </ac:spMkLst>
        </pc:spChg>
        <pc:spChg chg="mod">
          <ac:chgData name="Behague, Sabina" userId="2f9f8379-56ce-455c-81be-d1dc66b28ae7" providerId="ADAL" clId="{80263F53-35B8-4BB4-8076-680DB882F27B}" dt="2024-02-21T21:54:11.412" v="436" actId="27636"/>
          <ac:spMkLst>
            <pc:docMk/>
            <pc:sldMk cId="1612805360" sldId="331"/>
            <ac:spMk id="3" creationId="{E4FD1E92-5DBC-B105-F246-2355E4FF9A74}"/>
          </ac:spMkLst>
        </pc:spChg>
      </pc:sldChg>
      <pc:sldChg chg="modSp mod modNotesTx">
        <pc:chgData name="Behague, Sabina" userId="2f9f8379-56ce-455c-81be-d1dc66b28ae7" providerId="ADAL" clId="{80263F53-35B8-4BB4-8076-680DB882F27B}" dt="2024-03-10T12:55:49.910" v="1190" actId="20577"/>
        <pc:sldMkLst>
          <pc:docMk/>
          <pc:sldMk cId="1825204444" sldId="332"/>
        </pc:sldMkLst>
        <pc:spChg chg="mod">
          <ac:chgData name="Behague, Sabina" userId="2f9f8379-56ce-455c-81be-d1dc66b28ae7" providerId="ADAL" clId="{80263F53-35B8-4BB4-8076-680DB882F27B}" dt="2024-03-10T12:55:49.910" v="1190" actId="20577"/>
          <ac:spMkLst>
            <pc:docMk/>
            <pc:sldMk cId="1825204444" sldId="332"/>
            <ac:spMk id="2" creationId="{F6245169-1799-41CD-B28E-D2D20D16AD73}"/>
          </ac:spMkLst>
        </pc:spChg>
        <pc:spChg chg="mod">
          <ac:chgData name="Behague, Sabina" userId="2f9f8379-56ce-455c-81be-d1dc66b28ae7" providerId="ADAL" clId="{80263F53-35B8-4BB4-8076-680DB882F27B}" dt="2024-03-04T19:42:51.931" v="1156" actId="20577"/>
          <ac:spMkLst>
            <pc:docMk/>
            <pc:sldMk cId="1825204444" sldId="332"/>
            <ac:spMk id="3" creationId="{E4FD1E92-5DBC-B105-F246-2355E4FF9A74}"/>
          </ac:spMkLst>
        </pc:spChg>
        <pc:spChg chg="mod">
          <ac:chgData name="Behague, Sabina" userId="2f9f8379-56ce-455c-81be-d1dc66b28ae7" providerId="ADAL" clId="{80263F53-35B8-4BB4-8076-680DB882F27B}" dt="2024-02-21T21:59:24.692" v="510" actId="20577"/>
          <ac:spMkLst>
            <pc:docMk/>
            <pc:sldMk cId="1825204444" sldId="332"/>
            <ac:spMk id="4" creationId="{87E0FD17-000E-F917-D7E1-AFF7CACBF13D}"/>
          </ac:spMkLst>
        </pc:spChg>
        <pc:graphicFrameChg chg="mod">
          <ac:chgData name="Behague, Sabina" userId="2f9f8379-56ce-455c-81be-d1dc66b28ae7" providerId="ADAL" clId="{80263F53-35B8-4BB4-8076-680DB882F27B}" dt="2024-02-21T21:57:12.597" v="482" actId="14100"/>
          <ac:graphicFrameMkLst>
            <pc:docMk/>
            <pc:sldMk cId="1825204444" sldId="332"/>
            <ac:graphicFrameMk id="9" creationId="{16BB2B36-D329-083C-5198-BEEC5AC12CFA}"/>
          </ac:graphicFrameMkLst>
        </pc:graphicFrameChg>
      </pc:sldChg>
      <pc:sldChg chg="modSp del mod">
        <pc:chgData name="Behague, Sabina" userId="2f9f8379-56ce-455c-81be-d1dc66b28ae7" providerId="ADAL" clId="{80263F53-35B8-4BB4-8076-680DB882F27B}" dt="2024-02-21T22:16:34.890" v="737" actId="47"/>
        <pc:sldMkLst>
          <pc:docMk/>
          <pc:sldMk cId="1283892089" sldId="334"/>
        </pc:sldMkLst>
        <pc:spChg chg="mod">
          <ac:chgData name="Behague, Sabina" userId="2f9f8379-56ce-455c-81be-d1dc66b28ae7" providerId="ADAL" clId="{80263F53-35B8-4BB4-8076-680DB882F27B}" dt="2024-02-21T22:13:20.243" v="660" actId="20577"/>
          <ac:spMkLst>
            <pc:docMk/>
            <pc:sldMk cId="1283892089" sldId="334"/>
            <ac:spMk id="5" creationId="{C5DF0382-C2EE-8050-EC32-C95DE214D571}"/>
          </ac:spMkLst>
        </pc:spChg>
      </pc:sldChg>
      <pc:sldChg chg="modSp mod">
        <pc:chgData name="Behague, Sabina" userId="2f9f8379-56ce-455c-81be-d1dc66b28ae7" providerId="ADAL" clId="{80263F53-35B8-4BB4-8076-680DB882F27B}" dt="2024-03-10T12:55:03.243" v="1181" actId="20577"/>
        <pc:sldMkLst>
          <pc:docMk/>
          <pc:sldMk cId="3392635422" sldId="561"/>
        </pc:sldMkLst>
        <pc:spChg chg="mod">
          <ac:chgData name="Behague, Sabina" userId="2f9f8379-56ce-455c-81be-d1dc66b28ae7" providerId="ADAL" clId="{80263F53-35B8-4BB4-8076-680DB882F27B}" dt="2024-03-10T12:55:03.243" v="1181" actId="20577"/>
          <ac:spMkLst>
            <pc:docMk/>
            <pc:sldMk cId="3392635422" sldId="561"/>
            <ac:spMk id="2" creationId="{62B506C2-AD35-A7F0-2BBE-5B603C888D34}"/>
          </ac:spMkLst>
        </pc:spChg>
        <pc:spChg chg="mod">
          <ac:chgData name="Behague, Sabina" userId="2f9f8379-56ce-455c-81be-d1dc66b28ae7" providerId="ADAL" clId="{80263F53-35B8-4BB4-8076-680DB882F27B}" dt="2024-03-03T16:07:05.607" v="798" actId="255"/>
          <ac:spMkLst>
            <pc:docMk/>
            <pc:sldMk cId="3392635422" sldId="561"/>
            <ac:spMk id="33" creationId="{489EEDA1-4B7D-BD2E-793F-A59F15C96D46}"/>
          </ac:spMkLst>
        </pc:spChg>
        <pc:spChg chg="mod">
          <ac:chgData name="Behague, Sabina" userId="2f9f8379-56ce-455c-81be-d1dc66b28ae7" providerId="ADAL" clId="{80263F53-35B8-4BB4-8076-680DB882F27B}" dt="2024-03-03T16:07:11.088" v="799" actId="255"/>
          <ac:spMkLst>
            <pc:docMk/>
            <pc:sldMk cId="3392635422" sldId="561"/>
            <ac:spMk id="34" creationId="{6A7FE51D-3699-E4AB-438B-4680E982E044}"/>
          </ac:spMkLst>
        </pc:spChg>
        <pc:spChg chg="mod">
          <ac:chgData name="Behague, Sabina" userId="2f9f8379-56ce-455c-81be-d1dc66b28ae7" providerId="ADAL" clId="{80263F53-35B8-4BB4-8076-680DB882F27B}" dt="2024-03-03T16:07:16.740" v="800" actId="255"/>
          <ac:spMkLst>
            <pc:docMk/>
            <pc:sldMk cId="3392635422" sldId="561"/>
            <ac:spMk id="35" creationId="{4BB7CCF0-757B-CF0D-373A-099BB94AE80A}"/>
          </ac:spMkLst>
        </pc:spChg>
        <pc:spChg chg="mod">
          <ac:chgData name="Behague, Sabina" userId="2f9f8379-56ce-455c-81be-d1dc66b28ae7" providerId="ADAL" clId="{80263F53-35B8-4BB4-8076-680DB882F27B}" dt="2024-03-03T16:07:28.249" v="803" actId="255"/>
          <ac:spMkLst>
            <pc:docMk/>
            <pc:sldMk cId="3392635422" sldId="561"/>
            <ac:spMk id="36" creationId="{24AE27AF-9386-2CF4-12D9-2D9E47F4A451}"/>
          </ac:spMkLst>
        </pc:spChg>
        <pc:spChg chg="mod">
          <ac:chgData name="Behague, Sabina" userId="2f9f8379-56ce-455c-81be-d1dc66b28ae7" providerId="ADAL" clId="{80263F53-35B8-4BB4-8076-680DB882F27B}" dt="2024-03-03T16:07:36.918" v="804" actId="255"/>
          <ac:spMkLst>
            <pc:docMk/>
            <pc:sldMk cId="3392635422" sldId="561"/>
            <ac:spMk id="37" creationId="{5749123D-1A9C-E7E3-6FF7-980DDD873F68}"/>
          </ac:spMkLst>
        </pc:spChg>
        <pc:spChg chg="mod">
          <ac:chgData name="Behague, Sabina" userId="2f9f8379-56ce-455c-81be-d1dc66b28ae7" providerId="ADAL" clId="{80263F53-35B8-4BB4-8076-680DB882F27B}" dt="2024-03-03T16:07:42.201" v="805" actId="255"/>
          <ac:spMkLst>
            <pc:docMk/>
            <pc:sldMk cId="3392635422" sldId="561"/>
            <ac:spMk id="38" creationId="{7B388478-69C9-3C77-2CEA-D0982474D171}"/>
          </ac:spMkLst>
        </pc:spChg>
        <pc:spChg chg="mod">
          <ac:chgData name="Behague, Sabina" userId="2f9f8379-56ce-455c-81be-d1dc66b28ae7" providerId="ADAL" clId="{80263F53-35B8-4BB4-8076-680DB882F27B}" dt="2024-03-03T16:07:47.036" v="806" actId="255"/>
          <ac:spMkLst>
            <pc:docMk/>
            <pc:sldMk cId="3392635422" sldId="561"/>
            <ac:spMk id="39" creationId="{BD751A41-E0EF-AA3D-4786-470F80A3BC27}"/>
          </ac:spMkLst>
        </pc:spChg>
        <pc:spChg chg="mod">
          <ac:chgData name="Behague, Sabina" userId="2f9f8379-56ce-455c-81be-d1dc66b28ae7" providerId="ADAL" clId="{80263F53-35B8-4BB4-8076-680DB882F27B}" dt="2024-03-03T16:07:54.222" v="807" actId="255"/>
          <ac:spMkLst>
            <pc:docMk/>
            <pc:sldMk cId="3392635422" sldId="561"/>
            <ac:spMk id="40" creationId="{DF4AEEAC-8F05-4058-521B-5666811B411F}"/>
          </ac:spMkLst>
        </pc:spChg>
        <pc:spChg chg="mod">
          <ac:chgData name="Behague, Sabina" userId="2f9f8379-56ce-455c-81be-d1dc66b28ae7" providerId="ADAL" clId="{80263F53-35B8-4BB4-8076-680DB882F27B}" dt="2024-03-03T16:07:59.471" v="808" actId="255"/>
          <ac:spMkLst>
            <pc:docMk/>
            <pc:sldMk cId="3392635422" sldId="561"/>
            <ac:spMk id="41" creationId="{3C6DDD03-F6E5-D43F-A292-261DE3B1EDF9}"/>
          </ac:spMkLst>
        </pc:spChg>
        <pc:spChg chg="mod">
          <ac:chgData name="Behague, Sabina" userId="2f9f8379-56ce-455c-81be-d1dc66b28ae7" providerId="ADAL" clId="{80263F53-35B8-4BB4-8076-680DB882F27B}" dt="2024-03-03T16:08:04.967" v="809" actId="255"/>
          <ac:spMkLst>
            <pc:docMk/>
            <pc:sldMk cId="3392635422" sldId="561"/>
            <ac:spMk id="42" creationId="{A026424F-C033-FFEA-E3DE-E1CB729A727D}"/>
          </ac:spMkLst>
        </pc:spChg>
        <pc:spChg chg="mod">
          <ac:chgData name="Behague, Sabina" userId="2f9f8379-56ce-455c-81be-d1dc66b28ae7" providerId="ADAL" clId="{80263F53-35B8-4BB4-8076-680DB882F27B}" dt="2024-03-03T16:08:11.254" v="810" actId="255"/>
          <ac:spMkLst>
            <pc:docMk/>
            <pc:sldMk cId="3392635422" sldId="561"/>
            <ac:spMk id="43" creationId="{F8EFA441-086F-0B4A-1536-205D39DCAD0E}"/>
          </ac:spMkLst>
        </pc:spChg>
      </pc:sldChg>
      <pc:sldChg chg="modSp mod">
        <pc:chgData name="Behague, Sabina" userId="2f9f8379-56ce-455c-81be-d1dc66b28ae7" providerId="ADAL" clId="{80263F53-35B8-4BB4-8076-680DB882F27B}" dt="2024-03-10T12:55:10.986" v="1184" actId="20577"/>
        <pc:sldMkLst>
          <pc:docMk/>
          <pc:sldMk cId="900495966" sldId="562"/>
        </pc:sldMkLst>
        <pc:spChg chg="mod">
          <ac:chgData name="Behague, Sabina" userId="2f9f8379-56ce-455c-81be-d1dc66b28ae7" providerId="ADAL" clId="{80263F53-35B8-4BB4-8076-680DB882F27B}" dt="2024-03-10T12:55:10.986" v="1184" actId="20577"/>
          <ac:spMkLst>
            <pc:docMk/>
            <pc:sldMk cId="900495966" sldId="562"/>
            <ac:spMk id="2" creationId="{62B506C2-AD35-A7F0-2BBE-5B603C888D34}"/>
          </ac:spMkLst>
        </pc:spChg>
        <pc:spChg chg="mod">
          <ac:chgData name="Behague, Sabina" userId="2f9f8379-56ce-455c-81be-d1dc66b28ae7" providerId="ADAL" clId="{80263F53-35B8-4BB4-8076-680DB882F27B}" dt="2024-03-03T16:08:34.898" v="811" actId="255"/>
          <ac:spMkLst>
            <pc:docMk/>
            <pc:sldMk cId="900495966" sldId="562"/>
            <ac:spMk id="33" creationId="{489EEDA1-4B7D-BD2E-793F-A59F15C96D46}"/>
          </ac:spMkLst>
        </pc:spChg>
        <pc:spChg chg="mod">
          <ac:chgData name="Behague, Sabina" userId="2f9f8379-56ce-455c-81be-d1dc66b28ae7" providerId="ADAL" clId="{80263F53-35B8-4BB4-8076-680DB882F27B}" dt="2024-03-03T16:08:39.497" v="812" actId="255"/>
          <ac:spMkLst>
            <pc:docMk/>
            <pc:sldMk cId="900495966" sldId="562"/>
            <ac:spMk id="34" creationId="{6A7FE51D-3699-E4AB-438B-4680E982E044}"/>
          </ac:spMkLst>
        </pc:spChg>
        <pc:spChg chg="mod">
          <ac:chgData name="Behague, Sabina" userId="2f9f8379-56ce-455c-81be-d1dc66b28ae7" providerId="ADAL" clId="{80263F53-35B8-4BB4-8076-680DB882F27B}" dt="2024-03-03T16:08:43.870" v="813" actId="255"/>
          <ac:spMkLst>
            <pc:docMk/>
            <pc:sldMk cId="900495966" sldId="562"/>
            <ac:spMk id="35" creationId="{4BB7CCF0-757B-CF0D-373A-099BB94AE80A}"/>
          </ac:spMkLst>
        </pc:spChg>
        <pc:spChg chg="mod">
          <ac:chgData name="Behague, Sabina" userId="2f9f8379-56ce-455c-81be-d1dc66b28ae7" providerId="ADAL" clId="{80263F53-35B8-4BB4-8076-680DB882F27B}" dt="2024-03-03T16:08:48.275" v="814" actId="255"/>
          <ac:spMkLst>
            <pc:docMk/>
            <pc:sldMk cId="900495966" sldId="562"/>
            <ac:spMk id="36" creationId="{24AE27AF-9386-2CF4-12D9-2D9E47F4A451}"/>
          </ac:spMkLst>
        </pc:spChg>
        <pc:spChg chg="mod">
          <ac:chgData name="Behague, Sabina" userId="2f9f8379-56ce-455c-81be-d1dc66b28ae7" providerId="ADAL" clId="{80263F53-35B8-4BB4-8076-680DB882F27B}" dt="2024-03-03T16:08:53.199" v="815" actId="255"/>
          <ac:spMkLst>
            <pc:docMk/>
            <pc:sldMk cId="900495966" sldId="562"/>
            <ac:spMk id="37" creationId="{5749123D-1A9C-E7E3-6FF7-980DDD873F68}"/>
          </ac:spMkLst>
        </pc:spChg>
        <pc:spChg chg="mod">
          <ac:chgData name="Behague, Sabina" userId="2f9f8379-56ce-455c-81be-d1dc66b28ae7" providerId="ADAL" clId="{80263F53-35B8-4BB4-8076-680DB882F27B}" dt="2024-03-03T16:08:58.132" v="816" actId="255"/>
          <ac:spMkLst>
            <pc:docMk/>
            <pc:sldMk cId="900495966" sldId="562"/>
            <ac:spMk id="38" creationId="{7B388478-69C9-3C77-2CEA-D0982474D171}"/>
          </ac:spMkLst>
        </pc:spChg>
        <pc:spChg chg="mod">
          <ac:chgData name="Behague, Sabina" userId="2f9f8379-56ce-455c-81be-d1dc66b28ae7" providerId="ADAL" clId="{80263F53-35B8-4BB4-8076-680DB882F27B}" dt="2024-03-03T16:09:04.027" v="817" actId="255"/>
          <ac:spMkLst>
            <pc:docMk/>
            <pc:sldMk cId="900495966" sldId="562"/>
            <ac:spMk id="39" creationId="{BD751A41-E0EF-AA3D-4786-470F80A3BC27}"/>
          </ac:spMkLst>
        </pc:spChg>
        <pc:spChg chg="mod">
          <ac:chgData name="Behague, Sabina" userId="2f9f8379-56ce-455c-81be-d1dc66b28ae7" providerId="ADAL" clId="{80263F53-35B8-4BB4-8076-680DB882F27B}" dt="2024-03-03T16:09:12.216" v="818" actId="255"/>
          <ac:spMkLst>
            <pc:docMk/>
            <pc:sldMk cId="900495966" sldId="562"/>
            <ac:spMk id="40" creationId="{DF4AEEAC-8F05-4058-521B-5666811B411F}"/>
          </ac:spMkLst>
        </pc:spChg>
        <pc:spChg chg="mod">
          <ac:chgData name="Behague, Sabina" userId="2f9f8379-56ce-455c-81be-d1dc66b28ae7" providerId="ADAL" clId="{80263F53-35B8-4BB4-8076-680DB882F27B}" dt="2024-03-03T16:09:17.629" v="819" actId="255"/>
          <ac:spMkLst>
            <pc:docMk/>
            <pc:sldMk cId="900495966" sldId="562"/>
            <ac:spMk id="41" creationId="{3C6DDD03-F6E5-D43F-A292-261DE3B1EDF9}"/>
          </ac:spMkLst>
        </pc:spChg>
        <pc:spChg chg="mod">
          <ac:chgData name="Behague, Sabina" userId="2f9f8379-56ce-455c-81be-d1dc66b28ae7" providerId="ADAL" clId="{80263F53-35B8-4BB4-8076-680DB882F27B}" dt="2024-03-03T16:09:23.418" v="820" actId="255"/>
          <ac:spMkLst>
            <pc:docMk/>
            <pc:sldMk cId="900495966" sldId="562"/>
            <ac:spMk id="42" creationId="{A026424F-C033-FFEA-E3DE-E1CB729A727D}"/>
          </ac:spMkLst>
        </pc:spChg>
        <pc:spChg chg="mod">
          <ac:chgData name="Behague, Sabina" userId="2f9f8379-56ce-455c-81be-d1dc66b28ae7" providerId="ADAL" clId="{80263F53-35B8-4BB4-8076-680DB882F27B}" dt="2024-03-03T16:09:28.769" v="821" actId="255"/>
          <ac:spMkLst>
            <pc:docMk/>
            <pc:sldMk cId="900495966" sldId="562"/>
            <ac:spMk id="43" creationId="{F8EFA441-086F-0B4A-1536-205D39DCAD0E}"/>
          </ac:spMkLst>
        </pc:spChg>
      </pc:sldChg>
      <pc:sldChg chg="modSp add mod">
        <pc:chgData name="Behague, Sabina" userId="2f9f8379-56ce-455c-81be-d1dc66b28ae7" providerId="ADAL" clId="{80263F53-35B8-4BB4-8076-680DB882F27B}" dt="2024-03-10T12:56:17.559" v="1199" actId="20577"/>
        <pc:sldMkLst>
          <pc:docMk/>
          <pc:sldMk cId="2295640949" sldId="563"/>
        </pc:sldMkLst>
        <pc:spChg chg="mod">
          <ac:chgData name="Behague, Sabina" userId="2f9f8379-56ce-455c-81be-d1dc66b28ae7" providerId="ADAL" clId="{80263F53-35B8-4BB4-8076-680DB882F27B}" dt="2024-03-10T12:56:17.559" v="1199" actId="20577"/>
          <ac:spMkLst>
            <pc:docMk/>
            <pc:sldMk cId="2295640949" sldId="563"/>
            <ac:spMk id="2" creationId="{62B506C2-AD35-A7F0-2BBE-5B603C888D34}"/>
          </ac:spMkLst>
        </pc:spChg>
        <pc:spChg chg="mod">
          <ac:chgData name="Behague, Sabina" userId="2f9f8379-56ce-455c-81be-d1dc66b28ae7" providerId="ADAL" clId="{80263F53-35B8-4BB4-8076-680DB882F27B}" dt="2024-02-21T22:13:54.825" v="662" actId="20577"/>
          <ac:spMkLst>
            <pc:docMk/>
            <pc:sldMk cId="2295640949" sldId="563"/>
            <ac:spMk id="3" creationId="{EED9896F-BD2F-C7AD-4CB9-AF8821657C87}"/>
          </ac:spMkLst>
        </pc:spChg>
        <pc:spChg chg="mod">
          <ac:chgData name="Behague, Sabina" userId="2f9f8379-56ce-455c-81be-d1dc66b28ae7" providerId="ADAL" clId="{80263F53-35B8-4BB4-8076-680DB882F27B}" dt="2024-02-21T22:16:29.191" v="736" actId="1076"/>
          <ac:spMkLst>
            <pc:docMk/>
            <pc:sldMk cId="2295640949" sldId="563"/>
            <ac:spMk id="5" creationId="{F5E8CD84-A2BE-348B-560D-308CC57A5AB4}"/>
          </ac:spMkLst>
        </pc:spChg>
        <pc:spChg chg="mod">
          <ac:chgData name="Behague, Sabina" userId="2f9f8379-56ce-455c-81be-d1dc66b28ae7" providerId="ADAL" clId="{80263F53-35B8-4BB4-8076-680DB882F27B}" dt="2024-02-21T22:16:49.929" v="739" actId="20577"/>
          <ac:spMkLst>
            <pc:docMk/>
            <pc:sldMk cId="2295640949" sldId="563"/>
            <ac:spMk id="6" creationId="{D2D5C3BE-E35D-25CD-260E-401796724503}"/>
          </ac:spMkLst>
        </pc:spChg>
        <pc:spChg chg="mod">
          <ac:chgData name="Behague, Sabina" userId="2f9f8379-56ce-455c-81be-d1dc66b28ae7" providerId="ADAL" clId="{80263F53-35B8-4BB4-8076-680DB882F27B}" dt="2024-02-21T22:18:35.221" v="762" actId="207"/>
          <ac:spMkLst>
            <pc:docMk/>
            <pc:sldMk cId="2295640949" sldId="563"/>
            <ac:spMk id="21" creationId="{FD0AC5A0-43BA-3A12-0D5E-69DEA91429C2}"/>
          </ac:spMkLst>
        </pc:spChg>
        <pc:spChg chg="mod">
          <ac:chgData name="Behague, Sabina" userId="2f9f8379-56ce-455c-81be-d1dc66b28ae7" providerId="ADAL" clId="{80263F53-35B8-4BB4-8076-680DB882F27B}" dt="2024-02-21T22:15:29.236" v="723" actId="1038"/>
          <ac:spMkLst>
            <pc:docMk/>
            <pc:sldMk cId="2295640949" sldId="563"/>
            <ac:spMk id="22" creationId="{D14CC48E-D18A-A4EA-8314-586968BFB252}"/>
          </ac:spMkLst>
        </pc:spChg>
        <pc:spChg chg="mod">
          <ac:chgData name="Behague, Sabina" userId="2f9f8379-56ce-455c-81be-d1dc66b28ae7" providerId="ADAL" clId="{80263F53-35B8-4BB4-8076-680DB882F27B}" dt="2024-02-21T22:15:29.236" v="723" actId="1038"/>
          <ac:spMkLst>
            <pc:docMk/>
            <pc:sldMk cId="2295640949" sldId="563"/>
            <ac:spMk id="23" creationId="{B651AB06-CD1F-22E5-F5F6-D95602E50249}"/>
          </ac:spMkLst>
        </pc:spChg>
        <pc:spChg chg="mod">
          <ac:chgData name="Behague, Sabina" userId="2f9f8379-56ce-455c-81be-d1dc66b28ae7" providerId="ADAL" clId="{80263F53-35B8-4BB4-8076-680DB882F27B}" dt="2024-02-21T22:18:29.465" v="761" actId="207"/>
          <ac:spMkLst>
            <pc:docMk/>
            <pc:sldMk cId="2295640949" sldId="563"/>
            <ac:spMk id="24" creationId="{3C24EC8E-9CEC-8C63-9FDC-FD3E2CB784BA}"/>
          </ac:spMkLst>
        </pc:spChg>
        <pc:spChg chg="mod">
          <ac:chgData name="Behague, Sabina" userId="2f9f8379-56ce-455c-81be-d1dc66b28ae7" providerId="ADAL" clId="{80263F53-35B8-4BB4-8076-680DB882F27B}" dt="2024-02-21T22:18:40.533" v="763" actId="207"/>
          <ac:spMkLst>
            <pc:docMk/>
            <pc:sldMk cId="2295640949" sldId="563"/>
            <ac:spMk id="25" creationId="{0BEA5DEE-0BBA-A5A3-C29E-4E70399B8591}"/>
          </ac:spMkLst>
        </pc:spChg>
        <pc:spChg chg="mod">
          <ac:chgData name="Behague, Sabina" userId="2f9f8379-56ce-455c-81be-d1dc66b28ae7" providerId="ADAL" clId="{80263F53-35B8-4BB4-8076-680DB882F27B}" dt="2024-02-21T22:18:56.323" v="765" actId="207"/>
          <ac:spMkLst>
            <pc:docMk/>
            <pc:sldMk cId="2295640949" sldId="563"/>
            <ac:spMk id="26" creationId="{8C6582A4-C689-FC6A-D857-1E4805988C25}"/>
          </ac:spMkLst>
        </pc:spChg>
        <pc:spChg chg="mod">
          <ac:chgData name="Behague, Sabina" userId="2f9f8379-56ce-455c-81be-d1dc66b28ae7" providerId="ADAL" clId="{80263F53-35B8-4BB4-8076-680DB882F27B}" dt="2024-02-21T22:18:46.702" v="764" actId="207"/>
          <ac:spMkLst>
            <pc:docMk/>
            <pc:sldMk cId="2295640949" sldId="563"/>
            <ac:spMk id="27" creationId="{17045503-C4D6-A428-CC43-511B938CDF00}"/>
          </ac:spMkLst>
        </pc:spChg>
        <pc:spChg chg="mod">
          <ac:chgData name="Behague, Sabina" userId="2f9f8379-56ce-455c-81be-d1dc66b28ae7" providerId="ADAL" clId="{80263F53-35B8-4BB4-8076-680DB882F27B}" dt="2024-02-21T22:15:29.236" v="723" actId="1038"/>
          <ac:spMkLst>
            <pc:docMk/>
            <pc:sldMk cId="2295640949" sldId="563"/>
            <ac:spMk id="28" creationId="{7FFDCC29-7B96-7AAD-31C6-FD32CA2945E6}"/>
          </ac:spMkLst>
        </pc:spChg>
        <pc:spChg chg="mod">
          <ac:chgData name="Behague, Sabina" userId="2f9f8379-56ce-455c-81be-d1dc66b28ae7" providerId="ADAL" clId="{80263F53-35B8-4BB4-8076-680DB882F27B}" dt="2024-02-21T22:15:29.236" v="723" actId="1038"/>
          <ac:spMkLst>
            <pc:docMk/>
            <pc:sldMk cId="2295640949" sldId="563"/>
            <ac:spMk id="29" creationId="{D5C9AC78-E4FF-B554-F7D6-619C4A104FDB}"/>
          </ac:spMkLst>
        </pc:spChg>
        <pc:spChg chg="mod">
          <ac:chgData name="Behague, Sabina" userId="2f9f8379-56ce-455c-81be-d1dc66b28ae7" providerId="ADAL" clId="{80263F53-35B8-4BB4-8076-680DB882F27B}" dt="2024-02-21T22:15:29.236" v="723" actId="1038"/>
          <ac:spMkLst>
            <pc:docMk/>
            <pc:sldMk cId="2295640949" sldId="563"/>
            <ac:spMk id="30" creationId="{9DB2A8FC-31B2-EE78-6F08-7F4492B56F40}"/>
          </ac:spMkLst>
        </pc:spChg>
        <pc:spChg chg="mod">
          <ac:chgData name="Behague, Sabina" userId="2f9f8379-56ce-455c-81be-d1dc66b28ae7" providerId="ADAL" clId="{80263F53-35B8-4BB4-8076-680DB882F27B}" dt="2024-02-21T22:15:29.236" v="723" actId="1038"/>
          <ac:spMkLst>
            <pc:docMk/>
            <pc:sldMk cId="2295640949" sldId="563"/>
            <ac:spMk id="31" creationId="{FC8DBAA3-4502-DE32-0F4A-1A31C827A76B}"/>
          </ac:spMkLst>
        </pc:spChg>
        <pc:spChg chg="mod">
          <ac:chgData name="Behague, Sabina" userId="2f9f8379-56ce-455c-81be-d1dc66b28ae7" providerId="ADAL" clId="{80263F53-35B8-4BB4-8076-680DB882F27B}" dt="2024-03-04T19:05:33.443" v="869" actId="255"/>
          <ac:spMkLst>
            <pc:docMk/>
            <pc:sldMk cId="2295640949" sldId="563"/>
            <ac:spMk id="33" creationId="{489EEDA1-4B7D-BD2E-793F-A59F15C96D46}"/>
          </ac:spMkLst>
        </pc:spChg>
        <pc:spChg chg="mod">
          <ac:chgData name="Behague, Sabina" userId="2f9f8379-56ce-455c-81be-d1dc66b28ae7" providerId="ADAL" clId="{80263F53-35B8-4BB4-8076-680DB882F27B}" dt="2024-03-04T19:05:38.084" v="870" actId="255"/>
          <ac:spMkLst>
            <pc:docMk/>
            <pc:sldMk cId="2295640949" sldId="563"/>
            <ac:spMk id="34" creationId="{6A7FE51D-3699-E4AB-438B-4680E982E044}"/>
          </ac:spMkLst>
        </pc:spChg>
        <pc:spChg chg="mod">
          <ac:chgData name="Behague, Sabina" userId="2f9f8379-56ce-455c-81be-d1dc66b28ae7" providerId="ADAL" clId="{80263F53-35B8-4BB4-8076-680DB882F27B}" dt="2024-03-04T19:05:46.902" v="872" actId="1076"/>
          <ac:spMkLst>
            <pc:docMk/>
            <pc:sldMk cId="2295640949" sldId="563"/>
            <ac:spMk id="35" creationId="{4BB7CCF0-757B-CF0D-373A-099BB94AE80A}"/>
          </ac:spMkLst>
        </pc:spChg>
        <pc:spChg chg="mod">
          <ac:chgData name="Behague, Sabina" userId="2f9f8379-56ce-455c-81be-d1dc66b28ae7" providerId="ADAL" clId="{80263F53-35B8-4BB4-8076-680DB882F27B}" dt="2024-03-04T19:05:53.441" v="874" actId="255"/>
          <ac:spMkLst>
            <pc:docMk/>
            <pc:sldMk cId="2295640949" sldId="563"/>
            <ac:spMk id="36" creationId="{24AE27AF-9386-2CF4-12D9-2D9E47F4A451}"/>
          </ac:spMkLst>
        </pc:spChg>
        <pc:spChg chg="mod">
          <ac:chgData name="Behague, Sabina" userId="2f9f8379-56ce-455c-81be-d1dc66b28ae7" providerId="ADAL" clId="{80263F53-35B8-4BB4-8076-680DB882F27B}" dt="2024-03-04T19:06:00.386" v="875" actId="255"/>
          <ac:spMkLst>
            <pc:docMk/>
            <pc:sldMk cId="2295640949" sldId="563"/>
            <ac:spMk id="37" creationId="{5749123D-1A9C-E7E3-6FF7-980DDD873F68}"/>
          </ac:spMkLst>
        </pc:spChg>
        <pc:spChg chg="mod">
          <ac:chgData name="Behague, Sabina" userId="2f9f8379-56ce-455c-81be-d1dc66b28ae7" providerId="ADAL" clId="{80263F53-35B8-4BB4-8076-680DB882F27B}" dt="2024-03-04T19:06:11.862" v="876" actId="255"/>
          <ac:spMkLst>
            <pc:docMk/>
            <pc:sldMk cId="2295640949" sldId="563"/>
            <ac:spMk id="38" creationId="{7B388478-69C9-3C77-2CEA-D0982474D171}"/>
          </ac:spMkLst>
        </pc:spChg>
        <pc:spChg chg="mod">
          <ac:chgData name="Behague, Sabina" userId="2f9f8379-56ce-455c-81be-d1dc66b28ae7" providerId="ADAL" clId="{80263F53-35B8-4BB4-8076-680DB882F27B}" dt="2024-03-04T19:06:16.974" v="877" actId="255"/>
          <ac:spMkLst>
            <pc:docMk/>
            <pc:sldMk cId="2295640949" sldId="563"/>
            <ac:spMk id="39" creationId="{BD751A41-E0EF-AA3D-4786-470F80A3BC27}"/>
          </ac:spMkLst>
        </pc:spChg>
        <pc:spChg chg="mod">
          <ac:chgData name="Behague, Sabina" userId="2f9f8379-56ce-455c-81be-d1dc66b28ae7" providerId="ADAL" clId="{80263F53-35B8-4BB4-8076-680DB882F27B}" dt="2024-03-04T19:06:25.341" v="878" actId="255"/>
          <ac:spMkLst>
            <pc:docMk/>
            <pc:sldMk cId="2295640949" sldId="563"/>
            <ac:spMk id="40" creationId="{DF4AEEAC-8F05-4058-521B-5666811B411F}"/>
          </ac:spMkLst>
        </pc:spChg>
        <pc:spChg chg="mod">
          <ac:chgData name="Behague, Sabina" userId="2f9f8379-56ce-455c-81be-d1dc66b28ae7" providerId="ADAL" clId="{80263F53-35B8-4BB4-8076-680DB882F27B}" dt="2024-03-04T19:06:34.363" v="879" actId="255"/>
          <ac:spMkLst>
            <pc:docMk/>
            <pc:sldMk cId="2295640949" sldId="563"/>
            <ac:spMk id="41" creationId="{3C6DDD03-F6E5-D43F-A292-261DE3B1EDF9}"/>
          </ac:spMkLst>
        </pc:spChg>
        <pc:spChg chg="mod">
          <ac:chgData name="Behague, Sabina" userId="2f9f8379-56ce-455c-81be-d1dc66b28ae7" providerId="ADAL" clId="{80263F53-35B8-4BB4-8076-680DB882F27B}" dt="2024-03-04T19:06:41.601" v="880" actId="255"/>
          <ac:spMkLst>
            <pc:docMk/>
            <pc:sldMk cId="2295640949" sldId="563"/>
            <ac:spMk id="42" creationId="{A026424F-C033-FFEA-E3DE-E1CB729A727D}"/>
          </ac:spMkLst>
        </pc:spChg>
        <pc:spChg chg="mod">
          <ac:chgData name="Behague, Sabina" userId="2f9f8379-56ce-455c-81be-d1dc66b28ae7" providerId="ADAL" clId="{80263F53-35B8-4BB4-8076-680DB882F27B}" dt="2024-03-04T19:06:47.968" v="881" actId="255"/>
          <ac:spMkLst>
            <pc:docMk/>
            <pc:sldMk cId="2295640949" sldId="563"/>
            <ac:spMk id="43" creationId="{F8EFA441-086F-0B4A-1536-205D39DCAD0E}"/>
          </ac:spMkLst>
        </pc:spChg>
        <pc:spChg chg="mod">
          <ac:chgData name="Behague, Sabina" userId="2f9f8379-56ce-455c-81be-d1dc66b28ae7" providerId="ADAL" clId="{80263F53-35B8-4BB4-8076-680DB882F27B}" dt="2024-02-21T22:15:29.236" v="723" actId="1038"/>
          <ac:spMkLst>
            <pc:docMk/>
            <pc:sldMk cId="2295640949" sldId="563"/>
            <ac:spMk id="44" creationId="{5438165E-C0E9-4012-F60B-2B2573DA694F}"/>
          </ac:spMkLst>
        </pc:spChg>
        <pc:spChg chg="mod">
          <ac:chgData name="Behague, Sabina" userId="2f9f8379-56ce-455c-81be-d1dc66b28ae7" providerId="ADAL" clId="{80263F53-35B8-4BB4-8076-680DB882F27B}" dt="2024-02-21T22:15:29.236" v="723" actId="1038"/>
          <ac:spMkLst>
            <pc:docMk/>
            <pc:sldMk cId="2295640949" sldId="563"/>
            <ac:spMk id="45" creationId="{FDF73F6E-2822-1794-50DC-9A97277B773D}"/>
          </ac:spMkLst>
        </pc:spChg>
        <pc:cxnChg chg="mod">
          <ac:chgData name="Behague, Sabina" userId="2f9f8379-56ce-455c-81be-d1dc66b28ae7" providerId="ADAL" clId="{80263F53-35B8-4BB4-8076-680DB882F27B}" dt="2024-02-21T22:15:29.236" v="723" actId="1038"/>
          <ac:cxnSpMkLst>
            <pc:docMk/>
            <pc:sldMk cId="2295640949" sldId="563"/>
            <ac:cxnSpMk id="47" creationId="{442C7C97-0B41-5304-A9C3-A61143A692EE}"/>
          </ac:cxnSpMkLst>
        </pc:cxnChg>
        <pc:cxnChg chg="mod">
          <ac:chgData name="Behague, Sabina" userId="2f9f8379-56ce-455c-81be-d1dc66b28ae7" providerId="ADAL" clId="{80263F53-35B8-4BB4-8076-680DB882F27B}" dt="2024-02-21T22:15:29.236" v="723" actId="1038"/>
          <ac:cxnSpMkLst>
            <pc:docMk/>
            <pc:sldMk cId="2295640949" sldId="563"/>
            <ac:cxnSpMk id="52" creationId="{ACE09A85-62C7-0A46-5D10-2122E79E5BB4}"/>
          </ac:cxnSpMkLst>
        </pc:cxnChg>
        <pc:cxnChg chg="mod">
          <ac:chgData name="Behague, Sabina" userId="2f9f8379-56ce-455c-81be-d1dc66b28ae7" providerId="ADAL" clId="{80263F53-35B8-4BB4-8076-680DB882F27B}" dt="2024-02-21T22:15:29.236" v="723" actId="1038"/>
          <ac:cxnSpMkLst>
            <pc:docMk/>
            <pc:sldMk cId="2295640949" sldId="563"/>
            <ac:cxnSpMk id="53" creationId="{1EE07974-3835-9ABF-653E-D50EE07FA972}"/>
          </ac:cxnSpMkLst>
        </pc:cxnChg>
        <pc:cxnChg chg="mod">
          <ac:chgData name="Behague, Sabina" userId="2f9f8379-56ce-455c-81be-d1dc66b28ae7" providerId="ADAL" clId="{80263F53-35B8-4BB4-8076-680DB882F27B}" dt="2024-02-21T22:15:29.236" v="723" actId="1038"/>
          <ac:cxnSpMkLst>
            <pc:docMk/>
            <pc:sldMk cId="2295640949" sldId="563"/>
            <ac:cxnSpMk id="56" creationId="{31CEDED8-F256-5A94-BED2-371A05563CFA}"/>
          </ac:cxnSpMkLst>
        </pc:cxnChg>
        <pc:cxnChg chg="mod">
          <ac:chgData name="Behague, Sabina" userId="2f9f8379-56ce-455c-81be-d1dc66b28ae7" providerId="ADAL" clId="{80263F53-35B8-4BB4-8076-680DB882F27B}" dt="2024-02-21T22:15:29.236" v="723" actId="1038"/>
          <ac:cxnSpMkLst>
            <pc:docMk/>
            <pc:sldMk cId="2295640949" sldId="563"/>
            <ac:cxnSpMk id="58" creationId="{2D6B65BD-3D6F-8939-2240-3141FF65C059}"/>
          </ac:cxnSpMkLst>
        </pc:cxnChg>
      </pc:sldChg>
      <pc:sldMasterChg chg="modSp mod modSldLayout">
        <pc:chgData name="Behague, Sabina" userId="2f9f8379-56ce-455c-81be-d1dc66b28ae7" providerId="ADAL" clId="{80263F53-35B8-4BB4-8076-680DB882F27B}" dt="2024-03-13T12:20:09.552" v="1201"/>
        <pc:sldMasterMkLst>
          <pc:docMk/>
          <pc:sldMasterMk cId="3850865728" sldId="2147483662"/>
        </pc:sldMasterMkLst>
        <pc:spChg chg="mod">
          <ac:chgData name="Behague, Sabina" userId="2f9f8379-56ce-455c-81be-d1dc66b28ae7" providerId="ADAL" clId="{80263F53-35B8-4BB4-8076-680DB882F27B}" dt="2024-02-22T02:26:23.133" v="767" actId="14100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Behague, Sabina" userId="2f9f8379-56ce-455c-81be-d1dc66b28ae7" providerId="ADAL" clId="{80263F53-35B8-4BB4-8076-680DB882F27B}" dt="2024-03-13T12:20:09.552" v="1201"/>
          <ac:spMkLst>
            <pc:docMk/>
            <pc:sldMasterMk cId="3850865728" sldId="2147483662"/>
            <ac:spMk id="4" creationId="{EF1B5812-A233-6083-8BE7-6465D675F0CA}"/>
          </ac:spMkLst>
        </pc:spChg>
        <pc:sldLayoutChg chg="modSp mod">
          <pc:chgData name="Behague, Sabina" userId="2f9f8379-56ce-455c-81be-d1dc66b28ae7" providerId="ADAL" clId="{80263F53-35B8-4BB4-8076-680DB882F27B}" dt="2024-02-22T02:26:05.133" v="766" actId="14100"/>
          <pc:sldLayoutMkLst>
            <pc:docMk/>
            <pc:sldMasterMk cId="3850865728" sldId="2147483662"/>
            <pc:sldLayoutMk cId="3824787925" sldId="2147483686"/>
          </pc:sldLayoutMkLst>
          <pc:spChg chg="mod">
            <ac:chgData name="Behague, Sabina" userId="2f9f8379-56ce-455c-81be-d1dc66b28ae7" providerId="ADAL" clId="{80263F53-35B8-4BB4-8076-680DB882F27B}" dt="2024-02-22T02:26:05.133" v="766" actId="14100"/>
            <ac:spMkLst>
              <pc:docMk/>
              <pc:sldMasterMk cId="3850865728" sldId="2147483662"/>
              <pc:sldLayoutMk cId="3824787925" sldId="2147483686"/>
              <ac:spMk id="2" creationId="{44E85E91-074A-432B-62CC-1FB275A1D089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1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073543553626811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34</c:v>
                </c:pt>
                <c:pt idx="1">
                  <c:v>22</c:v>
                </c:pt>
                <c:pt idx="2">
                  <c:v>24</c:v>
                </c:pt>
                <c:pt idx="3">
                  <c:v>31</c:v>
                </c:pt>
                <c:pt idx="4">
                  <c:v>39</c:v>
                </c:pt>
                <c:pt idx="5">
                  <c:v>43</c:v>
                </c:pt>
                <c:pt idx="6">
                  <c:v>45</c:v>
                </c:pt>
                <c:pt idx="7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Sheet1!$C$2:$C$9</c:f>
              <c:numCache>
                <c:formatCode>0</c:formatCode>
                <c:ptCount val="8"/>
                <c:pt idx="0">
                  <c:v>97</c:v>
                </c:pt>
                <c:pt idx="1">
                  <c:v>94</c:v>
                </c:pt>
                <c:pt idx="2">
                  <c:v>96</c:v>
                </c:pt>
                <c:pt idx="3">
                  <c:v>98</c:v>
                </c:pt>
                <c:pt idx="4">
                  <c:v>98</c:v>
                </c:pt>
                <c:pt idx="5">
                  <c:v>99</c:v>
                </c:pt>
                <c:pt idx="6">
                  <c:v>98</c:v>
                </c:pt>
                <c:pt idx="7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244862849154216"/>
          <c:y val="2.9520441796550272E-2"/>
          <c:w val="0.58556445888264452"/>
          <c:h val="0.94095911640689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Pelo menos um dos motivos especificados</c:v>
                </c:pt>
                <c:pt idx="1">
                  <c:v>Descuidar dos filhos</c:v>
                </c:pt>
                <c:pt idx="2">
                  <c:v>Sair sem o avisar</c:v>
                </c:pt>
                <c:pt idx="3">
                  <c:v>Discutir com ele</c:v>
                </c:pt>
                <c:pt idx="4">
                  <c:v>Recusar a ter relações sexuais</c:v>
                </c:pt>
                <c:pt idx="5">
                  <c:v>Queimar as refeições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15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Pelo menos um dos motivos especificados</c:v>
                </c:pt>
                <c:pt idx="1">
                  <c:v>Descuidar dos filhos</c:v>
                </c:pt>
                <c:pt idx="2">
                  <c:v>Sair sem o avisar</c:v>
                </c:pt>
                <c:pt idx="3">
                  <c:v>Discutir com ele</c:v>
                </c:pt>
                <c:pt idx="4">
                  <c:v>Recusar a ter relações sexuais</c:v>
                </c:pt>
                <c:pt idx="5">
                  <c:v>Queimar as refeições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19</c:v>
                </c:pt>
                <c:pt idx="1">
                  <c:v>10</c:v>
                </c:pt>
                <c:pt idx="2">
                  <c:v>11</c:v>
                </c:pt>
                <c:pt idx="3">
                  <c:v>12</c:v>
                </c:pt>
                <c:pt idx="4">
                  <c:v>12</c:v>
                </c:pt>
                <c:pt idx="5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Recuse a ter relações sexuais com o marido se souber que ele tem relações sexuais com outras mulheres</c:v>
                </c:pt>
                <c:pt idx="1">
                  <c:v>Peça ao marido que use preservativo se souber que este tem uma ITS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40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Recuse a ter relações sexuais com o marido se souber que ele tem relações sexuais com outras mulheres</c:v>
                </c:pt>
                <c:pt idx="1">
                  <c:v>Peça ao marido que use preservativo se souber que este tem uma ITS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56</c:v>
                </c:pt>
                <c:pt idx="1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6656732185526699E-2"/>
          <c:w val="0.95416666666666672"/>
          <c:h val="0.797362682330785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Recusar-se a ter relações sexuais com o marido</c:v>
                </c:pt>
                <c:pt idx="1">
                  <c:v>Pedir ao marido que use um preservatio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47</c:v>
                </c:pt>
                <c:pt idx="1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5.5444007168635172E-2"/>
          <c:w val="0.95416666666666672"/>
          <c:h val="0.818565596852349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31</c:v>
                </c:pt>
                <c:pt idx="1">
                  <c:v>19</c:v>
                </c:pt>
                <c:pt idx="2">
                  <c:v>27</c:v>
                </c:pt>
                <c:pt idx="3">
                  <c:v>31</c:v>
                </c:pt>
                <c:pt idx="4">
                  <c:v>37</c:v>
                </c:pt>
                <c:pt idx="5">
                  <c:v>36</c:v>
                </c:pt>
                <c:pt idx="6">
                  <c:v>36</c:v>
                </c:pt>
                <c:pt idx="7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7.889316949568155E-2"/>
          <c:w val="0.95416666666666672"/>
          <c:h val="0.759012178840966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Nunca frequentou</c:v>
                </c:pt>
                <c:pt idx="1">
                  <c:v>Primário</c:v>
                </c:pt>
                <c:pt idx="2">
                  <c:v>Secundário</c:v>
                </c:pt>
                <c:pt idx="3">
                  <c:v>Superior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18</c:v>
                </c:pt>
                <c:pt idx="1">
                  <c:v>27</c:v>
                </c:pt>
                <c:pt idx="2">
                  <c:v>56</c:v>
                </c:pt>
                <c:pt idx="3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Mais baixo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Mais baixo</c:v>
                </c:pt>
                <c:pt idx="1">
                  <c:v>Segundo</c:v>
                </c:pt>
                <c:pt idx="2">
                  <c:v>Médio</c:v>
                </c:pt>
                <c:pt idx="3">
                  <c:v>Quarto</c:v>
                </c:pt>
                <c:pt idx="4">
                  <c:v>Mais elevado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15</c:v>
                </c:pt>
                <c:pt idx="1">
                  <c:v>17</c:v>
                </c:pt>
                <c:pt idx="2" formatCode="General">
                  <c:v>25</c:v>
                </c:pt>
                <c:pt idx="3" formatCode="General">
                  <c:v>36</c:v>
                </c:pt>
                <c:pt idx="4" formatCode="General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83111584530011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6.3179262921695872E-2"/>
                  <c:y val="-0.17821765126087424"/>
                </c:manualLayout>
              </c:layout>
              <c:tx>
                <c:rich>
                  <a:bodyPr/>
                  <a:lstStyle/>
                  <a:p>
                    <a:fld id="{A8E6BAEC-483F-42BE-BE11-7F8DF0352F4F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C77CAF70-BC9F-4042-915F-5E870877CB0F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561089539784443"/>
                      <c:h val="0.1761628714857472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1948625041004923"/>
                  <c:y val="0.2636719476274818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0.18216787883247915"/>
                  <c:y val="0.1150692331027194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493772864532208"/>
                      <c:h val="0.17709485179712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Principalmente a esposa</c:v>
                </c:pt>
                <c:pt idx="1">
                  <c:v>Em conjunto</c:v>
                </c:pt>
                <c:pt idx="2">
                  <c:v>Principalmente o marido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38</c:v>
                </c:pt>
                <c:pt idx="1">
                  <c:v>47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86731118714087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6.9636662943485514E-2"/>
                  <c:y val="-9.055161413431711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2364566269311584"/>
                  <c:y val="-0.1193061032771966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154454184361926"/>
                      <c:h val="0.1333264181777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0.14227644051319002"/>
                  <c:y val="0.1019072129639596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373862349078736"/>
                      <c:h val="0.2985758041314792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3.0644144044252686E-2"/>
                  <c:y val="4.480971905549412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223837490208984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4658000666656631"/>
                  <c:y val="-7.706647356420820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LID4096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Mais</c:v>
                </c:pt>
                <c:pt idx="1">
                  <c:v>Menos</c:v>
                </c:pt>
                <c:pt idx="2">
                  <c:v>Mais ou menos o mesmo</c:v>
                </c:pt>
                <c:pt idx="3">
                  <c:v>O marido não tem rendimentos</c:v>
                </c:pt>
                <c:pt idx="4">
                  <c:v>Não sabe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</c:v>
                </c:pt>
                <c:pt idx="1">
                  <c:v>60</c:v>
                </c:pt>
                <c:pt idx="2">
                  <c:v>10</c:v>
                </c:pt>
                <c:pt idx="3">
                  <c:v>4</c:v>
                </c:pt>
                <c:pt idx="4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13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9523679796748898E-2"/>
          <c:w val="0.99925520170099058"/>
          <c:h val="0.66731835014520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Posse uma casa (sozinha/o e em conjunto)</c:v>
                </c:pt>
                <c:pt idx="1">
                  <c:v>Posse terreno (sozinha/o e em conjunto)</c:v>
                </c:pt>
                <c:pt idx="2">
                  <c:v>Possui e utiliza uma conta bancária</c:v>
                </c:pt>
                <c:pt idx="3">
                  <c:v>Possui um telemóvel</c:v>
                </c:pt>
                <c:pt idx="4">
                  <c:v>Possui um smartphone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 formatCode="0">
                  <c:v>58</c:v>
                </c:pt>
                <c:pt idx="1">
                  <c:v>51</c:v>
                </c:pt>
                <c:pt idx="2">
                  <c:v>10</c:v>
                </c:pt>
                <c:pt idx="3">
                  <c:v>45</c:v>
                </c:pt>
                <c:pt idx="4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Posse uma casa (sozinha/o e em conjunto)</c:v>
                </c:pt>
                <c:pt idx="1">
                  <c:v>Posse terreno (sozinha/o e em conjunto)</c:v>
                </c:pt>
                <c:pt idx="2">
                  <c:v>Possui e utiliza uma conta bancária</c:v>
                </c:pt>
                <c:pt idx="3">
                  <c:v>Possui um telemóvel</c:v>
                </c:pt>
                <c:pt idx="4">
                  <c:v>Possui um smartphone</c:v>
                </c:pt>
              </c:strCache>
            </c:strRef>
          </c:cat>
          <c:val>
            <c:numRef>
              <c:f>Sheet1!$B$3:$F$3</c:f>
              <c:numCache>
                <c:formatCode>0</c:formatCode>
                <c:ptCount val="5"/>
                <c:pt idx="0">
                  <c:v>52</c:v>
                </c:pt>
                <c:pt idx="1">
                  <c:v>48</c:v>
                </c:pt>
                <c:pt idx="2" formatCode="General">
                  <c:v>17</c:v>
                </c:pt>
                <c:pt idx="3" formatCode="General">
                  <c:v>66</c:v>
                </c:pt>
                <c:pt idx="4" formatCode="General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103849821540474"/>
          <c:w val="0.95416666666666672"/>
          <c:h val="0.772971364738577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30</c:v>
                </c:pt>
                <c:pt idx="1">
                  <c:v>56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46</c:v>
                </c:pt>
                <c:pt idx="1">
                  <c:v>72</c:v>
                </c:pt>
                <c:pt idx="2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0980490063079624"/>
          <c:y val="3.2236900569388154E-2"/>
          <c:w val="0.33530149939791032"/>
          <c:h val="7.86124295016756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80666430537014"/>
          <c:w val="0.95416666666666672"/>
          <c:h val="0.73409868403127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Nunca frequentou</c:v>
                </c:pt>
                <c:pt idx="1">
                  <c:v>Primário</c:v>
                </c:pt>
                <c:pt idx="2">
                  <c:v>Secundario</c:v>
                </c:pt>
                <c:pt idx="3">
                  <c:v>Superior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5</c:v>
                </c:pt>
                <c:pt idx="1">
                  <c:v>21</c:v>
                </c:pt>
                <c:pt idx="2">
                  <c:v>63</c:v>
                </c:pt>
                <c:pt idx="3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F67-44C8-A120-F9A8EDE838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Nunca frequentou</c:v>
                </c:pt>
                <c:pt idx="1">
                  <c:v>Primário</c:v>
                </c:pt>
                <c:pt idx="2">
                  <c:v>Secundario</c:v>
                </c:pt>
                <c:pt idx="3">
                  <c:v>Superior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10</c:v>
                </c:pt>
                <c:pt idx="1">
                  <c:v>27</c:v>
                </c:pt>
                <c:pt idx="2">
                  <c:v>73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4302610590521252E-2"/>
          <c:w val="0.99392242559276067"/>
          <c:h val="0.641131808562684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Cuidados de saúde da própia mulher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C46-41D7-9AB9-64DBB2633E8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Cuidados de saúde da própia mulher</c:v>
                </c:pt>
                <c:pt idx="1">
                  <c:v>Grandes compras domésticas</c:v>
                </c:pt>
                <c:pt idx="2">
                  <c:v>Visitas à família ou parentes</c:v>
                </c:pt>
                <c:pt idx="3">
                  <c:v>Todas as três decisões</c:v>
                </c:pt>
                <c:pt idx="4">
                  <c:v>Nenhuma das três decisões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70</c:v>
                </c:pt>
                <c:pt idx="1">
                  <c:v>57</c:v>
                </c:pt>
                <c:pt idx="2">
                  <c:v>67</c:v>
                </c:pt>
                <c:pt idx="3">
                  <c:v>51</c:v>
                </c:pt>
                <c:pt idx="4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6.2968519458883918E-2"/>
          <c:w val="0.9608888888888889"/>
          <c:h val="0.829639579598365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Todas as 3 decisões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2003 IDS</c:v>
                </c:pt>
                <c:pt idx="1">
                  <c:v>2011 IDS</c:v>
                </c:pt>
                <c:pt idx="2">
                  <c:v>2015 IMASIDA</c:v>
                </c:pt>
                <c:pt idx="3">
                  <c:v>2022-23 IDS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 formatCode="General">
                  <c:v>29</c:v>
                </c:pt>
                <c:pt idx="1">
                  <c:v>49</c:v>
                </c:pt>
                <c:pt idx="2" formatCode="General">
                  <c:v>65</c:v>
                </c:pt>
                <c:pt idx="3" formatCode="General">
                  <c:v>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Nenhuma das 3 decisões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6.1796819895886292E-2"/>
                  <c:y val="7.5272056514359715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10E-49EE-81F2-F01659FA21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2003 IDS</c:v>
                </c:pt>
                <c:pt idx="1">
                  <c:v>2011 IDS</c:v>
                </c:pt>
                <c:pt idx="2">
                  <c:v>2015 IMASIDA</c:v>
                </c:pt>
                <c:pt idx="3">
                  <c:v>2022-23 IDS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22</c:v>
                </c:pt>
                <c:pt idx="1">
                  <c:v>14</c:v>
                </c:pt>
                <c:pt idx="2">
                  <c:v>11</c:v>
                </c:pt>
                <c:pt idx="3">
                  <c:v>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4302610590521252E-2"/>
          <c:w val="0.99392242559276067"/>
          <c:h val="0.641131808562684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Cuidados de saúde do própio homen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A7D-4055-9BBC-D35139A1F47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Cuidados de saúde do própio homen</c:v>
                </c:pt>
                <c:pt idx="1">
                  <c:v>Grandes compras domésticas</c:v>
                </c:pt>
                <c:pt idx="2">
                  <c:v>Ambas as decisões</c:v>
                </c:pt>
                <c:pt idx="3">
                  <c:v>Nenhuma das decisões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89</c:v>
                </c:pt>
                <c:pt idx="2">
                  <c:v>72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0.85995</cdr:x>
      <cdr:y>0.02776</cdr:y>
    </cdr:from>
    <cdr:to>
      <cdr:x>0.94065</cdr:x>
      <cdr:y>0.09092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8A9CD3D4-2A8D-718C-66CE-BE508B6D5478}"/>
            </a:ext>
          </a:extLst>
        </cdr:cNvPr>
        <cdr:cNvSpPr txBox="1"/>
      </cdr:nvSpPr>
      <cdr:spPr>
        <a:xfrm xmlns:a="http://schemas.openxmlformats.org/drawingml/2006/main">
          <a:off x="6782151" y="122715"/>
          <a:ext cx="636444" cy="2792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&gt;99</a:t>
          </a:r>
          <a:endParaRPr lang="LID4096" sz="1800" b="1" dirty="0"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8D18C8-8C88-4D3B-9BE0-2A1484ED1CE6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5D5AC5-2D26-47F1-921A-66A135DAE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84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15.1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278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15.8.1 e </a:t>
            </a:r>
            <a:r>
              <a:rPr lang="en-US" dirty="0" err="1"/>
              <a:t>STATcompiler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905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15.8.2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789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15.9.1 e 15.9.2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296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15.10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3984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15.11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5959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15.12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4439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15.12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7408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15.12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722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15.6.2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8022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15.2.1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976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15.2.1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417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15.4.1, 15.4.2, 15.6.1, 15.6.2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207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15.6.1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9567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15.6.2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0240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15.6.1 e 15.6.2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415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15.6.1 e 15.6.2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007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15.8.1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289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E85E91-074A-432B-62CC-1FB275A1D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39" y="641268"/>
            <a:ext cx="7886700" cy="839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  <a:endParaRPr lang="en-US" b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39" y="570016"/>
            <a:ext cx="7886700" cy="9109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  <a:endParaRPr lang="en-US" b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2022-23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Inquérito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Demográfico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 de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Saúde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(IDS)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-27484" y="139187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Empoderamento</a:t>
            </a:r>
            <a:r>
              <a:rPr lang="en-US" dirty="0"/>
              <a:t> das </a:t>
            </a:r>
            <a:r>
              <a:rPr lang="en-US" dirty="0" err="1"/>
              <a:t>mulheres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96E62C-C90C-E1CA-D4BE-5C7A56C37216}"/>
              </a:ext>
            </a:extLst>
          </p:cNvPr>
          <p:cNvSpPr txBox="1">
            <a:spLocks/>
          </p:cNvSpPr>
          <p:nvPr/>
        </p:nvSpPr>
        <p:spPr>
          <a:xfrm>
            <a:off x="1257300" y="684056"/>
            <a:ext cx="7886700" cy="1041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  <a:endParaRPr lang="en-US" b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464" y="102807"/>
            <a:ext cx="7447823" cy="1363166"/>
          </a:xfrm>
        </p:spPr>
        <p:txBody>
          <a:bodyPr>
            <a:noAutofit/>
          </a:bodyPr>
          <a:lstStyle/>
          <a:p>
            <a:r>
              <a:rPr lang="pt-BR" dirty="0"/>
              <a:t>Utilização de bancos ou telemóveis para transacções financeiras por residência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463" y="1465973"/>
            <a:ext cx="8445985" cy="614112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Percentagem de mulheres e homens de 15-49 anos que possui e utiliza uma conta bancária ou utilizou um telemóvel para transacções financeiras nos últimos 12 meses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5715375"/>
              </p:ext>
            </p:extLst>
          </p:nvPr>
        </p:nvGraphicFramePr>
        <p:xfrm>
          <a:off x="628650" y="2112533"/>
          <a:ext cx="7886699" cy="4467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AC7469-F2E6-B180-F104-7B8F4B3CE3CD}"/>
              </a:ext>
            </a:extLst>
          </p:cNvPr>
          <p:cNvSpPr txBox="1">
            <a:spLocks/>
          </p:cNvSpPr>
          <p:nvPr/>
        </p:nvSpPr>
        <p:spPr>
          <a:xfrm>
            <a:off x="7522482" y="650907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4E4"/>
                </a:solidFill>
              </a:rPr>
              <a:t>Indicador</a:t>
            </a:r>
            <a:r>
              <a:rPr lang="en-US" b="1" i="0" dirty="0">
                <a:solidFill>
                  <a:srgbClr val="00A4E4"/>
                </a:solidFill>
              </a:rPr>
              <a:t> 8.10.2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BB8326-D8FC-BF67-164B-F45009D82A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6947" y="102807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226" y="22657"/>
            <a:ext cx="7147676" cy="1835780"/>
          </a:xfrm>
        </p:spPr>
        <p:txBody>
          <a:bodyPr>
            <a:noAutofit/>
          </a:bodyPr>
          <a:lstStyle/>
          <a:p>
            <a:r>
              <a:rPr lang="pt-BR" dirty="0"/>
              <a:t>Utilização de bancos ou telemóveis para transacções financeiras por nivel de escolaridade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226" y="1674201"/>
            <a:ext cx="7886700" cy="601437"/>
          </a:xfrm>
        </p:spPr>
        <p:txBody>
          <a:bodyPr>
            <a:normAutofit fontScale="92500"/>
          </a:bodyPr>
          <a:lstStyle/>
          <a:p>
            <a:r>
              <a:rPr lang="pt-PT" sz="1800" dirty="0">
                <a:effectLst/>
              </a:rPr>
              <a:t>Percentagem de mulheres e homens de 15-49 anos que possui e utiliza uma conta bancária ou utilizou um telemóvel para transacções financeiras nos últimos 12 meses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6245596"/>
              </p:ext>
            </p:extLst>
          </p:nvPr>
        </p:nvGraphicFramePr>
        <p:xfrm>
          <a:off x="628649" y="2275638"/>
          <a:ext cx="7886699" cy="4304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D26DD4-E010-C98C-42A7-DAC48A2E29C9}"/>
              </a:ext>
            </a:extLst>
          </p:cNvPr>
          <p:cNvSpPr txBox="1">
            <a:spLocks/>
          </p:cNvSpPr>
          <p:nvPr/>
        </p:nvSpPr>
        <p:spPr>
          <a:xfrm>
            <a:off x="7522482" y="670830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4E4"/>
                </a:solidFill>
              </a:rPr>
              <a:t>Indicador</a:t>
            </a:r>
            <a:r>
              <a:rPr lang="en-US" b="1" i="0" dirty="0">
                <a:solidFill>
                  <a:srgbClr val="00A4E4"/>
                </a:solidFill>
              </a:rPr>
              <a:t> 8.10.2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77E547-665F-D383-ED7C-16E799E8C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6947" y="102807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188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3"/>
            <a:ext cx="4811486" cy="560906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Emprego e rendimentos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Propriedade de activos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Participação na tomada de decisões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Atitudes em relação ao espancamento da esposa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Participação na tomada de decisões em matéria de saúde sexual e reprodutiva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372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15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4281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789" y="69802"/>
            <a:ext cx="8089558" cy="1051426"/>
          </a:xfrm>
        </p:spPr>
        <p:txBody>
          <a:bodyPr>
            <a:noAutofit/>
          </a:bodyPr>
          <a:lstStyle/>
          <a:p>
            <a:pPr algn="l"/>
            <a:r>
              <a:rPr lang="en-US" dirty="0" err="1"/>
              <a:t>Participação</a:t>
            </a:r>
            <a:r>
              <a:rPr lang="en-US" dirty="0"/>
              <a:t> das </a:t>
            </a:r>
            <a:r>
              <a:rPr lang="en-US" dirty="0" err="1"/>
              <a:t>mulheres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tomada</a:t>
            </a:r>
            <a:r>
              <a:rPr lang="en-US" dirty="0"/>
              <a:t> de </a:t>
            </a:r>
            <a:r>
              <a:rPr lang="en-US" dirty="0" err="1"/>
              <a:t>decisões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789" y="1121228"/>
            <a:ext cx="7886700" cy="886881"/>
          </a:xfrm>
        </p:spPr>
        <p:txBody>
          <a:bodyPr>
            <a:normAutofit/>
          </a:bodyPr>
          <a:lstStyle/>
          <a:p>
            <a:pPr algn="l"/>
            <a:r>
              <a:rPr lang="pt-PT" sz="1800" dirty="0">
                <a:effectLst/>
              </a:rPr>
              <a:t>Percentagem das mulheres de 15–49 anos actualmente casadas/em união marital, que geralmente tomar decisões específicas sozinhas ou em conjunto com o marido</a:t>
            </a:r>
            <a:endParaRPr lang="en-US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0848205"/>
              </p:ext>
            </p:extLst>
          </p:nvPr>
        </p:nvGraphicFramePr>
        <p:xfrm>
          <a:off x="628647" y="1960564"/>
          <a:ext cx="7886699" cy="4897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Tendências</a:t>
            </a:r>
            <a:r>
              <a:rPr lang="en-US" dirty="0"/>
              <a:t> da </a:t>
            </a:r>
            <a:r>
              <a:rPr lang="en-US" dirty="0" err="1"/>
              <a:t>participação</a:t>
            </a:r>
            <a:r>
              <a:rPr lang="en-US" dirty="0"/>
              <a:t> das </a:t>
            </a:r>
            <a:r>
              <a:rPr lang="en-US" dirty="0" err="1"/>
              <a:t>mulheres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tomada</a:t>
            </a:r>
            <a:r>
              <a:rPr lang="en-US" dirty="0"/>
              <a:t> de </a:t>
            </a:r>
            <a:r>
              <a:rPr lang="en-US" dirty="0" err="1"/>
              <a:t>decisões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1" y="1412419"/>
            <a:ext cx="7886700" cy="612324"/>
          </a:xfrm>
        </p:spPr>
        <p:txBody>
          <a:bodyPr>
            <a:normAutofit fontScale="92500"/>
          </a:bodyPr>
          <a:lstStyle/>
          <a:p>
            <a:pPr algn="l"/>
            <a:r>
              <a:rPr lang="pt-PT" sz="1800" dirty="0">
                <a:effectLst/>
              </a:rPr>
              <a:t>Percentagem das mulheres de 15–49 anos actualmente casadas/em união marital, que geralmente tomar decisões específicas sozinhas ou em conjunto com o marido</a:t>
            </a:r>
            <a:endParaRPr lang="en-US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7247585"/>
              </p:ext>
            </p:extLst>
          </p:nvPr>
        </p:nvGraphicFramePr>
        <p:xfrm>
          <a:off x="628650" y="2024743"/>
          <a:ext cx="7810499" cy="4534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976304" y="5562851"/>
            <a:ext cx="277585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l"/>
            <a:r>
              <a:rPr lang="en-US" sz="1800" b="1" dirty="0" err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Nenhuma</a:t>
            </a:r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das </a:t>
            </a:r>
            <a:r>
              <a:rPr lang="en-US" sz="1800" b="1" dirty="0" err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três</a:t>
            </a:r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b="1" dirty="0" err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decisões</a:t>
            </a:r>
            <a:endParaRPr lang="en-US" sz="1800" b="1" dirty="0">
              <a:solidFill>
                <a:schemeClr val="accent2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892543" y="3860686"/>
            <a:ext cx="277585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Todas</a:t>
            </a:r>
            <a:r>
              <a:rPr lang="en-US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as </a:t>
            </a:r>
            <a:r>
              <a:rPr lang="en-US" sz="1800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três</a:t>
            </a:r>
            <a:r>
              <a:rPr lang="en-US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decisões</a:t>
            </a:r>
            <a:endParaRPr lang="en-US" sz="1800" b="1" dirty="0">
              <a:solidFill>
                <a:schemeClr val="accent3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084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 err="1"/>
              <a:t>Participação</a:t>
            </a:r>
            <a:r>
              <a:rPr lang="en-US" dirty="0"/>
              <a:t> dos </a:t>
            </a:r>
            <a:r>
              <a:rPr lang="en-US" dirty="0" err="1"/>
              <a:t>homens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tomada</a:t>
            </a:r>
            <a:r>
              <a:rPr lang="en-US" dirty="0"/>
              <a:t> de </a:t>
            </a:r>
            <a:r>
              <a:rPr lang="en-US" dirty="0" err="1"/>
              <a:t>decisões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283947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pt-PT" sz="1800" dirty="0">
                <a:effectLst/>
              </a:rPr>
              <a:t>Percentagem dos homens de 15–49 anos actualmente casado/em união marital, que geralmente tomar decisões específicas sozinhos ou em conjunto com a esposa</a:t>
            </a:r>
            <a:endParaRPr lang="en-US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130115"/>
              </p:ext>
            </p:extLst>
          </p:nvPr>
        </p:nvGraphicFramePr>
        <p:xfrm>
          <a:off x="628647" y="1960564"/>
          <a:ext cx="7886699" cy="4897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32646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3"/>
            <a:ext cx="4811486" cy="551134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Emprego e rendimentos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Propriedade de activos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Participação na tomada de decisões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Atitudes em relação ao espancamento da esposa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Participação na tomada de decisões em matéria de saúde sexual e reprodutiva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15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66221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90742"/>
            <a:ext cx="8296275" cy="998285"/>
          </a:xfrm>
        </p:spPr>
        <p:txBody>
          <a:bodyPr>
            <a:noAutofit/>
          </a:bodyPr>
          <a:lstStyle/>
          <a:p>
            <a:r>
              <a:rPr lang="en-US" dirty="0" err="1"/>
              <a:t>Atitude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relação</a:t>
            </a:r>
            <a:r>
              <a:rPr lang="en-US" dirty="0"/>
              <a:t> à </a:t>
            </a:r>
            <a:r>
              <a:rPr lang="en-US" dirty="0" err="1"/>
              <a:t>agressão</a:t>
            </a:r>
            <a:r>
              <a:rPr lang="en-US" dirty="0"/>
              <a:t> </a:t>
            </a:r>
            <a:r>
              <a:rPr lang="en-US" dirty="0" err="1"/>
              <a:t>física</a:t>
            </a:r>
            <a:r>
              <a:rPr lang="en-US" dirty="0"/>
              <a:t> </a:t>
            </a:r>
            <a:r>
              <a:rPr lang="en-US" dirty="0" err="1"/>
              <a:t>às</a:t>
            </a:r>
            <a:r>
              <a:rPr lang="en-US" dirty="0"/>
              <a:t> </a:t>
            </a:r>
            <a:r>
              <a:rPr lang="en-US" dirty="0" err="1"/>
              <a:t>esposas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036659"/>
            <a:ext cx="8175688" cy="827042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Percentagem de todas as mulheres e homens de 15–49 anos, que afirmam justificar-se que o marido bata ou agrida fisicamente a esposa por motivos específicos</a:t>
            </a:r>
            <a:endParaRPr lang="en-US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52476"/>
              </p:ext>
            </p:extLst>
          </p:nvPr>
        </p:nvGraphicFramePr>
        <p:xfrm>
          <a:off x="423860" y="1760559"/>
          <a:ext cx="8065025" cy="4732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3"/>
            <a:ext cx="4811486" cy="551134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Emprego e rendimentos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Propriedade de activos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Participação na tomada de decisões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Atitudes em relação ao espancamento da esposa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Participação na tomada de decisões em matéria de saúde sexual e reprodutiva</a:t>
            </a:r>
            <a:endParaRPr lang="en-US" sz="3200" b="1" i="0" dirty="0">
              <a:solidFill>
                <a:schemeClr val="accent5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15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24642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987" y="57416"/>
            <a:ext cx="8557667" cy="1847583"/>
          </a:xfrm>
        </p:spPr>
        <p:txBody>
          <a:bodyPr>
            <a:noAutofit/>
          </a:bodyPr>
          <a:lstStyle/>
          <a:p>
            <a:r>
              <a:rPr lang="pt-PT" kern="100" dirty="0">
                <a:effectLst/>
                <a:cs typeface="Times New Roman" panose="02020603050405020304" pitchFamily="18" charset="0"/>
              </a:rPr>
              <a:t>Atitudes em relação à negociação de relações sexuais mais seguras com o marido por sexo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987" y="1699798"/>
            <a:ext cx="7886700" cy="696916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Percentagem de mulheres e homens de 15–49 anos que acreditam ser justificável que uma esposa: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3588759"/>
              </p:ext>
            </p:extLst>
          </p:nvPr>
        </p:nvGraphicFramePr>
        <p:xfrm>
          <a:off x="628649" y="2048256"/>
          <a:ext cx="7886699" cy="4646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3"/>
            <a:ext cx="4811486" cy="5329861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Emprego e rendimentos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Propriedade de activos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Participação na tomada de decisões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Atitudes em relação ao espancamento da esposa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Participação na tomada de decisões em matéria de saúde sexual e reprodutiva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00599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15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pt-PT" kern="100" dirty="0">
                <a:effectLst/>
                <a:cs typeface="Times New Roman" panose="02020603050405020304" pitchFamily="18" charset="0"/>
              </a:rPr>
              <a:t>Capacidade de negociar relações sexuais com o marido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745278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Percentagem das mulheres de 15–49 anos actualmente casadas/em união marital que podem: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1090787"/>
              </p:ext>
            </p:extLst>
          </p:nvPr>
        </p:nvGraphicFramePr>
        <p:xfrm>
          <a:off x="628649" y="1904999"/>
          <a:ext cx="788669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28053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207" y="102807"/>
            <a:ext cx="7472752" cy="1853709"/>
          </a:xfrm>
        </p:spPr>
        <p:txBody>
          <a:bodyPr>
            <a:noAutofit/>
          </a:bodyPr>
          <a:lstStyle/>
          <a:p>
            <a:r>
              <a:rPr lang="pt-PT" kern="100" dirty="0">
                <a:effectLst/>
                <a:cs typeface="Times New Roman" panose="02020603050405020304" pitchFamily="18" charset="0"/>
              </a:rPr>
              <a:t>Participação das mulheres na tomada de decisão relativamente à saúde reprodutiva e sexual por idade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207" y="1874582"/>
            <a:ext cx="7886700" cy="899983"/>
          </a:xfrm>
        </p:spPr>
        <p:txBody>
          <a:bodyPr>
            <a:noAutofit/>
          </a:bodyPr>
          <a:lstStyle/>
          <a:p>
            <a:r>
              <a:rPr lang="pt-PT" dirty="0">
                <a:effectLst/>
              </a:rPr>
              <a:t>Percentagem das mulheres de 15–49 anos actualmente casadas/em união marital que tomam suas próprias decisões informadas sobre relações sexuais, uso de contraceptivos e cuidados de saúde reprodutiva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4405315"/>
              </p:ext>
            </p:extLst>
          </p:nvPr>
        </p:nvGraphicFramePr>
        <p:xfrm>
          <a:off x="261257" y="2380232"/>
          <a:ext cx="8621486" cy="4112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335205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Idade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anos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E415153-3349-8ABD-BC18-EF7CBEAE61E2}"/>
              </a:ext>
            </a:extLst>
          </p:cNvPr>
          <p:cNvSpPr txBox="1">
            <a:spLocks/>
          </p:cNvSpPr>
          <p:nvPr/>
        </p:nvSpPr>
        <p:spPr>
          <a:xfrm>
            <a:off x="7459411" y="710274"/>
            <a:ext cx="170229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4E4"/>
                </a:solidFill>
              </a:rPr>
              <a:t>Indicador</a:t>
            </a:r>
            <a:r>
              <a:rPr lang="en-US" b="1" i="0" dirty="0">
                <a:solidFill>
                  <a:srgbClr val="00A4E4"/>
                </a:solidFill>
              </a:rPr>
              <a:t> 5.6.1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737F58-5D33-E807-CB02-A07A2B1B51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6947" y="102807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044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1043133"/>
              </p:ext>
            </p:extLst>
          </p:nvPr>
        </p:nvGraphicFramePr>
        <p:xfrm>
          <a:off x="628647" y="2013856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5C4488A9-3E50-8D1E-BEEA-C6DAA1DB5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711" y="102807"/>
            <a:ext cx="7410236" cy="2088325"/>
          </a:xfrm>
        </p:spPr>
        <p:txBody>
          <a:bodyPr>
            <a:noAutofit/>
          </a:bodyPr>
          <a:lstStyle/>
          <a:p>
            <a:r>
              <a:rPr lang="pt-PT" kern="100" dirty="0">
                <a:effectLst/>
                <a:cs typeface="Times New Roman" panose="02020603050405020304" pitchFamily="18" charset="0"/>
              </a:rPr>
              <a:t>Participação das mulheres na tomada de decisão relativamente à saúde reprodutiva e sexual por nivel de escolaridade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5E4BF04-30F0-80D8-4650-4F218AF2E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711" y="2191132"/>
            <a:ext cx="7886700" cy="723900"/>
          </a:xfrm>
        </p:spPr>
        <p:txBody>
          <a:bodyPr>
            <a:normAutofit fontScale="92500" lnSpcReduction="10000"/>
          </a:bodyPr>
          <a:lstStyle/>
          <a:p>
            <a:r>
              <a:rPr lang="pt-PT" dirty="0">
                <a:effectLst/>
              </a:rPr>
              <a:t>Percentagem das mulheres de 15–49 anos actualmente casadas/em união marital que tomam suas próprias decisões informadas sobre relações sexuais, uso de contraceptivos, e cuidados de saúde reprodutiva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86E52-D090-D345-73DB-653C63F8ABBF}"/>
              </a:ext>
            </a:extLst>
          </p:cNvPr>
          <p:cNvSpPr txBox="1">
            <a:spLocks/>
          </p:cNvSpPr>
          <p:nvPr/>
        </p:nvSpPr>
        <p:spPr>
          <a:xfrm>
            <a:off x="7441961" y="699022"/>
            <a:ext cx="173719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4E4"/>
                </a:solidFill>
              </a:rPr>
              <a:t>Indicador</a:t>
            </a:r>
            <a:r>
              <a:rPr lang="en-US" b="1" i="0" dirty="0">
                <a:solidFill>
                  <a:srgbClr val="00A4E4"/>
                </a:solidFill>
              </a:rPr>
              <a:t> 5.6.1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FF74CF-2269-014C-04D5-783E951AA9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6947" y="102807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8271437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55895802-0CC9-17B3-63AD-DD3FD1CD094D}"/>
              </a:ext>
            </a:extLst>
          </p:cNvPr>
          <p:cNvGrpSpPr/>
          <p:nvPr/>
        </p:nvGrpSpPr>
        <p:grpSpPr>
          <a:xfrm>
            <a:off x="511631" y="6285135"/>
            <a:ext cx="8120738" cy="379187"/>
            <a:chOff x="511631" y="6285135"/>
            <a:chExt cx="8120738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66897" y="6305093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511631" y="6305093"/>
              <a:ext cx="1303557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pobre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42414" y="6285135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rico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F1BBE4AF-2799-DB2C-D11F-B0A6D4DF7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025" y="41846"/>
            <a:ext cx="7443479" cy="1652138"/>
          </a:xfrm>
        </p:spPr>
        <p:txBody>
          <a:bodyPr>
            <a:noAutofit/>
          </a:bodyPr>
          <a:lstStyle/>
          <a:p>
            <a:r>
              <a:rPr lang="pt-PT" kern="100" dirty="0">
                <a:effectLst/>
                <a:cs typeface="Times New Roman" panose="02020603050405020304" pitchFamily="18" charset="0"/>
              </a:rPr>
              <a:t>Participação das mulheres na tomada de decisão relativamente à saúde reprodutiva e sexual por riqueza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4FC0F76-3FB7-49BA-E762-C8013CD4A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025" y="1653848"/>
            <a:ext cx="7886700" cy="723900"/>
          </a:xfrm>
        </p:spPr>
        <p:txBody>
          <a:bodyPr>
            <a:normAutofit fontScale="92500" lnSpcReduction="10000"/>
          </a:bodyPr>
          <a:lstStyle/>
          <a:p>
            <a:r>
              <a:rPr lang="pt-PT" dirty="0">
                <a:effectLst/>
              </a:rPr>
              <a:t>Percentagem das mulheres de 15–49 anos actualmente casadas/em união marital que tomam suas próprias decisões informadas sobre relações sexuais, uso de contraceptivos, e cuidados de saúde reprodutiva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E487D-14E8-44AC-D455-321DD293F024}"/>
              </a:ext>
            </a:extLst>
          </p:cNvPr>
          <p:cNvSpPr txBox="1">
            <a:spLocks/>
          </p:cNvSpPr>
          <p:nvPr/>
        </p:nvSpPr>
        <p:spPr>
          <a:xfrm>
            <a:off x="7214689" y="631256"/>
            <a:ext cx="195790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4E4"/>
                </a:solidFill>
              </a:rPr>
              <a:t>Indicador</a:t>
            </a:r>
            <a:r>
              <a:rPr lang="en-US" b="1" i="0" dirty="0">
                <a:solidFill>
                  <a:srgbClr val="00A4E4"/>
                </a:solidFill>
              </a:rPr>
              <a:t> 5.6.1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BC51F6-DAFE-8D4A-BCDE-E82EED3493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8285" y="41846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234260" y="239282"/>
            <a:ext cx="3991506" cy="35102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kern="100" dirty="0">
                <a:effectLst/>
                <a:cs typeface="Times New Roman" panose="02020603050405020304" pitchFamily="18" charset="0"/>
              </a:rPr>
              <a:t>Participação das mulheres na tomada de decisão relativamente à saúde reprodutiva e </a:t>
            </a:r>
            <a:r>
              <a:rPr lang="pt-PT" kern="100">
                <a:effectLst/>
                <a:cs typeface="Times New Roman" panose="02020603050405020304" pitchFamily="18" charset="0"/>
              </a:rPr>
              <a:t>sexual por </a:t>
            </a:r>
            <a:r>
              <a:rPr lang="pt-PT" kern="100" dirty="0">
                <a:effectLst/>
                <a:cs typeface="Times New Roman" panose="02020603050405020304" pitchFamily="18" charset="0"/>
              </a:rPr>
              <a:t>provincia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332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54133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13258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0980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/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97981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468794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3622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95485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34102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55402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1815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655295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33%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556907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Niassa</a:t>
            </a:r>
          </a:p>
          <a:p>
            <a:pPr algn="ctr"/>
            <a:r>
              <a:rPr lang="en-US" sz="1400" dirty="0"/>
              <a:t>23%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6494050" y="212635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18%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5804487" y="2614652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13%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4294843" y="2237444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35%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503622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39%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3830628" y="337472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26%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574198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49%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429962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46%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3434148" y="551483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49%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6391548" y="5391110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81%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468367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566630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98054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457999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418776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38231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616563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5E8CD84-A2BE-348B-560D-308CC57A5A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39962" y="3856921"/>
            <a:ext cx="3967608" cy="17882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dirty="0">
                <a:effectLst/>
              </a:rPr>
              <a:t>Percentagem das mulheres de 15–49 anos actualmente casadas/em união marital que tomam suas próprias decisões informadas sobre relações sexuais, uso de contraceptivos, e cuidados de saúde reprodutiva</a:t>
            </a:r>
            <a:endParaRPr lang="en-US" dirty="0"/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D5C3BE-E35D-25CD-260E-401796724503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31%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9896F-BD2F-C7AD-4CB9-AF8821657C87}"/>
              </a:ext>
            </a:extLst>
          </p:cNvPr>
          <p:cNvSpPr txBox="1">
            <a:spLocks/>
          </p:cNvSpPr>
          <p:nvPr/>
        </p:nvSpPr>
        <p:spPr>
          <a:xfrm>
            <a:off x="7362180" y="710338"/>
            <a:ext cx="1900244" cy="3686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4E4"/>
                </a:solidFill>
              </a:rPr>
              <a:t>Indicador</a:t>
            </a:r>
            <a:r>
              <a:rPr lang="en-US" b="1" i="0" dirty="0">
                <a:solidFill>
                  <a:srgbClr val="00A4E4"/>
                </a:solidFill>
              </a:rPr>
              <a:t> 5.6.1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D39AE1-9AFD-2318-47AC-807323E809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6947" y="102807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6409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820" y="47774"/>
            <a:ext cx="7886700" cy="700104"/>
          </a:xfrm>
        </p:spPr>
        <p:txBody>
          <a:bodyPr/>
          <a:lstStyle/>
          <a:p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Principais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820" y="747878"/>
            <a:ext cx="8549816" cy="611012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200" i="0" dirty="0"/>
              <a:t>Entre as </a:t>
            </a:r>
            <a:r>
              <a:rPr lang="en-US" sz="2200" i="0" dirty="0" err="1"/>
              <a:t>mulheres</a:t>
            </a:r>
            <a:r>
              <a:rPr lang="en-US" sz="2200" i="0" dirty="0"/>
              <a:t> e </a:t>
            </a:r>
            <a:r>
              <a:rPr lang="en-US" sz="2200" i="0" dirty="0" err="1"/>
              <a:t>os</a:t>
            </a:r>
            <a:r>
              <a:rPr lang="en-US" sz="2200" i="0" dirty="0"/>
              <a:t> </a:t>
            </a:r>
            <a:r>
              <a:rPr lang="en-US" sz="2200" i="0" dirty="0" err="1"/>
              <a:t>homens</a:t>
            </a:r>
            <a:r>
              <a:rPr lang="en-US" sz="2200" i="0" dirty="0"/>
              <a:t> de 15-49 </a:t>
            </a:r>
            <a:r>
              <a:rPr lang="en-US" sz="2200" i="0" dirty="0" err="1"/>
              <a:t>anos</a:t>
            </a:r>
            <a:r>
              <a:rPr lang="en-US" sz="2200" i="0" dirty="0"/>
              <a:t>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34%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</a:t>
            </a:r>
            <a:r>
              <a:rPr lang="en-US" sz="2200" i="0" dirty="0" err="1"/>
              <a:t>casadas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97% </a:t>
            </a:r>
            <a:r>
              <a:rPr lang="en-US" sz="2200" i="0" dirty="0"/>
              <a:t>dos </a:t>
            </a:r>
            <a:r>
              <a:rPr lang="en-US" sz="2200" i="0" dirty="0" err="1"/>
              <a:t>homens</a:t>
            </a:r>
            <a:r>
              <a:rPr lang="en-US" sz="2200" i="0" dirty="0"/>
              <a:t> </a:t>
            </a:r>
            <a:r>
              <a:rPr lang="en-US" sz="2200" i="0" dirty="0" err="1"/>
              <a:t>casados</a:t>
            </a:r>
            <a:r>
              <a:rPr lang="en-US" sz="2200" i="0" dirty="0"/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estavam</a:t>
            </a:r>
            <a:r>
              <a:rPr lang="en-US" sz="2200" b="1" i="0" dirty="0">
                <a:solidFill>
                  <a:schemeClr val="accent5"/>
                </a:solidFill>
              </a:rPr>
              <a:t> </a:t>
            </a:r>
            <a:r>
              <a:rPr lang="pt-PT" sz="2200" b="1" i="0" dirty="0">
                <a:solidFill>
                  <a:schemeClr val="accent5"/>
                </a:solidFill>
                <a:effectLst/>
              </a:rPr>
              <a:t>empregados</a:t>
            </a:r>
            <a:r>
              <a:rPr lang="pt-PT" sz="2200" i="0" dirty="0">
                <a:effectLst/>
              </a:rPr>
              <a:t> em qualquer momento nos últimos 12 meses</a:t>
            </a:r>
            <a:r>
              <a:rPr lang="en-US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200" b="1" i="0" dirty="0">
                <a:solidFill>
                  <a:schemeClr val="accent5"/>
                </a:solidFill>
              </a:rPr>
              <a:t>85%</a:t>
            </a:r>
            <a:r>
              <a:rPr lang="pt-BR" sz="2200" i="0" dirty="0"/>
              <a:t> das mulheres casadas com rendimentos em dinheiro </a:t>
            </a:r>
            <a:r>
              <a:rPr lang="pt-BR" sz="2200" b="1" i="0" dirty="0">
                <a:solidFill>
                  <a:schemeClr val="accent5"/>
                </a:solidFill>
              </a:rPr>
              <a:t>participam na tomada de decisões </a:t>
            </a:r>
            <a:r>
              <a:rPr lang="pt-BR" sz="2200" i="0" dirty="0"/>
              <a:t>sobre a forma de utilizar os seus rendimentos em dinheiro.</a:t>
            </a:r>
            <a:endParaRPr lang="en-US" sz="2200" i="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45%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66%</a:t>
            </a:r>
            <a:r>
              <a:rPr lang="en-US" sz="2200" b="1" i="0" dirty="0"/>
              <a:t> </a:t>
            </a:r>
            <a:r>
              <a:rPr lang="en-US" sz="2200" i="0" dirty="0"/>
              <a:t>dos </a:t>
            </a:r>
            <a:r>
              <a:rPr lang="en-US" sz="2200" i="0" dirty="0" err="1"/>
              <a:t>homens</a:t>
            </a:r>
            <a:r>
              <a:rPr lang="en-US" sz="2200" i="0" dirty="0"/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têm</a:t>
            </a:r>
            <a:r>
              <a:rPr lang="en-US" sz="2200" b="1" i="0" dirty="0">
                <a:solidFill>
                  <a:schemeClr val="accent5"/>
                </a:solidFill>
              </a:rPr>
              <a:t> um </a:t>
            </a:r>
            <a:r>
              <a:rPr lang="en-US" sz="2200" b="1" i="0" dirty="0" err="1">
                <a:solidFill>
                  <a:schemeClr val="accent5"/>
                </a:solidFill>
              </a:rPr>
              <a:t>telemóvel</a:t>
            </a:r>
            <a:r>
              <a:rPr lang="en-US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30%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46% </a:t>
            </a:r>
            <a:r>
              <a:rPr lang="en-US" sz="2200" i="0" dirty="0"/>
              <a:t>dos </a:t>
            </a:r>
            <a:r>
              <a:rPr lang="en-US" sz="2200" i="0" dirty="0" err="1"/>
              <a:t>homens</a:t>
            </a:r>
            <a:r>
              <a:rPr lang="en-US" sz="2200" i="0" dirty="0"/>
              <a:t> </a:t>
            </a:r>
            <a:r>
              <a:rPr lang="pt-PT" sz="2200" b="1" i="0" dirty="0">
                <a:solidFill>
                  <a:schemeClr val="accent5"/>
                </a:solidFill>
                <a:effectLst/>
              </a:rPr>
              <a:t>têm e utilizaram uma conta bancária ou utilizou um telemóvel para transacções financeiras </a:t>
            </a:r>
            <a:r>
              <a:rPr lang="pt-PT" sz="2200" i="0" dirty="0">
                <a:effectLst/>
              </a:rPr>
              <a:t>nos últimos 12 meses.</a:t>
            </a:r>
            <a:endParaRPr lang="en-US" sz="2200" i="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9%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15% </a:t>
            </a:r>
            <a:r>
              <a:rPr lang="en-US" sz="2200" i="0" dirty="0"/>
              <a:t>dos </a:t>
            </a:r>
            <a:r>
              <a:rPr lang="en-US" sz="2200" i="0" dirty="0" err="1"/>
              <a:t>homens</a:t>
            </a:r>
            <a:r>
              <a:rPr lang="en-US" sz="2200" i="0" dirty="0"/>
              <a:t> </a:t>
            </a:r>
            <a:r>
              <a:rPr lang="pt-BR" sz="2200" i="0" dirty="0"/>
              <a:t>acreditam que </a:t>
            </a:r>
            <a:r>
              <a:rPr lang="pt-BR" sz="2200" b="1" i="0" dirty="0">
                <a:solidFill>
                  <a:schemeClr val="accent5"/>
                </a:solidFill>
              </a:rPr>
              <a:t>um homem tem justificação para bater na mulher</a:t>
            </a:r>
            <a:r>
              <a:rPr lang="pt-BR" sz="2200" i="0" dirty="0"/>
              <a:t> em determinadas circunstâncias</a:t>
            </a:r>
            <a:r>
              <a:rPr lang="en-US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31%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casadas</a:t>
            </a:r>
            <a:r>
              <a:rPr lang="en-US" sz="2200" b="1" i="0" dirty="0">
                <a:solidFill>
                  <a:schemeClr val="accent5"/>
                </a:solidFill>
              </a:rPr>
              <a:t> </a:t>
            </a:r>
            <a:r>
              <a:rPr lang="pt-PT" sz="2200" b="1" i="0" dirty="0">
                <a:solidFill>
                  <a:schemeClr val="accent5"/>
                </a:solidFill>
                <a:effectLst/>
              </a:rPr>
              <a:t>tomam suas próprias decisões informadas sobre relações sexuais, uso de contraceptivos e cuidados de saúde reprodutiva</a:t>
            </a:r>
            <a:r>
              <a:rPr lang="pt-PT" sz="2200" i="0" dirty="0">
                <a:effectLst/>
              </a:rPr>
              <a:t>.</a:t>
            </a:r>
            <a:endParaRPr lang="en-US" sz="22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59" y="163229"/>
            <a:ext cx="8296275" cy="723900"/>
          </a:xfrm>
        </p:spPr>
        <p:txBody>
          <a:bodyPr>
            <a:noAutofit/>
          </a:bodyPr>
          <a:lstStyle/>
          <a:p>
            <a:r>
              <a:rPr lang="en-US" dirty="0" err="1"/>
              <a:t>Situação</a:t>
            </a:r>
            <a:r>
              <a:rPr lang="en-US" dirty="0"/>
              <a:t> </a:t>
            </a:r>
            <a:r>
              <a:rPr lang="en-US" dirty="0" err="1"/>
              <a:t>profissional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idade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741467"/>
            <a:ext cx="7886700" cy="870212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Percentagem de mulheres e homens de 15–49 anos actualmente casados/em união marital e que estiveram empregados em qualquer momento nos últimos 12 meses anteriores ao inquérito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1138159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Idade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anos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285" y="66108"/>
            <a:ext cx="8841007" cy="930275"/>
          </a:xfrm>
        </p:spPr>
        <p:txBody>
          <a:bodyPr>
            <a:noAutofit/>
          </a:bodyPr>
          <a:lstStyle/>
          <a:p>
            <a:r>
              <a:rPr lang="en-US" dirty="0" err="1"/>
              <a:t>Controlo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</a:t>
            </a: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rendimentos</a:t>
            </a:r>
            <a:r>
              <a:rPr lang="en-US" dirty="0"/>
              <a:t> das </a:t>
            </a:r>
            <a:r>
              <a:rPr lang="en-US" dirty="0" err="1"/>
              <a:t>mulheres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961" y="751803"/>
            <a:ext cx="8544031" cy="930275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Distribuição percentual das mulheres de 15–49 anos, actualmente casadas/em união marital, com emprego remunerado em dinheiro nos últimos 12 meses anteriores ao inquérito, por pessoa que decide como gastar os rendimentos em dinheiro da esposa</a:t>
            </a:r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713105"/>
              </p:ext>
            </p:extLst>
          </p:nvPr>
        </p:nvGraphicFramePr>
        <p:xfrm>
          <a:off x="1358335" y="1368799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28648" y="1848633"/>
            <a:ext cx="2209800" cy="4702629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pt-BR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85% das mulheres casadas com rendimentos em dinheiro participam na tomada de decisões sobre a forma de utilizar os seus rendimentos em dinheiro.</a:t>
            </a:r>
            <a:endParaRPr lang="en-US" sz="220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91" y="104705"/>
            <a:ext cx="8879215" cy="1178608"/>
          </a:xfrm>
        </p:spPr>
        <p:txBody>
          <a:bodyPr>
            <a:noAutofit/>
          </a:bodyPr>
          <a:lstStyle/>
          <a:p>
            <a:r>
              <a:rPr lang="pt-PT" dirty="0"/>
              <a:t>R</a:t>
            </a:r>
            <a:r>
              <a:rPr lang="pt-PT" dirty="0">
                <a:effectLst/>
              </a:rPr>
              <a:t>endimentos em dinheiro da esposa comparado com os rendimentos do marido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391" y="1283312"/>
            <a:ext cx="8502058" cy="930275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Distribuição percentual das mulheres de 15–49 anos com emprego remunerado em dinheiro nos últimos 12 meses anteriores ao inquérito comparado com os rendimentos dos marido</a:t>
            </a:r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5804651"/>
              </p:ext>
            </p:extLst>
          </p:nvPr>
        </p:nvGraphicFramePr>
        <p:xfrm>
          <a:off x="132391" y="1643745"/>
          <a:ext cx="8703131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7494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3"/>
            <a:ext cx="4811486" cy="563000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Emprego e rendimentos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Propriedade de activos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Participação na tomada de decisões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Atitudes em relação ao espancamento da esposa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Participação na tomada de decisões em matéria de saúde sexual e reprodutiva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15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515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820" y="237481"/>
            <a:ext cx="6498087" cy="93268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000" kern="1200" dirty="0">
                <a:solidFill>
                  <a:schemeClr val="tx1"/>
                </a:solidFill>
              </a:rPr>
              <a:t>Posse de casa e </a:t>
            </a:r>
            <a:r>
              <a:rPr lang="en-US" sz="4000" kern="1200" dirty="0" err="1">
                <a:solidFill>
                  <a:schemeClr val="tx1"/>
                </a:solidFill>
              </a:rPr>
              <a:t>terreno</a:t>
            </a:r>
            <a:r>
              <a:rPr lang="en-US" sz="4000" kern="1200" dirty="0">
                <a:solidFill>
                  <a:schemeClr val="tx1"/>
                </a:solidFill>
              </a:rPr>
              <a:t> </a:t>
            </a:r>
            <a:r>
              <a:rPr lang="en-US" sz="4000" kern="1200" dirty="0" err="1">
                <a:solidFill>
                  <a:schemeClr val="tx1"/>
                </a:solidFill>
              </a:rPr>
              <a:t>por</a:t>
            </a:r>
            <a:r>
              <a:rPr lang="en-US" sz="4000" kern="1200" dirty="0">
                <a:solidFill>
                  <a:schemeClr val="tx1"/>
                </a:solidFill>
              </a:rPr>
              <a:t> </a:t>
            </a:r>
            <a:r>
              <a:rPr lang="en-US" sz="4000" kern="1200" dirty="0" err="1">
                <a:solidFill>
                  <a:schemeClr val="tx1"/>
                </a:solidFill>
              </a:rPr>
              <a:t>sexo</a:t>
            </a:r>
            <a:endParaRPr lang="en-US" sz="4000" kern="12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820" y="1103089"/>
            <a:ext cx="7886699" cy="67813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Percentagem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mulheres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homens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 15-49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anos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que: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8297102"/>
              </p:ext>
            </p:extLst>
          </p:nvPr>
        </p:nvGraphicFramePr>
        <p:xfrm>
          <a:off x="628649" y="1926771"/>
          <a:ext cx="7886699" cy="4639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5245B0-379C-596F-2E16-6C83A071FCFA}"/>
              </a:ext>
            </a:extLst>
          </p:cNvPr>
          <p:cNvSpPr txBox="1">
            <a:spLocks/>
          </p:cNvSpPr>
          <p:nvPr/>
        </p:nvSpPr>
        <p:spPr>
          <a:xfrm>
            <a:off x="7522482" y="68398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4E4"/>
                </a:solidFill>
              </a:rPr>
              <a:t>Indicadores</a:t>
            </a:r>
            <a:r>
              <a:rPr lang="en-US" b="1" i="0" dirty="0">
                <a:solidFill>
                  <a:srgbClr val="00A4E4"/>
                </a:solidFill>
              </a:rPr>
              <a:t> 5.b.1, 8.10.2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F59E7A-8ACC-D8D3-9381-6210CF4F62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6947" y="102807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304800" y="179027"/>
            <a:ext cx="6851252" cy="8108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Posse de </a:t>
            </a:r>
            <a:r>
              <a:rPr lang="en-US" dirty="0" err="1"/>
              <a:t>telemóvels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provincia</a:t>
            </a:r>
            <a:r>
              <a:rPr lang="en-US" dirty="0"/>
              <a:t>: </a:t>
            </a:r>
            <a:r>
              <a:rPr lang="en-US" dirty="0" err="1"/>
              <a:t>mulheres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506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307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432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154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/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2155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442968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7796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659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8276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9576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89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629469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37%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531081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Niassa</a:t>
            </a:r>
          </a:p>
          <a:p>
            <a:pPr algn="ctr"/>
            <a:r>
              <a:rPr lang="en-US" sz="1400" dirty="0"/>
              <a:t>33%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6209919" y="213643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25%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548542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25%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4036583" y="2237444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37%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77796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42%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365198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56%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548372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77%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404136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78%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315652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86%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607967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87%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442541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540804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72228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432173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92950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12405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90737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5E8CD84-A2BE-348B-560D-308CC57A5A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04800" y="1113101"/>
            <a:ext cx="4682695" cy="820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PT" sz="1800" dirty="0">
                <a:effectLst/>
              </a:rPr>
              <a:t>Percentagem de </a:t>
            </a:r>
            <a:r>
              <a:rPr lang="en-US" sz="1800" dirty="0" err="1">
                <a:effectLst/>
              </a:rPr>
              <a:t>mulheres</a:t>
            </a:r>
            <a:r>
              <a:rPr lang="en-US" sz="1800" dirty="0">
                <a:effectLst/>
              </a:rPr>
              <a:t> de 15-49 </a:t>
            </a:r>
            <a:r>
              <a:rPr lang="en-US" sz="1800" dirty="0" err="1">
                <a:effectLst/>
              </a:rPr>
              <a:t>anos</a:t>
            </a:r>
            <a:r>
              <a:rPr lang="en-US" sz="1800" dirty="0">
                <a:effectLst/>
              </a:rPr>
              <a:t> que </a:t>
            </a:r>
            <a:r>
              <a:rPr lang="en-US" sz="1800" dirty="0" err="1">
                <a:effectLst/>
              </a:rPr>
              <a:t>possui</a:t>
            </a:r>
            <a:r>
              <a:rPr lang="en-US" sz="1800" dirty="0">
                <a:effectLst/>
              </a:rPr>
              <a:t> um </a:t>
            </a:r>
            <a:r>
              <a:rPr lang="en-US" sz="1800" dirty="0" err="1">
                <a:effectLst/>
              </a:rPr>
              <a:t>telemóvel</a:t>
            </a:r>
            <a:endParaRPr lang="en-US" dirty="0"/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D5C3BE-E35D-25CD-260E-401796724503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45%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9896F-BD2F-C7AD-4CB9-AF8821657C87}"/>
              </a:ext>
            </a:extLst>
          </p:cNvPr>
          <p:cNvSpPr txBox="1">
            <a:spLocks/>
          </p:cNvSpPr>
          <p:nvPr/>
        </p:nvSpPr>
        <p:spPr>
          <a:xfrm>
            <a:off x="7295652" y="702253"/>
            <a:ext cx="1813764" cy="3686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4E4"/>
                </a:solidFill>
              </a:rPr>
              <a:t>Indicador</a:t>
            </a:r>
            <a:r>
              <a:rPr lang="en-US" b="1" i="0" dirty="0">
                <a:solidFill>
                  <a:srgbClr val="00A4E4"/>
                </a:solidFill>
              </a:rPr>
              <a:t> 5.b.1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D39AE1-9AFD-2318-47AC-807323E809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7179" y="90468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635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304800" y="179027"/>
            <a:ext cx="6851252" cy="8108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Posse de </a:t>
            </a:r>
            <a:r>
              <a:rPr lang="en-US" dirty="0" err="1"/>
              <a:t>telemóvels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provincia</a:t>
            </a:r>
            <a:r>
              <a:rPr lang="en-US" dirty="0"/>
              <a:t>: </a:t>
            </a:r>
            <a:r>
              <a:rPr lang="en-US" dirty="0" err="1"/>
              <a:t>homens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506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307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432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154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2155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442968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7796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659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8276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9576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89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629469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63%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531081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Niassa</a:t>
            </a:r>
          </a:p>
          <a:p>
            <a:pPr algn="ctr"/>
            <a:r>
              <a:rPr lang="en-US" sz="1400" dirty="0"/>
              <a:t>60%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6209919" y="213643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52%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548542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62%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4036583" y="2237444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65%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77796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77%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365198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70%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548372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75%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404136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74%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315652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87%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607967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88%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442541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540804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72228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432173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92950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12405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90737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5E8CD84-A2BE-348B-560D-308CC57A5A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04800" y="1113101"/>
            <a:ext cx="4682695" cy="820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PT" sz="1800" dirty="0">
                <a:effectLst/>
              </a:rPr>
              <a:t>Percentagem de </a:t>
            </a:r>
            <a:r>
              <a:rPr lang="en-US" sz="1800" dirty="0" err="1">
                <a:effectLst/>
              </a:rPr>
              <a:t>homens</a:t>
            </a:r>
            <a:r>
              <a:rPr lang="en-US" sz="1800" dirty="0">
                <a:effectLst/>
              </a:rPr>
              <a:t> de 15-49 </a:t>
            </a:r>
            <a:r>
              <a:rPr lang="en-US" sz="1800" dirty="0" err="1">
                <a:effectLst/>
              </a:rPr>
              <a:t>anos</a:t>
            </a:r>
            <a:r>
              <a:rPr lang="en-US" sz="1800" dirty="0">
                <a:effectLst/>
              </a:rPr>
              <a:t> que </a:t>
            </a:r>
            <a:r>
              <a:rPr lang="en-US" sz="1800" dirty="0" err="1">
                <a:effectLst/>
              </a:rPr>
              <a:t>possui</a:t>
            </a:r>
            <a:r>
              <a:rPr lang="en-US" sz="1800" dirty="0">
                <a:effectLst/>
              </a:rPr>
              <a:t> um </a:t>
            </a:r>
            <a:r>
              <a:rPr lang="en-US" sz="1800" dirty="0" err="1">
                <a:effectLst/>
              </a:rPr>
              <a:t>telemóvel</a:t>
            </a:r>
            <a:endParaRPr lang="en-US" dirty="0"/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D5C3BE-E35D-25CD-260E-401796724503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66%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9896F-BD2F-C7AD-4CB9-AF8821657C87}"/>
              </a:ext>
            </a:extLst>
          </p:cNvPr>
          <p:cNvSpPr txBox="1">
            <a:spLocks/>
          </p:cNvSpPr>
          <p:nvPr/>
        </p:nvSpPr>
        <p:spPr>
          <a:xfrm>
            <a:off x="7362180" y="710338"/>
            <a:ext cx="1900244" cy="3686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4E4"/>
                </a:solidFill>
              </a:rPr>
              <a:t>Indicador</a:t>
            </a:r>
            <a:r>
              <a:rPr lang="en-US" b="1" i="0" dirty="0">
                <a:solidFill>
                  <a:srgbClr val="00A4E4"/>
                </a:solidFill>
              </a:rPr>
              <a:t> 5.b.1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D39AE1-9AFD-2318-47AC-807323E809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6947" y="102807"/>
            <a:ext cx="1530711" cy="64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49596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VMX3MACP777Z-1177381151-38283</_dlc_DocId>
    <_dlc_DocIdUrl xmlns="d16efad5-0601-4cf0-b7c2-89968258c777">
      <Url>https://icfonline.sharepoint.com/sites/ihd-dhs/Dissemination/_layouts/15/DocIdRedir.aspx?ID=VMX3MACP777Z-1177381151-38283</Url>
      <Description>VMX3MACP777Z-1177381151-38283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>Allnutt, Annie</DisplayName>
        <AccountId>9767</AccountId>
        <AccountType/>
      </UserInfo>
      <UserInfo>
        <DisplayName>Fishel, Joy</DisplayName>
        <AccountId>66</AccountId>
        <AccountType/>
      </UserInfo>
    </SharedWithUsers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4050c418-ec1a-4a63-84af-e27a3374b796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dcmitype/"/>
    <ds:schemaRef ds:uri="http://purl.org/dc/elements/1.1/"/>
    <ds:schemaRef ds:uri="d16efad5-0601-4cf0-b7c2-89968258c777"/>
    <ds:schemaRef ds:uri="fa6a9aea-fb0f-4ddd-aff8-712634b7d5fe"/>
    <ds:schemaRef ds:uri="http://schemas.microsoft.com/office/2006/metadata/properties"/>
    <ds:schemaRef ds:uri="83c4e5ee-5eea-4e8c-8b50-726738bccb6e"/>
  </ds:schemaRefs>
</ds:datastoreItem>
</file>

<file path=customXml/itemProps4.xml><?xml version="1.0" encoding="utf-8"?>
<ds:datastoreItem xmlns:ds="http://schemas.openxmlformats.org/officeDocument/2006/customXml" ds:itemID="{F8F69249-0A3A-4DCD-AD3F-1D35C2D107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14116</TotalTime>
  <Words>1234</Words>
  <Application>Microsoft Office PowerPoint</Application>
  <PresentationFormat>On-screen Show (4:3)</PresentationFormat>
  <Paragraphs>202</Paragraphs>
  <Slides>25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Source Sans Pro</vt:lpstr>
      <vt:lpstr>Source Sans Pro SemiBold</vt:lpstr>
      <vt:lpstr>Times New Roman</vt:lpstr>
      <vt:lpstr>Custom Design</vt:lpstr>
      <vt:lpstr>2_Custom Design</vt:lpstr>
      <vt:lpstr>PowerPoint Presentation</vt:lpstr>
      <vt:lpstr>PowerPoint Presentation</vt:lpstr>
      <vt:lpstr>Situação profissional por idade</vt:lpstr>
      <vt:lpstr>Controlo sobre os rendimentos das mulheres</vt:lpstr>
      <vt:lpstr>Rendimentos em dinheiro da esposa comparado com os rendimentos do marido</vt:lpstr>
      <vt:lpstr>PowerPoint Presentation</vt:lpstr>
      <vt:lpstr>Posse de casa e terreno por sexo</vt:lpstr>
      <vt:lpstr>PowerPoint Presentation</vt:lpstr>
      <vt:lpstr>PowerPoint Presentation</vt:lpstr>
      <vt:lpstr>Utilização de bancos ou telemóveis para transacções financeiras por residência</vt:lpstr>
      <vt:lpstr>Utilização de bancos ou telemóveis para transacções financeiras por nivel de escolaridade</vt:lpstr>
      <vt:lpstr>PowerPoint Presentation</vt:lpstr>
      <vt:lpstr>Participação das mulheres na tomada de decisões</vt:lpstr>
      <vt:lpstr>Tendências da participação das mulheres na tomada de decisões</vt:lpstr>
      <vt:lpstr>Participação dos homens na tomada de decisões</vt:lpstr>
      <vt:lpstr>PowerPoint Presentation</vt:lpstr>
      <vt:lpstr>Atitude em relação à agressão física às esposas</vt:lpstr>
      <vt:lpstr>PowerPoint Presentation</vt:lpstr>
      <vt:lpstr>Atitudes em relação à negociação de relações sexuais mais seguras com o marido por sexo</vt:lpstr>
      <vt:lpstr>Capacidade de negociar relações sexuais com o marido</vt:lpstr>
      <vt:lpstr>Participação das mulheres na tomada de decisão relativamente à saúde reprodutiva e sexual por idade</vt:lpstr>
      <vt:lpstr>Participação das mulheres na tomada de decisão relativamente à saúde reprodutiva e sexual por nivel de escolaridade</vt:lpstr>
      <vt:lpstr>Participação das mulheres na tomada de decisão relativamente à saúde reprodutiva e sexual por riqueza</vt:lpstr>
      <vt:lpstr>PowerPoint Presentation</vt:lpstr>
      <vt:lpstr>Resultados Principais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5</cp:revision>
  <dcterms:created xsi:type="dcterms:W3CDTF">2022-12-05T19:39:34Z</dcterms:created>
  <dcterms:modified xsi:type="dcterms:W3CDTF">2024-03-13T12:20:15Z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43d11006-861d-4933-97b7-b3e24a3687f7</vt:lpwstr>
  </property>
</Properties>
</file>