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23"/>
  </p:notesMasterIdLst>
  <p:handoutMasterIdLst>
    <p:handoutMasterId r:id="rId24"/>
  </p:handoutMasterIdLst>
  <p:sldIdLst>
    <p:sldId id="256" r:id="rId7"/>
    <p:sldId id="260" r:id="rId8"/>
    <p:sldId id="306" r:id="rId9"/>
    <p:sldId id="319" r:id="rId10"/>
    <p:sldId id="263" r:id="rId11"/>
    <p:sldId id="325" r:id="rId12"/>
    <p:sldId id="561" r:id="rId13"/>
    <p:sldId id="562" r:id="rId14"/>
    <p:sldId id="326" r:id="rId15"/>
    <p:sldId id="563" r:id="rId16"/>
    <p:sldId id="564" r:id="rId17"/>
    <p:sldId id="565" r:id="rId18"/>
    <p:sldId id="330" r:id="rId19"/>
    <p:sldId id="566" r:id="rId20"/>
    <p:sldId id="567" r:id="rId21"/>
    <p:sldId id="28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nnie Allnutt" initials="AA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4E4"/>
    <a:srgbClr val="CFAFFF"/>
    <a:srgbClr val="F0E7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DADEF0-30F7-4AF1-B9DF-B6204620360B}" v="4" dt="2024-03-13T12:16:40.3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85923" autoAdjust="0"/>
  </p:normalViewPr>
  <p:slideViewPr>
    <p:cSldViewPr snapToGrid="0">
      <p:cViewPr varScale="1">
        <p:scale>
          <a:sx n="88" d="100"/>
          <a:sy n="88" d="100"/>
        </p:scale>
        <p:origin x="10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5022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ED0A5BFB-69DE-4A4D-9A29-DF6B7C64D466}"/>
    <pc:docChg chg="modSld">
      <pc:chgData name="Balian, Sarah (CNTR)" userId="b3b060d9-4d34-479b-ad68-688eaebf93c5" providerId="ADAL" clId="{ED0A5BFB-69DE-4A4D-9A29-DF6B7C64D466}" dt="2024-03-04T17:44:34.679" v="6"/>
      <pc:docMkLst>
        <pc:docMk/>
      </pc:docMkLst>
      <pc:sldChg chg="addCm">
        <pc:chgData name="Balian, Sarah (CNTR)" userId="b3b060d9-4d34-479b-ad68-688eaebf93c5" providerId="ADAL" clId="{ED0A5BFB-69DE-4A4D-9A29-DF6B7C64D466}" dt="2024-03-04T17:25:14.134" v="0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ED0A5BFB-69DE-4A4D-9A29-DF6B7C64D466}" dt="2024-03-04T17:25:14.134" v="0"/>
              <pc2:cmMkLst xmlns:pc2="http://schemas.microsoft.com/office/powerpoint/2019/9/main/command">
                <pc:docMk/>
                <pc:sldMk cId="1887431401" sldId="263"/>
                <pc2:cmMk id="{48155E8D-37ED-46AB-A896-E55DF3528D9A}"/>
              </pc2:cmMkLst>
            </pc226:cmChg>
          </p:ext>
        </pc:extLst>
      </pc:sldChg>
      <pc:sldChg chg="addCm">
        <pc:chgData name="Balian, Sarah (CNTR)" userId="b3b060d9-4d34-479b-ad68-688eaebf93c5" providerId="ADAL" clId="{ED0A5BFB-69DE-4A4D-9A29-DF6B7C64D466}" dt="2024-03-04T17:34:57.064" v="1"/>
        <pc:sldMkLst>
          <pc:docMk/>
          <pc:sldMk cId="1248325130" sldId="3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ED0A5BFB-69DE-4A4D-9A29-DF6B7C64D466}" dt="2024-03-04T17:34:57.064" v="1"/>
              <pc2:cmMkLst xmlns:pc2="http://schemas.microsoft.com/office/powerpoint/2019/9/main/command">
                <pc:docMk/>
                <pc:sldMk cId="1248325130" sldId="326"/>
                <pc2:cmMk id="{B084488D-D3C9-4736-8235-D792E7119236}"/>
              </pc2:cmMkLst>
            </pc226:cmChg>
          </p:ext>
        </pc:extLst>
      </pc:sldChg>
      <pc:sldChg chg="addCm">
        <pc:chgData name="Balian, Sarah (CNTR)" userId="b3b060d9-4d34-479b-ad68-688eaebf93c5" providerId="ADAL" clId="{ED0A5BFB-69DE-4A4D-9A29-DF6B7C64D466}" dt="2024-03-04T17:42:38.636" v="5"/>
        <pc:sldMkLst>
          <pc:docMk/>
          <pc:sldMk cId="779259479" sldId="33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ED0A5BFB-69DE-4A4D-9A29-DF6B7C64D466}" dt="2024-03-04T17:42:38.636" v="5"/>
              <pc2:cmMkLst xmlns:pc2="http://schemas.microsoft.com/office/powerpoint/2019/9/main/command">
                <pc:docMk/>
                <pc:sldMk cId="779259479" sldId="330"/>
                <pc2:cmMk id="{0E0E44CB-1DCD-4A9B-A752-C63A525F8D6D}"/>
              </pc2:cmMkLst>
            </pc226:cmChg>
          </p:ext>
        </pc:extLst>
      </pc:sldChg>
      <pc:sldChg chg="modSp mod">
        <pc:chgData name="Balian, Sarah (CNTR)" userId="b3b060d9-4d34-479b-ad68-688eaebf93c5" providerId="ADAL" clId="{ED0A5BFB-69DE-4A4D-9A29-DF6B7C64D466}" dt="2024-03-04T17:35:58.271" v="4" actId="20577"/>
        <pc:sldMkLst>
          <pc:docMk/>
          <pc:sldMk cId="3865568835" sldId="564"/>
        </pc:sldMkLst>
        <pc:spChg chg="mod">
          <ac:chgData name="Balian, Sarah (CNTR)" userId="b3b060d9-4d34-479b-ad68-688eaebf93c5" providerId="ADAL" clId="{ED0A5BFB-69DE-4A4D-9A29-DF6B7C64D466}" dt="2024-03-04T17:35:48.600" v="3" actId="207"/>
          <ac:spMkLst>
            <pc:docMk/>
            <pc:sldMk cId="3865568835" sldId="564"/>
            <ac:spMk id="25" creationId="{520F187A-BD0E-22E3-3FA3-083E72E42759}"/>
          </ac:spMkLst>
        </pc:spChg>
        <pc:spChg chg="mod">
          <ac:chgData name="Balian, Sarah (CNTR)" userId="b3b060d9-4d34-479b-ad68-688eaebf93c5" providerId="ADAL" clId="{ED0A5BFB-69DE-4A4D-9A29-DF6B7C64D466}" dt="2024-03-04T17:35:40.090" v="2" actId="20577"/>
          <ac:spMkLst>
            <pc:docMk/>
            <pc:sldMk cId="3865568835" sldId="564"/>
            <ac:spMk id="37" creationId="{400EE23F-7EA0-BDFF-85BA-DC7F9B3C5D49}"/>
          </ac:spMkLst>
        </pc:spChg>
        <pc:spChg chg="mod">
          <ac:chgData name="Balian, Sarah (CNTR)" userId="b3b060d9-4d34-479b-ad68-688eaebf93c5" providerId="ADAL" clId="{ED0A5BFB-69DE-4A4D-9A29-DF6B7C64D466}" dt="2024-03-04T17:35:58.271" v="4" actId="20577"/>
          <ac:spMkLst>
            <pc:docMk/>
            <pc:sldMk cId="3865568835" sldId="564"/>
            <ac:spMk id="39" creationId="{48EC4BA3-C195-E873-102A-E94F0FEECB33}"/>
          </ac:spMkLst>
        </pc:spChg>
      </pc:sldChg>
      <pc:sldChg chg="addCm">
        <pc:chgData name="Balian, Sarah (CNTR)" userId="b3b060d9-4d34-479b-ad68-688eaebf93c5" providerId="ADAL" clId="{ED0A5BFB-69DE-4A4D-9A29-DF6B7C64D466}" dt="2024-03-04T17:44:34.679" v="6"/>
        <pc:sldMkLst>
          <pc:docMk/>
          <pc:sldMk cId="2214598757" sldId="5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ED0A5BFB-69DE-4A4D-9A29-DF6B7C64D466}" dt="2024-03-04T17:44:34.679" v="6"/>
              <pc2:cmMkLst xmlns:pc2="http://schemas.microsoft.com/office/powerpoint/2019/9/main/command">
                <pc:docMk/>
                <pc:sldMk cId="2214598757" sldId="566"/>
                <pc2:cmMk id="{59C8F457-21C5-45B9-BAE6-079E2783C782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9CDADEF0-30F7-4AF1-B9DF-B6204620360B}"/>
    <pc:docChg chg="custSel addSld delSld modSld modMainMaster">
      <pc:chgData name="Behague, Sabina" userId="2f9f8379-56ce-455c-81be-d1dc66b28ae7" providerId="ADAL" clId="{9CDADEF0-30F7-4AF1-B9DF-B6204620360B}" dt="2024-03-13T12:16:59.204" v="1674"/>
      <pc:docMkLst>
        <pc:docMk/>
      </pc:docMkLst>
      <pc:sldChg chg="modSp mod delCm">
        <pc:chgData name="Behague, Sabina" userId="2f9f8379-56ce-455c-81be-d1dc66b28ae7" providerId="ADAL" clId="{9CDADEF0-30F7-4AF1-B9DF-B6204620360B}" dt="2024-03-13T12:10:46.809" v="1659"/>
        <pc:sldMkLst>
          <pc:docMk/>
          <pc:sldMk cId="109857222" sldId="256"/>
        </pc:sldMkLst>
        <pc:spChg chg="mod">
          <ac:chgData name="Behague, Sabina" userId="2f9f8379-56ce-455c-81be-d1dc66b28ae7" providerId="ADAL" clId="{9CDADEF0-30F7-4AF1-B9DF-B6204620360B}" dt="2024-02-22T19:41:07.783" v="18" actId="14100"/>
          <ac:spMkLst>
            <pc:docMk/>
            <pc:sldMk cId="109857222" sldId="256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9CDADEF0-30F7-4AF1-B9DF-B6204620360B}" dt="2024-03-13T12:10:46.809" v="1659"/>
              <pc2:cmMkLst xmlns:pc2="http://schemas.microsoft.com/office/powerpoint/2019/9/main/command">
                <pc:docMk/>
                <pc:sldMk cId="109857222" sldId="256"/>
                <pc2:cmMk id="{96EA8960-4D0A-4C69-A97E-0A1D556F6FA5}"/>
              </pc2:cmMkLst>
            </pc226:cmChg>
          </p:ext>
        </pc:extLst>
      </pc:sldChg>
      <pc:sldChg chg="addSp delSp modSp mod">
        <pc:chgData name="Behague, Sabina" userId="2f9f8379-56ce-455c-81be-d1dc66b28ae7" providerId="ADAL" clId="{9CDADEF0-30F7-4AF1-B9DF-B6204620360B}" dt="2024-02-22T19:41:55.739" v="25" actId="20577"/>
        <pc:sldMkLst>
          <pc:docMk/>
          <pc:sldMk cId="2163988523" sldId="260"/>
        </pc:sldMkLst>
        <pc:spChg chg="del">
          <ac:chgData name="Behague, Sabina" userId="2f9f8379-56ce-455c-81be-d1dc66b28ae7" providerId="ADAL" clId="{9CDADEF0-30F7-4AF1-B9DF-B6204620360B}" dt="2024-02-22T19:41:30.782" v="19" actId="478"/>
          <ac:spMkLst>
            <pc:docMk/>
            <pc:sldMk cId="2163988523" sldId="260"/>
            <ac:spMk id="3" creationId="{7F10B6DC-6AF4-BFD9-E1D5-B98AA266289F}"/>
          </ac:spMkLst>
        </pc:spChg>
        <pc:spChg chg="add del mod">
          <ac:chgData name="Behague, Sabina" userId="2f9f8379-56ce-455c-81be-d1dc66b28ae7" providerId="ADAL" clId="{9CDADEF0-30F7-4AF1-B9DF-B6204620360B}" dt="2024-02-22T19:41:34.904" v="20" actId="478"/>
          <ac:spMkLst>
            <pc:docMk/>
            <pc:sldMk cId="2163988523" sldId="260"/>
            <ac:spMk id="4" creationId="{32F7D893-7E4A-9FA3-A651-B20B26FE0189}"/>
          </ac:spMkLst>
        </pc:spChg>
        <pc:spChg chg="mod">
          <ac:chgData name="Behague, Sabina" userId="2f9f8379-56ce-455c-81be-d1dc66b28ae7" providerId="ADAL" clId="{9CDADEF0-30F7-4AF1-B9DF-B6204620360B}" dt="2024-02-22T19:41:39.896" v="21" actId="1076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ehague, Sabina" userId="2f9f8379-56ce-455c-81be-d1dc66b28ae7" providerId="ADAL" clId="{9CDADEF0-30F7-4AF1-B9DF-B6204620360B}" dt="2024-02-22T19:41:42.772" v="22" actId="1076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ehague, Sabina" userId="2f9f8379-56ce-455c-81be-d1dc66b28ae7" providerId="ADAL" clId="{9CDADEF0-30F7-4AF1-B9DF-B6204620360B}" dt="2024-02-22T19:41:45.479" v="23" actId="1076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ehague, Sabina" userId="2f9f8379-56ce-455c-81be-d1dc66b28ae7" providerId="ADAL" clId="{9CDADEF0-30F7-4AF1-B9DF-B6204620360B}" dt="2024-02-22T19:41:55.739" v="25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add mod delCm modCm modNotesTx">
        <pc:chgData name="Behague, Sabina" userId="2f9f8379-56ce-455c-81be-d1dc66b28ae7" providerId="ADAL" clId="{9CDADEF0-30F7-4AF1-B9DF-B6204620360B}" dt="2024-03-10T13:01:59.766" v="1638"/>
        <pc:sldMkLst>
          <pc:docMk/>
          <pc:sldMk cId="1887431401" sldId="263"/>
        </pc:sldMkLst>
        <pc:spChg chg="mod">
          <ac:chgData name="Behague, Sabina" userId="2f9f8379-56ce-455c-81be-d1dc66b28ae7" providerId="ADAL" clId="{9CDADEF0-30F7-4AF1-B9DF-B6204620360B}" dt="2024-02-22T20:03:38.844" v="82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ehague, Sabina" userId="2f9f8379-56ce-455c-81be-d1dc66b28ae7" providerId="ADAL" clId="{9CDADEF0-30F7-4AF1-B9DF-B6204620360B}" dt="2024-02-22T20:08:39.437" v="310" actId="20577"/>
          <ac:spMkLst>
            <pc:docMk/>
            <pc:sldMk cId="1887431401" sldId="263"/>
            <ac:spMk id="3" creationId="{E4FD1E92-5DBC-B105-F246-2355E4FF9A74}"/>
          </ac:spMkLst>
        </pc:spChg>
        <pc:spChg chg="mod">
          <ac:chgData name="Behague, Sabina" userId="2f9f8379-56ce-455c-81be-d1dc66b28ae7" providerId="ADAL" clId="{9CDADEF0-30F7-4AF1-B9DF-B6204620360B}" dt="2024-02-22T20:06:37.166" v="174" actId="114"/>
          <ac:spMkLst>
            <pc:docMk/>
            <pc:sldMk cId="1887431401" sldId="263"/>
            <ac:spMk id="4" creationId="{4A05B045-9D45-B280-145D-F0A74BCF539F}"/>
          </ac:spMkLst>
        </pc:spChg>
        <pc:graphicFrameChg chg="add mod">
          <ac:chgData name="Behague, Sabina" userId="2f9f8379-56ce-455c-81be-d1dc66b28ae7" providerId="ADAL" clId="{9CDADEF0-30F7-4AF1-B9DF-B6204620360B}" dt="2024-03-05T18:57:16.130" v="1079" actId="692"/>
          <ac:graphicFrameMkLst>
            <pc:docMk/>
            <pc:sldMk cId="1887431401" sldId="263"/>
            <ac:graphicFrameMk id="7" creationId="{41C7A264-CCC9-00CA-B71B-1C4B59DB42EE}"/>
          </ac:graphicFrameMkLst>
        </pc:graphicFrameChg>
        <pc:graphicFrameChg chg="del">
          <ac:chgData name="Behague, Sabina" userId="2f9f8379-56ce-455c-81be-d1dc66b28ae7" providerId="ADAL" clId="{9CDADEF0-30F7-4AF1-B9DF-B6204620360B}" dt="2024-03-05T18:51:06.953" v="1061" actId="478"/>
          <ac:graphicFrameMkLst>
            <pc:docMk/>
            <pc:sldMk cId="1887431401" sldId="263"/>
            <ac:graphicFrameMk id="10" creationId="{B9F6B180-11D0-E31A-CCA3-121CA92D7B9D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CDADEF0-30F7-4AF1-B9DF-B6204620360B}" dt="2024-03-10T13:01:59.766" v="1638"/>
              <pc2:cmMkLst xmlns:pc2="http://schemas.microsoft.com/office/powerpoint/2019/9/main/command">
                <pc:docMk/>
                <pc:sldMk cId="1887431401" sldId="263"/>
                <pc2:cmMk id="{48155E8D-37ED-46AB-A896-E55DF3528D9A}"/>
              </pc2:cmMkLst>
            </pc226:cmChg>
          </p:ext>
        </pc:extLst>
      </pc:sldChg>
      <pc:sldChg chg="modSp mod">
        <pc:chgData name="Behague, Sabina" userId="2f9f8379-56ce-455c-81be-d1dc66b28ae7" providerId="ADAL" clId="{9CDADEF0-30F7-4AF1-B9DF-B6204620360B}" dt="2024-03-05T19:49:45.674" v="1636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9CDADEF0-30F7-4AF1-B9DF-B6204620360B}" dt="2024-03-05T19:41:01.932" v="1355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9CDADEF0-30F7-4AF1-B9DF-B6204620360B}" dt="2024-03-05T19:49:45.674" v="1636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Behague, Sabina" userId="2f9f8379-56ce-455c-81be-d1dc66b28ae7" providerId="ADAL" clId="{9CDADEF0-30F7-4AF1-B9DF-B6204620360B}" dt="2024-02-22T19:43:27.896" v="34" actId="47"/>
        <pc:sldMkLst>
          <pc:docMk/>
          <pc:sldMk cId="61370533" sldId="290"/>
        </pc:sldMkLst>
      </pc:sldChg>
      <pc:sldChg chg="del">
        <pc:chgData name="Behague, Sabina" userId="2f9f8379-56ce-455c-81be-d1dc66b28ae7" providerId="ADAL" clId="{9CDADEF0-30F7-4AF1-B9DF-B6204620360B}" dt="2024-02-22T19:43:26.977" v="33" actId="47"/>
        <pc:sldMkLst>
          <pc:docMk/>
          <pc:sldMk cId="1925132525" sldId="294"/>
        </pc:sldMkLst>
      </pc:sldChg>
      <pc:sldChg chg="modSp add mod addCm delCm modCm modNotesTx">
        <pc:chgData name="Behague, Sabina" userId="2f9f8379-56ce-455c-81be-d1dc66b28ae7" providerId="ADAL" clId="{9CDADEF0-30F7-4AF1-B9DF-B6204620360B}" dt="2024-03-10T13:01:48.781" v="1637"/>
        <pc:sldMkLst>
          <pc:docMk/>
          <pc:sldMk cId="3944031336" sldId="306"/>
        </pc:sldMkLst>
        <pc:spChg chg="mod">
          <ac:chgData name="Behague, Sabina" userId="2f9f8379-56ce-455c-81be-d1dc66b28ae7" providerId="ADAL" clId="{9CDADEF0-30F7-4AF1-B9DF-B6204620360B}" dt="2024-02-22T20:00:21.807" v="72" actId="255"/>
          <ac:spMkLst>
            <pc:docMk/>
            <pc:sldMk cId="3944031336" sldId="306"/>
            <ac:spMk id="2" creationId="{B21A373B-DD8B-68D5-41E3-68B00D104AC2}"/>
          </ac:spMkLst>
        </pc:spChg>
        <pc:spChg chg="mod">
          <ac:chgData name="Behague, Sabina" userId="2f9f8379-56ce-455c-81be-d1dc66b28ae7" providerId="ADAL" clId="{9CDADEF0-30F7-4AF1-B9DF-B6204620360B}" dt="2024-02-22T20:00:29.974" v="74" actId="114"/>
          <ac:spMkLst>
            <pc:docMk/>
            <pc:sldMk cId="3944031336" sldId="306"/>
            <ac:spMk id="3" creationId="{0597924B-5E05-A413-6E63-4C20E59BB0B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Behague, Sabina" userId="2f9f8379-56ce-455c-81be-d1dc66b28ae7" providerId="ADAL" clId="{9CDADEF0-30F7-4AF1-B9DF-B6204620360B}" dt="2024-03-10T13:01:48.781" v="1637"/>
              <pc2:cmMkLst xmlns:pc2="http://schemas.microsoft.com/office/powerpoint/2019/9/main/command">
                <pc:docMk/>
                <pc:sldMk cId="3944031336" sldId="306"/>
                <pc2:cmMk id="{5E8C6CE1-B5B1-45E1-AF0A-4402D32F4ED9}"/>
              </pc2:cmMkLst>
            </pc226:cmChg>
          </p:ext>
        </pc:extLst>
      </pc:sldChg>
      <pc:sldChg chg="add del">
        <pc:chgData name="Behague, Sabina" userId="2f9f8379-56ce-455c-81be-d1dc66b28ae7" providerId="ADAL" clId="{9CDADEF0-30F7-4AF1-B9DF-B6204620360B}" dt="2024-02-22T19:46:08.440" v="55" actId="47"/>
        <pc:sldMkLst>
          <pc:docMk/>
          <pc:sldMk cId="3201550321" sldId="318"/>
        </pc:sldMkLst>
      </pc:sldChg>
      <pc:sldChg chg="modSp add mod modNotesTx">
        <pc:chgData name="Behague, Sabina" userId="2f9f8379-56ce-455c-81be-d1dc66b28ae7" providerId="ADAL" clId="{9CDADEF0-30F7-4AF1-B9DF-B6204620360B}" dt="2024-02-22T20:00:53.413" v="80" actId="114"/>
        <pc:sldMkLst>
          <pc:docMk/>
          <pc:sldMk cId="3234155651" sldId="319"/>
        </pc:sldMkLst>
        <pc:spChg chg="mod">
          <ac:chgData name="Behague, Sabina" userId="2f9f8379-56ce-455c-81be-d1dc66b28ae7" providerId="ADAL" clId="{9CDADEF0-30F7-4AF1-B9DF-B6204620360B}" dt="2024-02-22T20:00:45.221" v="78" actId="207"/>
          <ac:spMkLst>
            <pc:docMk/>
            <pc:sldMk cId="3234155651" sldId="319"/>
            <ac:spMk id="2" creationId="{B21A373B-DD8B-68D5-41E3-68B00D104AC2}"/>
          </ac:spMkLst>
        </pc:spChg>
        <pc:spChg chg="mod">
          <ac:chgData name="Behague, Sabina" userId="2f9f8379-56ce-455c-81be-d1dc66b28ae7" providerId="ADAL" clId="{9CDADEF0-30F7-4AF1-B9DF-B6204620360B}" dt="2024-02-22T20:00:53.413" v="80" actId="114"/>
          <ac:spMkLst>
            <pc:docMk/>
            <pc:sldMk cId="3234155651" sldId="319"/>
            <ac:spMk id="3" creationId="{0597924B-5E05-A413-6E63-4C20E59BB0BE}"/>
          </ac:spMkLst>
        </pc:spChg>
      </pc:sldChg>
      <pc:sldChg chg="del">
        <pc:chgData name="Behague, Sabina" userId="2f9f8379-56ce-455c-81be-d1dc66b28ae7" providerId="ADAL" clId="{9CDADEF0-30F7-4AF1-B9DF-B6204620360B}" dt="2024-02-22T19:43:31.424" v="38" actId="47"/>
        <pc:sldMkLst>
          <pc:docMk/>
          <pc:sldMk cId="314515802" sldId="324"/>
        </pc:sldMkLst>
      </pc:sldChg>
      <pc:sldChg chg="addSp delSp modSp add mod modNotesTx">
        <pc:chgData name="Behague, Sabina" userId="2f9f8379-56ce-455c-81be-d1dc66b28ae7" providerId="ADAL" clId="{9CDADEF0-30F7-4AF1-B9DF-B6204620360B}" dt="2024-03-10T13:02:07.527" v="1641" actId="20577"/>
        <pc:sldMkLst>
          <pc:docMk/>
          <pc:sldMk cId="661188151" sldId="325"/>
        </pc:sldMkLst>
        <pc:spChg chg="mod">
          <ac:chgData name="Behague, Sabina" userId="2f9f8379-56ce-455c-81be-d1dc66b28ae7" providerId="ADAL" clId="{9CDADEF0-30F7-4AF1-B9DF-B6204620360B}" dt="2024-03-10T13:02:07.527" v="1641" actId="20577"/>
          <ac:spMkLst>
            <pc:docMk/>
            <pc:sldMk cId="661188151" sldId="325"/>
            <ac:spMk id="2" creationId="{F6245169-1799-41CD-B28E-D2D20D16AD73}"/>
          </ac:spMkLst>
        </pc:spChg>
        <pc:spChg chg="del mod">
          <ac:chgData name="Behague, Sabina" userId="2f9f8379-56ce-455c-81be-d1dc66b28ae7" providerId="ADAL" clId="{9CDADEF0-30F7-4AF1-B9DF-B6204620360B}" dt="2024-02-22T20:09:18.033" v="318" actId="478"/>
          <ac:spMkLst>
            <pc:docMk/>
            <pc:sldMk cId="661188151" sldId="325"/>
            <ac:spMk id="3" creationId="{E4FD1E92-5DBC-B105-F246-2355E4FF9A74}"/>
          </ac:spMkLst>
        </pc:spChg>
        <pc:spChg chg="mod">
          <ac:chgData name="Behague, Sabina" userId="2f9f8379-56ce-455c-81be-d1dc66b28ae7" providerId="ADAL" clId="{9CDADEF0-30F7-4AF1-B9DF-B6204620360B}" dt="2024-02-22T20:10:56.431" v="335"/>
          <ac:spMkLst>
            <pc:docMk/>
            <pc:sldMk cId="661188151" sldId="325"/>
            <ac:spMk id="4" creationId="{BD080E0F-8002-F0A0-C0C6-80705B347AAE}"/>
          </ac:spMkLst>
        </pc:spChg>
        <pc:spChg chg="add mod">
          <ac:chgData name="Behague, Sabina" userId="2f9f8379-56ce-455c-81be-d1dc66b28ae7" providerId="ADAL" clId="{9CDADEF0-30F7-4AF1-B9DF-B6204620360B}" dt="2024-02-22T20:09:00.695" v="315" actId="114"/>
          <ac:spMkLst>
            <pc:docMk/>
            <pc:sldMk cId="661188151" sldId="325"/>
            <ac:spMk id="6" creationId="{1B755AEF-6A42-E3D7-7363-B9BECCA0117A}"/>
          </ac:spMkLst>
        </pc:spChg>
        <pc:graphicFrameChg chg="mod">
          <ac:chgData name="Behague, Sabina" userId="2f9f8379-56ce-455c-81be-d1dc66b28ae7" providerId="ADAL" clId="{9CDADEF0-30F7-4AF1-B9DF-B6204620360B}" dt="2024-02-22T20:11:12.030" v="337" actId="207"/>
          <ac:graphicFrameMkLst>
            <pc:docMk/>
            <pc:sldMk cId="661188151" sldId="325"/>
            <ac:graphicFrameMk id="9" creationId="{16BB2B36-D329-083C-5198-BEEC5AC12CFA}"/>
          </ac:graphicFrameMkLst>
        </pc:graphicFrameChg>
      </pc:sldChg>
      <pc:sldChg chg="addSp delSp modSp add mod delCm modCm modNotesTx">
        <pc:chgData name="Behague, Sabina" userId="2f9f8379-56ce-455c-81be-d1dc66b28ae7" providerId="ADAL" clId="{9CDADEF0-30F7-4AF1-B9DF-B6204620360B}" dt="2024-03-10T13:04:12.096" v="1646"/>
        <pc:sldMkLst>
          <pc:docMk/>
          <pc:sldMk cId="1248325130" sldId="326"/>
        </pc:sldMkLst>
        <pc:spChg chg="mod">
          <ac:chgData name="Behague, Sabina" userId="2f9f8379-56ce-455c-81be-d1dc66b28ae7" providerId="ADAL" clId="{9CDADEF0-30F7-4AF1-B9DF-B6204620360B}" dt="2024-02-22T20:21:23.056" v="491" actId="20577"/>
          <ac:spMkLst>
            <pc:docMk/>
            <pc:sldMk cId="1248325130" sldId="326"/>
            <ac:spMk id="2" creationId="{F84301AC-DEE4-4144-F543-C64DDC7CDEFA}"/>
          </ac:spMkLst>
        </pc:spChg>
        <pc:spChg chg="mod">
          <ac:chgData name="Behague, Sabina" userId="2f9f8379-56ce-455c-81be-d1dc66b28ae7" providerId="ADAL" clId="{9CDADEF0-30F7-4AF1-B9DF-B6204620360B}" dt="2024-02-22T20:21:32.589" v="500" actId="20577"/>
          <ac:spMkLst>
            <pc:docMk/>
            <pc:sldMk cId="1248325130" sldId="326"/>
            <ac:spMk id="3" creationId="{4DB20139-23F1-B9CC-F594-85AAEB330F44}"/>
          </ac:spMkLst>
        </pc:spChg>
        <pc:spChg chg="mod">
          <ac:chgData name="Behague, Sabina" userId="2f9f8379-56ce-455c-81be-d1dc66b28ae7" providerId="ADAL" clId="{9CDADEF0-30F7-4AF1-B9DF-B6204620360B}" dt="2024-02-22T20:38:00.686" v="535" actId="20577"/>
          <ac:spMkLst>
            <pc:docMk/>
            <pc:sldMk cId="1248325130" sldId="326"/>
            <ac:spMk id="4" creationId="{0A1BCF0C-52F0-ADB3-29F0-A62DDEB0932F}"/>
          </ac:spMkLst>
        </pc:spChg>
        <pc:graphicFrameChg chg="add mod">
          <ac:chgData name="Behague, Sabina" userId="2f9f8379-56ce-455c-81be-d1dc66b28ae7" providerId="ADAL" clId="{9CDADEF0-30F7-4AF1-B9DF-B6204620360B}" dt="2024-03-05T19:42:13.989" v="1362" actId="208"/>
          <ac:graphicFrameMkLst>
            <pc:docMk/>
            <pc:sldMk cId="1248325130" sldId="326"/>
            <ac:graphicFrameMk id="7" creationId="{F656AC48-4118-1DA8-C1B7-D5D020CAFAED}"/>
          </ac:graphicFrameMkLst>
        </pc:graphicFrameChg>
        <pc:graphicFrameChg chg="del">
          <ac:chgData name="Behague, Sabina" userId="2f9f8379-56ce-455c-81be-d1dc66b28ae7" providerId="ADAL" clId="{9CDADEF0-30F7-4AF1-B9DF-B6204620360B}" dt="2024-03-05T18:58:04.037" v="1085" actId="478"/>
          <ac:graphicFrameMkLst>
            <pc:docMk/>
            <pc:sldMk cId="1248325130" sldId="326"/>
            <ac:graphicFrameMk id="10" creationId="{2A1DB5AB-134D-A37B-E7CF-83DB8465D2B3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CDADEF0-30F7-4AF1-B9DF-B6204620360B}" dt="2024-03-10T13:04:12.096" v="1646"/>
              <pc2:cmMkLst xmlns:pc2="http://schemas.microsoft.com/office/powerpoint/2019/9/main/command">
                <pc:docMk/>
                <pc:sldMk cId="1248325130" sldId="326"/>
                <pc2:cmMk id="{B084488D-D3C9-4736-8235-D792E7119236}"/>
              </pc2:cmMkLst>
            </pc226:cmChg>
          </p:ext>
        </pc:extLst>
      </pc:sldChg>
      <pc:sldChg chg="del">
        <pc:chgData name="Behague, Sabina" userId="2f9f8379-56ce-455c-81be-d1dc66b28ae7" providerId="ADAL" clId="{9CDADEF0-30F7-4AF1-B9DF-B6204620360B}" dt="2024-02-22T19:43:32.836" v="40" actId="47"/>
        <pc:sldMkLst>
          <pc:docMk/>
          <pc:sldMk cId="1504281115" sldId="326"/>
        </pc:sldMkLst>
      </pc:sldChg>
      <pc:sldChg chg="del">
        <pc:chgData name="Behague, Sabina" userId="2f9f8379-56ce-455c-81be-d1dc66b28ae7" providerId="ADAL" clId="{9CDADEF0-30F7-4AF1-B9DF-B6204620360B}" dt="2024-02-22T19:43:42.199" v="47" actId="47"/>
        <pc:sldMkLst>
          <pc:docMk/>
          <pc:sldMk cId="2158953782" sldId="328"/>
        </pc:sldMkLst>
      </pc:sldChg>
      <pc:sldChg chg="addSp delSp modSp add mod delCm modCm modNotesTx">
        <pc:chgData name="Behague, Sabina" userId="2f9f8379-56ce-455c-81be-d1dc66b28ae7" providerId="ADAL" clId="{9CDADEF0-30F7-4AF1-B9DF-B6204620360B}" dt="2024-03-13T12:16:59.204" v="1674"/>
        <pc:sldMkLst>
          <pc:docMk/>
          <pc:sldMk cId="779259479" sldId="330"/>
        </pc:sldMkLst>
        <pc:spChg chg="mod">
          <ac:chgData name="Behague, Sabina" userId="2f9f8379-56ce-455c-81be-d1dc66b28ae7" providerId="ADAL" clId="{9CDADEF0-30F7-4AF1-B9DF-B6204620360B}" dt="2024-02-22T20:53:33.643" v="709" actId="20577"/>
          <ac:spMkLst>
            <pc:docMk/>
            <pc:sldMk cId="779259479" sldId="330"/>
            <ac:spMk id="2" creationId="{F6245169-1799-41CD-B28E-D2D20D16AD73}"/>
          </ac:spMkLst>
        </pc:spChg>
        <pc:spChg chg="mod">
          <ac:chgData name="Behague, Sabina" userId="2f9f8379-56ce-455c-81be-d1dc66b28ae7" providerId="ADAL" clId="{9CDADEF0-30F7-4AF1-B9DF-B6204620360B}" dt="2024-03-13T12:16:54.550" v="1673" actId="1076"/>
          <ac:spMkLst>
            <pc:docMk/>
            <pc:sldMk cId="779259479" sldId="330"/>
            <ac:spMk id="3" creationId="{E4FD1E92-5DBC-B105-F246-2355E4FF9A74}"/>
          </ac:spMkLst>
        </pc:spChg>
        <pc:spChg chg="add mod">
          <ac:chgData name="Behague, Sabina" userId="2f9f8379-56ce-455c-81be-d1dc66b28ae7" providerId="ADAL" clId="{9CDADEF0-30F7-4AF1-B9DF-B6204620360B}" dt="2024-03-13T12:16:49.088" v="1672" actId="1076"/>
          <ac:spMkLst>
            <pc:docMk/>
            <pc:sldMk cId="779259479" sldId="330"/>
            <ac:spMk id="4" creationId="{B9073986-8D49-E2B9-B850-2BA7292DA7D4}"/>
          </ac:spMkLst>
        </pc:spChg>
        <pc:grpChg chg="del">
          <ac:chgData name="Behague, Sabina" userId="2f9f8379-56ce-455c-81be-d1dc66b28ae7" providerId="ADAL" clId="{9CDADEF0-30F7-4AF1-B9DF-B6204620360B}" dt="2024-02-22T20:56:37.894" v="830" actId="478"/>
          <ac:grpSpMkLst>
            <pc:docMk/>
            <pc:sldMk cId="779259479" sldId="330"/>
            <ac:grpSpMk id="6" creationId="{1BC79F65-D508-62B5-9CA3-1A7BB9A76D69}"/>
          </ac:grpSpMkLst>
        </pc:grpChg>
        <pc:graphicFrameChg chg="mod">
          <ac:chgData name="Behague, Sabina" userId="2f9f8379-56ce-455c-81be-d1dc66b28ae7" providerId="ADAL" clId="{9CDADEF0-30F7-4AF1-B9DF-B6204620360B}" dt="2024-02-22T20:56:42.435" v="832"/>
          <ac:graphicFrameMkLst>
            <pc:docMk/>
            <pc:sldMk cId="779259479" sldId="330"/>
            <ac:graphicFrameMk id="10" creationId="{B9F6B180-11D0-E31A-CCA3-121CA92D7B9D}"/>
          </ac:graphicFrameMkLst>
        </pc:graphicFrameChg>
        <pc:cxnChg chg="add mod">
          <ac:chgData name="Behague, Sabina" userId="2f9f8379-56ce-455c-81be-d1dc66b28ae7" providerId="ADAL" clId="{9CDADEF0-30F7-4AF1-B9DF-B6204620360B}" dt="2024-03-13T12:16:44.598" v="1671" actId="1076"/>
          <ac:cxnSpMkLst>
            <pc:docMk/>
            <pc:sldMk cId="779259479" sldId="330"/>
            <ac:cxnSpMk id="5" creationId="{03855C8A-5A78-023B-66EA-E4FA35964E5B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9CDADEF0-30F7-4AF1-B9DF-B6204620360B}" dt="2024-03-13T12:16:59.204" v="1674"/>
              <pc2:cmMkLst xmlns:pc2="http://schemas.microsoft.com/office/powerpoint/2019/9/main/command">
                <pc:docMk/>
                <pc:sldMk cId="779259479" sldId="330"/>
                <pc2:cmMk id="{0E0E44CB-1DCD-4A9B-A752-C63A525F8D6D}"/>
              </pc2:cmMkLst>
              <pc226:cmRplyChg chg="add">
                <pc226:chgData name="Behague, Sabina" userId="2f9f8379-56ce-455c-81be-d1dc66b28ae7" providerId="ADAL" clId="{9CDADEF0-30F7-4AF1-B9DF-B6204620360B}" dt="2024-03-05T19:31:17.072" v="1106"/>
                <pc2:cmRplyMkLst xmlns:pc2="http://schemas.microsoft.com/office/powerpoint/2019/9/main/command">
                  <pc:docMk/>
                  <pc:sldMk cId="779259479" sldId="330"/>
                  <pc2:cmMk id="{0E0E44CB-1DCD-4A9B-A752-C63A525F8D6D}"/>
                  <pc2:cmRplyMk id="{3A1D251D-E60C-4F12-B43B-872CDE9B08CA}"/>
                </pc2:cmRplyMkLst>
              </pc226:cmRplyChg>
              <pc226:cmRplyChg chg="add">
                <pc226:chgData name="Behague, Sabina" userId="2f9f8379-56ce-455c-81be-d1dc66b28ae7" providerId="ADAL" clId="{9CDADEF0-30F7-4AF1-B9DF-B6204620360B}" dt="2024-03-10T13:04:51.869" v="1653"/>
                <pc2:cmRplyMkLst xmlns:pc2="http://schemas.microsoft.com/office/powerpoint/2019/9/main/command">
                  <pc:docMk/>
                  <pc:sldMk cId="779259479" sldId="330"/>
                  <pc2:cmMk id="{0E0E44CB-1DCD-4A9B-A752-C63A525F8D6D}"/>
                  <pc2:cmRplyMk id="{2CB3FD4A-98E5-4001-A4CE-A9137E91451C}"/>
                </pc2:cmRplyMkLst>
              </pc226:cmRplyChg>
            </pc226:cmChg>
          </p:ext>
        </pc:extLst>
      </pc:sldChg>
      <pc:sldChg chg="addSp delSp modSp add mod delCm modNotesTx">
        <pc:chgData name="Behague, Sabina" userId="2f9f8379-56ce-455c-81be-d1dc66b28ae7" providerId="ADAL" clId="{9CDADEF0-30F7-4AF1-B9DF-B6204620360B}" dt="2024-03-10T13:02:19.086" v="1642" actId="20577"/>
        <pc:sldMkLst>
          <pc:docMk/>
          <pc:sldMk cId="3392635422" sldId="561"/>
        </pc:sldMkLst>
        <pc:spChg chg="mod">
          <ac:chgData name="Behague, Sabina" userId="2f9f8379-56ce-455c-81be-d1dc66b28ae7" providerId="ADAL" clId="{9CDADEF0-30F7-4AF1-B9DF-B6204620360B}" dt="2024-03-10T13:02:19.086" v="1642" actId="20577"/>
          <ac:spMkLst>
            <pc:docMk/>
            <pc:sldMk cId="3392635422" sldId="561"/>
            <ac:spMk id="2" creationId="{62B506C2-AD35-A7F0-2BBE-5B603C888D34}"/>
          </ac:spMkLst>
        </pc:spChg>
        <pc:spChg chg="del">
          <ac:chgData name="Behague, Sabina" userId="2f9f8379-56ce-455c-81be-d1dc66b28ae7" providerId="ADAL" clId="{9CDADEF0-30F7-4AF1-B9DF-B6204620360B}" dt="2024-02-22T20:13:26.802" v="351" actId="478"/>
          <ac:spMkLst>
            <pc:docMk/>
            <pc:sldMk cId="3392635422" sldId="561"/>
            <ac:spMk id="4" creationId="{34D694DB-D33D-3BAC-B92F-86CAF21182E8}"/>
          </ac:spMkLst>
        </pc:spChg>
        <pc:spChg chg="mod">
          <ac:chgData name="Behague, Sabina" userId="2f9f8379-56ce-455c-81be-d1dc66b28ae7" providerId="ADAL" clId="{9CDADEF0-30F7-4AF1-B9DF-B6204620360B}" dt="2024-02-22T20:15:02.478" v="397" actId="14100"/>
          <ac:spMkLst>
            <pc:docMk/>
            <pc:sldMk cId="3392635422" sldId="561"/>
            <ac:spMk id="5" creationId="{F5E8CD84-A2BE-348B-560D-308CC57A5AB4}"/>
          </ac:spMkLst>
        </pc:spChg>
        <pc:spChg chg="mod">
          <ac:chgData name="Behague, Sabina" userId="2f9f8379-56ce-455c-81be-d1dc66b28ae7" providerId="ADAL" clId="{9CDADEF0-30F7-4AF1-B9DF-B6204620360B}" dt="2024-02-22T20:15:09.174" v="398" actId="20577"/>
          <ac:spMkLst>
            <pc:docMk/>
            <pc:sldMk cId="3392635422" sldId="561"/>
            <ac:spMk id="6" creationId="{68AB5DD7-42D6-1CEC-3BEF-72477F66EC92}"/>
          </ac:spMkLst>
        </pc:spChg>
        <pc:spChg chg="add mod">
          <ac:chgData name="Behague, Sabina" userId="2f9f8379-56ce-455c-81be-d1dc66b28ae7" providerId="ADAL" clId="{9CDADEF0-30F7-4AF1-B9DF-B6204620360B}" dt="2024-02-22T20:14:40.543" v="392" actId="1076"/>
          <ac:spMkLst>
            <pc:docMk/>
            <pc:sldMk cId="3392635422" sldId="561"/>
            <ac:spMk id="8" creationId="{893D137A-8209-D920-BC9D-DD6B2862BB64}"/>
          </ac:spMkLst>
        </pc:spChg>
        <pc:spChg chg="mod">
          <ac:chgData name="Behague, Sabina" userId="2f9f8379-56ce-455c-81be-d1dc66b28ae7" providerId="ADAL" clId="{9CDADEF0-30F7-4AF1-B9DF-B6204620360B}" dt="2024-02-22T20:17:02.630" v="429" actId="207"/>
          <ac:spMkLst>
            <pc:docMk/>
            <pc:sldMk cId="3392635422" sldId="561"/>
            <ac:spMk id="21" creationId="{FD0AC5A0-43BA-3A12-0D5E-69DEA91429C2}"/>
          </ac:spMkLst>
        </pc:spChg>
        <pc:spChg chg="mod">
          <ac:chgData name="Behague, Sabina" userId="2f9f8379-56ce-455c-81be-d1dc66b28ae7" providerId="ADAL" clId="{9CDADEF0-30F7-4AF1-B9DF-B6204620360B}" dt="2024-02-22T20:17:37.109" v="434" actId="207"/>
          <ac:spMkLst>
            <pc:docMk/>
            <pc:sldMk cId="3392635422" sldId="561"/>
            <ac:spMk id="22" creationId="{D14CC48E-D18A-A4EA-8314-586968BFB252}"/>
          </ac:spMkLst>
        </pc:spChg>
        <pc:spChg chg="mod">
          <ac:chgData name="Behague, Sabina" userId="2f9f8379-56ce-455c-81be-d1dc66b28ae7" providerId="ADAL" clId="{9CDADEF0-30F7-4AF1-B9DF-B6204620360B}" dt="2024-02-22T20:17:07.835" v="430" actId="207"/>
          <ac:spMkLst>
            <pc:docMk/>
            <pc:sldMk cId="3392635422" sldId="561"/>
            <ac:spMk id="24" creationId="{3C24EC8E-9CEC-8C63-9FDC-FD3E2CB784BA}"/>
          </ac:spMkLst>
        </pc:spChg>
        <pc:spChg chg="mod">
          <ac:chgData name="Behague, Sabina" userId="2f9f8379-56ce-455c-81be-d1dc66b28ae7" providerId="ADAL" clId="{9CDADEF0-30F7-4AF1-B9DF-B6204620360B}" dt="2024-02-22T20:17:15.231" v="431" actId="207"/>
          <ac:spMkLst>
            <pc:docMk/>
            <pc:sldMk cId="3392635422" sldId="561"/>
            <ac:spMk id="25" creationId="{0BEA5DEE-0BBA-A5A3-C29E-4E70399B8591}"/>
          </ac:spMkLst>
        </pc:spChg>
        <pc:spChg chg="mod">
          <ac:chgData name="Behague, Sabina" userId="2f9f8379-56ce-455c-81be-d1dc66b28ae7" providerId="ADAL" clId="{9CDADEF0-30F7-4AF1-B9DF-B6204620360B}" dt="2024-02-22T20:17:21.284" v="432" actId="207"/>
          <ac:spMkLst>
            <pc:docMk/>
            <pc:sldMk cId="3392635422" sldId="561"/>
            <ac:spMk id="26" creationId="{8C6582A4-C689-FC6A-D857-1E4805988C25}"/>
          </ac:spMkLst>
        </pc:spChg>
        <pc:spChg chg="mod">
          <ac:chgData name="Behague, Sabina" userId="2f9f8379-56ce-455c-81be-d1dc66b28ae7" providerId="ADAL" clId="{9CDADEF0-30F7-4AF1-B9DF-B6204620360B}" dt="2024-02-22T20:17:26.787" v="433" actId="207"/>
          <ac:spMkLst>
            <pc:docMk/>
            <pc:sldMk cId="3392635422" sldId="561"/>
            <ac:spMk id="28" creationId="{7FFDCC29-7B96-7AAD-31C6-FD32CA2945E6}"/>
          </ac:spMkLst>
        </pc:spChg>
        <pc:spChg chg="mod">
          <ac:chgData name="Behague, Sabina" userId="2f9f8379-56ce-455c-81be-d1dc66b28ae7" providerId="ADAL" clId="{9CDADEF0-30F7-4AF1-B9DF-B6204620360B}" dt="2024-02-22T20:17:43.596" v="435" actId="207"/>
          <ac:spMkLst>
            <pc:docMk/>
            <pc:sldMk cId="3392635422" sldId="561"/>
            <ac:spMk id="31" creationId="{FC8DBAA3-4502-DE32-0F4A-1A31C827A76B}"/>
          </ac:spMkLst>
        </pc:spChg>
        <pc:spChg chg="mod">
          <ac:chgData name="Behague, Sabina" userId="2f9f8379-56ce-455c-81be-d1dc66b28ae7" providerId="ADAL" clId="{9CDADEF0-30F7-4AF1-B9DF-B6204620360B}" dt="2024-02-22T20:15:26.165" v="404" actId="20577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9CDADEF0-30F7-4AF1-B9DF-B6204620360B}" dt="2024-02-22T20:15:18.695" v="401" actId="20577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9CDADEF0-30F7-4AF1-B9DF-B6204620360B}" dt="2024-02-22T20:15:35.796" v="407" actId="20577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9CDADEF0-30F7-4AF1-B9DF-B6204620360B}" dt="2024-02-22T20:15:46.898" v="410" actId="20577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9CDADEF0-30F7-4AF1-B9DF-B6204620360B}" dt="2024-02-22T20:15:55.839" v="413" actId="20577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9CDADEF0-30F7-4AF1-B9DF-B6204620360B}" dt="2024-02-22T20:16:19.689" v="418" actId="20577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9CDADEF0-30F7-4AF1-B9DF-B6204620360B}" dt="2024-02-22T20:16:10.442" v="415" actId="20577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9CDADEF0-30F7-4AF1-B9DF-B6204620360B}" dt="2024-02-22T20:16:28.138" v="420" actId="20577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9CDADEF0-30F7-4AF1-B9DF-B6204620360B}" dt="2024-02-22T20:16:34.492" v="422" actId="20577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9CDADEF0-30F7-4AF1-B9DF-B6204620360B}" dt="2024-02-22T20:16:42.056" v="425" actId="20577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9CDADEF0-30F7-4AF1-B9DF-B6204620360B}" dt="2024-02-22T20:16:51.460" v="428" actId="20577"/>
          <ac:spMkLst>
            <pc:docMk/>
            <pc:sldMk cId="3392635422" sldId="561"/>
            <ac:spMk id="43" creationId="{F8EFA441-086F-0B4A-1536-205D39DCAD0E}"/>
          </ac:spMkLst>
        </pc:spChg>
        <pc:picChg chg="del">
          <ac:chgData name="Behague, Sabina" userId="2f9f8379-56ce-455c-81be-d1dc66b28ae7" providerId="ADAL" clId="{9CDADEF0-30F7-4AF1-B9DF-B6204620360B}" dt="2024-02-22T20:13:24.997" v="350" actId="478"/>
          <ac:picMkLst>
            <pc:docMk/>
            <pc:sldMk cId="3392635422" sldId="561"/>
            <ac:picMk id="3" creationId="{BF14C13D-CB77-73C1-E431-45BAC1FD8C8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9CDADEF0-30F7-4AF1-B9DF-B6204620360B}" dt="2024-02-22T20:13:22.588" v="349"/>
              <pc2:cmMkLst xmlns:pc2="http://schemas.microsoft.com/office/powerpoint/2019/9/main/command">
                <pc:docMk/>
                <pc:sldMk cId="3392635422" sldId="561"/>
                <pc2:cmMk id="{A3ED62DF-0EE4-47E4-B352-A336718377EE}"/>
              </pc2:cmMkLst>
            </pc226:cmChg>
          </p:ext>
        </pc:extLst>
      </pc:sldChg>
      <pc:sldChg chg="modSp add mod modNotesTx">
        <pc:chgData name="Behague, Sabina" userId="2f9f8379-56ce-455c-81be-d1dc66b28ae7" providerId="ADAL" clId="{9CDADEF0-30F7-4AF1-B9DF-B6204620360B}" dt="2024-03-10T13:02:32.690" v="1645" actId="20577"/>
        <pc:sldMkLst>
          <pc:docMk/>
          <pc:sldMk cId="4186341989" sldId="562"/>
        </pc:sldMkLst>
        <pc:spChg chg="mod">
          <ac:chgData name="Behague, Sabina" userId="2f9f8379-56ce-455c-81be-d1dc66b28ae7" providerId="ADAL" clId="{9CDADEF0-30F7-4AF1-B9DF-B6204620360B}" dt="2024-03-10T13:02:32.690" v="1645" actId="20577"/>
          <ac:spMkLst>
            <pc:docMk/>
            <pc:sldMk cId="4186341989" sldId="562"/>
            <ac:spMk id="2" creationId="{BD4E2BB1-CDFA-1388-7C61-EBA16DBA8253}"/>
          </ac:spMkLst>
        </pc:spChg>
        <pc:spChg chg="mod">
          <ac:chgData name="Behague, Sabina" userId="2f9f8379-56ce-455c-81be-d1dc66b28ae7" providerId="ADAL" clId="{9CDADEF0-30F7-4AF1-B9DF-B6204620360B}" dt="2024-02-22T20:18:33.458" v="455" actId="20577"/>
          <ac:spMkLst>
            <pc:docMk/>
            <pc:sldMk cId="4186341989" sldId="562"/>
            <ac:spMk id="5" creationId="{F6062DC0-A467-1F01-A2D1-DC8431B6DF26}"/>
          </ac:spMkLst>
        </pc:spChg>
        <pc:spChg chg="mod">
          <ac:chgData name="Behague, Sabina" userId="2f9f8379-56ce-455c-81be-d1dc66b28ae7" providerId="ADAL" clId="{9CDADEF0-30F7-4AF1-B9DF-B6204620360B}" dt="2024-02-22T20:18:51.306" v="459" actId="20577"/>
          <ac:spMkLst>
            <pc:docMk/>
            <pc:sldMk cId="4186341989" sldId="562"/>
            <ac:spMk id="6" creationId="{2C423B40-1CB0-0096-4139-38977FE72960}"/>
          </ac:spMkLst>
        </pc:spChg>
        <pc:spChg chg="mod">
          <ac:chgData name="Behague, Sabina" userId="2f9f8379-56ce-455c-81be-d1dc66b28ae7" providerId="ADAL" clId="{9CDADEF0-30F7-4AF1-B9DF-B6204620360B}" dt="2024-02-22T20:20:25.384" v="477" actId="207"/>
          <ac:spMkLst>
            <pc:docMk/>
            <pc:sldMk cId="4186341989" sldId="562"/>
            <ac:spMk id="21" creationId="{77AD4982-0FD2-0D5D-CBFE-4391C82EB7D8}"/>
          </ac:spMkLst>
        </pc:spChg>
        <pc:spChg chg="mod">
          <ac:chgData name="Behague, Sabina" userId="2f9f8379-56ce-455c-81be-d1dc66b28ae7" providerId="ADAL" clId="{9CDADEF0-30F7-4AF1-B9DF-B6204620360B}" dt="2024-02-22T20:20:12.487" v="474" actId="207"/>
          <ac:spMkLst>
            <pc:docMk/>
            <pc:sldMk cId="4186341989" sldId="562"/>
            <ac:spMk id="22" creationId="{99188C43-0C02-CC17-0BC4-C3E3B38D2877}"/>
          </ac:spMkLst>
        </pc:spChg>
        <pc:spChg chg="mod">
          <ac:chgData name="Behague, Sabina" userId="2f9f8379-56ce-455c-81be-d1dc66b28ae7" providerId="ADAL" clId="{9CDADEF0-30F7-4AF1-B9DF-B6204620360B}" dt="2024-02-22T20:20:16.310" v="475" actId="207"/>
          <ac:spMkLst>
            <pc:docMk/>
            <pc:sldMk cId="4186341989" sldId="562"/>
            <ac:spMk id="23" creationId="{900019E9-7969-B964-9B99-834C2E3DF98E}"/>
          </ac:spMkLst>
        </pc:spChg>
        <pc:spChg chg="mod">
          <ac:chgData name="Behague, Sabina" userId="2f9f8379-56ce-455c-81be-d1dc66b28ae7" providerId="ADAL" clId="{9CDADEF0-30F7-4AF1-B9DF-B6204620360B}" dt="2024-02-22T20:20:20.739" v="476" actId="207"/>
          <ac:spMkLst>
            <pc:docMk/>
            <pc:sldMk cId="4186341989" sldId="562"/>
            <ac:spMk id="24" creationId="{A71B5672-057F-EF79-D1EC-459EB742A6A7}"/>
          </ac:spMkLst>
        </pc:spChg>
        <pc:spChg chg="mod">
          <ac:chgData name="Behague, Sabina" userId="2f9f8379-56ce-455c-81be-d1dc66b28ae7" providerId="ADAL" clId="{9CDADEF0-30F7-4AF1-B9DF-B6204620360B}" dt="2024-02-22T20:20:42.147" v="479" actId="207"/>
          <ac:spMkLst>
            <pc:docMk/>
            <pc:sldMk cId="4186341989" sldId="562"/>
            <ac:spMk id="26" creationId="{06245E52-7676-EEA1-D8D0-813048037D0B}"/>
          </ac:spMkLst>
        </pc:spChg>
        <pc:spChg chg="mod">
          <ac:chgData name="Behague, Sabina" userId="2f9f8379-56ce-455c-81be-d1dc66b28ae7" providerId="ADAL" clId="{9CDADEF0-30F7-4AF1-B9DF-B6204620360B}" dt="2024-02-22T20:20:34.470" v="478" actId="207"/>
          <ac:spMkLst>
            <pc:docMk/>
            <pc:sldMk cId="4186341989" sldId="562"/>
            <ac:spMk id="27" creationId="{ABD8786A-CDEB-2E45-7635-C61E19512999}"/>
          </ac:spMkLst>
        </pc:spChg>
        <pc:spChg chg="mod">
          <ac:chgData name="Behague, Sabina" userId="2f9f8379-56ce-455c-81be-d1dc66b28ae7" providerId="ADAL" clId="{9CDADEF0-30F7-4AF1-B9DF-B6204620360B}" dt="2024-02-22T20:20:48.282" v="480" actId="207"/>
          <ac:spMkLst>
            <pc:docMk/>
            <pc:sldMk cId="4186341989" sldId="562"/>
            <ac:spMk id="29" creationId="{0377E0BA-E25F-4E3D-69A3-03E121DA7D23}"/>
          </ac:spMkLst>
        </pc:spChg>
        <pc:spChg chg="mod">
          <ac:chgData name="Behague, Sabina" userId="2f9f8379-56ce-455c-81be-d1dc66b28ae7" providerId="ADAL" clId="{9CDADEF0-30F7-4AF1-B9DF-B6204620360B}" dt="2024-02-22T20:20:53.689" v="481" actId="207"/>
          <ac:spMkLst>
            <pc:docMk/>
            <pc:sldMk cId="4186341989" sldId="562"/>
            <ac:spMk id="30" creationId="{64FF411D-B33A-7AF1-1BCE-B2B43F316010}"/>
          </ac:spMkLst>
        </pc:spChg>
        <pc:spChg chg="mod">
          <ac:chgData name="Behague, Sabina" userId="2f9f8379-56ce-455c-81be-d1dc66b28ae7" providerId="ADAL" clId="{9CDADEF0-30F7-4AF1-B9DF-B6204620360B}" dt="2024-02-22T20:20:58.813" v="482" actId="207"/>
          <ac:spMkLst>
            <pc:docMk/>
            <pc:sldMk cId="4186341989" sldId="562"/>
            <ac:spMk id="31" creationId="{A5E6DF29-12ED-E2BC-5798-5F6292379045}"/>
          </ac:spMkLst>
        </pc:spChg>
        <pc:spChg chg="mod">
          <ac:chgData name="Behague, Sabina" userId="2f9f8379-56ce-455c-81be-d1dc66b28ae7" providerId="ADAL" clId="{9CDADEF0-30F7-4AF1-B9DF-B6204620360B}" dt="2024-02-22T20:19:02.859" v="461" actId="20577"/>
          <ac:spMkLst>
            <pc:docMk/>
            <pc:sldMk cId="4186341989" sldId="562"/>
            <ac:spMk id="33" creationId="{0DAF96BA-B3BC-2160-2F69-606255B3B42C}"/>
          </ac:spMkLst>
        </pc:spChg>
        <pc:spChg chg="mod">
          <ac:chgData name="Behague, Sabina" userId="2f9f8379-56ce-455c-81be-d1dc66b28ae7" providerId="ADAL" clId="{9CDADEF0-30F7-4AF1-B9DF-B6204620360B}" dt="2024-02-22T20:18:57.399" v="460" actId="20577"/>
          <ac:spMkLst>
            <pc:docMk/>
            <pc:sldMk cId="4186341989" sldId="562"/>
            <ac:spMk id="34" creationId="{6D425361-4C50-2E94-8911-64867FFAC5D2}"/>
          </ac:spMkLst>
        </pc:spChg>
        <pc:spChg chg="mod">
          <ac:chgData name="Behague, Sabina" userId="2f9f8379-56ce-455c-81be-d1dc66b28ae7" providerId="ADAL" clId="{9CDADEF0-30F7-4AF1-B9DF-B6204620360B}" dt="2024-02-22T20:19:08.238" v="462" actId="20577"/>
          <ac:spMkLst>
            <pc:docMk/>
            <pc:sldMk cId="4186341989" sldId="562"/>
            <ac:spMk id="35" creationId="{ED7D2961-1D47-0571-987A-C40DF891DF9A}"/>
          </ac:spMkLst>
        </pc:spChg>
        <pc:spChg chg="mod">
          <ac:chgData name="Behague, Sabina" userId="2f9f8379-56ce-455c-81be-d1dc66b28ae7" providerId="ADAL" clId="{9CDADEF0-30F7-4AF1-B9DF-B6204620360B}" dt="2024-02-22T20:19:14.575" v="463" actId="20577"/>
          <ac:spMkLst>
            <pc:docMk/>
            <pc:sldMk cId="4186341989" sldId="562"/>
            <ac:spMk id="36" creationId="{172ACC82-F5C3-6996-164E-DE3A678B6C3A}"/>
          </ac:spMkLst>
        </pc:spChg>
        <pc:spChg chg="mod">
          <ac:chgData name="Behague, Sabina" userId="2f9f8379-56ce-455c-81be-d1dc66b28ae7" providerId="ADAL" clId="{9CDADEF0-30F7-4AF1-B9DF-B6204620360B}" dt="2024-02-22T20:19:30.692" v="464" actId="20577"/>
          <ac:spMkLst>
            <pc:docMk/>
            <pc:sldMk cId="4186341989" sldId="562"/>
            <ac:spMk id="37" creationId="{A51BA9D1-8D1D-5CEE-AFD0-BCE63529268D}"/>
          </ac:spMkLst>
        </pc:spChg>
        <pc:spChg chg="mod">
          <ac:chgData name="Behague, Sabina" userId="2f9f8379-56ce-455c-81be-d1dc66b28ae7" providerId="ADAL" clId="{9CDADEF0-30F7-4AF1-B9DF-B6204620360B}" dt="2024-02-22T20:19:43.272" v="468" actId="20577"/>
          <ac:spMkLst>
            <pc:docMk/>
            <pc:sldMk cId="4186341989" sldId="562"/>
            <ac:spMk id="38" creationId="{F3BEA4F6-8122-A8DD-051C-E566778F5DB9}"/>
          </ac:spMkLst>
        </pc:spChg>
        <pc:spChg chg="mod">
          <ac:chgData name="Behague, Sabina" userId="2f9f8379-56ce-455c-81be-d1dc66b28ae7" providerId="ADAL" clId="{9CDADEF0-30F7-4AF1-B9DF-B6204620360B}" dt="2024-02-22T20:19:36.413" v="466" actId="20577"/>
          <ac:spMkLst>
            <pc:docMk/>
            <pc:sldMk cId="4186341989" sldId="562"/>
            <ac:spMk id="39" creationId="{2DF49B92-409A-B8AF-7AFE-0E802413E76F}"/>
          </ac:spMkLst>
        </pc:spChg>
        <pc:spChg chg="mod">
          <ac:chgData name="Behague, Sabina" userId="2f9f8379-56ce-455c-81be-d1dc66b28ae7" providerId="ADAL" clId="{9CDADEF0-30F7-4AF1-B9DF-B6204620360B}" dt="2024-02-22T20:19:48.767" v="469" actId="20577"/>
          <ac:spMkLst>
            <pc:docMk/>
            <pc:sldMk cId="4186341989" sldId="562"/>
            <ac:spMk id="40" creationId="{89950B7A-F2BF-607E-7CE7-35EBA49484F0}"/>
          </ac:spMkLst>
        </pc:spChg>
        <pc:spChg chg="mod">
          <ac:chgData name="Behague, Sabina" userId="2f9f8379-56ce-455c-81be-d1dc66b28ae7" providerId="ADAL" clId="{9CDADEF0-30F7-4AF1-B9DF-B6204620360B}" dt="2024-02-22T20:19:54.844" v="471" actId="20577"/>
          <ac:spMkLst>
            <pc:docMk/>
            <pc:sldMk cId="4186341989" sldId="562"/>
            <ac:spMk id="41" creationId="{F925871F-60DB-B077-2614-D60AB0BC9821}"/>
          </ac:spMkLst>
        </pc:spChg>
        <pc:spChg chg="mod">
          <ac:chgData name="Behague, Sabina" userId="2f9f8379-56ce-455c-81be-d1dc66b28ae7" providerId="ADAL" clId="{9CDADEF0-30F7-4AF1-B9DF-B6204620360B}" dt="2024-02-22T20:20:04.495" v="473" actId="20577"/>
          <ac:spMkLst>
            <pc:docMk/>
            <pc:sldMk cId="4186341989" sldId="562"/>
            <ac:spMk id="43" creationId="{A1341893-ECAE-C0D6-089D-2F6A6B76B28B}"/>
          </ac:spMkLst>
        </pc:spChg>
      </pc:sldChg>
      <pc:sldChg chg="modSp add mod modNotesTx">
        <pc:chgData name="Behague, Sabina" userId="2f9f8379-56ce-455c-81be-d1dc66b28ae7" providerId="ADAL" clId="{9CDADEF0-30F7-4AF1-B9DF-B6204620360B}" dt="2024-02-22T20:39:01.659" v="547"/>
        <pc:sldMkLst>
          <pc:docMk/>
          <pc:sldMk cId="3627653715" sldId="563"/>
        </pc:sldMkLst>
        <pc:spChg chg="mod">
          <ac:chgData name="Behague, Sabina" userId="2f9f8379-56ce-455c-81be-d1dc66b28ae7" providerId="ADAL" clId="{9CDADEF0-30F7-4AF1-B9DF-B6204620360B}" dt="2024-02-22T20:37:39.997" v="525" actId="20577"/>
          <ac:spMkLst>
            <pc:docMk/>
            <pc:sldMk cId="3627653715" sldId="563"/>
            <ac:spMk id="2" creationId="{99B13C41-0FE9-4F16-7D2E-05A2473CE923}"/>
          </ac:spMkLst>
        </pc:spChg>
        <pc:spChg chg="mod">
          <ac:chgData name="Behague, Sabina" userId="2f9f8379-56ce-455c-81be-d1dc66b28ae7" providerId="ADAL" clId="{9CDADEF0-30F7-4AF1-B9DF-B6204620360B}" dt="2024-02-22T20:38:12.394" v="536"/>
          <ac:spMkLst>
            <pc:docMk/>
            <pc:sldMk cId="3627653715" sldId="563"/>
            <ac:spMk id="4" creationId="{A295340D-7297-CEFD-179A-6B084A4EF2CA}"/>
          </ac:spMkLst>
        </pc:spChg>
        <pc:spChg chg="mod">
          <ac:chgData name="Behague, Sabina" userId="2f9f8379-56ce-455c-81be-d1dc66b28ae7" providerId="ADAL" clId="{9CDADEF0-30F7-4AF1-B9DF-B6204620360B}" dt="2024-02-22T20:37:50.224" v="534" actId="20577"/>
          <ac:spMkLst>
            <pc:docMk/>
            <pc:sldMk cId="3627653715" sldId="563"/>
            <ac:spMk id="6" creationId="{C5818D38-1C8A-671B-F311-D3E32846CA77}"/>
          </ac:spMkLst>
        </pc:spChg>
      </pc:sldChg>
      <pc:sldChg chg="modSp add mod">
        <pc:chgData name="Behague, Sabina" userId="2f9f8379-56ce-455c-81be-d1dc66b28ae7" providerId="ADAL" clId="{9CDADEF0-30F7-4AF1-B9DF-B6204620360B}" dt="2024-03-10T13:04:22.946" v="1649" actId="20577"/>
        <pc:sldMkLst>
          <pc:docMk/>
          <pc:sldMk cId="3865568835" sldId="564"/>
        </pc:sldMkLst>
        <pc:spChg chg="mod">
          <ac:chgData name="Behague, Sabina" userId="2f9f8379-56ce-455c-81be-d1dc66b28ae7" providerId="ADAL" clId="{9CDADEF0-30F7-4AF1-B9DF-B6204620360B}" dt="2024-03-10T13:04:22.946" v="1649" actId="20577"/>
          <ac:spMkLst>
            <pc:docMk/>
            <pc:sldMk cId="3865568835" sldId="564"/>
            <ac:spMk id="2" creationId="{55E119DD-5FB3-251D-3CD0-1A7046457BBE}"/>
          </ac:spMkLst>
        </pc:spChg>
        <pc:spChg chg="mod">
          <ac:chgData name="Behague, Sabina" userId="2f9f8379-56ce-455c-81be-d1dc66b28ae7" providerId="ADAL" clId="{9CDADEF0-30F7-4AF1-B9DF-B6204620360B}" dt="2024-02-22T20:39:43.227" v="572" actId="20577"/>
          <ac:spMkLst>
            <pc:docMk/>
            <pc:sldMk cId="3865568835" sldId="564"/>
            <ac:spMk id="5" creationId="{E2434EA9-68D5-53B9-2BBC-CC8B7BD56CD8}"/>
          </ac:spMkLst>
        </pc:spChg>
        <pc:spChg chg="mod">
          <ac:chgData name="Behague, Sabina" userId="2f9f8379-56ce-455c-81be-d1dc66b28ae7" providerId="ADAL" clId="{9CDADEF0-30F7-4AF1-B9DF-B6204620360B}" dt="2024-02-22T20:40:06.081" v="576" actId="20577"/>
          <ac:spMkLst>
            <pc:docMk/>
            <pc:sldMk cId="3865568835" sldId="564"/>
            <ac:spMk id="6" creationId="{FC29B215-C0F5-DC12-5E3C-F579FF25563A}"/>
          </ac:spMkLst>
        </pc:spChg>
        <pc:spChg chg="mod">
          <ac:chgData name="Behague, Sabina" userId="2f9f8379-56ce-455c-81be-d1dc66b28ae7" providerId="ADAL" clId="{9CDADEF0-30F7-4AF1-B9DF-B6204620360B}" dt="2024-02-22T20:39:59.183" v="574" actId="20577"/>
          <ac:spMkLst>
            <pc:docMk/>
            <pc:sldMk cId="3865568835" sldId="564"/>
            <ac:spMk id="8" creationId="{35EF4D82-0681-29E2-C842-C2D84276C41D}"/>
          </ac:spMkLst>
        </pc:spChg>
        <pc:spChg chg="mod">
          <ac:chgData name="Behague, Sabina" userId="2f9f8379-56ce-455c-81be-d1dc66b28ae7" providerId="ADAL" clId="{9CDADEF0-30F7-4AF1-B9DF-B6204620360B}" dt="2024-02-22T20:41:41.118" v="595" actId="207"/>
          <ac:spMkLst>
            <pc:docMk/>
            <pc:sldMk cId="3865568835" sldId="564"/>
            <ac:spMk id="24" creationId="{7C9F2DBA-80DC-0258-778D-40652C785460}"/>
          </ac:spMkLst>
        </pc:spChg>
        <pc:spChg chg="mod">
          <ac:chgData name="Behague, Sabina" userId="2f9f8379-56ce-455c-81be-d1dc66b28ae7" providerId="ADAL" clId="{9CDADEF0-30F7-4AF1-B9DF-B6204620360B}" dt="2024-02-22T20:41:34.700" v="594" actId="207"/>
          <ac:spMkLst>
            <pc:docMk/>
            <pc:sldMk cId="3865568835" sldId="564"/>
            <ac:spMk id="25" creationId="{520F187A-BD0E-22E3-3FA3-083E72E42759}"/>
          </ac:spMkLst>
        </pc:spChg>
        <pc:spChg chg="mod">
          <ac:chgData name="Behague, Sabina" userId="2f9f8379-56ce-455c-81be-d1dc66b28ae7" providerId="ADAL" clId="{9CDADEF0-30F7-4AF1-B9DF-B6204620360B}" dt="2024-02-22T20:41:24.910" v="593" actId="207"/>
          <ac:spMkLst>
            <pc:docMk/>
            <pc:sldMk cId="3865568835" sldId="564"/>
            <ac:spMk id="31" creationId="{FB1B53D7-4F36-810E-8891-191C6C1F2F3C}"/>
          </ac:spMkLst>
        </pc:spChg>
        <pc:spChg chg="mod">
          <ac:chgData name="Behague, Sabina" userId="2f9f8379-56ce-455c-81be-d1dc66b28ae7" providerId="ADAL" clId="{9CDADEF0-30F7-4AF1-B9DF-B6204620360B}" dt="2024-02-22T20:40:21.067" v="579" actId="20577"/>
          <ac:spMkLst>
            <pc:docMk/>
            <pc:sldMk cId="3865568835" sldId="564"/>
            <ac:spMk id="33" creationId="{29FB7CD3-0A95-7C52-5001-955C4235DA38}"/>
          </ac:spMkLst>
        </pc:spChg>
        <pc:spChg chg="mod">
          <ac:chgData name="Behague, Sabina" userId="2f9f8379-56ce-455c-81be-d1dc66b28ae7" providerId="ADAL" clId="{9CDADEF0-30F7-4AF1-B9DF-B6204620360B}" dt="2024-02-22T20:40:15.017" v="577" actId="20577"/>
          <ac:spMkLst>
            <pc:docMk/>
            <pc:sldMk cId="3865568835" sldId="564"/>
            <ac:spMk id="34" creationId="{8A6013C7-534C-3B79-B9F1-FDA10E72FB76}"/>
          </ac:spMkLst>
        </pc:spChg>
        <pc:spChg chg="mod">
          <ac:chgData name="Behague, Sabina" userId="2f9f8379-56ce-455c-81be-d1dc66b28ae7" providerId="ADAL" clId="{9CDADEF0-30F7-4AF1-B9DF-B6204620360B}" dt="2024-02-22T20:40:28.069" v="581" actId="20577"/>
          <ac:spMkLst>
            <pc:docMk/>
            <pc:sldMk cId="3865568835" sldId="564"/>
            <ac:spMk id="35" creationId="{65856B45-5299-31B5-10A6-F18D3D690F43}"/>
          </ac:spMkLst>
        </pc:spChg>
        <pc:spChg chg="mod">
          <ac:chgData name="Behague, Sabina" userId="2f9f8379-56ce-455c-81be-d1dc66b28ae7" providerId="ADAL" clId="{9CDADEF0-30F7-4AF1-B9DF-B6204620360B}" dt="2024-02-22T20:40:36.183" v="583" actId="20577"/>
          <ac:spMkLst>
            <pc:docMk/>
            <pc:sldMk cId="3865568835" sldId="564"/>
            <ac:spMk id="36" creationId="{B5C0C600-234D-3FC5-3BAF-1D07BB1B1F81}"/>
          </ac:spMkLst>
        </pc:spChg>
        <pc:spChg chg="mod">
          <ac:chgData name="Behague, Sabina" userId="2f9f8379-56ce-455c-81be-d1dc66b28ae7" providerId="ADAL" clId="{9CDADEF0-30F7-4AF1-B9DF-B6204620360B}" dt="2024-02-22T20:40:42.066" v="585" actId="20577"/>
          <ac:spMkLst>
            <pc:docMk/>
            <pc:sldMk cId="3865568835" sldId="564"/>
            <ac:spMk id="37" creationId="{400EE23F-7EA0-BDFF-85BA-DC7F9B3C5D49}"/>
          </ac:spMkLst>
        </pc:spChg>
        <pc:spChg chg="mod">
          <ac:chgData name="Behague, Sabina" userId="2f9f8379-56ce-455c-81be-d1dc66b28ae7" providerId="ADAL" clId="{9CDADEF0-30F7-4AF1-B9DF-B6204620360B}" dt="2024-02-22T20:40:55.612" v="588" actId="20577"/>
          <ac:spMkLst>
            <pc:docMk/>
            <pc:sldMk cId="3865568835" sldId="564"/>
            <ac:spMk id="38" creationId="{50EDEA46-5D7D-6C0B-C993-96C48C827D17}"/>
          </ac:spMkLst>
        </pc:spChg>
        <pc:spChg chg="mod">
          <ac:chgData name="Behague, Sabina" userId="2f9f8379-56ce-455c-81be-d1dc66b28ae7" providerId="ADAL" clId="{9CDADEF0-30F7-4AF1-B9DF-B6204620360B}" dt="2024-02-22T20:40:48.444" v="586" actId="20577"/>
          <ac:spMkLst>
            <pc:docMk/>
            <pc:sldMk cId="3865568835" sldId="564"/>
            <ac:spMk id="39" creationId="{48EC4BA3-C195-E873-102A-E94F0FEECB33}"/>
          </ac:spMkLst>
        </pc:spChg>
        <pc:spChg chg="mod">
          <ac:chgData name="Behague, Sabina" userId="2f9f8379-56ce-455c-81be-d1dc66b28ae7" providerId="ADAL" clId="{9CDADEF0-30F7-4AF1-B9DF-B6204620360B}" dt="2024-02-22T20:41:00.085" v="589" actId="20577"/>
          <ac:spMkLst>
            <pc:docMk/>
            <pc:sldMk cId="3865568835" sldId="564"/>
            <ac:spMk id="40" creationId="{8B0A3250-41DF-EB3E-8E18-F2A9F20FB887}"/>
          </ac:spMkLst>
        </pc:spChg>
        <pc:spChg chg="mod">
          <ac:chgData name="Behague, Sabina" userId="2f9f8379-56ce-455c-81be-d1dc66b28ae7" providerId="ADAL" clId="{9CDADEF0-30F7-4AF1-B9DF-B6204620360B}" dt="2024-02-22T20:41:05.950" v="590" actId="20577"/>
          <ac:spMkLst>
            <pc:docMk/>
            <pc:sldMk cId="3865568835" sldId="564"/>
            <ac:spMk id="41" creationId="{FC1B542A-55F9-78BC-1AD6-1BAC68C66E71}"/>
          </ac:spMkLst>
        </pc:spChg>
        <pc:spChg chg="mod">
          <ac:chgData name="Behague, Sabina" userId="2f9f8379-56ce-455c-81be-d1dc66b28ae7" providerId="ADAL" clId="{9CDADEF0-30F7-4AF1-B9DF-B6204620360B}" dt="2024-02-22T20:41:12.437" v="591" actId="20577"/>
          <ac:spMkLst>
            <pc:docMk/>
            <pc:sldMk cId="3865568835" sldId="564"/>
            <ac:spMk id="42" creationId="{D4387AFD-FB8D-C499-3517-A3D6502048C1}"/>
          </ac:spMkLst>
        </pc:spChg>
        <pc:spChg chg="mod">
          <ac:chgData name="Behague, Sabina" userId="2f9f8379-56ce-455c-81be-d1dc66b28ae7" providerId="ADAL" clId="{9CDADEF0-30F7-4AF1-B9DF-B6204620360B}" dt="2024-02-22T20:41:19.864" v="592" actId="20577"/>
          <ac:spMkLst>
            <pc:docMk/>
            <pc:sldMk cId="3865568835" sldId="564"/>
            <ac:spMk id="43" creationId="{DEEB2926-E68A-C182-E364-3222F6877EE5}"/>
          </ac:spMkLst>
        </pc:spChg>
      </pc:sldChg>
      <pc:sldChg chg="del">
        <pc:chgData name="Behague, Sabina" userId="2f9f8379-56ce-455c-81be-d1dc66b28ae7" providerId="ADAL" clId="{9CDADEF0-30F7-4AF1-B9DF-B6204620360B}" dt="2024-02-22T19:43:28.899" v="35" actId="47"/>
        <pc:sldMkLst>
          <pc:docMk/>
          <pc:sldMk cId="740896117" sldId="565"/>
        </pc:sldMkLst>
      </pc:sldChg>
      <pc:sldChg chg="modSp add mod modNotesTx">
        <pc:chgData name="Behague, Sabina" userId="2f9f8379-56ce-455c-81be-d1dc66b28ae7" providerId="ADAL" clId="{9CDADEF0-30F7-4AF1-B9DF-B6204620360B}" dt="2024-03-10T13:04:29.616" v="1652" actId="20577"/>
        <pc:sldMkLst>
          <pc:docMk/>
          <pc:sldMk cId="4220891252" sldId="565"/>
        </pc:sldMkLst>
        <pc:spChg chg="mod">
          <ac:chgData name="Behague, Sabina" userId="2f9f8379-56ce-455c-81be-d1dc66b28ae7" providerId="ADAL" clId="{9CDADEF0-30F7-4AF1-B9DF-B6204620360B}" dt="2024-03-10T13:04:29.616" v="1652" actId="20577"/>
          <ac:spMkLst>
            <pc:docMk/>
            <pc:sldMk cId="4220891252" sldId="565"/>
            <ac:spMk id="2" creationId="{44C8557B-351D-0A73-09EC-D91767480881}"/>
          </ac:spMkLst>
        </pc:spChg>
        <pc:spChg chg="mod">
          <ac:chgData name="Behague, Sabina" userId="2f9f8379-56ce-455c-81be-d1dc66b28ae7" providerId="ADAL" clId="{9CDADEF0-30F7-4AF1-B9DF-B6204620360B}" dt="2024-02-22T20:42:10.526" v="608" actId="20577"/>
          <ac:spMkLst>
            <pc:docMk/>
            <pc:sldMk cId="4220891252" sldId="565"/>
            <ac:spMk id="5" creationId="{8D2D8973-486F-97B9-288A-05A7FF197397}"/>
          </ac:spMkLst>
        </pc:spChg>
        <pc:spChg chg="mod">
          <ac:chgData name="Behague, Sabina" userId="2f9f8379-56ce-455c-81be-d1dc66b28ae7" providerId="ADAL" clId="{9CDADEF0-30F7-4AF1-B9DF-B6204620360B}" dt="2024-02-22T20:42:20.412" v="609" actId="20577"/>
          <ac:spMkLst>
            <pc:docMk/>
            <pc:sldMk cId="4220891252" sldId="565"/>
            <ac:spMk id="6" creationId="{8A3E2097-4BC3-536C-DA70-D20ACEBD9FF9}"/>
          </ac:spMkLst>
        </pc:spChg>
        <pc:spChg chg="mod">
          <ac:chgData name="Behague, Sabina" userId="2f9f8379-56ce-455c-81be-d1dc66b28ae7" providerId="ADAL" clId="{9CDADEF0-30F7-4AF1-B9DF-B6204620360B}" dt="2024-02-22T20:44:33.027" v="631" actId="207"/>
          <ac:spMkLst>
            <pc:docMk/>
            <pc:sldMk cId="4220891252" sldId="565"/>
            <ac:spMk id="21" creationId="{ABB0E081-3DB4-459F-38D9-57E0B02BA0DF}"/>
          </ac:spMkLst>
        </pc:spChg>
        <pc:spChg chg="mod">
          <ac:chgData name="Behague, Sabina" userId="2f9f8379-56ce-455c-81be-d1dc66b28ae7" providerId="ADAL" clId="{9CDADEF0-30F7-4AF1-B9DF-B6204620360B}" dt="2024-02-22T20:44:40.444" v="632" actId="207"/>
          <ac:spMkLst>
            <pc:docMk/>
            <pc:sldMk cId="4220891252" sldId="565"/>
            <ac:spMk id="22" creationId="{BBFB9EF0-9522-3F88-3D59-8570BACC8F13}"/>
          </ac:spMkLst>
        </pc:spChg>
        <pc:spChg chg="mod">
          <ac:chgData name="Behague, Sabina" userId="2f9f8379-56ce-455c-81be-d1dc66b28ae7" providerId="ADAL" clId="{9CDADEF0-30F7-4AF1-B9DF-B6204620360B}" dt="2024-02-22T20:44:28.399" v="630" actId="207"/>
          <ac:spMkLst>
            <pc:docMk/>
            <pc:sldMk cId="4220891252" sldId="565"/>
            <ac:spMk id="23" creationId="{24310776-49FB-F40B-96D6-540AA811D01C}"/>
          </ac:spMkLst>
        </pc:spChg>
        <pc:spChg chg="mod">
          <ac:chgData name="Behague, Sabina" userId="2f9f8379-56ce-455c-81be-d1dc66b28ae7" providerId="ADAL" clId="{9CDADEF0-30F7-4AF1-B9DF-B6204620360B}" dt="2024-02-22T20:44:17.703" v="628" actId="207"/>
          <ac:spMkLst>
            <pc:docMk/>
            <pc:sldMk cId="4220891252" sldId="565"/>
            <ac:spMk id="24" creationId="{B4178522-1E99-3EA2-D136-588B63CD4F79}"/>
          </ac:spMkLst>
        </pc:spChg>
        <pc:spChg chg="mod">
          <ac:chgData name="Behague, Sabina" userId="2f9f8379-56ce-455c-81be-d1dc66b28ae7" providerId="ADAL" clId="{9CDADEF0-30F7-4AF1-B9DF-B6204620360B}" dt="2024-02-22T20:44:22.558" v="629" actId="207"/>
          <ac:spMkLst>
            <pc:docMk/>
            <pc:sldMk cId="4220891252" sldId="565"/>
            <ac:spMk id="25" creationId="{FDCD8A73-4802-1FCF-A2CA-73F0C3885D0E}"/>
          </ac:spMkLst>
        </pc:spChg>
        <pc:spChg chg="mod">
          <ac:chgData name="Behague, Sabina" userId="2f9f8379-56ce-455c-81be-d1dc66b28ae7" providerId="ADAL" clId="{9CDADEF0-30F7-4AF1-B9DF-B6204620360B}" dt="2024-02-22T20:44:11.725" v="627" actId="207"/>
          <ac:spMkLst>
            <pc:docMk/>
            <pc:sldMk cId="4220891252" sldId="565"/>
            <ac:spMk id="27" creationId="{180D7D5D-D0AF-7333-34E3-B9B78CFF693E}"/>
          </ac:spMkLst>
        </pc:spChg>
        <pc:spChg chg="mod">
          <ac:chgData name="Behague, Sabina" userId="2f9f8379-56ce-455c-81be-d1dc66b28ae7" providerId="ADAL" clId="{9CDADEF0-30F7-4AF1-B9DF-B6204620360B}" dt="2024-02-22T20:44:03.255" v="626" actId="207"/>
          <ac:spMkLst>
            <pc:docMk/>
            <pc:sldMk cId="4220891252" sldId="565"/>
            <ac:spMk id="29" creationId="{69C2AA5B-DA24-E68C-3E15-59F61D5FD467}"/>
          </ac:spMkLst>
        </pc:spChg>
        <pc:spChg chg="mod">
          <ac:chgData name="Behague, Sabina" userId="2f9f8379-56ce-455c-81be-d1dc66b28ae7" providerId="ADAL" clId="{9CDADEF0-30F7-4AF1-B9DF-B6204620360B}" dt="2024-02-22T20:43:57.405" v="625" actId="207"/>
          <ac:spMkLst>
            <pc:docMk/>
            <pc:sldMk cId="4220891252" sldId="565"/>
            <ac:spMk id="30" creationId="{EE67B796-03DC-B343-9E85-37A930F3C0F5}"/>
          </ac:spMkLst>
        </pc:spChg>
        <pc:spChg chg="mod">
          <ac:chgData name="Behague, Sabina" userId="2f9f8379-56ce-455c-81be-d1dc66b28ae7" providerId="ADAL" clId="{9CDADEF0-30F7-4AF1-B9DF-B6204620360B}" dt="2024-02-22T20:43:52.378" v="624" actId="207"/>
          <ac:spMkLst>
            <pc:docMk/>
            <pc:sldMk cId="4220891252" sldId="565"/>
            <ac:spMk id="31" creationId="{737C410B-9AE3-CF29-ADE0-2043D8DC31DD}"/>
          </ac:spMkLst>
        </pc:spChg>
        <pc:spChg chg="mod">
          <ac:chgData name="Behague, Sabina" userId="2f9f8379-56ce-455c-81be-d1dc66b28ae7" providerId="ADAL" clId="{9CDADEF0-30F7-4AF1-B9DF-B6204620360B}" dt="2024-02-22T20:42:30.456" v="611" actId="20577"/>
          <ac:spMkLst>
            <pc:docMk/>
            <pc:sldMk cId="4220891252" sldId="565"/>
            <ac:spMk id="33" creationId="{52B11C3E-7F9F-9169-62F8-A472068721DB}"/>
          </ac:spMkLst>
        </pc:spChg>
        <pc:spChg chg="mod">
          <ac:chgData name="Behague, Sabina" userId="2f9f8379-56ce-455c-81be-d1dc66b28ae7" providerId="ADAL" clId="{9CDADEF0-30F7-4AF1-B9DF-B6204620360B}" dt="2024-02-22T20:42:24.928" v="610" actId="20577"/>
          <ac:spMkLst>
            <pc:docMk/>
            <pc:sldMk cId="4220891252" sldId="565"/>
            <ac:spMk id="34" creationId="{19E42790-B058-EFA0-2B7A-19B4B4063B7E}"/>
          </ac:spMkLst>
        </pc:spChg>
        <pc:spChg chg="mod">
          <ac:chgData name="Behague, Sabina" userId="2f9f8379-56ce-455c-81be-d1dc66b28ae7" providerId="ADAL" clId="{9CDADEF0-30F7-4AF1-B9DF-B6204620360B}" dt="2024-02-22T20:42:40.032" v="612" actId="20577"/>
          <ac:spMkLst>
            <pc:docMk/>
            <pc:sldMk cId="4220891252" sldId="565"/>
            <ac:spMk id="35" creationId="{ABACF26A-1E69-54A5-3307-BC77B164618F}"/>
          </ac:spMkLst>
        </pc:spChg>
        <pc:spChg chg="mod">
          <ac:chgData name="Behague, Sabina" userId="2f9f8379-56ce-455c-81be-d1dc66b28ae7" providerId="ADAL" clId="{9CDADEF0-30F7-4AF1-B9DF-B6204620360B}" dt="2024-02-22T20:42:47.327" v="613" actId="20577"/>
          <ac:spMkLst>
            <pc:docMk/>
            <pc:sldMk cId="4220891252" sldId="565"/>
            <ac:spMk id="36" creationId="{B766459C-993E-C197-3F17-50FD3C959EE7}"/>
          </ac:spMkLst>
        </pc:spChg>
        <pc:spChg chg="mod">
          <ac:chgData name="Behague, Sabina" userId="2f9f8379-56ce-455c-81be-d1dc66b28ae7" providerId="ADAL" clId="{9CDADEF0-30F7-4AF1-B9DF-B6204620360B}" dt="2024-02-22T20:42:53.346" v="614" actId="20577"/>
          <ac:spMkLst>
            <pc:docMk/>
            <pc:sldMk cId="4220891252" sldId="565"/>
            <ac:spMk id="37" creationId="{2B866DEE-DD35-6ABD-BF81-CB21B308EEAB}"/>
          </ac:spMkLst>
        </pc:spChg>
        <pc:spChg chg="mod">
          <ac:chgData name="Behague, Sabina" userId="2f9f8379-56ce-455c-81be-d1dc66b28ae7" providerId="ADAL" clId="{9CDADEF0-30F7-4AF1-B9DF-B6204620360B}" dt="2024-02-22T20:43:12.813" v="616" actId="20577"/>
          <ac:spMkLst>
            <pc:docMk/>
            <pc:sldMk cId="4220891252" sldId="565"/>
            <ac:spMk id="38" creationId="{C860F703-D32E-4866-23FE-AF3AEC3C7006}"/>
          </ac:spMkLst>
        </pc:spChg>
        <pc:spChg chg="mod">
          <ac:chgData name="Behague, Sabina" userId="2f9f8379-56ce-455c-81be-d1dc66b28ae7" providerId="ADAL" clId="{9CDADEF0-30F7-4AF1-B9DF-B6204620360B}" dt="2024-02-22T20:42:59.059" v="615" actId="20577"/>
          <ac:spMkLst>
            <pc:docMk/>
            <pc:sldMk cId="4220891252" sldId="565"/>
            <ac:spMk id="39" creationId="{C739860E-67E7-D815-1BA1-F756584A2EA2}"/>
          </ac:spMkLst>
        </pc:spChg>
        <pc:spChg chg="mod">
          <ac:chgData name="Behague, Sabina" userId="2f9f8379-56ce-455c-81be-d1dc66b28ae7" providerId="ADAL" clId="{9CDADEF0-30F7-4AF1-B9DF-B6204620360B}" dt="2024-02-22T20:43:20.516" v="618" actId="20577"/>
          <ac:spMkLst>
            <pc:docMk/>
            <pc:sldMk cId="4220891252" sldId="565"/>
            <ac:spMk id="40" creationId="{4BD95DEE-6546-2BC0-C339-623537279DCE}"/>
          </ac:spMkLst>
        </pc:spChg>
        <pc:spChg chg="mod">
          <ac:chgData name="Behague, Sabina" userId="2f9f8379-56ce-455c-81be-d1dc66b28ae7" providerId="ADAL" clId="{9CDADEF0-30F7-4AF1-B9DF-B6204620360B}" dt="2024-02-22T20:43:27.961" v="619" actId="20577"/>
          <ac:spMkLst>
            <pc:docMk/>
            <pc:sldMk cId="4220891252" sldId="565"/>
            <ac:spMk id="41" creationId="{9821F826-1B10-D221-4B80-99E902139943}"/>
          </ac:spMkLst>
        </pc:spChg>
        <pc:spChg chg="mod">
          <ac:chgData name="Behague, Sabina" userId="2f9f8379-56ce-455c-81be-d1dc66b28ae7" providerId="ADAL" clId="{9CDADEF0-30F7-4AF1-B9DF-B6204620360B}" dt="2024-02-22T20:43:35.095" v="620" actId="20577"/>
          <ac:spMkLst>
            <pc:docMk/>
            <pc:sldMk cId="4220891252" sldId="565"/>
            <ac:spMk id="42" creationId="{04124418-965A-D258-A322-54BB6056CFDC}"/>
          </ac:spMkLst>
        </pc:spChg>
        <pc:spChg chg="mod">
          <ac:chgData name="Behague, Sabina" userId="2f9f8379-56ce-455c-81be-d1dc66b28ae7" providerId="ADAL" clId="{9CDADEF0-30F7-4AF1-B9DF-B6204620360B}" dt="2024-02-22T20:43:42.315" v="621" actId="20577"/>
          <ac:spMkLst>
            <pc:docMk/>
            <pc:sldMk cId="4220891252" sldId="565"/>
            <ac:spMk id="43" creationId="{BCBB28C8-F93F-460C-A62D-8DBE3E4CF9ED}"/>
          </ac:spMkLst>
        </pc:spChg>
      </pc:sldChg>
      <pc:sldChg chg="del">
        <pc:chgData name="Behague, Sabina" userId="2f9f8379-56ce-455c-81be-d1dc66b28ae7" providerId="ADAL" clId="{9CDADEF0-30F7-4AF1-B9DF-B6204620360B}" dt="2024-02-22T19:43:29.897" v="36" actId="47"/>
        <pc:sldMkLst>
          <pc:docMk/>
          <pc:sldMk cId="560614375" sldId="566"/>
        </pc:sldMkLst>
      </pc:sldChg>
      <pc:sldChg chg="delSp modSp add mod delCm modNotesTx">
        <pc:chgData name="Behague, Sabina" userId="2f9f8379-56ce-455c-81be-d1dc66b28ae7" providerId="ADAL" clId="{9CDADEF0-30F7-4AF1-B9DF-B6204620360B}" dt="2024-03-05T19:40:40.248" v="1328"/>
        <pc:sldMkLst>
          <pc:docMk/>
          <pc:sldMk cId="2214598757" sldId="566"/>
        </pc:sldMkLst>
        <pc:spChg chg="mod">
          <ac:chgData name="Behague, Sabina" userId="2f9f8379-56ce-455c-81be-d1dc66b28ae7" providerId="ADAL" clId="{9CDADEF0-30F7-4AF1-B9DF-B6204620360B}" dt="2024-02-22T21:28:02.592" v="939" actId="20577"/>
          <ac:spMkLst>
            <pc:docMk/>
            <pc:sldMk cId="2214598757" sldId="566"/>
            <ac:spMk id="2" creationId="{F6245169-1799-41CD-B28E-D2D20D16AD73}"/>
          </ac:spMkLst>
        </pc:spChg>
        <pc:spChg chg="mod">
          <ac:chgData name="Behague, Sabina" userId="2f9f8379-56ce-455c-81be-d1dc66b28ae7" providerId="ADAL" clId="{9CDADEF0-30F7-4AF1-B9DF-B6204620360B}" dt="2024-02-22T21:30:53.683" v="972" actId="2711"/>
          <ac:spMkLst>
            <pc:docMk/>
            <pc:sldMk cId="2214598757" sldId="566"/>
            <ac:spMk id="3" creationId="{E4FD1E92-5DBC-B105-F246-2355E4FF9A74}"/>
          </ac:spMkLst>
        </pc:spChg>
        <pc:spChg chg="del topLvl">
          <ac:chgData name="Behague, Sabina" userId="2f9f8379-56ce-455c-81be-d1dc66b28ae7" providerId="ADAL" clId="{9CDADEF0-30F7-4AF1-B9DF-B6204620360B}" dt="2024-02-22T21:28:59.905" v="947" actId="478"/>
          <ac:spMkLst>
            <pc:docMk/>
            <pc:sldMk cId="2214598757" sldId="566"/>
            <ac:spMk id="7" creationId="{1A5B8D52-7378-E125-614B-E2649CDDB526}"/>
          </ac:spMkLst>
        </pc:spChg>
        <pc:grpChg chg="del">
          <ac:chgData name="Behague, Sabina" userId="2f9f8379-56ce-455c-81be-d1dc66b28ae7" providerId="ADAL" clId="{9CDADEF0-30F7-4AF1-B9DF-B6204620360B}" dt="2024-02-22T21:28:59.905" v="947" actId="478"/>
          <ac:grpSpMkLst>
            <pc:docMk/>
            <pc:sldMk cId="2214598757" sldId="566"/>
            <ac:grpSpMk id="6" creationId="{1BC79F65-D508-62B5-9CA3-1A7BB9A76D69}"/>
          </ac:grpSpMkLst>
        </pc:grpChg>
        <pc:graphicFrameChg chg="mod">
          <ac:chgData name="Behague, Sabina" userId="2f9f8379-56ce-455c-81be-d1dc66b28ae7" providerId="ADAL" clId="{9CDADEF0-30F7-4AF1-B9DF-B6204620360B}" dt="2024-02-22T21:29:04.522" v="949"/>
          <ac:graphicFrameMkLst>
            <pc:docMk/>
            <pc:sldMk cId="2214598757" sldId="566"/>
            <ac:graphicFrameMk id="10" creationId="{B9F6B180-11D0-E31A-CCA3-121CA92D7B9D}"/>
          </ac:graphicFrameMkLst>
        </pc:graphicFrameChg>
        <pc:cxnChg chg="del topLvl">
          <ac:chgData name="Behague, Sabina" userId="2f9f8379-56ce-455c-81be-d1dc66b28ae7" providerId="ADAL" clId="{9CDADEF0-30F7-4AF1-B9DF-B6204620360B}" dt="2024-02-22T21:29:01.499" v="948" actId="478"/>
          <ac:cxnSpMkLst>
            <pc:docMk/>
            <pc:sldMk cId="2214598757" sldId="566"/>
            <ac:cxnSpMk id="8" creationId="{BF6D10CF-0A07-A965-9A19-BDB2987D369D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9CDADEF0-30F7-4AF1-B9DF-B6204620360B}" dt="2024-03-05T19:40:40.248" v="1328"/>
              <pc2:cmMkLst xmlns:pc2="http://schemas.microsoft.com/office/powerpoint/2019/9/main/command">
                <pc:docMk/>
                <pc:sldMk cId="2214598757" sldId="566"/>
                <pc2:cmMk id="{59C8F457-21C5-45B9-BAE6-079E2783C782}"/>
              </pc2:cmMkLst>
            </pc226:cmChg>
          </p:ext>
        </pc:extLst>
      </pc:sldChg>
      <pc:sldChg chg="modSp add del mod">
        <pc:chgData name="Behague, Sabina" userId="2f9f8379-56ce-455c-81be-d1dc66b28ae7" providerId="ADAL" clId="{9CDADEF0-30F7-4AF1-B9DF-B6204620360B}" dt="2024-02-22T21:35:48.831" v="1032" actId="47"/>
        <pc:sldMkLst>
          <pc:docMk/>
          <pc:sldMk cId="2622365211" sldId="567"/>
        </pc:sldMkLst>
        <pc:spChg chg="mod">
          <ac:chgData name="Behague, Sabina" userId="2f9f8379-56ce-455c-81be-d1dc66b28ae7" providerId="ADAL" clId="{9CDADEF0-30F7-4AF1-B9DF-B6204620360B}" dt="2024-02-22T21:33:30.965" v="1010" actId="20577"/>
          <ac:spMkLst>
            <pc:docMk/>
            <pc:sldMk cId="2622365211" sldId="567"/>
            <ac:spMk id="2" creationId="{A8814DEF-BF34-56B7-FDC3-CA724127C78F}"/>
          </ac:spMkLst>
        </pc:spChg>
        <pc:spChg chg="mod">
          <ac:chgData name="Behague, Sabina" userId="2f9f8379-56ce-455c-81be-d1dc66b28ae7" providerId="ADAL" clId="{9CDADEF0-30F7-4AF1-B9DF-B6204620360B}" dt="2024-02-22T21:34:16.083" v="1017" actId="2711"/>
          <ac:spMkLst>
            <pc:docMk/>
            <pc:sldMk cId="2622365211" sldId="567"/>
            <ac:spMk id="3" creationId="{B35B0937-045A-2776-ECAF-9EF7096EB7D7}"/>
          </ac:spMkLst>
        </pc:spChg>
      </pc:sldChg>
      <pc:sldChg chg="addSp modSp add mod delCm modCm">
        <pc:chgData name="Behague, Sabina" userId="2f9f8379-56ce-455c-81be-d1dc66b28ae7" providerId="ADAL" clId="{9CDADEF0-30F7-4AF1-B9DF-B6204620360B}" dt="2024-03-10T13:05:12.742" v="1655" actId="1076"/>
        <pc:sldMkLst>
          <pc:docMk/>
          <pc:sldMk cId="2874073850" sldId="567"/>
        </pc:sldMkLst>
        <pc:spChg chg="mod">
          <ac:chgData name="Behague, Sabina" userId="2f9f8379-56ce-455c-81be-d1dc66b28ae7" providerId="ADAL" clId="{9CDADEF0-30F7-4AF1-B9DF-B6204620360B}" dt="2024-03-05T19:34:51.248" v="1139" actId="20577"/>
          <ac:spMkLst>
            <pc:docMk/>
            <pc:sldMk cId="2874073850" sldId="567"/>
            <ac:spMk id="2" creationId="{E9B6F74B-B64E-BC2B-5792-3F12F07B8432}"/>
          </ac:spMkLst>
        </pc:spChg>
        <pc:spChg chg="mod">
          <ac:chgData name="Behague, Sabina" userId="2f9f8379-56ce-455c-81be-d1dc66b28ae7" providerId="ADAL" clId="{9CDADEF0-30F7-4AF1-B9DF-B6204620360B}" dt="2024-03-05T19:47:34.778" v="1547" actId="20577"/>
          <ac:spMkLst>
            <pc:docMk/>
            <pc:sldMk cId="2874073850" sldId="567"/>
            <ac:spMk id="3" creationId="{0FBA5679-0DEA-45B5-DD48-5650EBA37C7A}"/>
          </ac:spMkLst>
        </pc:spChg>
        <pc:spChg chg="add mod">
          <ac:chgData name="Behague, Sabina" userId="2f9f8379-56ce-455c-81be-d1dc66b28ae7" providerId="ADAL" clId="{9CDADEF0-30F7-4AF1-B9DF-B6204620360B}" dt="2024-03-10T13:05:12.742" v="1655" actId="1076"/>
          <ac:spMkLst>
            <pc:docMk/>
            <pc:sldMk cId="2874073850" sldId="567"/>
            <ac:spMk id="4" creationId="{DA71CD00-5EB0-D46F-74D9-54E42451E9FA}"/>
          </ac:spMkLst>
        </pc:spChg>
        <pc:cxnChg chg="add mod">
          <ac:chgData name="Behague, Sabina" userId="2f9f8379-56ce-455c-81be-d1dc66b28ae7" providerId="ADAL" clId="{9CDADEF0-30F7-4AF1-B9DF-B6204620360B}" dt="2024-03-05T19:37:54.705" v="1311" actId="14100"/>
          <ac:cxnSpMkLst>
            <pc:docMk/>
            <pc:sldMk cId="2874073850" sldId="567"/>
            <ac:cxnSpMk id="5" creationId="{63552D0F-9570-8361-EB78-8EC62A195ADF}"/>
          </ac:cxnSpMkLst>
        </pc:cxnChg>
        <pc:cxnChg chg="add mod">
          <ac:chgData name="Behague, Sabina" userId="2f9f8379-56ce-455c-81be-d1dc66b28ae7" providerId="ADAL" clId="{9CDADEF0-30F7-4AF1-B9DF-B6204620360B}" dt="2024-03-05T19:38:04.392" v="1314" actId="14100"/>
          <ac:cxnSpMkLst>
            <pc:docMk/>
            <pc:sldMk cId="2874073850" sldId="567"/>
            <ac:cxnSpMk id="6" creationId="{E7EA963E-3A77-8BF8-25B8-31602F4D4ED2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CDADEF0-30F7-4AF1-B9DF-B6204620360B}" dt="2024-03-10T13:05:08.001" v="1654"/>
              <pc2:cmMkLst xmlns:pc2="http://schemas.microsoft.com/office/powerpoint/2019/9/main/command">
                <pc:docMk/>
                <pc:sldMk cId="2874073850" sldId="567"/>
                <pc2:cmMk id="{F5840B46-DB6D-4B25-9CE1-596476ADCF80}"/>
              </pc2:cmMkLst>
            </pc226:cmChg>
          </p:ext>
        </pc:extLst>
      </pc:sldChg>
      <pc:sldChg chg="del">
        <pc:chgData name="Behague, Sabina" userId="2f9f8379-56ce-455c-81be-d1dc66b28ae7" providerId="ADAL" clId="{9CDADEF0-30F7-4AF1-B9DF-B6204620360B}" dt="2024-02-22T19:43:30.717" v="37" actId="47"/>
        <pc:sldMkLst>
          <pc:docMk/>
          <pc:sldMk cId="3373114136" sldId="567"/>
        </pc:sldMkLst>
      </pc:sldChg>
      <pc:sldChg chg="del">
        <pc:chgData name="Behague, Sabina" userId="2f9f8379-56ce-455c-81be-d1dc66b28ae7" providerId="ADAL" clId="{9CDADEF0-30F7-4AF1-B9DF-B6204620360B}" dt="2024-02-22T19:43:32.068" v="39" actId="47"/>
        <pc:sldMkLst>
          <pc:docMk/>
          <pc:sldMk cId="3795554483" sldId="568"/>
        </pc:sldMkLst>
      </pc:sldChg>
      <pc:sldChg chg="del">
        <pc:chgData name="Behague, Sabina" userId="2f9f8379-56ce-455c-81be-d1dc66b28ae7" providerId="ADAL" clId="{9CDADEF0-30F7-4AF1-B9DF-B6204620360B}" dt="2024-02-22T19:43:33.532" v="41" actId="47"/>
        <pc:sldMkLst>
          <pc:docMk/>
          <pc:sldMk cId="2909980976" sldId="569"/>
        </pc:sldMkLst>
      </pc:sldChg>
      <pc:sldChg chg="del">
        <pc:chgData name="Behague, Sabina" userId="2f9f8379-56ce-455c-81be-d1dc66b28ae7" providerId="ADAL" clId="{9CDADEF0-30F7-4AF1-B9DF-B6204620360B}" dt="2024-02-22T19:43:34.236" v="42" actId="47"/>
        <pc:sldMkLst>
          <pc:docMk/>
          <pc:sldMk cId="4023579813" sldId="570"/>
        </pc:sldMkLst>
      </pc:sldChg>
      <pc:sldChg chg="del">
        <pc:chgData name="Behague, Sabina" userId="2f9f8379-56ce-455c-81be-d1dc66b28ae7" providerId="ADAL" clId="{9CDADEF0-30F7-4AF1-B9DF-B6204620360B}" dt="2024-02-22T19:43:39.191" v="44" actId="47"/>
        <pc:sldMkLst>
          <pc:docMk/>
          <pc:sldMk cId="4091236262" sldId="571"/>
        </pc:sldMkLst>
      </pc:sldChg>
      <pc:sldChg chg="del">
        <pc:chgData name="Behague, Sabina" userId="2f9f8379-56ce-455c-81be-d1dc66b28ae7" providerId="ADAL" clId="{9CDADEF0-30F7-4AF1-B9DF-B6204620360B}" dt="2024-02-22T19:43:46.964" v="52" actId="47"/>
        <pc:sldMkLst>
          <pc:docMk/>
          <pc:sldMk cId="2407260197" sldId="572"/>
        </pc:sldMkLst>
      </pc:sldChg>
      <pc:sldChg chg="del">
        <pc:chgData name="Behague, Sabina" userId="2f9f8379-56ce-455c-81be-d1dc66b28ae7" providerId="ADAL" clId="{9CDADEF0-30F7-4AF1-B9DF-B6204620360B}" dt="2024-02-22T19:43:38.242" v="43" actId="47"/>
        <pc:sldMkLst>
          <pc:docMk/>
          <pc:sldMk cId="1890292636" sldId="573"/>
        </pc:sldMkLst>
      </pc:sldChg>
      <pc:sldChg chg="del">
        <pc:chgData name="Behague, Sabina" userId="2f9f8379-56ce-455c-81be-d1dc66b28ae7" providerId="ADAL" clId="{9CDADEF0-30F7-4AF1-B9DF-B6204620360B}" dt="2024-02-22T19:43:40.396" v="45" actId="47"/>
        <pc:sldMkLst>
          <pc:docMk/>
          <pc:sldMk cId="1485285701" sldId="574"/>
        </pc:sldMkLst>
      </pc:sldChg>
      <pc:sldChg chg="del">
        <pc:chgData name="Behague, Sabina" userId="2f9f8379-56ce-455c-81be-d1dc66b28ae7" providerId="ADAL" clId="{9CDADEF0-30F7-4AF1-B9DF-B6204620360B}" dt="2024-02-22T19:43:41.317" v="46" actId="47"/>
        <pc:sldMkLst>
          <pc:docMk/>
          <pc:sldMk cId="2638435883" sldId="575"/>
        </pc:sldMkLst>
      </pc:sldChg>
      <pc:sldChg chg="del">
        <pc:chgData name="Behague, Sabina" userId="2f9f8379-56ce-455c-81be-d1dc66b28ae7" providerId="ADAL" clId="{9CDADEF0-30F7-4AF1-B9DF-B6204620360B}" dt="2024-02-22T19:43:43.302" v="48" actId="47"/>
        <pc:sldMkLst>
          <pc:docMk/>
          <pc:sldMk cId="3202367693" sldId="576"/>
        </pc:sldMkLst>
      </pc:sldChg>
      <pc:sldChg chg="del">
        <pc:chgData name="Behague, Sabina" userId="2f9f8379-56ce-455c-81be-d1dc66b28ae7" providerId="ADAL" clId="{9CDADEF0-30F7-4AF1-B9DF-B6204620360B}" dt="2024-02-22T19:43:44.089" v="49" actId="47"/>
        <pc:sldMkLst>
          <pc:docMk/>
          <pc:sldMk cId="142412540" sldId="578"/>
        </pc:sldMkLst>
      </pc:sldChg>
      <pc:sldChg chg="del">
        <pc:chgData name="Behague, Sabina" userId="2f9f8379-56ce-455c-81be-d1dc66b28ae7" providerId="ADAL" clId="{9CDADEF0-30F7-4AF1-B9DF-B6204620360B}" dt="2024-02-22T19:43:45.093" v="50" actId="47"/>
        <pc:sldMkLst>
          <pc:docMk/>
          <pc:sldMk cId="3136108660" sldId="579"/>
        </pc:sldMkLst>
      </pc:sldChg>
      <pc:sldChg chg="del">
        <pc:chgData name="Behague, Sabina" userId="2f9f8379-56ce-455c-81be-d1dc66b28ae7" providerId="ADAL" clId="{9CDADEF0-30F7-4AF1-B9DF-B6204620360B}" dt="2024-02-22T19:43:46.031" v="51" actId="47"/>
        <pc:sldMkLst>
          <pc:docMk/>
          <pc:sldMk cId="3448355563" sldId="580"/>
        </pc:sldMkLst>
      </pc:sldChg>
      <pc:sldChg chg="del">
        <pc:chgData name="Behague, Sabina" userId="2f9f8379-56ce-455c-81be-d1dc66b28ae7" providerId="ADAL" clId="{9CDADEF0-30F7-4AF1-B9DF-B6204620360B}" dt="2024-02-22T19:43:47.905" v="53" actId="47"/>
        <pc:sldMkLst>
          <pc:docMk/>
          <pc:sldMk cId="2619890416" sldId="581"/>
        </pc:sldMkLst>
      </pc:sldChg>
      <pc:sldChg chg="del">
        <pc:chgData name="Behague, Sabina" userId="2f9f8379-56ce-455c-81be-d1dc66b28ae7" providerId="ADAL" clId="{9CDADEF0-30F7-4AF1-B9DF-B6204620360B}" dt="2024-02-22T19:43:48.799" v="54" actId="47"/>
        <pc:sldMkLst>
          <pc:docMk/>
          <pc:sldMk cId="4073703854" sldId="582"/>
        </pc:sldMkLst>
      </pc:sldChg>
      <pc:sldChg chg="add del">
        <pc:chgData name="Behague, Sabina" userId="2f9f8379-56ce-455c-81be-d1dc66b28ae7" providerId="ADAL" clId="{9CDADEF0-30F7-4AF1-B9DF-B6204620360B}" dt="2024-02-22T19:42:15.153" v="27"/>
        <pc:sldMkLst>
          <pc:docMk/>
          <pc:sldMk cId="800917709" sldId="583"/>
        </pc:sldMkLst>
      </pc:sldChg>
      <pc:sldChg chg="add del">
        <pc:chgData name="Behague, Sabina" userId="2f9f8379-56ce-455c-81be-d1dc66b28ae7" providerId="ADAL" clId="{9CDADEF0-30F7-4AF1-B9DF-B6204620360B}" dt="2024-02-22T19:42:24.074" v="29" actId="47"/>
        <pc:sldMkLst>
          <pc:docMk/>
          <pc:sldMk cId="3973294963" sldId="583"/>
        </pc:sldMkLst>
      </pc:sldChg>
      <pc:sldMasterChg chg="modSp mod">
        <pc:chgData name="Behague, Sabina" userId="2f9f8379-56ce-455c-81be-d1dc66b28ae7" providerId="ADAL" clId="{9CDADEF0-30F7-4AF1-B9DF-B6204620360B}" dt="2024-03-13T12:10:27.705" v="1658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9CDADEF0-30F7-4AF1-B9DF-B6204620360B}" dt="2024-03-13T12:10:27.705" v="1658"/>
          <ac:spMkLst>
            <pc:docMk/>
            <pc:sldMasterMk cId="3850865728" sldId="2147483662"/>
            <ac:spMk id="4" creationId="{EF1B5812-A233-6083-8BE7-6465D675F0CA}"/>
          </ac:spMkLst>
        </pc:spChg>
      </pc:sldMasterChg>
    </pc:docChg>
  </pc:docChgLst>
  <pc:docChgLst>
    <pc:chgData name="Annie Allnutt" userId="1a4c980e-ffa6-4764-abac-ea981ce85933" providerId="ADAL" clId="{ADBD39C9-306B-4BA7-ACCC-F51C1BFCE50C}"/>
    <pc:docChg chg="modSld">
      <pc:chgData name="Annie Allnutt" userId="1a4c980e-ffa6-4764-abac-ea981ce85933" providerId="ADAL" clId="{ADBD39C9-306B-4BA7-ACCC-F51C1BFCE50C}" dt="2024-03-12T18:22:17.970" v="4"/>
      <pc:docMkLst>
        <pc:docMk/>
      </pc:docMkLst>
      <pc:sldChg chg="addCm modCm">
        <pc:chgData name="Annie Allnutt" userId="1a4c980e-ffa6-4764-abac-ea981ce85933" providerId="ADAL" clId="{ADBD39C9-306B-4BA7-ACCC-F51C1BFCE50C}" dt="2024-03-12T18:22:17.970" v="4"/>
        <pc:sldMkLst>
          <pc:docMk/>
          <pc:sldMk cId="109857222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Annie Allnutt" userId="1a4c980e-ffa6-4764-abac-ea981ce85933" providerId="ADAL" clId="{ADBD39C9-306B-4BA7-ACCC-F51C1BFCE50C}" dt="2024-03-12T18:22:17.970" v="4"/>
              <pc2:cmMkLst xmlns:pc2="http://schemas.microsoft.com/office/powerpoint/2019/9/main/command">
                <pc:docMk/>
                <pc:sldMk cId="109857222" sldId="256"/>
                <pc2:cmMk id="{96EA8960-4D0A-4C69-A97E-0A1D556F6FA5}"/>
              </pc2:cmMkLst>
            </pc226:cmChg>
          </p:ext>
        </pc:extLst>
      </pc:sldChg>
      <pc:sldChg chg="modSp mod modCm">
        <pc:chgData name="Annie Allnutt" userId="1a4c980e-ffa6-4764-abac-ea981ce85933" providerId="ADAL" clId="{ADBD39C9-306B-4BA7-ACCC-F51C1BFCE50C}" dt="2024-03-12T17:23:49.746" v="2"/>
        <pc:sldMkLst>
          <pc:docMk/>
          <pc:sldMk cId="779259479" sldId="330"/>
        </pc:sldMkLst>
        <pc:spChg chg="mod">
          <ac:chgData name="Annie Allnutt" userId="1a4c980e-ffa6-4764-abac-ea981ce85933" providerId="ADAL" clId="{ADBD39C9-306B-4BA7-ACCC-F51C1BFCE50C}" dt="2024-03-12T17:21:35.395" v="1" actId="20577"/>
          <ac:spMkLst>
            <pc:docMk/>
            <pc:sldMk cId="779259479" sldId="330"/>
            <ac:spMk id="3" creationId="{E4FD1E92-5DBC-B105-F246-2355E4FF9A7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nnie Allnutt" userId="1a4c980e-ffa6-4764-abac-ea981ce85933" providerId="ADAL" clId="{ADBD39C9-306B-4BA7-ACCC-F51C1BFCE50C}" dt="2024-03-12T17:23:49.746" v="2"/>
              <pc2:cmMkLst xmlns:pc2="http://schemas.microsoft.com/office/powerpoint/2019/9/main/command">
                <pc:docMk/>
                <pc:sldMk cId="779259479" sldId="330"/>
                <pc2:cmMk id="{0E0E44CB-1DCD-4A9B-A752-C63A525F8D6D}"/>
              </pc2:cmMkLst>
              <pc226:cmRplyChg chg="add">
                <pc226:chgData name="Annie Allnutt" userId="1a4c980e-ffa6-4764-abac-ea981ce85933" providerId="ADAL" clId="{ADBD39C9-306B-4BA7-ACCC-F51C1BFCE50C}" dt="2024-03-12T17:23:49.746" v="2"/>
                <pc2:cmRplyMkLst xmlns:pc2="http://schemas.microsoft.com/office/powerpoint/2019/9/main/command">
                  <pc:docMk/>
                  <pc:sldMk cId="779259479" sldId="330"/>
                  <pc2:cmMk id="{0E0E44CB-1DCD-4A9B-A752-C63A525F8D6D}"/>
                  <pc2:cmRplyMk id="{4243DA38-A022-4E4C-A376-D4DC28F60AA8}"/>
                </pc2:cmRplyMkLst>
              </pc226:cmRplyChg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BC5-4142-994E-316182CC00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Sans Pro SemiBold" panose="020B0603030403020204" pitchFamily="34" charset="0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C5-4142-994E-316182CC00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2071164271"/>
        <c:axId val="306474096"/>
      </c:barChart>
      <c:catAx>
        <c:axId val="20711642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pPr>
            <a:endParaRPr lang="LID4096"/>
          </a:p>
        </c:txPr>
        <c:crossAx val="306474096"/>
        <c:crosses val="autoZero"/>
        <c:auto val="1"/>
        <c:lblAlgn val="ctr"/>
        <c:lblOffset val="100"/>
        <c:noMultiLvlLbl val="0"/>
      </c:catAx>
      <c:valAx>
        <c:axId val="3064740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0711642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80666430537014"/>
          <c:w val="0.95416666666666672"/>
          <c:h val="0.73409868403127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Nunca frequentou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32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Primário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28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Secundario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24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E3-4516-8165-D2C72E61164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Superior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22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E3-4516-8165-D2C72E61164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solidFill>
                  <a:schemeClr val="accent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480-4A1A-8FA0-B2E9B6D14F9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80-4A1A-8FA0-B2E9B6D14F9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4656288"/>
        <c:axId val="105669232"/>
      </c:barChart>
      <c:catAx>
        <c:axId val="10465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pPr>
            <a:endParaRPr lang="LID4096"/>
          </a:p>
        </c:txPr>
        <c:crossAx val="105669232"/>
        <c:crosses val="autoZero"/>
        <c:auto val="1"/>
        <c:lblAlgn val="ctr"/>
        <c:lblOffset val="100"/>
        <c:noMultiLvlLbl val="0"/>
      </c:catAx>
      <c:valAx>
        <c:axId val="10566923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104656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80666430537014"/>
          <c:w val="0.95416666666666672"/>
          <c:h val="0.73409868403127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Nunca frequentou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Primário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Secundario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E3-4516-8165-D2C72E61164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Superior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E3-4516-8165-D2C72E61164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045990684227361E-3"/>
          <c:y val="0.14024204528597428"/>
          <c:w val="0.93763294016489995"/>
          <c:h val="0.721025289236305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procourou ajuda</c:v>
                </c:pt>
                <c:pt idx="1">
                  <c:v>Tomou medicamento prescrito por um profissional de saúde para depressão ou ansiedade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DD-4FD1-A1CB-966873C36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9FB-4E9B-BEDF-042F84B11B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procourou ajuda</c:v>
                </c:pt>
                <c:pt idx="1">
                  <c:v>Tomou medicamento prescrito por um profissional de saúde para depressão ou ansiedade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DD-4FD1-A1CB-966873C36F9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2089359839"/>
        <c:axId val="2089366559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LID4096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Já procourou ajuda</c:v>
                      </c:pt>
                      <c:pt idx="1">
                        <c:v>Tomou medicamento prescrito por um profissional de saúde para depressão ou ansiedade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B0DD-4FD1-A1CB-966873C36F93}"/>
                  </c:ext>
                </c:extLst>
              </c15:ser>
            </c15:filteredBarSeries>
          </c:ext>
        </c:extLst>
      </c:barChart>
      <c:catAx>
        <c:axId val="20893598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2089366559"/>
        <c:crosses val="autoZero"/>
        <c:auto val="1"/>
        <c:lblAlgn val="ctr"/>
        <c:lblOffset val="100"/>
        <c:noMultiLvlLbl val="0"/>
      </c:catAx>
      <c:valAx>
        <c:axId val="2089366559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20893598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LID4096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045990684227361E-3"/>
          <c:y val="0.14024204528597428"/>
          <c:w val="0.93763294016489995"/>
          <c:h val="0.721025289236305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Percentagem com sintomas</c:v>
                </c:pt>
                <c:pt idx="1">
                  <c:v>Percentagem com sintomas que está recebendo tratamento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DD-4FD1-A1CB-966873C36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Percentagem com sintomas</c:v>
                </c:pt>
                <c:pt idx="1">
                  <c:v>Percentagem com sintomas que está recebendo tratamento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11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DD-4FD1-A1CB-966873C36F9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2089359839"/>
        <c:axId val="2089366559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LID4096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Percentagem com sintomas</c:v>
                      </c:pt>
                      <c:pt idx="1">
                        <c:v>Percentagem com sintomas que está recebendo tratamento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B0DD-4FD1-A1CB-966873C36F93}"/>
                  </c:ext>
                </c:extLst>
              </c15:ser>
            </c15:filteredBarSeries>
          </c:ext>
        </c:extLst>
      </c:barChart>
      <c:catAx>
        <c:axId val="20893598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2089366559"/>
        <c:crosses val="autoZero"/>
        <c:auto val="1"/>
        <c:lblAlgn val="ctr"/>
        <c:lblOffset val="100"/>
        <c:noMultiLvlLbl val="0"/>
      </c:catAx>
      <c:valAx>
        <c:axId val="2089366559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2089359839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045990684227361E-3"/>
          <c:y val="0.14024204528597428"/>
          <c:w val="0.93763294016489995"/>
          <c:h val="0.721025289236305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Pensou seriamente em tentar suicidar-se nos últimos 12 meses</c:v>
                </c:pt>
                <c:pt idx="1">
                  <c:v>Já tentou suicidar-se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DD-4FD1-A1CB-966873C36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Pensou seriamente em tentar suicidar-se nos últimos 12 meses</c:v>
                </c:pt>
                <c:pt idx="1">
                  <c:v>Já tentou suicidar-se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DD-4FD1-A1CB-966873C36F9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2089359839"/>
        <c:axId val="2089366559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LID4096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Pensou seriamente em tentar suicidar-se nos últimos 12 meses</c:v>
                      </c:pt>
                      <c:pt idx="1">
                        <c:v>Já tentou suicidar-se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B0DD-4FD1-A1CB-966873C36F93}"/>
                  </c:ext>
                </c:extLst>
              </c15:ser>
            </c15:filteredBarSeries>
          </c:ext>
        </c:extLst>
      </c:barChart>
      <c:catAx>
        <c:axId val="20893598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2089366559"/>
        <c:crosses val="autoZero"/>
        <c:auto val="1"/>
        <c:lblAlgn val="ctr"/>
        <c:lblOffset val="100"/>
        <c:noMultiLvlLbl val="0"/>
      </c:catAx>
      <c:valAx>
        <c:axId val="2089366559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2089359839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0.81573</cdr:x>
      <cdr:y>0.65488</cdr:y>
    </cdr:from>
    <cdr:to>
      <cdr:x>0.88094</cdr:x>
      <cdr:y>0.72817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8726E512-8509-1C29-68F7-BA3B78F8EDCE}"/>
            </a:ext>
          </a:extLst>
        </cdr:cNvPr>
        <cdr:cNvSpPr txBox="1"/>
      </cdr:nvSpPr>
      <cdr:spPr>
        <a:xfrm xmlns:a="http://schemas.openxmlformats.org/drawingml/2006/main">
          <a:off x="6548902" y="2494821"/>
          <a:ext cx="523511" cy="2792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&lt;1</a:t>
          </a:r>
          <a:endParaRPr lang="LID4096" sz="1800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</cdr:txBody>
    </cdr:sp>
  </cdr:relSizeAnchor>
  <cdr:relSizeAnchor xmlns:cdr="http://schemas.openxmlformats.org/drawingml/2006/chartDrawing">
    <cdr:from>
      <cdr:x>0.01763</cdr:x>
      <cdr:y>0</cdr:y>
    </cdr:from>
    <cdr:to>
      <cdr:x>0.46707</cdr:x>
      <cdr:y>0</cdr:y>
    </cdr:to>
    <cdr:cxnSp macro="">
      <cdr:nvCxnSpPr>
        <cdr:cNvPr id="2" name="Straight Connector 1">
          <a:extLst xmlns:a="http://schemas.openxmlformats.org/drawingml/2006/main">
            <a:ext uri="{FF2B5EF4-FFF2-40B4-BE49-F238E27FC236}">
              <a16:creationId xmlns:a16="http://schemas.microsoft.com/office/drawing/2014/main" id="{63552D0F-9570-8361-EB78-8EC62A195ADF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>
          <a:off x="141556" y="-2664372"/>
          <a:ext cx="3608197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D18C8-8C88-4D3B-9BE0-2A1484ED1CE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D5AC5-2D26-47F1-921A-66A135DAE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4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Para efeitos de comparação internacional, neste relatório considera-se que uma pessoa tem sintomas de ansiedade se a sua pontuação no TAG-7 for igual ou superior a 6. Uma pontuação mais elevada no TAG-7 indica sintomas mais graves. Uma pontuação TAG-7 de 0–5 é considerada leve, a pontuação de 6–14 é considerado moderado, e a pontuação 15–21 é considerado grave (Spitzer et al. 2006b). É importante notar que isto não é o mesmo que um diagnóstico clínico de uma perturbação de ansiedade.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62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FF336-B24E-EEE4-A155-EE0401B7D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EE94C2-C8FB-1BB3-AEB4-73CF8734CC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5EE193-0166-6D59-4497-7317D0607C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19.4.2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981B00-CE7D-26EF-F7BB-10976A122E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82038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19.7.1. e 19.7.2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5115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Quadro 19.8</a:t>
            </a:r>
            <a:endParaRPr lang="fr-FR" sz="18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5115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C9691-C9C6-150A-571D-59BD255952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97533C-630D-CF2F-AC53-72C5F94BBD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1BC5DD-C100-C2A9-EE28-8D22451E0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Quadro 19.8</a:t>
            </a:r>
            <a:endParaRPr lang="fr-FR" sz="18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D00DC2-9E0E-EB21-BBA3-9A1926A3D9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823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  <a:buClrTx/>
              <a:buSzTx/>
              <a:buFontTx/>
              <a:buNone/>
              <a:tabLst/>
              <a:defRPr/>
            </a:pPr>
            <a:r>
              <a:rPr lang="pt-B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Para efeitos de comparação internacional, neste relatório considera-se que um inquirido tem sintomas de depressão se a sua pontuação no QSP-9 for igual ou superior a 10. É importante notar que isto não é o mesmo que um diagnóstico clínico de depressão. Uma pontuação mais elevada no QSP-9 indica sintomas mais graves. Uma pontuação no QSP-9 de 0 a 4 é considerada sintomas mínimos ou nenhum sintoma, enquanto uma pontuação de 5–9 é considerada leve, 10–14 é considerada moderada, 15–19 é considerada moderadamente grave, e 20–27 é considerado grave (Kroenke et al. 2001).</a:t>
            </a:r>
          </a:p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endParaRPr lang="fr-FR" sz="18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726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Quadros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19.4.1 e 19.4.2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6497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0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19.4.1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47EEC-BFAD-4F8F-2878-448694EB9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48BDEE-1D5A-25DB-BAED-B822888320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31EEF8-8FD2-5356-CEE6-7CF2CAE54B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19.4.2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299D93-2AA7-634B-1678-262CA382A1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4368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4EDAB-BA39-9862-A44D-6BF82ED97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960F0F-F0FC-A66A-7EFC-D7BC2DE8DE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AA43D7-8648-A9F3-0155-53312B348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Quadros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19.6.1 e 19.6.2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B6C871-F0B9-FD24-06E1-63DAE7CDDE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523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0D1F31-711D-310E-F96E-7BAF4EB3A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A25168-FC87-F0B4-F6D0-A67D14ADEC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8C6D7A-B339-AC33-31AA-D32B3B64A7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Quadros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19.6.1 e 19.6.2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B7227E-D0E5-1C40-CD39-46A2CCA6B2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31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0212F-44F6-EB00-FB71-BB1EF0706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4A9649-7DCE-375D-477F-962FD841BE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A7C2BB-5C33-91DC-194E-708A31B427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19.4.1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BECB24-AA6D-9C49-B71B-CD4B5E4D90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3720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E85E91-074A-432B-62CC-1FB275A1D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39" y="771896"/>
            <a:ext cx="7886700" cy="709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39" y="771896"/>
            <a:ext cx="7886700" cy="709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97722" y="139187"/>
            <a:ext cx="9018794" cy="1209448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Saúde</a:t>
            </a:r>
            <a:r>
              <a:rPr lang="en-US" dirty="0"/>
              <a:t> mental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96E62C-C90C-E1CA-D4BE-5C7A56C37216}"/>
              </a:ext>
            </a:extLst>
          </p:cNvPr>
          <p:cNvSpPr txBox="1">
            <a:spLocks/>
          </p:cNvSpPr>
          <p:nvPr/>
        </p:nvSpPr>
        <p:spPr>
          <a:xfrm>
            <a:off x="6128574" y="746877"/>
            <a:ext cx="3015426" cy="852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AFEF8-ED7D-4437-4E90-F78659C29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13C41-0FE9-4F16-7D2E-05A2473CE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09406"/>
            <a:ext cx="7886700" cy="1151724"/>
          </a:xfrm>
        </p:spPr>
        <p:txBody>
          <a:bodyPr>
            <a:noAutofit/>
          </a:bodyPr>
          <a:lstStyle/>
          <a:p>
            <a:r>
              <a:rPr lang="en-US" sz="3600" dirty="0" err="1"/>
              <a:t>Gravidade</a:t>
            </a:r>
            <a:r>
              <a:rPr lang="en-US" sz="3600" dirty="0"/>
              <a:t> de </a:t>
            </a:r>
            <a:r>
              <a:rPr lang="en-US" sz="3600" dirty="0" err="1"/>
              <a:t>depressão</a:t>
            </a:r>
            <a:r>
              <a:rPr lang="en-US" sz="3600" dirty="0"/>
              <a:t> </a:t>
            </a:r>
            <a:r>
              <a:rPr lang="en-US" sz="3600" dirty="0" err="1"/>
              <a:t>segundo</a:t>
            </a:r>
            <a:r>
              <a:rPr lang="en-US" sz="3600" dirty="0"/>
              <a:t> </a:t>
            </a:r>
            <a:r>
              <a:rPr lang="en-US" sz="3600" dirty="0" err="1"/>
              <a:t>nivel</a:t>
            </a:r>
            <a:r>
              <a:rPr lang="en-US" sz="3600" dirty="0"/>
              <a:t> de </a:t>
            </a:r>
            <a:r>
              <a:rPr lang="en-US" sz="3600" dirty="0" err="1"/>
              <a:t>escolaridade</a:t>
            </a:r>
            <a:endParaRPr lang="en-US" sz="360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1F2769B-A67E-E1AB-0AD4-E1EB45422F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7480987"/>
              </p:ext>
            </p:extLst>
          </p:nvPr>
        </p:nvGraphicFramePr>
        <p:xfrm>
          <a:off x="605002" y="196055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295340D-7297-CEFD-179A-6B084A4EF2CA}"/>
              </a:ext>
            </a:extLst>
          </p:cNvPr>
          <p:cNvSpPr txBox="1"/>
          <p:nvPr/>
        </p:nvSpPr>
        <p:spPr>
          <a:xfrm>
            <a:off x="107215" y="6400800"/>
            <a:ext cx="6107542" cy="4572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1400" i="1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Respondentes com pontuação igual ou superior a 10 no QSP-9.</a:t>
            </a:r>
            <a:endParaRPr lang="en-US" sz="14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818D38-1C8A-671B-F311-D3E32846CA77}"/>
              </a:ext>
            </a:extLst>
          </p:cNvPr>
          <p:cNvSpPr txBox="1"/>
          <p:nvPr/>
        </p:nvSpPr>
        <p:spPr>
          <a:xfrm>
            <a:off x="605001" y="1218579"/>
            <a:ext cx="77502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Percentagem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mulheres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homens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15-49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com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sintomas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depressão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627653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AF59CE-99FB-7C42-0BC8-3FC5917E9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119DD-5FB3-251D-3CD0-1A7046457BBE}"/>
              </a:ext>
            </a:extLst>
          </p:cNvPr>
          <p:cNvSpPr txBox="1">
            <a:spLocks/>
          </p:cNvSpPr>
          <p:nvPr/>
        </p:nvSpPr>
        <p:spPr>
          <a:xfrm>
            <a:off x="280127" y="153985"/>
            <a:ext cx="7258437" cy="11763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Gravidade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de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depressão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por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provincia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mulheres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B1EBB263-73E6-DB5C-E9D6-17EA1B26AEF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42831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F4D468D9-815F-A06F-76B6-AA1C0A78E21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1632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05640945-4268-8C02-610B-A9AB2C13D20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757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7C9F2DBA-80DC-0258-778D-40652C78546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8479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520F187A-BD0E-22E3-3FA3-083E72E4275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480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93A01A7-E26B-9A54-86D8-982ABA208B2C}"/>
              </a:ext>
            </a:extLst>
          </p:cNvPr>
          <p:cNvSpPr>
            <a:spLocks noChangeAspect="1"/>
          </p:cNvSpPr>
          <p:nvPr/>
        </p:nvSpPr>
        <p:spPr bwMode="auto">
          <a:xfrm>
            <a:off x="376293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C7124B47-D03A-F3A4-7951-52B4FD2E2D2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1121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2FC7C2B0-B8B2-22FD-2A30-2DA0C1A4205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984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E31A85C3-65A0-D68C-1856-4A787CF3957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1601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DD989F61-0CB0-8929-269D-9D8CEB8CEA2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2901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B1B53D7-4F36-810E-8891-191C6C1F2F3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9314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FB7CD3-0A95-7C52-5001-955C4235DA38}"/>
              </a:ext>
            </a:extLst>
          </p:cNvPr>
          <p:cNvSpPr txBox="1">
            <a:spLocks noChangeAspect="1"/>
          </p:cNvSpPr>
          <p:nvPr/>
        </p:nvSpPr>
        <p:spPr>
          <a:xfrm>
            <a:off x="5627940" y="1182754"/>
            <a:ext cx="9461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Cabo Delgado</a:t>
            </a:r>
          </a:p>
          <a:p>
            <a:pPr algn="ctr"/>
            <a:r>
              <a:rPr lang="en-US" sz="1200" dirty="0"/>
              <a:t>13%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A6013C7-534C-3B79-B9F1-FDA10E72FB76}"/>
              </a:ext>
            </a:extLst>
          </p:cNvPr>
          <p:cNvSpPr txBox="1">
            <a:spLocks noChangeAspect="1"/>
          </p:cNvSpPr>
          <p:nvPr/>
        </p:nvSpPr>
        <p:spPr>
          <a:xfrm>
            <a:off x="4644067" y="1477600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Niassa</a:t>
            </a:r>
          </a:p>
          <a:p>
            <a:pPr algn="ctr"/>
            <a:r>
              <a:rPr lang="en-US" sz="1200" dirty="0"/>
              <a:t>3%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5856B45-5299-31B5-10A6-F18D3D690F43}"/>
              </a:ext>
            </a:extLst>
          </p:cNvPr>
          <p:cNvSpPr txBox="1">
            <a:spLocks noChangeAspect="1"/>
          </p:cNvSpPr>
          <p:nvPr/>
        </p:nvSpPr>
        <p:spPr>
          <a:xfrm>
            <a:off x="5543169" y="213643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Nampula</a:t>
            </a:r>
          </a:p>
          <a:p>
            <a:pPr algn="ctr"/>
            <a:r>
              <a:rPr lang="en-US" sz="1200" dirty="0"/>
              <a:t>24%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5C0C600-234D-3FC5-3BAF-1D07BB1B1F81}"/>
              </a:ext>
            </a:extLst>
          </p:cNvPr>
          <p:cNvSpPr txBox="1">
            <a:spLocks noChangeAspect="1"/>
          </p:cNvSpPr>
          <p:nvPr/>
        </p:nvSpPr>
        <p:spPr>
          <a:xfrm>
            <a:off x="4818679" y="2634644"/>
            <a:ext cx="101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Zambézia</a:t>
            </a:r>
            <a:endParaRPr lang="en-US" sz="1200" dirty="0"/>
          </a:p>
          <a:p>
            <a:pPr algn="ctr"/>
            <a:r>
              <a:rPr lang="en-US" sz="1200" dirty="0"/>
              <a:t>10%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00EE23F-7EA0-BDFF-85BA-DC7F9B3C5D49}"/>
              </a:ext>
            </a:extLst>
          </p:cNvPr>
          <p:cNvSpPr txBox="1">
            <a:spLocks noChangeAspect="1"/>
          </p:cNvSpPr>
          <p:nvPr/>
        </p:nvSpPr>
        <p:spPr>
          <a:xfrm>
            <a:off x="3290470" y="2278047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Tete</a:t>
            </a:r>
          </a:p>
          <a:p>
            <a:pPr algn="ctr"/>
            <a:r>
              <a:rPr lang="en-US" sz="1200" dirty="0"/>
              <a:t>3%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0EDEA46-5D7D-6C0B-C993-96C48C827D17}"/>
              </a:ext>
            </a:extLst>
          </p:cNvPr>
          <p:cNvSpPr txBox="1">
            <a:spLocks noChangeAspect="1"/>
          </p:cNvSpPr>
          <p:nvPr/>
        </p:nvSpPr>
        <p:spPr>
          <a:xfrm>
            <a:off x="4111216" y="342595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Sofala</a:t>
            </a:r>
            <a:endParaRPr lang="en-US" sz="1200" dirty="0"/>
          </a:p>
          <a:p>
            <a:pPr algn="ctr"/>
            <a:r>
              <a:rPr lang="en-US" sz="1200" dirty="0"/>
              <a:t>10%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EC4BA3-C195-E873-102A-E94F0FEECB33}"/>
              </a:ext>
            </a:extLst>
          </p:cNvPr>
          <p:cNvSpPr txBox="1">
            <a:spLocks noChangeAspect="1"/>
          </p:cNvSpPr>
          <p:nvPr/>
        </p:nvSpPr>
        <p:spPr>
          <a:xfrm>
            <a:off x="2985237" y="3395591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Manica</a:t>
            </a:r>
          </a:p>
          <a:p>
            <a:pPr algn="ctr"/>
            <a:r>
              <a:rPr lang="en-US" sz="1200" dirty="0"/>
              <a:t>2%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B0A3250-41DF-EB3E-8E18-F2A9F20FB887}"/>
              </a:ext>
            </a:extLst>
          </p:cNvPr>
          <p:cNvSpPr txBox="1">
            <a:spLocks noChangeAspect="1"/>
          </p:cNvSpPr>
          <p:nvPr/>
        </p:nvSpPr>
        <p:spPr>
          <a:xfrm>
            <a:off x="4816975" y="4564595"/>
            <a:ext cx="13215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Imhambane</a:t>
            </a:r>
            <a:endParaRPr lang="en-US" sz="1200" dirty="0"/>
          </a:p>
          <a:p>
            <a:pPr algn="ctr"/>
            <a:r>
              <a:rPr lang="en-US" sz="1200" dirty="0"/>
              <a:t>3%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C1B542A-55F9-78BC-1AD6-1BAC68C66E71}"/>
              </a:ext>
            </a:extLst>
          </p:cNvPr>
          <p:cNvSpPr txBox="1">
            <a:spLocks noChangeAspect="1"/>
          </p:cNvSpPr>
          <p:nvPr/>
        </p:nvSpPr>
        <p:spPr>
          <a:xfrm>
            <a:off x="3374612" y="484048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Gaza</a:t>
            </a:r>
          </a:p>
          <a:p>
            <a:pPr algn="ctr"/>
            <a:r>
              <a:rPr lang="en-US" sz="1200" dirty="0"/>
              <a:t>1%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4387AFD-FB8D-C499-3517-A3D6502048C1}"/>
              </a:ext>
            </a:extLst>
          </p:cNvPr>
          <p:cNvSpPr txBox="1">
            <a:spLocks noChangeAspect="1"/>
          </p:cNvSpPr>
          <p:nvPr/>
        </p:nvSpPr>
        <p:spPr>
          <a:xfrm>
            <a:off x="2489779" y="560451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Maputo</a:t>
            </a:r>
          </a:p>
          <a:p>
            <a:pPr algn="ctr"/>
            <a:r>
              <a:rPr lang="en-US" sz="1200" dirty="0"/>
              <a:t>5%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EEB2926-E68A-C182-E364-3222F6877EE5}"/>
              </a:ext>
            </a:extLst>
          </p:cNvPr>
          <p:cNvSpPr txBox="1">
            <a:spLocks noChangeAspect="1"/>
          </p:cNvSpPr>
          <p:nvPr/>
        </p:nvSpPr>
        <p:spPr>
          <a:xfrm>
            <a:off x="5412925" y="5439383"/>
            <a:ext cx="1321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Cidade</a:t>
            </a:r>
            <a:r>
              <a:rPr lang="en-US" sz="1200" dirty="0"/>
              <a:t> de Maputo</a:t>
            </a:r>
          </a:p>
          <a:p>
            <a:pPr algn="ctr"/>
            <a:r>
              <a:rPr lang="en-US" sz="1200" dirty="0"/>
              <a:t>2%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3376528-462F-AE28-FA5E-AD39BAF7682C}"/>
              </a:ext>
            </a:extLst>
          </p:cNvPr>
          <p:cNvSpPr>
            <a:spLocks noChangeAspect="1"/>
          </p:cNvSpPr>
          <p:nvPr/>
        </p:nvSpPr>
        <p:spPr>
          <a:xfrm>
            <a:off x="375866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113F708-5DE0-7239-A0EB-2419957A4C93}"/>
              </a:ext>
            </a:extLst>
          </p:cNvPr>
          <p:cNvSpPr>
            <a:spLocks noChangeAspect="1"/>
          </p:cNvSpPr>
          <p:nvPr/>
        </p:nvSpPr>
        <p:spPr>
          <a:xfrm>
            <a:off x="474129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7C06CA2-CFBC-BB2B-B80A-EA9A1DFFC276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05553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6CDB1B6-634F-C209-BC5F-17B9C24CB6BE}"/>
              </a:ext>
            </a:extLst>
          </p:cNvPr>
          <p:cNvCxnSpPr>
            <a:cxnSpLocks noChangeAspect="1"/>
          </p:cNvCxnSpPr>
          <p:nvPr/>
        </p:nvCxnSpPr>
        <p:spPr>
          <a:xfrm>
            <a:off x="365498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7E96107-2B18-66B4-D067-6B81F797EB46}"/>
              </a:ext>
            </a:extLst>
          </p:cNvPr>
          <p:cNvCxnSpPr>
            <a:cxnSpLocks noChangeAspect="1"/>
          </p:cNvCxnSpPr>
          <p:nvPr/>
        </p:nvCxnSpPr>
        <p:spPr>
          <a:xfrm>
            <a:off x="326275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D3CAEE7-AA13-D240-9165-83C19B1DF6F4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445730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4887CC4-FFC0-3F53-CFC3-CB5A4D624A36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24062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E2434EA9-68D5-53B9-2BBC-CC8B7BD56CD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46619" y="1272535"/>
            <a:ext cx="3849255" cy="657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Percentagem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mulheres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15-49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com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sintomas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depressão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:</a:t>
            </a:r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29B215-C0F5-DC12-5E3C-F579FF25563A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10%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EF4D82-0681-29E2-C842-C2D84276C41D}"/>
              </a:ext>
            </a:extLst>
          </p:cNvPr>
          <p:cNvSpPr txBox="1"/>
          <p:nvPr/>
        </p:nvSpPr>
        <p:spPr>
          <a:xfrm>
            <a:off x="26498" y="6319786"/>
            <a:ext cx="34506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PT" sz="1400" i="1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Respondentes com pontuação igual ou superior a 10 no QSP-9.</a:t>
            </a:r>
            <a:endParaRPr lang="en-US" sz="14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568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C86FB-7F0B-5119-564C-6BD14919A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8557B-351D-0A73-09EC-D91767480881}"/>
              </a:ext>
            </a:extLst>
          </p:cNvPr>
          <p:cNvSpPr txBox="1">
            <a:spLocks/>
          </p:cNvSpPr>
          <p:nvPr/>
        </p:nvSpPr>
        <p:spPr>
          <a:xfrm>
            <a:off x="280127" y="153985"/>
            <a:ext cx="7258437" cy="11763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Gravidade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de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depressão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por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provincia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homens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ABB0E081-3DB4-459F-38D9-57E0B02BA0D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42831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BBFB9EF0-9522-3F88-3D59-8570BACC8F1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1632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24310776-49FB-F40B-96D6-540AA811D01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757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B4178522-1E99-3EA2-D136-588B63CD4F7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8479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FDCD8A73-4802-1FCF-A2CA-73F0C3885D0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480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045056E3-1DE3-919A-9626-8C035F5F0761}"/>
              </a:ext>
            </a:extLst>
          </p:cNvPr>
          <p:cNvSpPr>
            <a:spLocks noChangeAspect="1"/>
          </p:cNvSpPr>
          <p:nvPr/>
        </p:nvSpPr>
        <p:spPr bwMode="auto">
          <a:xfrm>
            <a:off x="376293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80D7D5D-D0AF-7333-34E3-B9B78CFF693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1121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0189DBA2-B132-098B-6256-30CE77B61B0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984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69C2AA5B-DA24-E68C-3E15-59F61D5FD46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1601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EE67B796-03DC-B343-9E85-37A930F3C0F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2901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737C410B-9AE3-CF29-ADE0-2043D8DC31D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9314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B11C3E-7F9F-9169-62F8-A472068721DB}"/>
              </a:ext>
            </a:extLst>
          </p:cNvPr>
          <p:cNvSpPr txBox="1">
            <a:spLocks noChangeAspect="1"/>
          </p:cNvSpPr>
          <p:nvPr/>
        </p:nvSpPr>
        <p:spPr>
          <a:xfrm>
            <a:off x="5627940" y="1182754"/>
            <a:ext cx="9461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Cabo Delgado</a:t>
            </a:r>
          </a:p>
          <a:p>
            <a:pPr algn="ctr"/>
            <a:r>
              <a:rPr lang="en-US" sz="1200" dirty="0"/>
              <a:t>3%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9E42790-B058-EFA0-2B7A-19B4B4063B7E}"/>
              </a:ext>
            </a:extLst>
          </p:cNvPr>
          <p:cNvSpPr txBox="1">
            <a:spLocks noChangeAspect="1"/>
          </p:cNvSpPr>
          <p:nvPr/>
        </p:nvSpPr>
        <p:spPr>
          <a:xfrm>
            <a:off x="4644067" y="1477600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Niassa</a:t>
            </a:r>
          </a:p>
          <a:p>
            <a:pPr algn="ctr"/>
            <a:r>
              <a:rPr lang="en-US" sz="1200" dirty="0"/>
              <a:t>5%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BACF26A-1E69-54A5-3307-BC77B164618F}"/>
              </a:ext>
            </a:extLst>
          </p:cNvPr>
          <p:cNvSpPr txBox="1">
            <a:spLocks noChangeAspect="1"/>
          </p:cNvSpPr>
          <p:nvPr/>
        </p:nvSpPr>
        <p:spPr>
          <a:xfrm>
            <a:off x="5543169" y="213643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Nampula</a:t>
            </a:r>
          </a:p>
          <a:p>
            <a:pPr algn="ctr"/>
            <a:r>
              <a:rPr lang="en-US" sz="1200" dirty="0"/>
              <a:t>1%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766459C-993E-C197-3F17-50FD3C959EE7}"/>
              </a:ext>
            </a:extLst>
          </p:cNvPr>
          <p:cNvSpPr txBox="1">
            <a:spLocks noChangeAspect="1"/>
          </p:cNvSpPr>
          <p:nvPr/>
        </p:nvSpPr>
        <p:spPr>
          <a:xfrm>
            <a:off x="4818679" y="2634644"/>
            <a:ext cx="101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Zambézia</a:t>
            </a:r>
            <a:endParaRPr lang="en-US" sz="1200" dirty="0"/>
          </a:p>
          <a:p>
            <a:pPr algn="ctr"/>
            <a:r>
              <a:rPr lang="en-US" sz="1200" dirty="0"/>
              <a:t>3%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B866DEE-DD35-6ABD-BF81-CB21B308EEAB}"/>
              </a:ext>
            </a:extLst>
          </p:cNvPr>
          <p:cNvSpPr txBox="1">
            <a:spLocks noChangeAspect="1"/>
          </p:cNvSpPr>
          <p:nvPr/>
        </p:nvSpPr>
        <p:spPr>
          <a:xfrm>
            <a:off x="3290470" y="2278047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Tete</a:t>
            </a:r>
          </a:p>
          <a:p>
            <a:pPr algn="ctr"/>
            <a:r>
              <a:rPr lang="en-US" sz="1200" dirty="0"/>
              <a:t>3%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860F703-D32E-4866-23FE-AF3AEC3C7006}"/>
              </a:ext>
            </a:extLst>
          </p:cNvPr>
          <p:cNvSpPr txBox="1">
            <a:spLocks noChangeAspect="1"/>
          </p:cNvSpPr>
          <p:nvPr/>
        </p:nvSpPr>
        <p:spPr>
          <a:xfrm>
            <a:off x="4111216" y="342595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Sofala</a:t>
            </a:r>
            <a:endParaRPr lang="en-US" sz="1200" dirty="0"/>
          </a:p>
          <a:p>
            <a:pPr algn="ctr"/>
            <a:r>
              <a:rPr lang="en-US" sz="1200" dirty="0"/>
              <a:t>4%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739860E-67E7-D815-1BA1-F756584A2EA2}"/>
              </a:ext>
            </a:extLst>
          </p:cNvPr>
          <p:cNvSpPr txBox="1">
            <a:spLocks noChangeAspect="1"/>
          </p:cNvSpPr>
          <p:nvPr/>
        </p:nvSpPr>
        <p:spPr>
          <a:xfrm>
            <a:off x="2985237" y="3395591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Manica</a:t>
            </a:r>
          </a:p>
          <a:p>
            <a:pPr algn="ctr"/>
            <a:r>
              <a:rPr lang="en-US" sz="1200" dirty="0"/>
              <a:t>1%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BD95DEE-6546-2BC0-C339-623537279DCE}"/>
              </a:ext>
            </a:extLst>
          </p:cNvPr>
          <p:cNvSpPr txBox="1">
            <a:spLocks noChangeAspect="1"/>
          </p:cNvSpPr>
          <p:nvPr/>
        </p:nvSpPr>
        <p:spPr>
          <a:xfrm>
            <a:off x="4816975" y="4564595"/>
            <a:ext cx="13215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Imhambane</a:t>
            </a:r>
            <a:endParaRPr lang="en-US" sz="1200" dirty="0"/>
          </a:p>
          <a:p>
            <a:pPr algn="ctr"/>
            <a:r>
              <a:rPr lang="en-US" sz="1200" dirty="0"/>
              <a:t>&lt;1%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821F826-1B10-D221-4B80-99E902139943}"/>
              </a:ext>
            </a:extLst>
          </p:cNvPr>
          <p:cNvSpPr txBox="1">
            <a:spLocks noChangeAspect="1"/>
          </p:cNvSpPr>
          <p:nvPr/>
        </p:nvSpPr>
        <p:spPr>
          <a:xfrm>
            <a:off x="3374612" y="484048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Gaza</a:t>
            </a:r>
          </a:p>
          <a:p>
            <a:pPr algn="ctr"/>
            <a:r>
              <a:rPr lang="en-US" sz="1200" dirty="0"/>
              <a:t>2%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4124418-965A-D258-A322-54BB6056CFDC}"/>
              </a:ext>
            </a:extLst>
          </p:cNvPr>
          <p:cNvSpPr txBox="1">
            <a:spLocks noChangeAspect="1"/>
          </p:cNvSpPr>
          <p:nvPr/>
        </p:nvSpPr>
        <p:spPr>
          <a:xfrm>
            <a:off x="2489779" y="560451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Maputo</a:t>
            </a:r>
          </a:p>
          <a:p>
            <a:pPr algn="ctr"/>
            <a:r>
              <a:rPr lang="en-US" sz="1200" dirty="0"/>
              <a:t>2%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CBB28C8-F93F-460C-A62D-8DBE3E4CF9ED}"/>
              </a:ext>
            </a:extLst>
          </p:cNvPr>
          <p:cNvSpPr txBox="1">
            <a:spLocks noChangeAspect="1"/>
          </p:cNvSpPr>
          <p:nvPr/>
        </p:nvSpPr>
        <p:spPr>
          <a:xfrm>
            <a:off x="5412925" y="5439383"/>
            <a:ext cx="1321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Cidade</a:t>
            </a:r>
            <a:r>
              <a:rPr lang="en-US" sz="1200" dirty="0"/>
              <a:t> de Maputo</a:t>
            </a:r>
          </a:p>
          <a:p>
            <a:pPr algn="ctr"/>
            <a:r>
              <a:rPr lang="en-US" sz="1200" dirty="0"/>
              <a:t>4%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C7A5D88-E86C-184F-40BA-93089BE9732C}"/>
              </a:ext>
            </a:extLst>
          </p:cNvPr>
          <p:cNvSpPr>
            <a:spLocks noChangeAspect="1"/>
          </p:cNvSpPr>
          <p:nvPr/>
        </p:nvSpPr>
        <p:spPr>
          <a:xfrm>
            <a:off x="375866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FF302E8-D470-4FFB-EEC4-76370557B9D0}"/>
              </a:ext>
            </a:extLst>
          </p:cNvPr>
          <p:cNvSpPr>
            <a:spLocks noChangeAspect="1"/>
          </p:cNvSpPr>
          <p:nvPr/>
        </p:nvSpPr>
        <p:spPr>
          <a:xfrm>
            <a:off x="474129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2CE0774-BC58-2615-4C74-66544C0B7E7B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05553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C81A855-A769-2275-0795-F92414921599}"/>
              </a:ext>
            </a:extLst>
          </p:cNvPr>
          <p:cNvCxnSpPr>
            <a:cxnSpLocks noChangeAspect="1"/>
          </p:cNvCxnSpPr>
          <p:nvPr/>
        </p:nvCxnSpPr>
        <p:spPr>
          <a:xfrm>
            <a:off x="365498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91D24D3-D033-15E0-B0A0-27C43894CD05}"/>
              </a:ext>
            </a:extLst>
          </p:cNvPr>
          <p:cNvCxnSpPr>
            <a:cxnSpLocks noChangeAspect="1"/>
          </p:cNvCxnSpPr>
          <p:nvPr/>
        </p:nvCxnSpPr>
        <p:spPr>
          <a:xfrm>
            <a:off x="326275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66045BD-E48D-0AA9-2204-10D98759B029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445730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B3CAC8E-4465-860A-1496-6351F4699555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24062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8D2D8973-486F-97B9-288A-05A7FF19739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46619" y="1272535"/>
            <a:ext cx="3849255" cy="657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Percentagem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homens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15-49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com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sintomas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depressão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:</a:t>
            </a:r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3E2097-4BC3-536C-DA70-D20ACEBD9FF9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2%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DF2DCA-97E3-1299-A03D-AA34A6EFE3F6}"/>
              </a:ext>
            </a:extLst>
          </p:cNvPr>
          <p:cNvSpPr txBox="1"/>
          <p:nvPr/>
        </p:nvSpPr>
        <p:spPr>
          <a:xfrm>
            <a:off x="26498" y="6319786"/>
            <a:ext cx="34506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PT" sz="1400" i="1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Respondentes com pontuação igual ou superior a 10 no QSP-9.</a:t>
            </a:r>
            <a:endParaRPr lang="en-US" sz="14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891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84040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Procura de </a:t>
            </a:r>
            <a:r>
              <a:rPr lang="en-US" dirty="0" err="1"/>
              <a:t>cuidados</a:t>
            </a:r>
            <a:r>
              <a:rPr lang="en-US" dirty="0"/>
              <a:t> e </a:t>
            </a:r>
            <a:r>
              <a:rPr lang="en-US" dirty="0" err="1"/>
              <a:t>tratamento</a:t>
            </a:r>
            <a:r>
              <a:rPr lang="en-US" dirty="0"/>
              <a:t> para </a:t>
            </a:r>
            <a:r>
              <a:rPr lang="en-US" dirty="0" err="1"/>
              <a:t>sintomas</a:t>
            </a:r>
            <a:r>
              <a:rPr lang="en-US" dirty="0"/>
              <a:t> de </a:t>
            </a:r>
            <a:r>
              <a:rPr lang="en-US" dirty="0" err="1"/>
              <a:t>ansiedade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depressão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750" y="1536202"/>
            <a:ext cx="3442609" cy="1134913"/>
          </a:xfrm>
        </p:spPr>
        <p:txBody>
          <a:bodyPr>
            <a:noAutofit/>
          </a:bodyPr>
          <a:lstStyle/>
          <a:p>
            <a:pPr algn="ctr"/>
            <a:r>
              <a:rPr lang="en-US" dirty="0" err="1"/>
              <a:t>Percentagem</a:t>
            </a:r>
            <a:r>
              <a:rPr lang="en-US" dirty="0"/>
              <a:t> de </a:t>
            </a:r>
            <a:r>
              <a:rPr lang="en-US" dirty="0" err="1"/>
              <a:t>mulheres</a:t>
            </a:r>
            <a:r>
              <a:rPr lang="en-US" dirty="0"/>
              <a:t> e </a:t>
            </a:r>
            <a:r>
              <a:rPr lang="en-US" dirty="0" err="1"/>
              <a:t>homens</a:t>
            </a:r>
            <a:r>
              <a:rPr lang="en-US" dirty="0"/>
              <a:t> de 15-49 </a:t>
            </a:r>
            <a:r>
              <a:rPr lang="en-US" dirty="0" err="1"/>
              <a:t>anos</a:t>
            </a:r>
            <a:r>
              <a:rPr lang="en-US" dirty="0"/>
              <a:t> com </a:t>
            </a:r>
            <a:r>
              <a:rPr lang="en-US" dirty="0" err="1"/>
              <a:t>sintomas</a:t>
            </a:r>
            <a:r>
              <a:rPr lang="en-US" dirty="0"/>
              <a:t> </a:t>
            </a:r>
            <a:r>
              <a:rPr lang="en-US" dirty="0" err="1"/>
              <a:t>nas</a:t>
            </a:r>
            <a:r>
              <a:rPr lang="en-US" dirty="0"/>
              <a:t> 2 </a:t>
            </a:r>
            <a:r>
              <a:rPr lang="en-US" dirty="0" err="1"/>
              <a:t>semanas</a:t>
            </a:r>
            <a:r>
              <a:rPr lang="en-US" dirty="0"/>
              <a:t> </a:t>
            </a:r>
            <a:r>
              <a:rPr lang="en-US" dirty="0" err="1"/>
              <a:t>anteriores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inquérito</a:t>
            </a:r>
            <a:endParaRPr lang="en-US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B9F6B180-11D0-E31A-CCA3-121CA92D7B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0912613"/>
              </p:ext>
            </p:extLst>
          </p:nvPr>
        </p:nvGraphicFramePr>
        <p:xfrm>
          <a:off x="487092" y="2664372"/>
          <a:ext cx="8028256" cy="380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9073986-8D49-E2B9-B850-2BA7292DA7D4}"/>
              </a:ext>
            </a:extLst>
          </p:cNvPr>
          <p:cNvSpPr txBox="1">
            <a:spLocks/>
          </p:cNvSpPr>
          <p:nvPr/>
        </p:nvSpPr>
        <p:spPr>
          <a:xfrm>
            <a:off x="4978641" y="1987056"/>
            <a:ext cx="3442609" cy="738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/>
              <a:t>Percentagem</a:t>
            </a:r>
            <a:r>
              <a:rPr lang="en-US" dirty="0"/>
              <a:t> de </a:t>
            </a:r>
            <a:r>
              <a:rPr lang="en-US" dirty="0" err="1"/>
              <a:t>mulheres</a:t>
            </a:r>
            <a:r>
              <a:rPr lang="en-US" dirty="0"/>
              <a:t> e </a:t>
            </a:r>
            <a:r>
              <a:rPr lang="en-US" dirty="0" err="1"/>
              <a:t>homens</a:t>
            </a:r>
            <a:r>
              <a:rPr lang="en-US" dirty="0"/>
              <a:t> de 15-49 </a:t>
            </a:r>
            <a:r>
              <a:rPr lang="en-US" dirty="0" err="1"/>
              <a:t>anos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3855C8A-5A78-023B-66EA-E4FA35964E5B}"/>
              </a:ext>
            </a:extLst>
          </p:cNvPr>
          <p:cNvCxnSpPr>
            <a:cxnSpLocks/>
          </p:cNvCxnSpPr>
          <p:nvPr/>
        </p:nvCxnSpPr>
        <p:spPr>
          <a:xfrm>
            <a:off x="4895848" y="2664372"/>
            <a:ext cx="36081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9259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84040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Prevalência</a:t>
            </a:r>
            <a:r>
              <a:rPr lang="en-US" dirty="0"/>
              <a:t> de </a:t>
            </a:r>
            <a:r>
              <a:rPr lang="en-US" dirty="0" err="1"/>
              <a:t>sintomas</a:t>
            </a:r>
            <a:r>
              <a:rPr lang="en-US" dirty="0"/>
              <a:t> de </a:t>
            </a:r>
            <a:r>
              <a:rPr lang="en-US" dirty="0" err="1"/>
              <a:t>ansiedade</a:t>
            </a:r>
            <a:r>
              <a:rPr lang="en-US" dirty="0"/>
              <a:t> e </a:t>
            </a:r>
            <a:r>
              <a:rPr lang="en-US" dirty="0" err="1"/>
              <a:t>depressão</a:t>
            </a:r>
            <a:r>
              <a:rPr lang="en-US" dirty="0"/>
              <a:t> </a:t>
            </a:r>
            <a:r>
              <a:rPr lang="en-US" dirty="0" err="1"/>
              <a:t>ajustada</a:t>
            </a:r>
            <a:r>
              <a:rPr lang="en-US" dirty="0"/>
              <a:t> para </a:t>
            </a:r>
            <a:r>
              <a:rPr lang="en-US" dirty="0" err="1"/>
              <a:t>tratamento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19601"/>
            <a:ext cx="8367747" cy="930274"/>
          </a:xfrm>
        </p:spPr>
        <p:txBody>
          <a:bodyPr>
            <a:noAutofit/>
          </a:bodyPr>
          <a:lstStyle/>
          <a:p>
            <a:r>
              <a:rPr lang="pt-PT" sz="1800" dirty="0">
                <a:effectLst/>
              </a:rPr>
              <a:t>Entre mulheres e homens de 15–49 anos, percentagem com sintomas de ansiedade e/ou depressão e percentagem com sintomas de ansiedade e/ou depressão que estão recebendo tratamento</a:t>
            </a:r>
            <a:endParaRPr lang="en-US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B9F6B180-11D0-E31A-CCA3-121CA92D7B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7616465"/>
              </p:ext>
            </p:extLst>
          </p:nvPr>
        </p:nvGraphicFramePr>
        <p:xfrm>
          <a:off x="487092" y="2664372"/>
          <a:ext cx="8028256" cy="380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145987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5C490-E22D-5DFE-A48D-9FACD3AB5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6F74B-B64E-BC2B-5792-3F12F07B8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84040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Ideação</a:t>
            </a:r>
            <a:r>
              <a:rPr lang="en-US" dirty="0"/>
              <a:t> e </a:t>
            </a:r>
            <a:r>
              <a:rPr lang="en-US" dirty="0" err="1"/>
              <a:t>tentativas</a:t>
            </a:r>
            <a:r>
              <a:rPr lang="en-US" dirty="0"/>
              <a:t> de </a:t>
            </a:r>
            <a:r>
              <a:rPr lang="en-US" dirty="0" err="1"/>
              <a:t>suicídio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BA5679-0DEA-45B5-DD48-5650EBA37C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450" y="1419600"/>
            <a:ext cx="3740821" cy="1244763"/>
          </a:xfrm>
        </p:spPr>
        <p:txBody>
          <a:bodyPr>
            <a:noAutofit/>
          </a:bodyPr>
          <a:lstStyle/>
          <a:p>
            <a:pPr algn="ctr"/>
            <a:r>
              <a:rPr lang="pt-PT" sz="1800" dirty="0">
                <a:effectLst/>
              </a:rPr>
              <a:t>Percentagem de mulheres e homens de 15-49 anos que pensou seriamente em tentar suicidar-se nos 12 meses anteriores ao inquérito</a:t>
            </a:r>
            <a:endParaRPr lang="en-US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74E09A9D-FE9D-C502-7289-9F0655C254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5405922"/>
              </p:ext>
            </p:extLst>
          </p:nvPr>
        </p:nvGraphicFramePr>
        <p:xfrm>
          <a:off x="487092" y="2664372"/>
          <a:ext cx="8028256" cy="380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71CD00-5EB0-D46F-74D9-54E42451E9FA}"/>
              </a:ext>
            </a:extLst>
          </p:cNvPr>
          <p:cNvSpPr txBox="1">
            <a:spLocks/>
          </p:cNvSpPr>
          <p:nvPr/>
        </p:nvSpPr>
        <p:spPr>
          <a:xfrm>
            <a:off x="5318876" y="1668281"/>
            <a:ext cx="3196472" cy="930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dirty="0"/>
              <a:t>Percentagem de mulheres e homens de 15-49 anos que já tentou suicidar-se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3552D0F-9570-8361-EB78-8EC62A195ADF}"/>
              </a:ext>
            </a:extLst>
          </p:cNvPr>
          <p:cNvCxnSpPr>
            <a:cxnSpLocks/>
          </p:cNvCxnSpPr>
          <p:nvPr/>
        </p:nvCxnSpPr>
        <p:spPr>
          <a:xfrm>
            <a:off x="384450" y="2532736"/>
            <a:ext cx="36081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7EA963E-3A77-8BF8-25B8-31602F4D4ED2}"/>
              </a:ext>
            </a:extLst>
          </p:cNvPr>
          <p:cNvCxnSpPr>
            <a:cxnSpLocks/>
          </p:cNvCxnSpPr>
          <p:nvPr/>
        </p:nvCxnSpPr>
        <p:spPr>
          <a:xfrm>
            <a:off x="5318876" y="2532736"/>
            <a:ext cx="30363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073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Principais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31089"/>
            <a:ext cx="8101693" cy="5362243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28%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10%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</a:t>
            </a:r>
            <a:r>
              <a:rPr lang="en-US" sz="2200" i="0" dirty="0" err="1"/>
              <a:t>têm</a:t>
            </a:r>
            <a:r>
              <a:rPr lang="en-US" sz="2200" i="0" dirty="0"/>
              <a:t> </a:t>
            </a:r>
            <a:r>
              <a:rPr lang="en-US" sz="2200" i="0" dirty="0" err="1"/>
              <a:t>sintomas</a:t>
            </a:r>
            <a:r>
              <a:rPr lang="en-US" sz="2200" i="0" dirty="0"/>
              <a:t> de </a:t>
            </a:r>
            <a:r>
              <a:rPr lang="en-US" sz="2200" b="1" i="0" dirty="0" err="1">
                <a:solidFill>
                  <a:schemeClr val="accent5"/>
                </a:solidFill>
              </a:rPr>
              <a:t>ansiedade</a:t>
            </a:r>
            <a:r>
              <a:rPr lang="en-US" sz="2200" i="0" dirty="0"/>
              <a:t>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10%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2%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</a:t>
            </a:r>
            <a:r>
              <a:rPr lang="en-US" sz="2200" i="0" dirty="0" err="1"/>
              <a:t>têm</a:t>
            </a:r>
            <a:r>
              <a:rPr lang="en-US" sz="2200" i="0" dirty="0"/>
              <a:t> </a:t>
            </a:r>
            <a:r>
              <a:rPr lang="en-US" sz="2200" i="0" dirty="0" err="1"/>
              <a:t>sintomas</a:t>
            </a:r>
            <a:r>
              <a:rPr lang="en-US" sz="2200" i="0" dirty="0"/>
              <a:t> de </a:t>
            </a:r>
            <a:r>
              <a:rPr lang="en-US" sz="2200" b="1" i="0" dirty="0" err="1">
                <a:solidFill>
                  <a:schemeClr val="accent5"/>
                </a:solidFill>
              </a:rPr>
              <a:t>depressão</a:t>
            </a:r>
            <a:r>
              <a:rPr lang="en-US" sz="2200" i="0" dirty="0"/>
              <a:t>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7%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19%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com </a:t>
            </a:r>
            <a:r>
              <a:rPr lang="en-US" sz="2200" i="0" dirty="0" err="1"/>
              <a:t>sintomas</a:t>
            </a:r>
            <a:r>
              <a:rPr lang="en-US" sz="2200" i="0" dirty="0"/>
              <a:t> de </a:t>
            </a:r>
            <a:r>
              <a:rPr lang="en-US" sz="2200" i="0" dirty="0" err="1"/>
              <a:t>ansiedade</a:t>
            </a:r>
            <a:r>
              <a:rPr lang="en-US" sz="2200" i="0" dirty="0"/>
              <a:t> e </a:t>
            </a:r>
            <a:r>
              <a:rPr lang="en-US" sz="2200" i="0" dirty="0" err="1"/>
              <a:t>depressão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procuro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ajuda</a:t>
            </a:r>
            <a:r>
              <a:rPr lang="en-US" sz="2200" i="0" dirty="0"/>
              <a:t>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4%</a:t>
            </a:r>
            <a:r>
              <a:rPr lang="en-US" sz="2200" i="0" dirty="0"/>
              <a:t> 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4%</a:t>
            </a:r>
            <a:r>
              <a:rPr lang="en-US" sz="2200" i="0" dirty="0"/>
              <a:t> dos </a:t>
            </a:r>
            <a:r>
              <a:rPr lang="en-US" sz="2200" i="0" dirty="0" err="1"/>
              <a:t>homens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pensou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seriamente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em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tentar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suicidar</a:t>
            </a:r>
            <a:r>
              <a:rPr lang="en-US" sz="2200" b="1" i="0" dirty="0">
                <a:solidFill>
                  <a:schemeClr val="accent5"/>
                </a:solidFill>
              </a:rPr>
              <a:t>-se </a:t>
            </a:r>
            <a:r>
              <a:rPr lang="en-US" sz="2200" i="0" dirty="0" err="1"/>
              <a:t>nos</a:t>
            </a:r>
            <a:r>
              <a:rPr lang="en-US" sz="2200" i="0" dirty="0"/>
              <a:t> 12 meses </a:t>
            </a:r>
            <a:r>
              <a:rPr lang="en-US" sz="2200" i="0" dirty="0" err="1"/>
              <a:t>anteriores</a:t>
            </a:r>
            <a:r>
              <a:rPr lang="en-US" sz="2200" i="0" dirty="0"/>
              <a:t> </a:t>
            </a:r>
            <a:r>
              <a:rPr lang="en-US" sz="2200" i="0" dirty="0" err="1"/>
              <a:t>ao</a:t>
            </a:r>
            <a:r>
              <a:rPr lang="en-US" sz="2200" i="0" dirty="0"/>
              <a:t> </a:t>
            </a:r>
            <a:r>
              <a:rPr lang="en-US" sz="2200" i="0" dirty="0" err="1"/>
              <a:t>inquérito</a:t>
            </a:r>
            <a:r>
              <a:rPr lang="en-US" sz="2200" i="0"/>
              <a:t>.</a:t>
            </a: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3390900" y="1395086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3390900" y="2143853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3390900" y="3499383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3443288" y="4561748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19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A373B-DD8B-68D5-41E3-68B00D104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>
                <a:effectLst/>
                <a:cs typeface="Times New Roman" panose="02020603050405020304" pitchFamily="18" charset="0"/>
              </a:rPr>
              <a:t>Gravidade dos sintomas de ansiedade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7924B-5E05-A413-6E63-4C20E59BB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9539"/>
            <a:ext cx="7886700" cy="4025722"/>
          </a:xfrm>
        </p:spPr>
        <p:txBody>
          <a:bodyPr>
            <a:noAutofit/>
          </a:bodyPr>
          <a:lstStyle/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b="1" i="0" kern="100" dirty="0">
                <a:effectLst/>
              </a:rPr>
              <a:t>Pontuações do TAG-7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A soma das pontuações em cada um dos 7 itens incluídos no TAG-7 constitui a pontuação global. A cada sintoma do TAG-7 é atribuída uma pontuação de 0, 1, 2 ou 3, dependendo da frequência com que o inquirido referiu ter sentido esse sintoma nas duas semanas anteriores ao inquérito: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0—Nunca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1—Raramente 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2—Frequentemente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3—Sempre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As pontuações do TAG-7 variam entre um mínimo de 0 e um máximo de 21. As pontuações mais elevadas estão associadas a sintomas mais graves de ansiedade.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endParaRPr lang="pt-BR" i="0" kern="100" dirty="0"/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PT" sz="1800" b="1" i="0" dirty="0">
                <a:effectLst/>
                <a:cs typeface="Times New Roman" panose="02020603050405020304" pitchFamily="18" charset="0"/>
              </a:rPr>
              <a:t>Amostra:</a:t>
            </a:r>
            <a:r>
              <a:rPr lang="pt-PT" sz="1800" i="0" dirty="0">
                <a:effectLst/>
                <a:cs typeface="Times New Roman" panose="02020603050405020304" pitchFamily="18" charset="0"/>
              </a:rPr>
              <a:t> Mulheres e homens de 15–49 anos</a:t>
            </a:r>
            <a:endParaRPr lang="pt-BR" sz="1800" i="0" kern="100" dirty="0">
              <a:effectLst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49E23E9D-C01A-A12D-3A44-DA26E0DC9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870" y="5200335"/>
            <a:ext cx="828146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BF99077-3353-1A46-CA4F-CC7F1284C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5350" y="18113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4031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A373B-DD8B-68D5-41E3-68B00D104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marR="0" indent="-457200">
              <a:spcBef>
                <a:spcPts val="0"/>
              </a:spcBef>
              <a:spcAft>
                <a:spcPts val="1100"/>
              </a:spcAft>
            </a:pPr>
            <a:r>
              <a:rPr lang="pt-BR" dirty="0">
                <a:effectLst/>
              </a:rPr>
              <a:t>Gravidade dos sintomas de depressão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7924B-5E05-A413-6E63-4C20E59BB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33974"/>
            <a:ext cx="7886700" cy="4752719"/>
          </a:xfrm>
        </p:spPr>
        <p:txBody>
          <a:bodyPr>
            <a:noAutofit/>
          </a:bodyPr>
          <a:lstStyle/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b="1" i="0" kern="100" dirty="0">
                <a:effectLst/>
              </a:rPr>
              <a:t>Pontuações do QSP-9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A soma das pontuações em cada um dos 9 itens incluídos no Questionário de Saúde do Paciente (QSP-9) constitui a pontuação global. A cada sintoma do QSP-9 é atribuída uma pontuação de 0, 1, 2 ou 3, dependendo da frequência com que o inquirido relatou ter sentido esse sintoma nas duas semanas anteriores ao inquérito: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0—Nunca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1—Raramente 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2—Frequentemente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3—Sempre</a:t>
            </a: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1800" i="0" kern="100" dirty="0">
                <a:effectLst/>
              </a:rPr>
              <a:t>As pontuações do QSP-9 variam entre um mínimo de 0 e um máximo de 27. Pontuações mais elevadas estão associadas a sintomas mais graves de depressão.</a:t>
            </a:r>
          </a:p>
          <a:p>
            <a:r>
              <a:rPr lang="pt-BR" sz="1800" b="1" i="0" dirty="0">
                <a:effectLst/>
                <a:cs typeface="Times New Roman" panose="02020603050405020304" pitchFamily="18" charset="0"/>
              </a:rPr>
              <a:t>Amostra:</a:t>
            </a:r>
            <a:r>
              <a:rPr lang="pt-BR" sz="1800" i="0" dirty="0">
                <a:effectLst/>
                <a:cs typeface="Times New Roman" panose="02020603050405020304" pitchFamily="18" charset="0"/>
              </a:rPr>
              <a:t> Mulheres e homens de 15–49 anos</a:t>
            </a:r>
            <a:endParaRPr lang="en-US" sz="2800" i="0" dirty="0">
              <a:effectLst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49E23E9D-C01A-A12D-3A44-DA26E0DC9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870" y="5200335"/>
            <a:ext cx="828146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BF99077-3353-1A46-CA4F-CC7F1284C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5350" y="18113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4155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84040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Prevalência</a:t>
            </a:r>
            <a:r>
              <a:rPr lang="en-US" dirty="0"/>
              <a:t> de </a:t>
            </a:r>
            <a:r>
              <a:rPr lang="en-US" dirty="0" err="1"/>
              <a:t>ansiedade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44037"/>
            <a:ext cx="8367747" cy="419100"/>
          </a:xfrm>
        </p:spPr>
        <p:txBody>
          <a:bodyPr>
            <a:noAutofit/>
          </a:bodyPr>
          <a:lstStyle/>
          <a:p>
            <a:r>
              <a:rPr lang="en-US" dirty="0" err="1"/>
              <a:t>Percentagem</a:t>
            </a:r>
            <a:r>
              <a:rPr lang="en-US" dirty="0"/>
              <a:t> de </a:t>
            </a:r>
            <a:r>
              <a:rPr lang="en-US" dirty="0" err="1"/>
              <a:t>mulheres</a:t>
            </a:r>
            <a:r>
              <a:rPr lang="en-US" dirty="0"/>
              <a:t> e </a:t>
            </a:r>
            <a:r>
              <a:rPr lang="en-US" dirty="0" err="1"/>
              <a:t>homens</a:t>
            </a:r>
            <a:r>
              <a:rPr lang="en-US" dirty="0"/>
              <a:t> de 15-49 </a:t>
            </a:r>
            <a:r>
              <a:rPr lang="en-US" dirty="0" err="1"/>
              <a:t>anos</a:t>
            </a:r>
            <a:r>
              <a:rPr lang="en-US" dirty="0"/>
              <a:t> com </a:t>
            </a:r>
            <a:r>
              <a:rPr lang="en-US" dirty="0" err="1"/>
              <a:t>sintomas</a:t>
            </a:r>
            <a:r>
              <a:rPr lang="en-US" dirty="0"/>
              <a:t> de </a:t>
            </a:r>
            <a:r>
              <a:rPr lang="en-US" dirty="0" err="1"/>
              <a:t>ansiedade</a:t>
            </a:r>
            <a:r>
              <a:rPr lang="en-US" dirty="0"/>
              <a:t>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05B045-9D45-B280-145D-F0A74BCF539F}"/>
              </a:ext>
            </a:extLst>
          </p:cNvPr>
          <p:cNvSpPr txBox="1"/>
          <p:nvPr/>
        </p:nvSpPr>
        <p:spPr>
          <a:xfrm>
            <a:off x="278628" y="6473960"/>
            <a:ext cx="7525302" cy="4572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l"/>
            <a:r>
              <a:rPr lang="pt-PT" sz="1400" i="1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Respondentes com pontuação igual ou superior a 6 no TAG-7.</a:t>
            </a:r>
            <a:endParaRPr lang="en-US" sz="14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41C7A264-CCC9-00CA-B71B-1C4B59DB4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3588660"/>
              </p:ext>
            </p:extLst>
          </p:nvPr>
        </p:nvGraphicFramePr>
        <p:xfrm>
          <a:off x="1523998" y="203654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09406"/>
            <a:ext cx="7886700" cy="1151724"/>
          </a:xfrm>
        </p:spPr>
        <p:txBody>
          <a:bodyPr>
            <a:noAutofit/>
          </a:bodyPr>
          <a:lstStyle/>
          <a:p>
            <a:r>
              <a:rPr lang="en-US" sz="3600" dirty="0" err="1"/>
              <a:t>Gravidade</a:t>
            </a:r>
            <a:r>
              <a:rPr lang="en-US" sz="3600" dirty="0"/>
              <a:t> de </a:t>
            </a:r>
            <a:r>
              <a:rPr lang="en-US" sz="3600" dirty="0" err="1"/>
              <a:t>ansiedade</a:t>
            </a:r>
            <a:r>
              <a:rPr lang="en-US" sz="3600" dirty="0"/>
              <a:t> </a:t>
            </a:r>
            <a:r>
              <a:rPr lang="en-US" sz="3600" dirty="0" err="1"/>
              <a:t>por</a:t>
            </a:r>
            <a:r>
              <a:rPr lang="en-US" sz="3600" dirty="0"/>
              <a:t> </a:t>
            </a:r>
            <a:r>
              <a:rPr lang="en-US" sz="3600" dirty="0" err="1"/>
              <a:t>nivel</a:t>
            </a:r>
            <a:r>
              <a:rPr lang="en-US" sz="3600" dirty="0"/>
              <a:t> de </a:t>
            </a:r>
            <a:r>
              <a:rPr lang="en-US" sz="3600" dirty="0" err="1"/>
              <a:t>escolaridade</a:t>
            </a:r>
            <a:endParaRPr lang="en-US" sz="360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0316556"/>
              </p:ext>
            </p:extLst>
          </p:nvPr>
        </p:nvGraphicFramePr>
        <p:xfrm>
          <a:off x="605002" y="196055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D080E0F-8002-F0A0-C0C6-80705B347AAE}"/>
              </a:ext>
            </a:extLst>
          </p:cNvPr>
          <p:cNvSpPr txBox="1"/>
          <p:nvPr/>
        </p:nvSpPr>
        <p:spPr>
          <a:xfrm>
            <a:off x="107215" y="6400800"/>
            <a:ext cx="6107542" cy="4572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1400" i="1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Respondentes com pontuação igual ou superior a 6 no TAG-7.</a:t>
            </a:r>
            <a:endParaRPr lang="en-US" sz="14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755AEF-6A42-E3D7-7363-B9BECCA0117A}"/>
              </a:ext>
            </a:extLst>
          </p:cNvPr>
          <p:cNvSpPr txBox="1"/>
          <p:nvPr/>
        </p:nvSpPr>
        <p:spPr>
          <a:xfrm>
            <a:off x="605001" y="1218579"/>
            <a:ext cx="77502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Percentagem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mulheres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homens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15-49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com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sintomas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ansiedade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661188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280127" y="153985"/>
            <a:ext cx="7258437" cy="11763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Gravidade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de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ansiedade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p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provincia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mulheres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42831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1632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757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8479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480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376293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1121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984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1601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2901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9314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5627940" y="1182754"/>
            <a:ext cx="9461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Cabo Delgado</a:t>
            </a:r>
          </a:p>
          <a:p>
            <a:pPr algn="ctr"/>
            <a:r>
              <a:rPr lang="en-US" sz="1200" dirty="0"/>
              <a:t>31%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4644067" y="1477600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Niassa</a:t>
            </a:r>
          </a:p>
          <a:p>
            <a:pPr algn="ctr"/>
            <a:r>
              <a:rPr lang="en-US" sz="1200" dirty="0"/>
              <a:t>18%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5543169" y="213643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Nampula</a:t>
            </a:r>
          </a:p>
          <a:p>
            <a:pPr algn="ctr"/>
            <a:r>
              <a:rPr lang="en-US" sz="1200" dirty="0"/>
              <a:t>45%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4818679" y="2634644"/>
            <a:ext cx="101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Zambézia</a:t>
            </a:r>
            <a:endParaRPr lang="en-US" sz="1200" dirty="0"/>
          </a:p>
          <a:p>
            <a:pPr algn="ctr"/>
            <a:r>
              <a:rPr lang="en-US" sz="1200" dirty="0"/>
              <a:t>37%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290470" y="2278047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Tete</a:t>
            </a:r>
          </a:p>
          <a:p>
            <a:pPr algn="ctr"/>
            <a:r>
              <a:rPr lang="en-US" sz="1200" dirty="0"/>
              <a:t>17%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111216" y="342595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Sofala</a:t>
            </a:r>
            <a:endParaRPr lang="en-US" sz="1200" dirty="0"/>
          </a:p>
          <a:p>
            <a:pPr algn="ctr"/>
            <a:r>
              <a:rPr lang="en-US" sz="1200" dirty="0"/>
              <a:t>34%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2985237" y="3395591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Manica</a:t>
            </a:r>
          </a:p>
          <a:p>
            <a:pPr algn="ctr"/>
            <a:r>
              <a:rPr lang="en-US" sz="1200" dirty="0"/>
              <a:t>9%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4816975" y="4564595"/>
            <a:ext cx="13215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Imhambane</a:t>
            </a:r>
            <a:endParaRPr lang="en-US" sz="1200" dirty="0"/>
          </a:p>
          <a:p>
            <a:pPr algn="ctr"/>
            <a:r>
              <a:rPr lang="en-US" sz="1200" dirty="0"/>
              <a:t>8%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3374612" y="484048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Gaza</a:t>
            </a:r>
          </a:p>
          <a:p>
            <a:pPr algn="ctr"/>
            <a:r>
              <a:rPr lang="en-US" sz="1200" dirty="0"/>
              <a:t>7%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2489779" y="560451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Maputo</a:t>
            </a:r>
          </a:p>
          <a:p>
            <a:pPr algn="ctr"/>
            <a:r>
              <a:rPr lang="en-US" sz="1200" dirty="0"/>
              <a:t>17%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5412925" y="5439383"/>
            <a:ext cx="1321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Cidade</a:t>
            </a:r>
            <a:r>
              <a:rPr lang="en-US" sz="1200" dirty="0"/>
              <a:t> de Maputo</a:t>
            </a:r>
          </a:p>
          <a:p>
            <a:pPr algn="ctr"/>
            <a:r>
              <a:rPr lang="en-US" sz="1200" dirty="0"/>
              <a:t>29%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375866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474129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05553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365498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26275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445730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24062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46619" y="1272535"/>
            <a:ext cx="3849255" cy="657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Percentagem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mulheres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15-49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com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sintomas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ansiedade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:</a:t>
            </a:r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AB5DD7-42D6-1CEC-3BEF-72477F66EC92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28%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3D137A-8209-D920-BC9D-DD6B2862BB64}"/>
              </a:ext>
            </a:extLst>
          </p:cNvPr>
          <p:cNvSpPr txBox="1"/>
          <p:nvPr/>
        </p:nvSpPr>
        <p:spPr>
          <a:xfrm>
            <a:off x="26498" y="6319786"/>
            <a:ext cx="34506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PT" sz="1400" i="1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Respondentes com pontuação igual ou superior a 6 no TAG-7.</a:t>
            </a:r>
            <a:endParaRPr lang="en-US" sz="14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C62A42-0C67-AA36-1CA3-4C22C46D9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E2BB1-CDFA-1388-7C61-EBA16DBA8253}"/>
              </a:ext>
            </a:extLst>
          </p:cNvPr>
          <p:cNvSpPr txBox="1">
            <a:spLocks/>
          </p:cNvSpPr>
          <p:nvPr/>
        </p:nvSpPr>
        <p:spPr>
          <a:xfrm>
            <a:off x="280127" y="153985"/>
            <a:ext cx="7258437" cy="11763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Gravidade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de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ansiedade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por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provincia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homens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77AD4982-0FD2-0D5D-CBFE-4391C82EB7D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42831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99188C43-0C02-CC17-0BC4-C3E3B38D287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1632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900019E9-7969-B964-9B99-834C2E3DF98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757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A71B5672-057F-EF79-D1EC-459EB742A6A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8479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BAC9C6CF-ECCE-3AE0-E842-CACB1789089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480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06245E52-7676-EEA1-D8D0-813048037D0B}"/>
              </a:ext>
            </a:extLst>
          </p:cNvPr>
          <p:cNvSpPr>
            <a:spLocks noChangeAspect="1"/>
          </p:cNvSpPr>
          <p:nvPr/>
        </p:nvSpPr>
        <p:spPr bwMode="auto">
          <a:xfrm>
            <a:off x="376293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ABD8786A-CDEB-2E45-7635-C61E1951299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1121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ED175AB6-7CBF-B03F-5DB7-4ACCE8A9280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984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0377E0BA-E25F-4E3D-69A3-03E121DA7D2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1601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64FF411D-B33A-7AF1-1BCE-B2B43F31601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2901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A5E6DF29-12ED-E2BC-5798-5F629237904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9314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DAF96BA-B3BC-2160-2F69-606255B3B42C}"/>
              </a:ext>
            </a:extLst>
          </p:cNvPr>
          <p:cNvSpPr txBox="1">
            <a:spLocks noChangeAspect="1"/>
          </p:cNvSpPr>
          <p:nvPr/>
        </p:nvSpPr>
        <p:spPr>
          <a:xfrm>
            <a:off x="5627940" y="1182754"/>
            <a:ext cx="9461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Cabo Delgado</a:t>
            </a:r>
          </a:p>
          <a:p>
            <a:pPr algn="ctr"/>
            <a:r>
              <a:rPr lang="en-US" sz="1200" dirty="0"/>
              <a:t>7%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D425361-4C50-2E94-8911-64867FFAC5D2}"/>
              </a:ext>
            </a:extLst>
          </p:cNvPr>
          <p:cNvSpPr txBox="1">
            <a:spLocks noChangeAspect="1"/>
          </p:cNvSpPr>
          <p:nvPr/>
        </p:nvSpPr>
        <p:spPr>
          <a:xfrm>
            <a:off x="4644067" y="1477600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Niassa</a:t>
            </a:r>
          </a:p>
          <a:p>
            <a:pPr algn="ctr"/>
            <a:r>
              <a:rPr lang="en-US" sz="1200" dirty="0"/>
              <a:t>11%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D7D2961-1D47-0571-987A-C40DF891DF9A}"/>
              </a:ext>
            </a:extLst>
          </p:cNvPr>
          <p:cNvSpPr txBox="1">
            <a:spLocks noChangeAspect="1"/>
          </p:cNvSpPr>
          <p:nvPr/>
        </p:nvSpPr>
        <p:spPr>
          <a:xfrm>
            <a:off x="5543169" y="213643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Nampula</a:t>
            </a:r>
          </a:p>
          <a:p>
            <a:pPr algn="ctr"/>
            <a:r>
              <a:rPr lang="en-US" sz="1200" dirty="0"/>
              <a:t>5%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72ACC82-F5C3-6996-164E-DE3A678B6C3A}"/>
              </a:ext>
            </a:extLst>
          </p:cNvPr>
          <p:cNvSpPr txBox="1">
            <a:spLocks noChangeAspect="1"/>
          </p:cNvSpPr>
          <p:nvPr/>
        </p:nvSpPr>
        <p:spPr>
          <a:xfrm>
            <a:off x="4818679" y="2634644"/>
            <a:ext cx="101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Zambézia</a:t>
            </a:r>
            <a:endParaRPr lang="en-US" sz="1200" dirty="0"/>
          </a:p>
          <a:p>
            <a:pPr algn="ctr"/>
            <a:r>
              <a:rPr lang="en-US" sz="1200" dirty="0"/>
              <a:t>7%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51BA9D1-8D1D-5CEE-AFD0-BCE63529268D}"/>
              </a:ext>
            </a:extLst>
          </p:cNvPr>
          <p:cNvSpPr txBox="1">
            <a:spLocks noChangeAspect="1"/>
          </p:cNvSpPr>
          <p:nvPr/>
        </p:nvSpPr>
        <p:spPr>
          <a:xfrm>
            <a:off x="3290470" y="2278047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Tete</a:t>
            </a:r>
          </a:p>
          <a:p>
            <a:pPr algn="ctr"/>
            <a:r>
              <a:rPr lang="en-US" sz="1200" dirty="0"/>
              <a:t>5%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3BEA4F6-8122-A8DD-051C-E566778F5DB9}"/>
              </a:ext>
            </a:extLst>
          </p:cNvPr>
          <p:cNvSpPr txBox="1">
            <a:spLocks noChangeAspect="1"/>
          </p:cNvSpPr>
          <p:nvPr/>
        </p:nvSpPr>
        <p:spPr>
          <a:xfrm>
            <a:off x="4111216" y="342595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Sofala</a:t>
            </a:r>
            <a:endParaRPr lang="en-US" sz="1200" dirty="0"/>
          </a:p>
          <a:p>
            <a:pPr algn="ctr"/>
            <a:r>
              <a:rPr lang="en-US" sz="1200" dirty="0"/>
              <a:t>28%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F49B92-409A-B8AF-7AFE-0E802413E76F}"/>
              </a:ext>
            </a:extLst>
          </p:cNvPr>
          <p:cNvSpPr txBox="1">
            <a:spLocks noChangeAspect="1"/>
          </p:cNvSpPr>
          <p:nvPr/>
        </p:nvSpPr>
        <p:spPr>
          <a:xfrm>
            <a:off x="2985237" y="3395591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Manica</a:t>
            </a:r>
          </a:p>
          <a:p>
            <a:pPr algn="ctr"/>
            <a:r>
              <a:rPr lang="en-US" sz="1200" dirty="0"/>
              <a:t>14%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9950B7A-F2BF-607E-7CE7-35EBA49484F0}"/>
              </a:ext>
            </a:extLst>
          </p:cNvPr>
          <p:cNvSpPr txBox="1">
            <a:spLocks noChangeAspect="1"/>
          </p:cNvSpPr>
          <p:nvPr/>
        </p:nvSpPr>
        <p:spPr>
          <a:xfrm>
            <a:off x="4816975" y="4564595"/>
            <a:ext cx="13215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Imhambane</a:t>
            </a:r>
            <a:endParaRPr lang="en-US" sz="1200" dirty="0"/>
          </a:p>
          <a:p>
            <a:pPr algn="ctr"/>
            <a:r>
              <a:rPr lang="en-US" sz="1200" dirty="0"/>
              <a:t>2%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925871F-60DB-B077-2614-D60AB0BC9821}"/>
              </a:ext>
            </a:extLst>
          </p:cNvPr>
          <p:cNvSpPr txBox="1">
            <a:spLocks noChangeAspect="1"/>
          </p:cNvSpPr>
          <p:nvPr/>
        </p:nvSpPr>
        <p:spPr>
          <a:xfrm>
            <a:off x="3374612" y="484048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Gaza</a:t>
            </a:r>
          </a:p>
          <a:p>
            <a:pPr algn="ctr"/>
            <a:r>
              <a:rPr lang="en-US" sz="1200" dirty="0"/>
              <a:t>19%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4D5509-92BB-D7FF-D9F6-7808018CD155}"/>
              </a:ext>
            </a:extLst>
          </p:cNvPr>
          <p:cNvSpPr txBox="1">
            <a:spLocks noChangeAspect="1"/>
          </p:cNvSpPr>
          <p:nvPr/>
        </p:nvSpPr>
        <p:spPr>
          <a:xfrm>
            <a:off x="2489779" y="560451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Maputo</a:t>
            </a:r>
          </a:p>
          <a:p>
            <a:pPr algn="ctr"/>
            <a:r>
              <a:rPr lang="en-US" sz="1200" dirty="0"/>
              <a:t>17%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1341893-ECAE-C0D6-089D-2F6A6B76B28B}"/>
              </a:ext>
            </a:extLst>
          </p:cNvPr>
          <p:cNvSpPr txBox="1">
            <a:spLocks noChangeAspect="1"/>
          </p:cNvSpPr>
          <p:nvPr/>
        </p:nvSpPr>
        <p:spPr>
          <a:xfrm>
            <a:off x="5412925" y="5439383"/>
            <a:ext cx="1321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Cidade</a:t>
            </a:r>
            <a:r>
              <a:rPr lang="en-US" sz="1200" dirty="0"/>
              <a:t> de Maputo</a:t>
            </a:r>
          </a:p>
          <a:p>
            <a:pPr algn="ctr"/>
            <a:r>
              <a:rPr lang="en-US" sz="1200" dirty="0"/>
              <a:t>17%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5356EDA-8B23-02F3-18DC-A0F5B451D8CC}"/>
              </a:ext>
            </a:extLst>
          </p:cNvPr>
          <p:cNvSpPr>
            <a:spLocks noChangeAspect="1"/>
          </p:cNvSpPr>
          <p:nvPr/>
        </p:nvSpPr>
        <p:spPr>
          <a:xfrm>
            <a:off x="375866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ABDF399-F57C-ECEF-FF36-1523AB5234E8}"/>
              </a:ext>
            </a:extLst>
          </p:cNvPr>
          <p:cNvSpPr>
            <a:spLocks noChangeAspect="1"/>
          </p:cNvSpPr>
          <p:nvPr/>
        </p:nvSpPr>
        <p:spPr>
          <a:xfrm>
            <a:off x="474129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332C7CF-E698-265A-360C-63A8066D423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05553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D91057D-8709-F886-E8E0-C3D180E1C06A}"/>
              </a:ext>
            </a:extLst>
          </p:cNvPr>
          <p:cNvCxnSpPr>
            <a:cxnSpLocks noChangeAspect="1"/>
          </p:cNvCxnSpPr>
          <p:nvPr/>
        </p:nvCxnSpPr>
        <p:spPr>
          <a:xfrm>
            <a:off x="365498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DDB429E-7C58-0CF6-44F8-20F8C3F223DC}"/>
              </a:ext>
            </a:extLst>
          </p:cNvPr>
          <p:cNvCxnSpPr>
            <a:cxnSpLocks noChangeAspect="1"/>
          </p:cNvCxnSpPr>
          <p:nvPr/>
        </p:nvCxnSpPr>
        <p:spPr>
          <a:xfrm>
            <a:off x="326275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9E0C6C2F-B1B4-2EF2-8001-C4D22231D9AC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445730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CB8F8ED-267D-F3A5-01A2-8E4609FC9717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24062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6062DC0-A467-1F01-A2D1-DC8431B6DF2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46619" y="1272535"/>
            <a:ext cx="3849255" cy="657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Percentagem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homens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15-49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com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sintomas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ansiedade</a:t>
            </a: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:</a:t>
            </a:r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423B40-1CB0-0096-4139-38977FE72960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10%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8928DC-07E2-4B52-6E8C-D266F1BE40AF}"/>
              </a:ext>
            </a:extLst>
          </p:cNvPr>
          <p:cNvSpPr txBox="1"/>
          <p:nvPr/>
        </p:nvSpPr>
        <p:spPr>
          <a:xfrm>
            <a:off x="26498" y="6319786"/>
            <a:ext cx="34506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PT" sz="1400" i="1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Respondentes com pontuação igual ou superior a 6 no TAG-7.</a:t>
            </a:r>
            <a:endParaRPr lang="en-US" sz="14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341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5D2FC-FF2A-D2CA-4119-BDDF4377F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301AC-DEE4-4144-F543-C64DDC7CD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84040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Prevalência</a:t>
            </a:r>
            <a:r>
              <a:rPr lang="en-US" dirty="0"/>
              <a:t> de </a:t>
            </a:r>
            <a:r>
              <a:rPr lang="en-US" dirty="0" err="1"/>
              <a:t>depressão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20139-23F1-B9CC-F594-85AAEB330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44037"/>
            <a:ext cx="8367747" cy="419100"/>
          </a:xfrm>
        </p:spPr>
        <p:txBody>
          <a:bodyPr>
            <a:noAutofit/>
          </a:bodyPr>
          <a:lstStyle/>
          <a:p>
            <a:r>
              <a:rPr lang="en-US" dirty="0" err="1"/>
              <a:t>Percentagem</a:t>
            </a:r>
            <a:r>
              <a:rPr lang="en-US" dirty="0"/>
              <a:t> de </a:t>
            </a:r>
            <a:r>
              <a:rPr lang="en-US" dirty="0" err="1"/>
              <a:t>mulheres</a:t>
            </a:r>
            <a:r>
              <a:rPr lang="en-US" dirty="0"/>
              <a:t> e </a:t>
            </a:r>
            <a:r>
              <a:rPr lang="en-US" dirty="0" err="1"/>
              <a:t>homens</a:t>
            </a:r>
            <a:r>
              <a:rPr lang="en-US" dirty="0"/>
              <a:t> de 15-49 </a:t>
            </a:r>
            <a:r>
              <a:rPr lang="en-US" dirty="0" err="1"/>
              <a:t>anos</a:t>
            </a:r>
            <a:r>
              <a:rPr lang="en-US" dirty="0"/>
              <a:t> com </a:t>
            </a:r>
            <a:r>
              <a:rPr lang="en-US" dirty="0" err="1"/>
              <a:t>sintomas</a:t>
            </a:r>
            <a:r>
              <a:rPr lang="en-US" dirty="0"/>
              <a:t> de </a:t>
            </a:r>
            <a:r>
              <a:rPr lang="en-US" dirty="0" err="1"/>
              <a:t>depressão</a:t>
            </a:r>
            <a:r>
              <a:rPr lang="en-US" dirty="0"/>
              <a:t>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1BCF0C-52F0-ADB3-29F0-A62DDEB0932F}"/>
              </a:ext>
            </a:extLst>
          </p:cNvPr>
          <p:cNvSpPr txBox="1"/>
          <p:nvPr/>
        </p:nvSpPr>
        <p:spPr>
          <a:xfrm>
            <a:off x="278628" y="6473960"/>
            <a:ext cx="7525302" cy="4572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l"/>
            <a:r>
              <a:rPr lang="pt-PT" sz="1400" i="1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Respondentes com pontuação igual ou superior a 10 no QSP-9.</a:t>
            </a:r>
            <a:endParaRPr lang="en-US" sz="14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656AC48-4118-1DA8-C1B7-D5D020CAFA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4483961"/>
              </p:ext>
            </p:extLst>
          </p:nvPr>
        </p:nvGraphicFramePr>
        <p:xfrm>
          <a:off x="1244794" y="1976353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4832513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VMX3MACP777Z-1177381151-38291</_dlc_DocId>
    <_dlc_DocIdUrl xmlns="d16efad5-0601-4cf0-b7c2-89968258c777">
      <Url>https://icfonline.sharepoint.com/sites/ihd-dhs/Dissemination/_layouts/15/DocIdRedir.aspx?ID=VMX3MACP777Z-1177381151-38291</Url>
      <Description>VMX3MACP777Z-1177381151-38291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F8F69249-0A3A-4DCD-AD3F-1D35C2D107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d16efad5-0601-4cf0-b7c2-89968258c777"/>
    <ds:schemaRef ds:uri="http://schemas.microsoft.com/office/2006/documentManagement/types"/>
    <ds:schemaRef ds:uri="83c4e5ee-5eea-4e8c-8b50-726738bccb6e"/>
    <ds:schemaRef ds:uri="http://schemas.microsoft.com/office/2006/metadata/properties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13333</TotalTime>
  <Words>1057</Words>
  <Application>Microsoft Office PowerPoint</Application>
  <PresentationFormat>On-screen Show (4:3)</PresentationFormat>
  <Paragraphs>181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Source Sans Pro</vt:lpstr>
      <vt:lpstr>Source Sans Pro SemiBold</vt:lpstr>
      <vt:lpstr>Times New Roman</vt:lpstr>
      <vt:lpstr>Custom Design</vt:lpstr>
      <vt:lpstr>2_Custom Design</vt:lpstr>
      <vt:lpstr>PowerPoint Presentation</vt:lpstr>
      <vt:lpstr>PowerPoint Presentation</vt:lpstr>
      <vt:lpstr>Gravidade dos sintomas de ansiedade</vt:lpstr>
      <vt:lpstr>Gravidade dos sintomas de depressão</vt:lpstr>
      <vt:lpstr>Prevalência de ansiedade</vt:lpstr>
      <vt:lpstr>Gravidade de ansiedade por nivel de escolaridade</vt:lpstr>
      <vt:lpstr>PowerPoint Presentation</vt:lpstr>
      <vt:lpstr>PowerPoint Presentation</vt:lpstr>
      <vt:lpstr>Prevalência de depressão</vt:lpstr>
      <vt:lpstr>Gravidade de depressão segundo nivel de escolaridade</vt:lpstr>
      <vt:lpstr>PowerPoint Presentation</vt:lpstr>
      <vt:lpstr>PowerPoint Presentation</vt:lpstr>
      <vt:lpstr>Procura de cuidados e tratamento para sintomas de ansiedade ou depressão</vt:lpstr>
      <vt:lpstr>Prevalência de sintomas de ansiedade e depressão ajustada para tratamento</vt:lpstr>
      <vt:lpstr>Ideação e tentativas de suicídio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8</cp:revision>
  <dcterms:created xsi:type="dcterms:W3CDTF">2022-12-05T19:39:34Z</dcterms:created>
  <dcterms:modified xsi:type="dcterms:W3CDTF">2024-03-13T12:17:04Z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2b6a870e-769f-4709-a6b3-9e740115588f</vt:lpwstr>
  </property>
</Properties>
</file>