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7"/>
  </p:notesMasterIdLst>
  <p:handoutMasterIdLst>
    <p:handoutMasterId r:id="rId28"/>
  </p:handoutMasterIdLst>
  <p:sldIdLst>
    <p:sldId id="256" r:id="rId7"/>
    <p:sldId id="260" r:id="rId8"/>
    <p:sldId id="273" r:id="rId9"/>
    <p:sldId id="262" r:id="rId10"/>
    <p:sldId id="304" r:id="rId11"/>
    <p:sldId id="290" r:id="rId12"/>
    <p:sldId id="292" r:id="rId13"/>
    <p:sldId id="264" r:id="rId14"/>
    <p:sldId id="305" r:id="rId15"/>
    <p:sldId id="294" r:id="rId16"/>
    <p:sldId id="296" r:id="rId17"/>
    <p:sldId id="306" r:id="rId18"/>
    <p:sldId id="303" r:id="rId19"/>
    <p:sldId id="307" r:id="rId20"/>
    <p:sldId id="298" r:id="rId21"/>
    <p:sldId id="561" r:id="rId22"/>
    <p:sldId id="562" r:id="rId23"/>
    <p:sldId id="301" r:id="rId24"/>
    <p:sldId id="289" r:id="rId25"/>
    <p:sldId id="56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D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704A2C-F75F-427B-9F3A-7B3AB88A7D04}" v="11" dt="2024-03-15T14:48:11.2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4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55704A2C-F75F-427B-9F3A-7B3AB88A7D04}"/>
    <pc:docChg chg="custSel addSld delSld modSld modMainMaster">
      <pc:chgData name="Behague, Sabina" userId="2f9f8379-56ce-455c-81be-d1dc66b28ae7" providerId="ADAL" clId="{55704A2C-F75F-427B-9F3A-7B3AB88A7D04}" dt="2024-03-15T14:51:45.063" v="2205" actId="20577"/>
      <pc:docMkLst>
        <pc:docMk/>
      </pc:docMkLst>
      <pc:sldChg chg="addSp modSp mod">
        <pc:chgData name="Behague, Sabina" userId="2f9f8379-56ce-455c-81be-d1dc66b28ae7" providerId="ADAL" clId="{55704A2C-F75F-427B-9F3A-7B3AB88A7D04}" dt="2024-02-21T23:33:25.778" v="1709" actId="1076"/>
        <pc:sldMkLst>
          <pc:docMk/>
          <pc:sldMk cId="109857222" sldId="256"/>
        </pc:sldMkLst>
        <pc:spChg chg="add mod">
          <ac:chgData name="Behague, Sabina" userId="2f9f8379-56ce-455c-81be-d1dc66b28ae7" providerId="ADAL" clId="{55704A2C-F75F-427B-9F3A-7B3AB88A7D04}" dt="2024-02-21T23:33:21.353" v="1708" actId="27636"/>
          <ac:spMkLst>
            <pc:docMk/>
            <pc:sldMk cId="109857222" sldId="256"/>
            <ac:spMk id="2" creationId="{DF6449CA-BC08-B5BC-1362-CD46DEBBDBB1}"/>
          </ac:spMkLst>
        </pc:spChg>
        <pc:spChg chg="mod">
          <ac:chgData name="Behague, Sabina" userId="2f9f8379-56ce-455c-81be-d1dc66b28ae7" providerId="ADAL" clId="{55704A2C-F75F-427B-9F3A-7B3AB88A7D04}" dt="2024-02-21T23:33:25.778" v="1709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2f9f8379-56ce-455c-81be-d1dc66b28ae7" providerId="ADAL" clId="{55704A2C-F75F-427B-9F3A-7B3AB88A7D04}" dt="2024-02-21T23:37:32.775" v="1724" actId="207"/>
        <pc:sldMkLst>
          <pc:docMk/>
          <pc:sldMk cId="2163988523" sldId="260"/>
        </pc:sldMkLst>
        <pc:spChg chg="add mod">
          <ac:chgData name="Behague, Sabina" userId="2f9f8379-56ce-455c-81be-d1dc66b28ae7" providerId="ADAL" clId="{55704A2C-F75F-427B-9F3A-7B3AB88A7D04}" dt="2024-02-21T23:37:32.775" v="1724" actId="207"/>
          <ac:spMkLst>
            <pc:docMk/>
            <pc:sldMk cId="2163988523" sldId="260"/>
            <ac:spMk id="2" creationId="{468DF8FD-C1D9-58CE-EE36-801ED5481CBA}"/>
          </ac:spMkLst>
        </pc:spChg>
        <pc:spChg chg="mod">
          <ac:chgData name="Behague, Sabina" userId="2f9f8379-56ce-455c-81be-d1dc66b28ae7" providerId="ADAL" clId="{55704A2C-F75F-427B-9F3A-7B3AB88A7D04}" dt="2024-01-26T17:26:56.245" v="208" actId="20577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Behague, Sabina" userId="2f9f8379-56ce-455c-81be-d1dc66b28ae7" providerId="ADAL" clId="{55704A2C-F75F-427B-9F3A-7B3AB88A7D04}" dt="2024-01-26T16:56:11.974" v="38" actId="478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 delCm modNotesTx">
        <pc:chgData name="Behague, Sabina" userId="2f9f8379-56ce-455c-81be-d1dc66b28ae7" providerId="ADAL" clId="{55704A2C-F75F-427B-9F3A-7B3AB88A7D04}" dt="2024-03-10T12:13:04.918" v="2060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55704A2C-F75F-427B-9F3A-7B3AB88A7D04}" dt="2024-03-10T12:13:04.918" v="2060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1:42:58.120" v="323" actId="2711"/>
          <ac:spMkLst>
            <pc:docMk/>
            <pc:sldMk cId="1428788921" sldId="262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55704A2C-F75F-427B-9F3A-7B3AB88A7D04}" dt="2024-03-10T12:13:01.027" v="2057"/>
              <pc2:cmMkLst xmlns:pc2="http://schemas.microsoft.com/office/powerpoint/2019/9/main/command">
                <pc:docMk/>
                <pc:sldMk cId="1428788921" sldId="262"/>
                <pc2:cmMk id="{6FEBAE0C-207B-494C-8DAC-E7BC6B2CAF12}"/>
              </pc2:cmMkLst>
            </pc226:cmChg>
          </p:ext>
        </pc:extLst>
      </pc:sldChg>
      <pc:sldChg chg="del">
        <pc:chgData name="Behague, Sabina" userId="2f9f8379-56ce-455c-81be-d1dc66b28ae7" providerId="ADAL" clId="{55704A2C-F75F-427B-9F3A-7B3AB88A7D04}" dt="2024-01-26T17:27:31.376" v="210" actId="47"/>
        <pc:sldMkLst>
          <pc:docMk/>
          <pc:sldMk cId="1887431401" sldId="263"/>
        </pc:sldMkLst>
      </pc:sldChg>
      <pc:sldChg chg="addSp delSp modSp mod modNotesTx">
        <pc:chgData name="Behague, Sabina" userId="2f9f8379-56ce-455c-81be-d1dc66b28ae7" providerId="ADAL" clId="{55704A2C-F75F-427B-9F3A-7B3AB88A7D04}" dt="2024-03-10T12:13:34.195" v="2069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55704A2C-F75F-427B-9F3A-7B3AB88A7D04}" dt="2024-03-10T12:13:34.195" v="2069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1:57:39.670" v="749" actId="27636"/>
          <ac:spMkLst>
            <pc:docMk/>
            <pc:sldMk cId="2479953464" sldId="264"/>
            <ac:spMk id="3" creationId="{E4FD1E92-5DBC-B105-F246-2355E4FF9A74}"/>
          </ac:spMkLst>
        </pc:spChg>
        <pc:spChg chg="mod">
          <ac:chgData name="Behague, Sabina" userId="2f9f8379-56ce-455c-81be-d1dc66b28ae7" providerId="ADAL" clId="{55704A2C-F75F-427B-9F3A-7B3AB88A7D04}" dt="2024-02-02T21:52:57.320" v="536" actId="20577"/>
          <ac:spMkLst>
            <pc:docMk/>
            <pc:sldMk cId="2479953464" sldId="264"/>
            <ac:spMk id="5" creationId="{6348443D-078D-E5C6-FA12-50978A4D2ADA}"/>
          </ac:spMkLst>
        </pc:spChg>
        <pc:picChg chg="del">
          <ac:chgData name="Behague, Sabina" userId="2f9f8379-56ce-455c-81be-d1dc66b28ae7" providerId="ADAL" clId="{55704A2C-F75F-427B-9F3A-7B3AB88A7D04}" dt="2024-02-02T21:50:14.813" v="520" actId="478"/>
          <ac:picMkLst>
            <pc:docMk/>
            <pc:sldMk cId="2479953464" sldId="264"/>
            <ac:picMk id="4" creationId="{0727EEB6-3F54-6637-FF5B-6CAB5150620C}"/>
          </ac:picMkLst>
        </pc:picChg>
        <pc:picChg chg="add mod">
          <ac:chgData name="Behague, Sabina" userId="2f9f8379-56ce-455c-81be-d1dc66b28ae7" providerId="ADAL" clId="{55704A2C-F75F-427B-9F3A-7B3AB88A7D04}" dt="2024-02-02T21:50:15.327" v="521"/>
          <ac:picMkLst>
            <pc:docMk/>
            <pc:sldMk cId="2479953464" sldId="264"/>
            <ac:picMk id="6" creationId="{735AAB12-0CE1-E4BE-923A-D2750C3EB360}"/>
          </ac:picMkLst>
        </pc:picChg>
      </pc:sldChg>
      <pc:sldChg chg="modSp add modNotesTx">
        <pc:chgData name="Behague, Sabina" userId="2f9f8379-56ce-455c-81be-d1dc66b28ae7" providerId="ADAL" clId="{55704A2C-F75F-427B-9F3A-7B3AB88A7D04}" dt="2024-02-21T23:34:00.746" v="1711" actId="207"/>
        <pc:sldMkLst>
          <pc:docMk/>
          <pc:sldMk cId="4045372116" sldId="273"/>
        </pc:sldMkLst>
        <pc:graphicFrameChg chg="mod">
          <ac:chgData name="Behague, Sabina" userId="2f9f8379-56ce-455c-81be-d1dc66b28ae7" providerId="ADAL" clId="{55704A2C-F75F-427B-9F3A-7B3AB88A7D04}" dt="2024-02-21T23:34:00.746" v="1711" actId="207"/>
          <ac:graphicFrameMkLst>
            <pc:docMk/>
            <pc:sldMk cId="4045372116" sldId="273"/>
            <ac:graphicFrameMk id="11" creationId="{00000000-0000-0000-0000-000000000000}"/>
          </ac:graphicFrameMkLst>
        </pc:graphicFrameChg>
      </pc:sldChg>
      <pc:sldChg chg="modSp mod delCm modCm">
        <pc:chgData name="Behague, Sabina" userId="2f9f8379-56ce-455c-81be-d1dc66b28ae7" providerId="ADAL" clId="{55704A2C-F75F-427B-9F3A-7B3AB88A7D04}" dt="2024-03-10T12:14:53.988" v="2089"/>
        <pc:sldMkLst>
          <pc:docMk/>
          <pc:sldMk cId="3475639167" sldId="289"/>
        </pc:sldMkLst>
        <pc:spChg chg="mod">
          <ac:chgData name="Behague, Sabina" userId="2f9f8379-56ce-455c-81be-d1dc66b28ae7" providerId="ADAL" clId="{55704A2C-F75F-427B-9F3A-7B3AB88A7D04}" dt="2024-03-03T14:53:49.934" v="1904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55704A2C-F75F-427B-9F3A-7B3AB88A7D04}" dt="2024-03-03T15:31:47.832" v="2049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55704A2C-F75F-427B-9F3A-7B3AB88A7D04}" dt="2024-03-10T12:14:53.988" v="2089"/>
              <pc2:cmMkLst xmlns:pc2="http://schemas.microsoft.com/office/powerpoint/2019/9/main/command">
                <pc:docMk/>
                <pc:sldMk cId="3475639167" sldId="289"/>
                <pc2:cmMk id="{01220D42-466A-4906-B9C3-F0AB61B3FC59}"/>
              </pc2:cmMkLst>
            </pc226:cmChg>
          </p:ext>
        </pc:extLst>
      </pc:sldChg>
      <pc:sldChg chg="modSp mod modNotesTx">
        <pc:chgData name="Behague, Sabina" userId="2f9f8379-56ce-455c-81be-d1dc66b28ae7" providerId="ADAL" clId="{55704A2C-F75F-427B-9F3A-7B3AB88A7D04}" dt="2024-03-10T12:13:18.143" v="2063" actId="20577"/>
        <pc:sldMkLst>
          <pc:docMk/>
          <pc:sldMk cId="61370533" sldId="290"/>
        </pc:sldMkLst>
        <pc:spChg chg="mod">
          <ac:chgData name="Behague, Sabina" userId="2f9f8379-56ce-455c-81be-d1dc66b28ae7" providerId="ADAL" clId="{55704A2C-F75F-427B-9F3A-7B3AB88A7D04}" dt="2024-03-10T12:13:18.143" v="2063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1:46:17.428" v="439" actId="2711"/>
          <ac:spMkLst>
            <pc:docMk/>
            <pc:sldMk cId="61370533" sldId="290"/>
            <ac:spMk id="3" creationId="{E4FD1E92-5DBC-B105-F246-2355E4FF9A74}"/>
          </ac:spMkLst>
        </pc:spChg>
      </pc:sldChg>
      <pc:sldChg chg="del">
        <pc:chgData name="Behague, Sabina" userId="2f9f8379-56ce-455c-81be-d1dc66b28ae7" providerId="ADAL" clId="{55704A2C-F75F-427B-9F3A-7B3AB88A7D04}" dt="2024-01-26T17:28:09.686" v="217" actId="47"/>
        <pc:sldMkLst>
          <pc:docMk/>
          <pc:sldMk cId="3822647193" sldId="291"/>
        </pc:sldMkLst>
      </pc:sldChg>
      <pc:sldChg chg="addSp delSp modSp mod modNotesTx">
        <pc:chgData name="Behague, Sabina" userId="2f9f8379-56ce-455c-81be-d1dc66b28ae7" providerId="ADAL" clId="{55704A2C-F75F-427B-9F3A-7B3AB88A7D04}" dt="2024-03-10T12:13:25.707" v="2066" actId="20577"/>
        <pc:sldMkLst>
          <pc:docMk/>
          <pc:sldMk cId="4205298638" sldId="292"/>
        </pc:sldMkLst>
        <pc:spChg chg="mod">
          <ac:chgData name="Behague, Sabina" userId="2f9f8379-56ce-455c-81be-d1dc66b28ae7" providerId="ADAL" clId="{55704A2C-F75F-427B-9F3A-7B3AB88A7D04}" dt="2024-03-10T12:13:25.707" v="2066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1:53:40.770" v="592" actId="20577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Behague, Sabina" userId="2f9f8379-56ce-455c-81be-d1dc66b28ae7" providerId="ADAL" clId="{55704A2C-F75F-427B-9F3A-7B3AB88A7D04}" dt="2024-02-02T21:53:10.350" v="537" actId="20577"/>
          <ac:spMkLst>
            <pc:docMk/>
            <pc:sldMk cId="4205298638" sldId="292"/>
            <ac:spMk id="6" creationId="{16DF4B5E-3B9F-79E0-76C4-D4B527D8A7DE}"/>
          </ac:spMkLst>
        </pc:spChg>
        <pc:picChg chg="add mod">
          <ac:chgData name="Behague, Sabina" userId="2f9f8379-56ce-455c-81be-d1dc66b28ae7" providerId="ADAL" clId="{55704A2C-F75F-427B-9F3A-7B3AB88A7D04}" dt="2024-02-02T21:50:08.433" v="519"/>
          <ac:picMkLst>
            <pc:docMk/>
            <pc:sldMk cId="4205298638" sldId="292"/>
            <ac:picMk id="4" creationId="{82A4A49C-D429-387D-318F-E4CB38C543F9}"/>
          </ac:picMkLst>
        </pc:picChg>
        <pc:picChg chg="del">
          <ac:chgData name="Behague, Sabina" userId="2f9f8379-56ce-455c-81be-d1dc66b28ae7" providerId="ADAL" clId="{55704A2C-F75F-427B-9F3A-7B3AB88A7D04}" dt="2024-02-02T21:50:07.850" v="518" actId="478"/>
          <ac:picMkLst>
            <pc:docMk/>
            <pc:sldMk cId="4205298638" sldId="292"/>
            <ac:picMk id="5" creationId="{4617628C-32D2-6F53-2EC9-54623B42D4FB}"/>
          </ac:picMkLst>
        </pc:picChg>
      </pc:sldChg>
      <pc:sldChg chg="del">
        <pc:chgData name="Behague, Sabina" userId="2f9f8379-56ce-455c-81be-d1dc66b28ae7" providerId="ADAL" clId="{55704A2C-F75F-427B-9F3A-7B3AB88A7D04}" dt="2024-01-26T17:28:41.421" v="223" actId="47"/>
        <pc:sldMkLst>
          <pc:docMk/>
          <pc:sldMk cId="3986907055" sldId="293"/>
        </pc:sldMkLst>
      </pc:sldChg>
      <pc:sldChg chg="modSp mod delCm modCm modNotesTx">
        <pc:chgData name="Behague, Sabina" userId="2f9f8379-56ce-455c-81be-d1dc66b28ae7" providerId="ADAL" clId="{55704A2C-F75F-427B-9F3A-7B3AB88A7D04}" dt="2024-03-10T12:13:47.381" v="2073" actId="20577"/>
        <pc:sldMkLst>
          <pc:docMk/>
          <pc:sldMk cId="1925132525" sldId="294"/>
        </pc:sldMkLst>
        <pc:spChg chg="mod">
          <ac:chgData name="Behague, Sabina" userId="2f9f8379-56ce-455c-81be-d1dc66b28ae7" providerId="ADAL" clId="{55704A2C-F75F-427B-9F3A-7B3AB88A7D04}" dt="2024-03-10T12:13:47.381" v="2073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21T23:35:51.811" v="1717" actId="1076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ehague, Sabina" userId="2f9f8379-56ce-455c-81be-d1dc66b28ae7" providerId="ADAL" clId="{55704A2C-F75F-427B-9F3A-7B3AB88A7D04}" dt="2024-02-02T22:05:11.595" v="981" actId="20577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55704A2C-F75F-427B-9F3A-7B3AB88A7D04}" dt="2024-03-10T12:13:42.364" v="2070"/>
              <pc2:cmMkLst xmlns:pc2="http://schemas.microsoft.com/office/powerpoint/2019/9/main/command">
                <pc:docMk/>
                <pc:sldMk cId="1925132525" sldId="294"/>
                <pc2:cmMk id="{78A80D6D-5522-4138-A242-D481360555AB}"/>
              </pc2:cmMkLst>
            </pc226:cmChg>
          </p:ext>
        </pc:extLst>
      </pc:sldChg>
      <pc:sldChg chg="del">
        <pc:chgData name="Behague, Sabina" userId="2f9f8379-56ce-455c-81be-d1dc66b28ae7" providerId="ADAL" clId="{55704A2C-F75F-427B-9F3A-7B3AB88A7D04}" dt="2024-01-26T17:29:12.902" v="229" actId="47"/>
        <pc:sldMkLst>
          <pc:docMk/>
          <pc:sldMk cId="1062889223" sldId="295"/>
        </pc:sldMkLst>
      </pc:sldChg>
      <pc:sldChg chg="modSp mod modNotesTx">
        <pc:chgData name="Behague, Sabina" userId="2f9f8379-56ce-455c-81be-d1dc66b28ae7" providerId="ADAL" clId="{55704A2C-F75F-427B-9F3A-7B3AB88A7D04}" dt="2024-02-02T22:16:28.280" v="1079" actId="20577"/>
        <pc:sldMkLst>
          <pc:docMk/>
          <pc:sldMk cId="476875324" sldId="296"/>
        </pc:sldMkLst>
        <pc:spChg chg="mod">
          <ac:chgData name="Behague, Sabina" userId="2f9f8379-56ce-455c-81be-d1dc66b28ae7" providerId="ADAL" clId="{55704A2C-F75F-427B-9F3A-7B3AB88A7D04}" dt="2024-02-02T22:10:57.744" v="1012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2:11:46.226" v="1035" actId="2711"/>
          <ac:spMkLst>
            <pc:docMk/>
            <pc:sldMk cId="476875324" sldId="296"/>
            <ac:spMk id="3" creationId="{E4FD1E92-5DBC-B105-F246-2355E4FF9A74}"/>
          </ac:spMkLst>
        </pc:spChg>
      </pc:sldChg>
      <pc:sldChg chg="del">
        <pc:chgData name="Behague, Sabina" userId="2f9f8379-56ce-455c-81be-d1dc66b28ae7" providerId="ADAL" clId="{55704A2C-F75F-427B-9F3A-7B3AB88A7D04}" dt="2024-01-26T17:29:36.856" v="235" actId="47"/>
        <pc:sldMkLst>
          <pc:docMk/>
          <pc:sldMk cId="2516764295" sldId="297"/>
        </pc:sldMkLst>
      </pc:sldChg>
      <pc:sldChg chg="addSp delSp modSp mod addCm delCm modCm modNotesTx">
        <pc:chgData name="Behague, Sabina" userId="2f9f8379-56ce-455c-81be-d1dc66b28ae7" providerId="ADAL" clId="{55704A2C-F75F-427B-9F3A-7B3AB88A7D04}" dt="2024-03-10T12:14:15.867" v="2078" actId="20577"/>
        <pc:sldMkLst>
          <pc:docMk/>
          <pc:sldMk cId="1182146475" sldId="298"/>
        </pc:sldMkLst>
        <pc:spChg chg="mod">
          <ac:chgData name="Behague, Sabina" userId="2f9f8379-56ce-455c-81be-d1dc66b28ae7" providerId="ADAL" clId="{55704A2C-F75F-427B-9F3A-7B3AB88A7D04}" dt="2024-03-10T12:14:15.867" v="2078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21T23:37:46.317" v="1725" actId="20577"/>
          <ac:spMkLst>
            <pc:docMk/>
            <pc:sldMk cId="1182146475" sldId="298"/>
            <ac:spMk id="3" creationId="{E4FD1E92-5DBC-B105-F246-2355E4FF9A74}"/>
          </ac:spMkLst>
        </pc:spChg>
        <pc:spChg chg="mod">
          <ac:chgData name="Behague, Sabina" userId="2f9f8379-56ce-455c-81be-d1dc66b28ae7" providerId="ADAL" clId="{55704A2C-F75F-427B-9F3A-7B3AB88A7D04}" dt="2024-02-02T22:31:43.841" v="1442" actId="20577"/>
          <ac:spMkLst>
            <pc:docMk/>
            <pc:sldMk cId="1182146475" sldId="298"/>
            <ac:spMk id="4" creationId="{87E0FD17-000E-F917-D7E1-AFF7CACBF13D}"/>
          </ac:spMkLst>
        </pc:spChg>
        <pc:spChg chg="mod">
          <ac:chgData name="Behague, Sabina" userId="2f9f8379-56ce-455c-81be-d1dc66b28ae7" providerId="ADAL" clId="{55704A2C-F75F-427B-9F3A-7B3AB88A7D04}" dt="2024-02-02T21:51:10.838" v="535" actId="1076"/>
          <ac:spMkLst>
            <pc:docMk/>
            <pc:sldMk cId="1182146475" sldId="298"/>
            <ac:spMk id="7" creationId="{EC5E0466-D164-5808-2EFA-11709A96B338}"/>
          </ac:spMkLst>
        </pc:spChg>
        <pc:graphicFrameChg chg="mod">
          <ac:chgData name="Behague, Sabina" userId="2f9f8379-56ce-455c-81be-d1dc66b28ae7" providerId="ADAL" clId="{55704A2C-F75F-427B-9F3A-7B3AB88A7D04}" dt="2024-02-02T22:27:42.981" v="1349" actId="14100"/>
          <ac:graphicFrameMkLst>
            <pc:docMk/>
            <pc:sldMk cId="1182146475" sldId="298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55704A2C-F75F-427B-9F3A-7B3AB88A7D04}" dt="2024-02-02T21:50:22.857" v="523"/>
          <ac:picMkLst>
            <pc:docMk/>
            <pc:sldMk cId="1182146475" sldId="298"/>
            <ac:picMk id="5" creationId="{CE2B8CE5-7BD6-555E-7866-B8C981E30625}"/>
          </ac:picMkLst>
        </pc:picChg>
        <pc:picChg chg="del">
          <ac:chgData name="Behague, Sabina" userId="2f9f8379-56ce-455c-81be-d1dc66b28ae7" providerId="ADAL" clId="{55704A2C-F75F-427B-9F3A-7B3AB88A7D04}" dt="2024-02-02T21:50:22.093" v="522" actId="478"/>
          <ac:picMkLst>
            <pc:docMk/>
            <pc:sldMk cId="1182146475" sldId="298"/>
            <ac:picMk id="6" creationId="{092809C5-B2CE-D0A0-DF6E-1664B8F9B00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55704A2C-F75F-427B-9F3A-7B3AB88A7D04}" dt="2024-03-10T12:14:10.818" v="2074"/>
              <pc2:cmMkLst xmlns:pc2="http://schemas.microsoft.com/office/powerpoint/2019/9/main/command">
                <pc:docMk/>
                <pc:sldMk cId="1182146475" sldId="298"/>
                <pc2:cmMk id="{71DCEE49-E610-48F3-A9E0-4DF014FF3AB8}"/>
              </pc2:cmMkLst>
            </pc226:cmChg>
          </p:ext>
        </pc:extLst>
      </pc:sldChg>
      <pc:sldChg chg="addSp delSp modSp del mod">
        <pc:chgData name="Behague, Sabina" userId="2f9f8379-56ce-455c-81be-d1dc66b28ae7" providerId="ADAL" clId="{55704A2C-F75F-427B-9F3A-7B3AB88A7D04}" dt="2024-02-02T22:36:31.394" v="1587" actId="47"/>
        <pc:sldMkLst>
          <pc:docMk/>
          <pc:sldMk cId="317324267" sldId="299"/>
        </pc:sldMkLst>
        <pc:spChg chg="mod">
          <ac:chgData name="Behague, Sabina" userId="2f9f8379-56ce-455c-81be-d1dc66b28ae7" providerId="ADAL" clId="{55704A2C-F75F-427B-9F3A-7B3AB88A7D04}" dt="2024-02-02T21:50:58.055" v="532" actId="14100"/>
          <ac:spMkLst>
            <pc:docMk/>
            <pc:sldMk cId="317324267" sldId="299"/>
            <ac:spMk id="4" creationId="{550E16E7-1776-F885-BC59-AA6A8BA56B8A}"/>
          </ac:spMkLst>
        </pc:spChg>
        <pc:picChg chg="del">
          <ac:chgData name="Behague, Sabina" userId="2f9f8379-56ce-455c-81be-d1dc66b28ae7" providerId="ADAL" clId="{55704A2C-F75F-427B-9F3A-7B3AB88A7D04}" dt="2024-02-02T21:50:27.807" v="524" actId="478"/>
          <ac:picMkLst>
            <pc:docMk/>
            <pc:sldMk cId="317324267" sldId="299"/>
            <ac:picMk id="2" creationId="{AF9C21C2-32B2-BA6A-086C-897CC66E1190}"/>
          </ac:picMkLst>
        </pc:picChg>
        <pc:picChg chg="add mod">
          <ac:chgData name="Behague, Sabina" userId="2f9f8379-56ce-455c-81be-d1dc66b28ae7" providerId="ADAL" clId="{55704A2C-F75F-427B-9F3A-7B3AB88A7D04}" dt="2024-02-02T21:50:28.308" v="525"/>
          <ac:picMkLst>
            <pc:docMk/>
            <pc:sldMk cId="317324267" sldId="299"/>
            <ac:picMk id="5" creationId="{FBA9E8D1-E99B-64DB-AEAE-28A5EE81FF36}"/>
          </ac:picMkLst>
        </pc:picChg>
      </pc:sldChg>
      <pc:sldChg chg="addSp delSp modSp del mod">
        <pc:chgData name="Behague, Sabina" userId="2f9f8379-56ce-455c-81be-d1dc66b28ae7" providerId="ADAL" clId="{55704A2C-F75F-427B-9F3A-7B3AB88A7D04}" dt="2024-02-02T22:38:52.745" v="1628" actId="47"/>
        <pc:sldMkLst>
          <pc:docMk/>
          <pc:sldMk cId="3076330452" sldId="300"/>
        </pc:sldMkLst>
        <pc:spChg chg="mod">
          <ac:chgData name="Behague, Sabina" userId="2f9f8379-56ce-455c-81be-d1dc66b28ae7" providerId="ADAL" clId="{55704A2C-F75F-427B-9F3A-7B3AB88A7D04}" dt="2024-02-02T21:50:50.535" v="530" actId="1076"/>
          <ac:spMkLst>
            <pc:docMk/>
            <pc:sldMk cId="3076330452" sldId="300"/>
            <ac:spMk id="3" creationId="{E4BAE33A-4184-D7A5-3950-BA6F2BA2E332}"/>
          </ac:spMkLst>
        </pc:spChg>
        <pc:picChg chg="del">
          <ac:chgData name="Behague, Sabina" userId="2f9f8379-56ce-455c-81be-d1dc66b28ae7" providerId="ADAL" clId="{55704A2C-F75F-427B-9F3A-7B3AB88A7D04}" dt="2024-02-02T21:50:33.106" v="526" actId="478"/>
          <ac:picMkLst>
            <pc:docMk/>
            <pc:sldMk cId="3076330452" sldId="300"/>
            <ac:picMk id="2" creationId="{3CF5AD67-6F0B-00E3-D832-26D47A555582}"/>
          </ac:picMkLst>
        </pc:picChg>
        <pc:picChg chg="add mod">
          <ac:chgData name="Behague, Sabina" userId="2f9f8379-56ce-455c-81be-d1dc66b28ae7" providerId="ADAL" clId="{55704A2C-F75F-427B-9F3A-7B3AB88A7D04}" dt="2024-02-02T21:50:33.644" v="527"/>
          <ac:picMkLst>
            <pc:docMk/>
            <pc:sldMk cId="3076330452" sldId="300"/>
            <ac:picMk id="4" creationId="{716ACCA3-7DB1-2815-1E9E-FAFE010EE3DC}"/>
          </ac:picMkLst>
        </pc:picChg>
      </pc:sldChg>
      <pc:sldChg chg="modSp mod modNotesTx">
        <pc:chgData name="Behague, Sabina" userId="2f9f8379-56ce-455c-81be-d1dc66b28ae7" providerId="ADAL" clId="{55704A2C-F75F-427B-9F3A-7B3AB88A7D04}" dt="2024-02-02T22:41:18.756" v="1691" actId="20577"/>
        <pc:sldMkLst>
          <pc:docMk/>
          <pc:sldMk cId="545205739" sldId="301"/>
        </pc:sldMkLst>
        <pc:spChg chg="mod">
          <ac:chgData name="Behague, Sabina" userId="2f9f8379-56ce-455c-81be-d1dc66b28ae7" providerId="ADAL" clId="{55704A2C-F75F-427B-9F3A-7B3AB88A7D04}" dt="2024-02-02T22:39:15.995" v="16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2:39:46.734" v="1656" actId="2711"/>
          <ac:spMkLst>
            <pc:docMk/>
            <pc:sldMk cId="545205739" sldId="301"/>
            <ac:spMk id="3" creationId="{E4FD1E92-5DBC-B105-F246-2355E4FF9A74}"/>
          </ac:spMkLst>
        </pc:spChg>
      </pc:sldChg>
      <pc:sldChg chg="addSp delSp modSp mod modNotesTx">
        <pc:chgData name="Behague, Sabina" userId="2f9f8379-56ce-455c-81be-d1dc66b28ae7" providerId="ADAL" clId="{55704A2C-F75F-427B-9F3A-7B3AB88A7D04}" dt="2024-02-21T23:36:26.947" v="1719" actId="207"/>
        <pc:sldMkLst>
          <pc:docMk/>
          <pc:sldMk cId="3286086278" sldId="303"/>
        </pc:sldMkLst>
        <pc:spChg chg="mod">
          <ac:chgData name="Behague, Sabina" userId="2f9f8379-56ce-455c-81be-d1dc66b28ae7" providerId="ADAL" clId="{55704A2C-F75F-427B-9F3A-7B3AB88A7D04}" dt="2024-02-02T22:17:12.225" v="1110" actId="20577"/>
          <ac:spMkLst>
            <pc:docMk/>
            <pc:sldMk cId="3286086278" sldId="303"/>
            <ac:spMk id="2" creationId="{F6245169-1799-41CD-B28E-D2D20D16AD73}"/>
          </ac:spMkLst>
        </pc:spChg>
        <pc:spChg chg="mod">
          <ac:chgData name="Behague, Sabina" userId="2f9f8379-56ce-455c-81be-d1dc66b28ae7" providerId="ADAL" clId="{55704A2C-F75F-427B-9F3A-7B3AB88A7D04}" dt="2024-02-02T22:17:47.057" v="1191" actId="6549"/>
          <ac:spMkLst>
            <pc:docMk/>
            <pc:sldMk cId="3286086278" sldId="303"/>
            <ac:spMk id="3" creationId="{E4FD1E92-5DBC-B105-F246-2355E4FF9A74}"/>
          </ac:spMkLst>
        </pc:spChg>
        <pc:spChg chg="mod">
          <ac:chgData name="Behague, Sabina" userId="2f9f8379-56ce-455c-81be-d1dc66b28ae7" providerId="ADAL" clId="{55704A2C-F75F-427B-9F3A-7B3AB88A7D04}" dt="2024-02-02T22:26:19.771" v="1274" actId="20577"/>
          <ac:spMkLst>
            <pc:docMk/>
            <pc:sldMk cId="3286086278" sldId="303"/>
            <ac:spMk id="4" creationId="{11243C6F-AED6-8E86-47F0-33554723ECB6}"/>
          </ac:spMkLst>
        </pc:spChg>
        <pc:spChg chg="add mod">
          <ac:chgData name="Behague, Sabina" userId="2f9f8379-56ce-455c-81be-d1dc66b28ae7" providerId="ADAL" clId="{55704A2C-F75F-427B-9F3A-7B3AB88A7D04}" dt="2024-02-02T22:24:34.310" v="1230" actId="1076"/>
          <ac:spMkLst>
            <pc:docMk/>
            <pc:sldMk cId="3286086278" sldId="303"/>
            <ac:spMk id="5" creationId="{B1B8BC9F-B2FE-62A8-67F4-6C44F2797D50}"/>
          </ac:spMkLst>
        </pc:spChg>
        <pc:spChg chg="del">
          <ac:chgData name="Behague, Sabina" userId="2f9f8379-56ce-455c-81be-d1dc66b28ae7" providerId="ADAL" clId="{55704A2C-F75F-427B-9F3A-7B3AB88A7D04}" dt="2024-02-02T22:24:37.973" v="1231" actId="478"/>
          <ac:spMkLst>
            <pc:docMk/>
            <pc:sldMk cId="3286086278" sldId="303"/>
            <ac:spMk id="14" creationId="{82A3C109-5FCF-1BFD-A7E2-0BBAC4A6EA1D}"/>
          </ac:spMkLst>
        </pc:spChg>
        <pc:graphicFrameChg chg="mod">
          <ac:chgData name="Behague, Sabina" userId="2f9f8379-56ce-455c-81be-d1dc66b28ae7" providerId="ADAL" clId="{55704A2C-F75F-427B-9F3A-7B3AB88A7D04}" dt="2024-02-21T23:36:26.947" v="1719" actId="207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Behague, Sabina" userId="2f9f8379-56ce-455c-81be-d1dc66b28ae7" providerId="ADAL" clId="{55704A2C-F75F-427B-9F3A-7B3AB88A7D04}" dt="2024-02-02T22:25:26.605" v="1238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  <pc:sldChg chg="modSp add mod">
        <pc:chgData name="Behague, Sabina" userId="2f9f8379-56ce-455c-81be-d1dc66b28ae7" providerId="ADAL" clId="{55704A2C-F75F-427B-9F3A-7B3AB88A7D04}" dt="2024-02-21T23:37:26.381" v="1723" actId="207"/>
        <pc:sldMkLst>
          <pc:docMk/>
          <pc:sldMk cId="4021663088" sldId="304"/>
        </pc:sldMkLst>
        <pc:spChg chg="mod">
          <ac:chgData name="Behague, Sabina" userId="2f9f8379-56ce-455c-81be-d1dc66b28ae7" providerId="ADAL" clId="{55704A2C-F75F-427B-9F3A-7B3AB88A7D04}" dt="2024-02-21T23:37:26.381" v="1723" actId="207"/>
          <ac:spMkLst>
            <pc:docMk/>
            <pc:sldMk cId="4021663088" sldId="304"/>
            <ac:spMk id="2" creationId="{468DF8FD-C1D9-58CE-EE36-801ED5481CBA}"/>
          </ac:spMkLst>
        </pc:spChg>
        <pc:spChg chg="mod">
          <ac:chgData name="Behague, Sabina" userId="2f9f8379-56ce-455c-81be-d1dc66b28ae7" providerId="ADAL" clId="{55704A2C-F75F-427B-9F3A-7B3AB88A7D04}" dt="2024-01-26T17:27:56.089" v="216" actId="27636"/>
          <ac:spMkLst>
            <pc:docMk/>
            <pc:sldMk cId="4021663088" sldId="304"/>
            <ac:spMk id="3" creationId="{7F10B6DC-6AF4-BFD9-E1D5-B98AA266289F}"/>
          </ac:spMkLst>
        </pc:spChg>
      </pc:sldChg>
      <pc:sldChg chg="modSp add mod">
        <pc:chgData name="Behague, Sabina" userId="2f9f8379-56ce-455c-81be-d1dc66b28ae7" providerId="ADAL" clId="{55704A2C-F75F-427B-9F3A-7B3AB88A7D04}" dt="2024-02-21T23:37:20.088" v="1722" actId="207"/>
        <pc:sldMkLst>
          <pc:docMk/>
          <pc:sldMk cId="525924351" sldId="305"/>
        </pc:sldMkLst>
        <pc:spChg chg="mod">
          <ac:chgData name="Behague, Sabina" userId="2f9f8379-56ce-455c-81be-d1dc66b28ae7" providerId="ADAL" clId="{55704A2C-F75F-427B-9F3A-7B3AB88A7D04}" dt="2024-02-21T23:37:20.088" v="1722" actId="207"/>
          <ac:spMkLst>
            <pc:docMk/>
            <pc:sldMk cId="525924351" sldId="305"/>
            <ac:spMk id="2" creationId="{468DF8FD-C1D9-58CE-EE36-801ED5481CBA}"/>
          </ac:spMkLst>
        </pc:spChg>
        <pc:spChg chg="mod">
          <ac:chgData name="Behague, Sabina" userId="2f9f8379-56ce-455c-81be-d1dc66b28ae7" providerId="ADAL" clId="{55704A2C-F75F-427B-9F3A-7B3AB88A7D04}" dt="2024-01-26T17:28:35.595" v="222" actId="207"/>
          <ac:spMkLst>
            <pc:docMk/>
            <pc:sldMk cId="525924351" sldId="305"/>
            <ac:spMk id="3" creationId="{7F10B6DC-6AF4-BFD9-E1D5-B98AA266289F}"/>
          </ac:spMkLst>
        </pc:spChg>
      </pc:sldChg>
      <pc:sldChg chg="modSp add mod">
        <pc:chgData name="Behague, Sabina" userId="2f9f8379-56ce-455c-81be-d1dc66b28ae7" providerId="ADAL" clId="{55704A2C-F75F-427B-9F3A-7B3AB88A7D04}" dt="2024-02-21T23:37:13.350" v="1721" actId="207"/>
        <pc:sldMkLst>
          <pc:docMk/>
          <pc:sldMk cId="3098209657" sldId="306"/>
        </pc:sldMkLst>
        <pc:spChg chg="mod">
          <ac:chgData name="Behague, Sabina" userId="2f9f8379-56ce-455c-81be-d1dc66b28ae7" providerId="ADAL" clId="{55704A2C-F75F-427B-9F3A-7B3AB88A7D04}" dt="2024-02-21T23:37:13.350" v="1721" actId="207"/>
          <ac:spMkLst>
            <pc:docMk/>
            <pc:sldMk cId="3098209657" sldId="306"/>
            <ac:spMk id="2" creationId="{468DF8FD-C1D9-58CE-EE36-801ED5481CBA}"/>
          </ac:spMkLst>
        </pc:spChg>
        <pc:spChg chg="mod">
          <ac:chgData name="Behague, Sabina" userId="2f9f8379-56ce-455c-81be-d1dc66b28ae7" providerId="ADAL" clId="{55704A2C-F75F-427B-9F3A-7B3AB88A7D04}" dt="2024-01-26T17:29:09.567" v="228" actId="113"/>
          <ac:spMkLst>
            <pc:docMk/>
            <pc:sldMk cId="3098209657" sldId="306"/>
            <ac:spMk id="3" creationId="{7F10B6DC-6AF4-BFD9-E1D5-B98AA266289F}"/>
          </ac:spMkLst>
        </pc:spChg>
      </pc:sldChg>
      <pc:sldChg chg="modSp add mod">
        <pc:chgData name="Behague, Sabina" userId="2f9f8379-56ce-455c-81be-d1dc66b28ae7" providerId="ADAL" clId="{55704A2C-F75F-427B-9F3A-7B3AB88A7D04}" dt="2024-02-21T23:37:07.689" v="1720" actId="207"/>
        <pc:sldMkLst>
          <pc:docMk/>
          <pc:sldMk cId="875808049" sldId="307"/>
        </pc:sldMkLst>
        <pc:spChg chg="mod">
          <ac:chgData name="Behague, Sabina" userId="2f9f8379-56ce-455c-81be-d1dc66b28ae7" providerId="ADAL" clId="{55704A2C-F75F-427B-9F3A-7B3AB88A7D04}" dt="2024-02-21T23:37:07.689" v="1720" actId="207"/>
          <ac:spMkLst>
            <pc:docMk/>
            <pc:sldMk cId="875808049" sldId="307"/>
            <ac:spMk id="2" creationId="{468DF8FD-C1D9-58CE-EE36-801ED5481CBA}"/>
          </ac:spMkLst>
        </pc:spChg>
        <pc:spChg chg="mod">
          <ac:chgData name="Behague, Sabina" userId="2f9f8379-56ce-455c-81be-d1dc66b28ae7" providerId="ADAL" clId="{55704A2C-F75F-427B-9F3A-7B3AB88A7D04}" dt="2024-01-26T17:29:33.626" v="234" actId="207"/>
          <ac:spMkLst>
            <pc:docMk/>
            <pc:sldMk cId="875808049" sldId="307"/>
            <ac:spMk id="3" creationId="{7F10B6DC-6AF4-BFD9-E1D5-B98AA266289F}"/>
          </ac:spMkLst>
        </pc:spChg>
      </pc:sldChg>
      <pc:sldChg chg="modSp add mod delCm modCm modNotesTx">
        <pc:chgData name="Behague, Sabina" userId="2f9f8379-56ce-455c-81be-d1dc66b28ae7" providerId="ADAL" clId="{55704A2C-F75F-427B-9F3A-7B3AB88A7D04}" dt="2024-03-10T12:14:32.188" v="2083"/>
        <pc:sldMkLst>
          <pc:docMk/>
          <pc:sldMk cId="3392635422" sldId="561"/>
        </pc:sldMkLst>
        <pc:spChg chg="mod">
          <ac:chgData name="Behague, Sabina" userId="2f9f8379-56ce-455c-81be-d1dc66b28ae7" providerId="ADAL" clId="{55704A2C-F75F-427B-9F3A-7B3AB88A7D04}" dt="2024-03-10T12:14:28.225" v="2082" actId="14100"/>
          <ac:spMkLst>
            <pc:docMk/>
            <pc:sldMk cId="3392635422" sldId="561"/>
            <ac:spMk id="2" creationId="{62B506C2-AD35-A7F0-2BBE-5B603C888D34}"/>
          </ac:spMkLst>
        </pc:spChg>
        <pc:spChg chg="mod">
          <ac:chgData name="Behague, Sabina" userId="2f9f8379-56ce-455c-81be-d1dc66b28ae7" providerId="ADAL" clId="{55704A2C-F75F-427B-9F3A-7B3AB88A7D04}" dt="2024-02-02T22:32:45.671" v="1469" actId="20577"/>
          <ac:spMkLst>
            <pc:docMk/>
            <pc:sldMk cId="3392635422" sldId="561"/>
            <ac:spMk id="4" creationId="{34D694DB-D33D-3BAC-B92F-86CAF21182E8}"/>
          </ac:spMkLst>
        </pc:spChg>
        <pc:spChg chg="mod">
          <ac:chgData name="Behague, Sabina" userId="2f9f8379-56ce-455c-81be-d1dc66b28ae7" providerId="ADAL" clId="{55704A2C-F75F-427B-9F3A-7B3AB88A7D04}" dt="2024-03-03T14:40:55.124" v="1854" actId="1076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55704A2C-F75F-427B-9F3A-7B3AB88A7D04}" dt="2024-02-02T22:35:08.117" v="1575" actId="20577"/>
          <ac:spMkLst>
            <pc:docMk/>
            <pc:sldMk cId="3392635422" sldId="561"/>
            <ac:spMk id="6" creationId="{D2D5C3BE-E35D-25CD-260E-401796724503}"/>
          </ac:spMkLst>
        </pc:spChg>
        <pc:spChg chg="mod">
          <ac:chgData name="Behague, Sabina" userId="2f9f8379-56ce-455c-81be-d1dc66b28ae7" providerId="ADAL" clId="{55704A2C-F75F-427B-9F3A-7B3AB88A7D04}" dt="2024-03-03T14:39:47.183" v="1837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55704A2C-F75F-427B-9F3A-7B3AB88A7D04}" dt="2024-02-08T18:19:06.085" v="1693" actId="207"/>
          <ac:spMkLst>
            <pc:docMk/>
            <pc:sldMk cId="3392635422" sldId="561"/>
            <ac:spMk id="23" creationId="{B651AB06-CD1F-22E5-F5F6-D95602E50249}"/>
          </ac:spMkLst>
        </pc:spChg>
        <pc:spChg chg="mod">
          <ac:chgData name="Behague, Sabina" userId="2f9f8379-56ce-455c-81be-d1dc66b28ae7" providerId="ADAL" clId="{55704A2C-F75F-427B-9F3A-7B3AB88A7D04}" dt="2024-02-08T18:19:12.272" v="1694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55704A2C-F75F-427B-9F3A-7B3AB88A7D04}" dt="2024-02-08T18:19:25.572" v="1696" actId="20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55704A2C-F75F-427B-9F3A-7B3AB88A7D04}" dt="2024-02-08T18:19:18.571" v="1695" actId="20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55704A2C-F75F-427B-9F3A-7B3AB88A7D04}" dt="2024-02-08T18:19:31.291" v="1697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55704A2C-F75F-427B-9F3A-7B3AB88A7D04}" dt="2024-03-03T14:37:32.837" v="1784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55704A2C-F75F-427B-9F3A-7B3AB88A7D04}" dt="2024-03-03T14:39:22.546" v="1836" actId="20577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55704A2C-F75F-427B-9F3A-7B3AB88A7D04}" dt="2024-03-03T14:37:42.619" v="1786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55704A2C-F75F-427B-9F3A-7B3AB88A7D04}" dt="2024-03-03T14:37:47.473" v="1787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55704A2C-F75F-427B-9F3A-7B3AB88A7D04}" dt="2024-03-03T14:37:52.530" v="1788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55704A2C-F75F-427B-9F3A-7B3AB88A7D04}" dt="2024-03-03T14:37:57.831" v="1789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55704A2C-F75F-427B-9F3A-7B3AB88A7D04}" dt="2024-03-03T14:38:05.222" v="1790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55704A2C-F75F-427B-9F3A-7B3AB88A7D04}" dt="2024-03-03T14:38:11.878" v="1791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55704A2C-F75F-427B-9F3A-7B3AB88A7D04}" dt="2024-03-03T14:38:17.503" v="1792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55704A2C-F75F-427B-9F3A-7B3AB88A7D04}" dt="2024-03-03T14:38:29.537" v="1794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55704A2C-F75F-427B-9F3A-7B3AB88A7D04}" dt="2024-03-03T14:38:23.097" v="1793" actId="255"/>
          <ac:spMkLst>
            <pc:docMk/>
            <pc:sldMk cId="3392635422" sldId="561"/>
            <ac:spMk id="43" creationId="{F8EFA441-086F-0B4A-1536-205D39DCAD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55704A2C-F75F-427B-9F3A-7B3AB88A7D04}" dt="2024-03-10T12:14:32.188" v="2083"/>
              <pc2:cmMkLst xmlns:pc2="http://schemas.microsoft.com/office/powerpoint/2019/9/main/command">
                <pc:docMk/>
                <pc:sldMk cId="3392635422" sldId="561"/>
                <pc2:cmMk id="{1AB45F93-7DF5-4702-B49F-596CEC54A8D6}"/>
              </pc2:cmMkLst>
            </pc226:cmChg>
          </p:ext>
        </pc:extLst>
      </pc:sldChg>
      <pc:sldChg chg="modSp add mod delCm modCm modNotesTx">
        <pc:chgData name="Behague, Sabina" userId="2f9f8379-56ce-455c-81be-d1dc66b28ae7" providerId="ADAL" clId="{55704A2C-F75F-427B-9F3A-7B3AB88A7D04}" dt="2024-03-10T12:14:45.997" v="2088"/>
        <pc:sldMkLst>
          <pc:docMk/>
          <pc:sldMk cId="2583176959" sldId="562"/>
        </pc:sldMkLst>
        <pc:spChg chg="mod">
          <ac:chgData name="Behague, Sabina" userId="2f9f8379-56ce-455c-81be-d1dc66b28ae7" providerId="ADAL" clId="{55704A2C-F75F-427B-9F3A-7B3AB88A7D04}" dt="2024-03-10T12:14:44.224" v="2087" actId="14100"/>
          <ac:spMkLst>
            <pc:docMk/>
            <pc:sldMk cId="2583176959" sldId="562"/>
            <ac:spMk id="2" creationId="{62B506C2-AD35-A7F0-2BBE-5B603C888D34}"/>
          </ac:spMkLst>
        </pc:spChg>
        <pc:spChg chg="mod">
          <ac:chgData name="Behague, Sabina" userId="2f9f8379-56ce-455c-81be-d1dc66b28ae7" providerId="ADAL" clId="{55704A2C-F75F-427B-9F3A-7B3AB88A7D04}" dt="2024-03-03T14:41:14.309" v="1876" actId="20577"/>
          <ac:spMkLst>
            <pc:docMk/>
            <pc:sldMk cId="2583176959" sldId="562"/>
            <ac:spMk id="5" creationId="{F5E8CD84-A2BE-348B-560D-308CC57A5AB4}"/>
          </ac:spMkLst>
        </pc:spChg>
        <pc:spChg chg="mod">
          <ac:chgData name="Behague, Sabina" userId="2f9f8379-56ce-455c-81be-d1dc66b28ae7" providerId="ADAL" clId="{55704A2C-F75F-427B-9F3A-7B3AB88A7D04}" dt="2024-03-03T14:42:41.066" v="1889" actId="20577"/>
          <ac:spMkLst>
            <pc:docMk/>
            <pc:sldMk cId="2583176959" sldId="562"/>
            <ac:spMk id="6" creationId="{D2D5C3BE-E35D-25CD-260E-401796724503}"/>
          </ac:spMkLst>
        </pc:spChg>
        <pc:spChg chg="mod">
          <ac:chgData name="Behague, Sabina" userId="2f9f8379-56ce-455c-81be-d1dc66b28ae7" providerId="ADAL" clId="{55704A2C-F75F-427B-9F3A-7B3AB88A7D04}" dt="2024-02-08T18:20:13.324" v="1699" actId="207"/>
          <ac:spMkLst>
            <pc:docMk/>
            <pc:sldMk cId="2583176959" sldId="562"/>
            <ac:spMk id="21" creationId="{FD0AC5A0-43BA-3A12-0D5E-69DEA91429C2}"/>
          </ac:spMkLst>
        </pc:spChg>
        <pc:spChg chg="mod">
          <ac:chgData name="Behague, Sabina" userId="2f9f8379-56ce-455c-81be-d1dc66b28ae7" providerId="ADAL" clId="{55704A2C-F75F-427B-9F3A-7B3AB88A7D04}" dt="2024-02-08T18:20:04.639" v="1698" actId="207"/>
          <ac:spMkLst>
            <pc:docMk/>
            <pc:sldMk cId="2583176959" sldId="562"/>
            <ac:spMk id="23" creationId="{B651AB06-CD1F-22E5-F5F6-D95602E50249}"/>
          </ac:spMkLst>
        </pc:spChg>
        <pc:spChg chg="mod">
          <ac:chgData name="Behague, Sabina" userId="2f9f8379-56ce-455c-81be-d1dc66b28ae7" providerId="ADAL" clId="{55704A2C-F75F-427B-9F3A-7B3AB88A7D04}" dt="2024-02-08T18:20:52.822" v="1705" actId="207"/>
          <ac:spMkLst>
            <pc:docMk/>
            <pc:sldMk cId="2583176959" sldId="562"/>
            <ac:spMk id="24" creationId="{3C24EC8E-9CEC-8C63-9FDC-FD3E2CB784BA}"/>
          </ac:spMkLst>
        </pc:spChg>
        <pc:spChg chg="mod">
          <ac:chgData name="Behague, Sabina" userId="2f9f8379-56ce-455c-81be-d1dc66b28ae7" providerId="ADAL" clId="{55704A2C-F75F-427B-9F3A-7B3AB88A7D04}" dt="2024-02-08T18:20:18.032" v="1700" actId="207"/>
          <ac:spMkLst>
            <pc:docMk/>
            <pc:sldMk cId="2583176959" sldId="562"/>
            <ac:spMk id="25" creationId="{0BEA5DEE-0BBA-A5A3-C29E-4E70399B8591}"/>
          </ac:spMkLst>
        </pc:spChg>
        <pc:spChg chg="mod">
          <ac:chgData name="Behague, Sabina" userId="2f9f8379-56ce-455c-81be-d1dc66b28ae7" providerId="ADAL" clId="{55704A2C-F75F-427B-9F3A-7B3AB88A7D04}" dt="2024-02-08T18:20:27.216" v="1702" actId="207"/>
          <ac:spMkLst>
            <pc:docMk/>
            <pc:sldMk cId="2583176959" sldId="562"/>
            <ac:spMk id="26" creationId="{8C6582A4-C689-FC6A-D857-1E4805988C25}"/>
          </ac:spMkLst>
        </pc:spChg>
        <pc:spChg chg="mod">
          <ac:chgData name="Behague, Sabina" userId="2f9f8379-56ce-455c-81be-d1dc66b28ae7" providerId="ADAL" clId="{55704A2C-F75F-427B-9F3A-7B3AB88A7D04}" dt="2024-02-08T18:20:23.075" v="1701" actId="207"/>
          <ac:spMkLst>
            <pc:docMk/>
            <pc:sldMk cId="2583176959" sldId="562"/>
            <ac:spMk id="27" creationId="{17045503-C4D6-A428-CC43-511B938CDF00}"/>
          </ac:spMkLst>
        </pc:spChg>
        <pc:spChg chg="mod">
          <ac:chgData name="Behague, Sabina" userId="2f9f8379-56ce-455c-81be-d1dc66b28ae7" providerId="ADAL" clId="{55704A2C-F75F-427B-9F3A-7B3AB88A7D04}" dt="2024-02-08T18:20:33.266" v="1703" actId="207"/>
          <ac:spMkLst>
            <pc:docMk/>
            <pc:sldMk cId="2583176959" sldId="562"/>
            <ac:spMk id="28" creationId="{7FFDCC29-7B96-7AAD-31C6-FD32CA2945E6}"/>
          </ac:spMkLst>
        </pc:spChg>
        <pc:spChg chg="mod">
          <ac:chgData name="Behague, Sabina" userId="2f9f8379-56ce-455c-81be-d1dc66b28ae7" providerId="ADAL" clId="{55704A2C-F75F-427B-9F3A-7B3AB88A7D04}" dt="2024-02-08T18:20:38.244" v="1704" actId="207"/>
          <ac:spMkLst>
            <pc:docMk/>
            <pc:sldMk cId="2583176959" sldId="562"/>
            <ac:spMk id="29" creationId="{D5C9AC78-E4FF-B554-F7D6-619C4A104FDB}"/>
          </ac:spMkLst>
        </pc:spChg>
        <pc:spChg chg="mod">
          <ac:chgData name="Behague, Sabina" userId="2f9f8379-56ce-455c-81be-d1dc66b28ae7" providerId="ADAL" clId="{55704A2C-F75F-427B-9F3A-7B3AB88A7D04}" dt="2024-03-03T14:43:51.065" v="1894" actId="207"/>
          <ac:spMkLst>
            <pc:docMk/>
            <pc:sldMk cId="2583176959" sldId="562"/>
            <ac:spMk id="31" creationId="{FC8DBAA3-4502-DE32-0F4A-1A31C827A76B}"/>
          </ac:spMkLst>
        </pc:spChg>
        <pc:spChg chg="mod">
          <ac:chgData name="Behague, Sabina" userId="2f9f8379-56ce-455c-81be-d1dc66b28ae7" providerId="ADAL" clId="{55704A2C-F75F-427B-9F3A-7B3AB88A7D04}" dt="2024-03-03T14:41:36.875" v="1877" actId="255"/>
          <ac:spMkLst>
            <pc:docMk/>
            <pc:sldMk cId="2583176959" sldId="562"/>
            <ac:spMk id="33" creationId="{489EEDA1-4B7D-BD2E-793F-A59F15C96D46}"/>
          </ac:spMkLst>
        </pc:spChg>
        <pc:spChg chg="mod">
          <ac:chgData name="Behague, Sabina" userId="2f9f8379-56ce-455c-81be-d1dc66b28ae7" providerId="ADAL" clId="{55704A2C-F75F-427B-9F3A-7B3AB88A7D04}" dt="2024-03-03T14:42:52.764" v="1890" actId="20577"/>
          <ac:spMkLst>
            <pc:docMk/>
            <pc:sldMk cId="2583176959" sldId="562"/>
            <ac:spMk id="34" creationId="{6A7FE51D-3699-E4AB-438B-4680E982E044}"/>
          </ac:spMkLst>
        </pc:spChg>
        <pc:spChg chg="mod">
          <ac:chgData name="Behague, Sabina" userId="2f9f8379-56ce-455c-81be-d1dc66b28ae7" providerId="ADAL" clId="{55704A2C-F75F-427B-9F3A-7B3AB88A7D04}" dt="2024-03-03T14:41:46.797" v="1879" actId="255"/>
          <ac:spMkLst>
            <pc:docMk/>
            <pc:sldMk cId="2583176959" sldId="562"/>
            <ac:spMk id="35" creationId="{4BB7CCF0-757B-CF0D-373A-099BB94AE80A}"/>
          </ac:spMkLst>
        </pc:spChg>
        <pc:spChg chg="mod">
          <ac:chgData name="Behague, Sabina" userId="2f9f8379-56ce-455c-81be-d1dc66b28ae7" providerId="ADAL" clId="{55704A2C-F75F-427B-9F3A-7B3AB88A7D04}" dt="2024-03-03T14:43:03.067" v="1891" actId="20577"/>
          <ac:spMkLst>
            <pc:docMk/>
            <pc:sldMk cId="2583176959" sldId="562"/>
            <ac:spMk id="36" creationId="{24AE27AF-9386-2CF4-12D9-2D9E47F4A451}"/>
          </ac:spMkLst>
        </pc:spChg>
        <pc:spChg chg="mod">
          <ac:chgData name="Behague, Sabina" userId="2f9f8379-56ce-455c-81be-d1dc66b28ae7" providerId="ADAL" clId="{55704A2C-F75F-427B-9F3A-7B3AB88A7D04}" dt="2024-03-03T14:41:55.730" v="1881" actId="255"/>
          <ac:spMkLst>
            <pc:docMk/>
            <pc:sldMk cId="2583176959" sldId="562"/>
            <ac:spMk id="37" creationId="{5749123D-1A9C-E7E3-6FF7-980DDD873F68}"/>
          </ac:spMkLst>
        </pc:spChg>
        <pc:spChg chg="mod">
          <ac:chgData name="Behague, Sabina" userId="2f9f8379-56ce-455c-81be-d1dc66b28ae7" providerId="ADAL" clId="{55704A2C-F75F-427B-9F3A-7B3AB88A7D04}" dt="2024-03-03T14:42:00.983" v="1882" actId="255"/>
          <ac:spMkLst>
            <pc:docMk/>
            <pc:sldMk cId="2583176959" sldId="562"/>
            <ac:spMk id="38" creationId="{7B388478-69C9-3C77-2CEA-D0982474D171}"/>
          </ac:spMkLst>
        </pc:spChg>
        <pc:spChg chg="mod">
          <ac:chgData name="Behague, Sabina" userId="2f9f8379-56ce-455c-81be-d1dc66b28ae7" providerId="ADAL" clId="{55704A2C-F75F-427B-9F3A-7B3AB88A7D04}" dt="2024-03-03T14:42:06.513" v="1883" actId="255"/>
          <ac:spMkLst>
            <pc:docMk/>
            <pc:sldMk cId="2583176959" sldId="562"/>
            <ac:spMk id="39" creationId="{BD751A41-E0EF-AA3D-4786-470F80A3BC27}"/>
          </ac:spMkLst>
        </pc:spChg>
        <pc:spChg chg="mod">
          <ac:chgData name="Behague, Sabina" userId="2f9f8379-56ce-455c-81be-d1dc66b28ae7" providerId="ADAL" clId="{55704A2C-F75F-427B-9F3A-7B3AB88A7D04}" dt="2024-03-03T14:42:11.946" v="1884" actId="255"/>
          <ac:spMkLst>
            <pc:docMk/>
            <pc:sldMk cId="2583176959" sldId="562"/>
            <ac:spMk id="40" creationId="{DF4AEEAC-8F05-4058-521B-5666811B411F}"/>
          </ac:spMkLst>
        </pc:spChg>
        <pc:spChg chg="mod">
          <ac:chgData name="Behague, Sabina" userId="2f9f8379-56ce-455c-81be-d1dc66b28ae7" providerId="ADAL" clId="{55704A2C-F75F-427B-9F3A-7B3AB88A7D04}" dt="2024-03-03T14:42:19.424" v="1885" actId="255"/>
          <ac:spMkLst>
            <pc:docMk/>
            <pc:sldMk cId="2583176959" sldId="562"/>
            <ac:spMk id="41" creationId="{3C6DDD03-F6E5-D43F-A292-261DE3B1EDF9}"/>
          </ac:spMkLst>
        </pc:spChg>
        <pc:spChg chg="mod">
          <ac:chgData name="Behague, Sabina" userId="2f9f8379-56ce-455c-81be-d1dc66b28ae7" providerId="ADAL" clId="{55704A2C-F75F-427B-9F3A-7B3AB88A7D04}" dt="2024-03-03T14:43:27.680" v="1892" actId="20577"/>
          <ac:spMkLst>
            <pc:docMk/>
            <pc:sldMk cId="2583176959" sldId="562"/>
            <ac:spMk id="42" creationId="{A026424F-C033-FFEA-E3DE-E1CB729A727D}"/>
          </ac:spMkLst>
        </pc:spChg>
        <pc:spChg chg="mod">
          <ac:chgData name="Behague, Sabina" userId="2f9f8379-56ce-455c-81be-d1dc66b28ae7" providerId="ADAL" clId="{55704A2C-F75F-427B-9F3A-7B3AB88A7D04}" dt="2024-03-03T14:43:32.066" v="1893" actId="20577"/>
          <ac:spMkLst>
            <pc:docMk/>
            <pc:sldMk cId="2583176959" sldId="562"/>
            <ac:spMk id="43" creationId="{F8EFA441-086F-0B4A-1536-205D39DCAD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55704A2C-F75F-427B-9F3A-7B3AB88A7D04}" dt="2024-03-10T12:14:45.997" v="2088"/>
              <pc2:cmMkLst xmlns:pc2="http://schemas.microsoft.com/office/powerpoint/2019/9/main/command">
                <pc:docMk/>
                <pc:sldMk cId="2583176959" sldId="562"/>
                <pc2:cmMk id="{6F8FBCC4-3BAA-4061-A276-EFF11AD28A00}"/>
              </pc2:cmMkLst>
            </pc226:cmChg>
          </p:ext>
        </pc:extLst>
      </pc:sldChg>
      <pc:sldChg chg="addSp delSp modSp new mod">
        <pc:chgData name="Behague, Sabina" userId="2f9f8379-56ce-455c-81be-d1dc66b28ae7" providerId="ADAL" clId="{55704A2C-F75F-427B-9F3A-7B3AB88A7D04}" dt="2024-03-15T14:51:45.063" v="2205" actId="20577"/>
        <pc:sldMkLst>
          <pc:docMk/>
          <pc:sldMk cId="2787373554" sldId="563"/>
        </pc:sldMkLst>
        <pc:spChg chg="mod">
          <ac:chgData name="Behague, Sabina" userId="2f9f8379-56ce-455c-81be-d1dc66b28ae7" providerId="ADAL" clId="{55704A2C-F75F-427B-9F3A-7B3AB88A7D04}" dt="2024-03-15T14:50:45.180" v="2165" actId="20577"/>
          <ac:spMkLst>
            <pc:docMk/>
            <pc:sldMk cId="2787373554" sldId="563"/>
            <ac:spMk id="2" creationId="{F9FE205B-F8F9-FA72-DA46-763880B7FA35}"/>
          </ac:spMkLst>
        </pc:spChg>
        <pc:spChg chg="del">
          <ac:chgData name="Behague, Sabina" userId="2f9f8379-56ce-455c-81be-d1dc66b28ae7" providerId="ADAL" clId="{55704A2C-F75F-427B-9F3A-7B3AB88A7D04}" dt="2024-03-15T14:39:23.606" v="2094" actId="1957"/>
          <ac:spMkLst>
            <pc:docMk/>
            <pc:sldMk cId="2787373554" sldId="563"/>
            <ac:spMk id="3" creationId="{0F302CD9-E04D-6173-7454-D568577FFF08}"/>
          </ac:spMkLst>
        </pc:spChg>
        <pc:spChg chg="add mod">
          <ac:chgData name="Behague, Sabina" userId="2f9f8379-56ce-455c-81be-d1dc66b28ae7" providerId="ADAL" clId="{55704A2C-F75F-427B-9F3A-7B3AB88A7D04}" dt="2024-03-15T14:51:45.063" v="2205" actId="20577"/>
          <ac:spMkLst>
            <pc:docMk/>
            <pc:sldMk cId="2787373554" sldId="563"/>
            <ac:spMk id="3" creationId="{16027CFF-EDA9-8B64-4C84-9CEC92800E31}"/>
          </ac:spMkLst>
        </pc:spChg>
        <pc:graphicFrameChg chg="add mod">
          <ac:chgData name="Behague, Sabina" userId="2f9f8379-56ce-455c-81be-d1dc66b28ae7" providerId="ADAL" clId="{55704A2C-F75F-427B-9F3A-7B3AB88A7D04}" dt="2024-03-15T14:47:34.381" v="2116" actId="14100"/>
          <ac:graphicFrameMkLst>
            <pc:docMk/>
            <pc:sldMk cId="2787373554" sldId="563"/>
            <ac:graphicFrameMk id="6" creationId="{EDDFC628-4DB7-735B-C7BE-81C84D7ED049}"/>
          </ac:graphicFrameMkLst>
        </pc:graphicFrameChg>
      </pc:sldChg>
      <pc:sldMasterChg chg="addSp delSp modSp mod modSldLayout">
        <pc:chgData name="Behague, Sabina" userId="2f9f8379-56ce-455c-81be-d1dc66b28ae7" providerId="ADAL" clId="{55704A2C-F75F-427B-9F3A-7B3AB88A7D04}" dt="2024-03-13T13:09:44.912" v="2091"/>
        <pc:sldMasterMkLst>
          <pc:docMk/>
          <pc:sldMasterMk cId="3850865728" sldId="2147483662"/>
        </pc:sldMasterMkLst>
        <pc:spChg chg="del">
          <ac:chgData name="Behague, Sabina" userId="2f9f8379-56ce-455c-81be-d1dc66b28ae7" providerId="ADAL" clId="{55704A2C-F75F-427B-9F3A-7B3AB88A7D04}" dt="2024-01-26T16:55:24.732" v="31" actId="21"/>
          <ac:spMkLst>
            <pc:docMk/>
            <pc:sldMasterMk cId="3850865728" sldId="2147483662"/>
            <ac:spMk id="2" creationId="{A1AF6A25-C05E-275F-43E1-F8E93E3EEC0C}"/>
          </ac:spMkLst>
        </pc:spChg>
        <pc:spChg chg="add mod">
          <ac:chgData name="Behague, Sabina" userId="2f9f8379-56ce-455c-81be-d1dc66b28ae7" providerId="ADAL" clId="{55704A2C-F75F-427B-9F3A-7B3AB88A7D04}" dt="2024-01-26T16:55:29.418" v="33"/>
          <ac:spMkLst>
            <pc:docMk/>
            <pc:sldMasterMk cId="3850865728" sldId="2147483662"/>
            <ac:spMk id="3" creationId="{EF2FC7E7-22F6-D12C-5A54-7F64A848E14D}"/>
          </ac:spMkLst>
        </pc:spChg>
        <pc:spChg chg="mod">
          <ac:chgData name="Behague, Sabina" userId="2f9f8379-56ce-455c-81be-d1dc66b28ae7" providerId="ADAL" clId="{55704A2C-F75F-427B-9F3A-7B3AB88A7D04}" dt="2024-03-13T13:09:44.912" v="2091"/>
          <ac:spMkLst>
            <pc:docMk/>
            <pc:sldMasterMk cId="3850865728" sldId="2147483662"/>
            <ac:spMk id="4" creationId="{EF1B5812-A233-6083-8BE7-6465D675F0CA}"/>
          </ac:spMkLst>
        </pc:spChg>
        <pc:sldLayoutChg chg="addSp delSp modSp mod">
          <pc:chgData name="Behague, Sabina" userId="2f9f8379-56ce-455c-81be-d1dc66b28ae7" providerId="ADAL" clId="{55704A2C-F75F-427B-9F3A-7B3AB88A7D04}" dt="2024-01-26T16:55:27.200" v="32"/>
          <pc:sldLayoutMkLst>
            <pc:docMk/>
            <pc:sldMasterMk cId="3850865728" sldId="2147483662"/>
            <pc:sldLayoutMk cId="3824787925" sldId="2147483686"/>
          </pc:sldLayoutMkLst>
          <pc:spChg chg="del">
            <ac:chgData name="Behague, Sabina" userId="2f9f8379-56ce-455c-81be-d1dc66b28ae7" providerId="ADAL" clId="{55704A2C-F75F-427B-9F3A-7B3AB88A7D04}" dt="2024-01-26T16:55:17.788" v="30" actId="21"/>
            <ac:spMkLst>
              <pc:docMk/>
              <pc:sldMasterMk cId="3850865728" sldId="2147483662"/>
              <pc:sldLayoutMk cId="3824787925" sldId="2147483686"/>
              <ac:spMk id="2" creationId="{4072F39D-1769-90A5-EC63-12CE94796D8E}"/>
            </ac:spMkLst>
          </pc:spChg>
          <pc:spChg chg="add mod">
            <ac:chgData name="Behague, Sabina" userId="2f9f8379-56ce-455c-81be-d1dc66b28ae7" providerId="ADAL" clId="{55704A2C-F75F-427B-9F3A-7B3AB88A7D04}" dt="2024-01-26T16:55:27.200" v="32"/>
            <ac:spMkLst>
              <pc:docMk/>
              <pc:sldMasterMk cId="3850865728" sldId="2147483662"/>
              <pc:sldLayoutMk cId="3824787925" sldId="2147483686"/>
              <ac:spMk id="3" creationId="{A1AF6A25-C05E-275F-43E1-F8E93E3EEC0C}"/>
            </ac:spMkLst>
          </pc:spChg>
        </pc:sldLayoutChg>
      </pc:sldMasterChg>
    </pc:docChg>
  </pc:docChgLst>
  <pc:docChgLst>
    <pc:chgData name="Allnutt, Annie" userId="1a4c980e-ffa6-4764-abac-ea981ce85933" providerId="ADAL" clId="{9C4DD74D-C644-4D67-94E5-6516FEAD4EE5}"/>
    <pc:docChg chg="modSld">
      <pc:chgData name="Allnutt, Annie" userId="1a4c980e-ffa6-4764-abac-ea981ce85933" providerId="ADAL" clId="{9C4DD74D-C644-4D67-94E5-6516FEAD4EE5}" dt="2024-03-12T20:36:44.852" v="4" actId="20577"/>
      <pc:docMkLst>
        <pc:docMk/>
      </pc:docMkLst>
      <pc:sldChg chg="modSp mod">
        <pc:chgData name="Allnutt, Annie" userId="1a4c980e-ffa6-4764-abac-ea981ce85933" providerId="ADAL" clId="{9C4DD74D-C644-4D67-94E5-6516FEAD4EE5}" dt="2024-03-12T20:36:44.852" v="4" actId="20577"/>
        <pc:sldMkLst>
          <pc:docMk/>
          <pc:sldMk cId="545205739" sldId="301"/>
        </pc:sldMkLst>
        <pc:spChg chg="mod">
          <ac:chgData name="Allnutt, Annie" userId="1a4c980e-ffa6-4764-abac-ea981ce85933" providerId="ADAL" clId="{9C4DD74D-C644-4D67-94E5-6516FEAD4EE5}" dt="2024-03-12T20:36:44.852" v="4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Allnutt, Annie" userId="1a4c980e-ffa6-4764-abac-ea981ce85933" providerId="ADAL" clId="{9C4DD74D-C644-4D67-94E5-6516FEAD4EE5}" dt="2024-03-12T20:36:04.500" v="0"/>
        <pc:sldMkLst>
          <pc:docMk/>
          <pc:sldMk cId="3392635422" sldId="561"/>
        </pc:sldMkLst>
        <pc:spChg chg="mod">
          <ac:chgData name="Allnutt, Annie" userId="1a4c980e-ffa6-4764-abac-ea981ce85933" providerId="ADAL" clId="{9C4DD74D-C644-4D67-94E5-6516FEAD4EE5}" dt="2024-03-12T20:36:04.500" v="0"/>
          <ac:spMkLst>
            <pc:docMk/>
            <pc:sldMk cId="3392635422" sldId="561"/>
            <ac:spMk id="2" creationId="{62B506C2-AD35-A7F0-2BBE-5B603C888D34}"/>
          </ac:spMkLst>
        </pc:spChg>
      </pc:sldChg>
      <pc:sldChg chg="modSp mod">
        <pc:chgData name="Allnutt, Annie" userId="1a4c980e-ffa6-4764-abac-ea981ce85933" providerId="ADAL" clId="{9C4DD74D-C644-4D67-94E5-6516FEAD4EE5}" dt="2024-03-12T20:36:25.451" v="2" actId="20577"/>
        <pc:sldMkLst>
          <pc:docMk/>
          <pc:sldMk cId="2583176959" sldId="562"/>
        </pc:sldMkLst>
        <pc:spChg chg="mod">
          <ac:chgData name="Allnutt, Annie" userId="1a4c980e-ffa6-4764-abac-ea981ce85933" providerId="ADAL" clId="{9C4DD74D-C644-4D67-94E5-6516FEAD4EE5}" dt="2024-03-12T20:36:25.451" v="2" actId="20577"/>
          <ac:spMkLst>
            <pc:docMk/>
            <pc:sldMk cId="2583176959" sldId="562"/>
            <ac:spMk id="2" creationId="{62B506C2-AD35-A7F0-2BBE-5B603C888D34}"/>
          </ac:spMkLst>
        </pc:spChg>
      </pc:sldChg>
    </pc:docChg>
  </pc:docChgLst>
  <pc:docChgLst>
    <pc:chgData name="Balian, Sarah (CNTR)" userId="b3b060d9-4d34-479b-ad68-688eaebf93c5" providerId="ADAL" clId="{9524868C-6B33-4E8B-B1C6-E0F991E9B629}"/>
    <pc:docChg chg="modSld">
      <pc:chgData name="Balian, Sarah (CNTR)" userId="b3b060d9-4d34-479b-ad68-688eaebf93c5" providerId="ADAL" clId="{9524868C-6B33-4E8B-B1C6-E0F991E9B629}" dt="2024-02-29T16:07:23.449" v="14"/>
      <pc:docMkLst>
        <pc:docMk/>
      </pc:docMkLst>
      <pc:sldChg chg="mod">
        <pc:chgData name="Balian, Sarah (CNTR)" userId="b3b060d9-4d34-479b-ad68-688eaebf93c5" providerId="ADAL" clId="{9524868C-6B33-4E8B-B1C6-E0F991E9B629}" dt="2024-02-27T17:57:54.098" v="2" actId="27918"/>
        <pc:sldMkLst>
          <pc:docMk/>
          <pc:sldMk cId="1428788921" sldId="262"/>
        </pc:sldMkLst>
      </pc:sldChg>
      <pc:sldChg chg="mod">
        <pc:chgData name="Balian, Sarah (CNTR)" userId="b3b060d9-4d34-479b-ad68-688eaebf93c5" providerId="ADAL" clId="{9524868C-6B33-4E8B-B1C6-E0F991E9B629}" dt="2024-02-28T14:44:30.908" v="9" actId="27918"/>
        <pc:sldMkLst>
          <pc:docMk/>
          <pc:sldMk cId="2479953464" sldId="264"/>
        </pc:sldMkLst>
      </pc:sldChg>
      <pc:sldChg chg="addCm">
        <pc:chgData name="Balian, Sarah (CNTR)" userId="b3b060d9-4d34-479b-ad68-688eaebf93c5" providerId="ADAL" clId="{9524868C-6B33-4E8B-B1C6-E0F991E9B629}" dt="2024-02-29T16:07:23.449" v="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524868C-6B33-4E8B-B1C6-E0F991E9B629}" dt="2024-02-29T16:07:23.449" v="14"/>
              <pc2:cmMkLst xmlns:pc2="http://schemas.microsoft.com/office/powerpoint/2019/9/main/command">
                <pc:docMk/>
                <pc:sldMk cId="3475639167" sldId="289"/>
                <pc2:cmMk id="{01220D42-466A-4906-B9C3-F0AB61B3FC59}"/>
              </pc2:cmMkLst>
            </pc226:cmChg>
          </p:ext>
        </pc:extLst>
      </pc:sldChg>
      <pc:sldChg chg="mod">
        <pc:chgData name="Balian, Sarah (CNTR)" userId="b3b060d9-4d34-479b-ad68-688eaebf93c5" providerId="ADAL" clId="{9524868C-6B33-4E8B-B1C6-E0F991E9B629}" dt="2024-02-27T17:59:18.964" v="5" actId="27918"/>
        <pc:sldMkLst>
          <pc:docMk/>
          <pc:sldMk cId="61370533" sldId="290"/>
        </pc:sldMkLst>
      </pc:sldChg>
      <pc:sldChg chg="addCm">
        <pc:chgData name="Balian, Sarah (CNTR)" userId="b3b060d9-4d34-479b-ad68-688eaebf93c5" providerId="ADAL" clId="{9524868C-6B33-4E8B-B1C6-E0F991E9B629}" dt="2024-02-28T14:46:26.826" v="1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524868C-6B33-4E8B-B1C6-E0F991E9B629}" dt="2024-02-28T14:46:26.826" v="10"/>
              <pc2:cmMkLst xmlns:pc2="http://schemas.microsoft.com/office/powerpoint/2019/9/main/command">
                <pc:docMk/>
                <pc:sldMk cId="1925132525" sldId="294"/>
                <pc2:cmMk id="{78A80D6D-5522-4138-A242-D481360555AB}"/>
              </pc2:cmMkLst>
            </pc226:cmChg>
          </p:ext>
        </pc:extLst>
      </pc:sldChg>
      <pc:sldChg chg="modCm">
        <pc:chgData name="Balian, Sarah (CNTR)" userId="b3b060d9-4d34-479b-ad68-688eaebf93c5" providerId="ADAL" clId="{9524868C-6B33-4E8B-B1C6-E0F991E9B629}" dt="2024-02-29T14:54:26.875" v="11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9524868C-6B33-4E8B-B1C6-E0F991E9B629}" dt="2024-02-29T14:54:26.875" v="11"/>
              <pc2:cmMkLst xmlns:pc2="http://schemas.microsoft.com/office/powerpoint/2019/9/main/command">
                <pc:docMk/>
                <pc:sldMk cId="1182146475" sldId="298"/>
                <pc2:cmMk id="{71DCEE49-E610-48F3-A9E0-4DF014FF3AB8}"/>
              </pc2:cmMkLst>
              <pc226:cmRplyChg chg="add">
                <pc226:chgData name="Balian, Sarah (CNTR)" userId="b3b060d9-4d34-479b-ad68-688eaebf93c5" providerId="ADAL" clId="{9524868C-6B33-4E8B-B1C6-E0F991E9B629}" dt="2024-02-29T14:54:26.875" v="11"/>
                <pc2:cmRplyMkLst xmlns:pc2="http://schemas.microsoft.com/office/powerpoint/2019/9/main/command">
                  <pc:docMk/>
                  <pc:sldMk cId="1182146475" sldId="298"/>
                  <pc2:cmMk id="{71DCEE49-E610-48F3-A9E0-4DF014FF3AB8}"/>
                  <pc2:cmRplyMk id="{67586023-F797-4410-BD25-92CB0C62BB2C}"/>
                </pc2:cmRplyMkLst>
              </pc226:cmRplyChg>
            </pc226:cmChg>
          </p:ext>
        </pc:extLst>
      </pc:sldChg>
      <pc:sldChg chg="addCm">
        <pc:chgData name="Balian, Sarah (CNTR)" userId="b3b060d9-4d34-479b-ad68-688eaebf93c5" providerId="ADAL" clId="{9524868C-6B33-4E8B-B1C6-E0F991E9B629}" dt="2024-02-29T14:55:09.449" v="12"/>
        <pc:sldMkLst>
          <pc:docMk/>
          <pc:sldMk cId="3392635422" sldId="5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524868C-6B33-4E8B-B1C6-E0F991E9B629}" dt="2024-02-29T14:55:09.449" v="12"/>
              <pc2:cmMkLst xmlns:pc2="http://schemas.microsoft.com/office/powerpoint/2019/9/main/command">
                <pc:docMk/>
                <pc:sldMk cId="3392635422" sldId="561"/>
                <pc2:cmMk id="{1AB45F93-7DF5-4702-B49F-596CEC54A8D6}"/>
              </pc2:cmMkLst>
            </pc226:cmChg>
          </p:ext>
        </pc:extLst>
      </pc:sldChg>
      <pc:sldChg chg="addCm">
        <pc:chgData name="Balian, Sarah (CNTR)" userId="b3b060d9-4d34-479b-ad68-688eaebf93c5" providerId="ADAL" clId="{9524868C-6B33-4E8B-B1C6-E0F991E9B629}" dt="2024-02-29T14:55:34.029" v="13"/>
        <pc:sldMkLst>
          <pc:docMk/>
          <pc:sldMk cId="2583176959" sldId="5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524868C-6B33-4E8B-B1C6-E0F991E9B629}" dt="2024-02-29T14:55:34.029" v="13"/>
              <pc2:cmMkLst xmlns:pc2="http://schemas.microsoft.com/office/powerpoint/2019/9/main/command">
                <pc:docMk/>
                <pc:sldMk cId="2583176959" sldId="562"/>
                <pc2:cmMk id="{6F8FBCC4-3BAA-4061-A276-EFF11AD28A00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Nenhum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82-40B2-AB1E-8504E5F634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Primário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82-40B2-AB1E-8504E5F634E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Secundário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28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82-40B2-AB1E-8504E5F634E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Superior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E1-4BE9-8F8C-56146E18A47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64140224"/>
        <c:axId val="364140616"/>
      </c:barChart>
      <c:catAx>
        <c:axId val="36414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364140616"/>
        <c:crosses val="autoZero"/>
        <c:auto val="1"/>
        <c:lblAlgn val="ctr"/>
        <c:lblOffset val="100"/>
        <c:noMultiLvlLbl val="0"/>
      </c:catAx>
      <c:valAx>
        <c:axId val="36414061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36414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20851894640521368"/>
          <c:w val="0.95416666666666672"/>
          <c:h val="0.665490755360264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11</c:v>
                </c:pt>
                <c:pt idx="1">
                  <c:v>1</c:v>
                </c:pt>
                <c:pt idx="2">
                  <c:v>4</c:v>
                </c:pt>
                <c:pt idx="3">
                  <c:v>11</c:v>
                </c:pt>
                <c:pt idx="4">
                  <c:v>19</c:v>
                </c:pt>
                <c:pt idx="5">
                  <c:v>18</c:v>
                </c:pt>
                <c:pt idx="6">
                  <c:v>24</c:v>
                </c:pt>
                <c:pt idx="7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9965833855543145E-2"/>
          <c:w val="0.95416666666666672"/>
          <c:h val="0.78404402909843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</c:v>
                </c:pt>
                <c:pt idx="1">
                  <c:v>13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30</c:v>
                </c:pt>
                <c:pt idx="1">
                  <c:v>36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 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16</c:v>
                </c:pt>
                <c:pt idx="2">
                  <c:v>26</c:v>
                </c:pt>
                <c:pt idx="3">
                  <c:v>20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8F-43C9-8BB9-7C795EC69E1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86948560"/>
        <c:axId val="822330384"/>
      </c:barChart>
      <c:catAx>
        <c:axId val="178694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822330384"/>
        <c:crosses val="autoZero"/>
        <c:auto val="1"/>
        <c:lblAlgn val="ctr"/>
        <c:lblOffset val="100"/>
        <c:noMultiLvlLbl val="0"/>
      </c:catAx>
      <c:valAx>
        <c:axId val="82233038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78694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47</c:v>
                </c:pt>
                <c:pt idx="1">
                  <c:v>75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69</c:v>
                </c:pt>
                <c:pt idx="1">
                  <c:v>89</c:v>
                </c:pt>
                <c:pt idx="2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Jornal</c:v>
                </c:pt>
                <c:pt idx="1">
                  <c:v>Televisão</c:v>
                </c:pt>
                <c:pt idx="2">
                  <c:v>Radio</c:v>
                </c:pt>
                <c:pt idx="3">
                  <c:v>Os três</c:v>
                </c:pt>
                <c:pt idx="4">
                  <c:v>Nenhum dos três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4</c:v>
                </c:pt>
                <c:pt idx="1">
                  <c:v>29</c:v>
                </c:pt>
                <c:pt idx="2">
                  <c:v>18</c:v>
                </c:pt>
                <c:pt idx="3">
                  <c:v>2</c:v>
                </c:pt>
                <c:pt idx="4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Jornal</c:v>
                </c:pt>
                <c:pt idx="1">
                  <c:v>Televisão</c:v>
                </c:pt>
                <c:pt idx="2">
                  <c:v>Radio</c:v>
                </c:pt>
                <c:pt idx="3">
                  <c:v>Os três</c:v>
                </c:pt>
                <c:pt idx="4">
                  <c:v>Nenhum dos três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37</c:v>
                </c:pt>
                <c:pt idx="2">
                  <c:v>34</c:v>
                </c:pt>
                <c:pt idx="3">
                  <c:v>3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Alguma vez utilizou a Internet</c:v>
                </c:pt>
                <c:pt idx="1">
                  <c:v>Utilizou a Internet nos últimos 12 meses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22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Alguma vez utilizou a Internet</c:v>
                </c:pt>
                <c:pt idx="1">
                  <c:v>Utilizou a Internet nos últimos 12 meses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35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10</c:v>
                </c:pt>
                <c:pt idx="2">
                  <c:v>50</c:v>
                </c:pt>
                <c:pt idx="3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13</c:v>
                </c:pt>
                <c:pt idx="2">
                  <c:v>65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35</c:v>
                </c:pt>
                <c:pt idx="1">
                  <c:v>19</c:v>
                </c:pt>
                <c:pt idx="2">
                  <c:v>29</c:v>
                </c:pt>
                <c:pt idx="3">
                  <c:v>35</c:v>
                </c:pt>
                <c:pt idx="4">
                  <c:v>43</c:v>
                </c:pt>
                <c:pt idx="5">
                  <c:v>48</c:v>
                </c:pt>
                <c:pt idx="6">
                  <c:v>49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87</c:v>
                </c:pt>
                <c:pt idx="1">
                  <c:v>65</c:v>
                </c:pt>
                <c:pt idx="2">
                  <c:v>89</c:v>
                </c:pt>
                <c:pt idx="3">
                  <c:v>97</c:v>
                </c:pt>
                <c:pt idx="4">
                  <c:v>97</c:v>
                </c:pt>
                <c:pt idx="5">
                  <c:v>98</c:v>
                </c:pt>
                <c:pt idx="6">
                  <c:v>98</c:v>
                </c:pt>
                <c:pt idx="7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2257643342705073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Profissional</c:v>
                </c:pt>
                <c:pt idx="1">
                  <c:v>Trabalho de escritório</c:v>
                </c:pt>
                <c:pt idx="2">
                  <c:v>Vendas e serviços</c:v>
                </c:pt>
                <c:pt idx="3">
                  <c:v>Trabalho manual qualificado</c:v>
                </c:pt>
                <c:pt idx="4">
                  <c:v>Trabalho manual não qualificado</c:v>
                </c:pt>
                <c:pt idx="5">
                  <c:v>Agricultura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1</c:v>
                </c:pt>
                <c:pt idx="2">
                  <c:v>19</c:v>
                </c:pt>
                <c:pt idx="3">
                  <c:v>22</c:v>
                </c:pt>
                <c:pt idx="4">
                  <c:v>9</c:v>
                </c:pt>
                <c:pt idx="5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Profissional</c:v>
                </c:pt>
                <c:pt idx="1">
                  <c:v>Trabalho de escritório</c:v>
                </c:pt>
                <c:pt idx="2">
                  <c:v>Vendas e serviços</c:v>
                </c:pt>
                <c:pt idx="3">
                  <c:v>Trabalho manual qualificado</c:v>
                </c:pt>
                <c:pt idx="4">
                  <c:v>Trabalho manual não qualificado</c:v>
                </c:pt>
                <c:pt idx="5">
                  <c:v>Agricultura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8</c:v>
                </c:pt>
                <c:pt idx="1">
                  <c:v>2</c:v>
                </c:pt>
                <c:pt idx="2">
                  <c:v>38</c:v>
                </c:pt>
                <c:pt idx="3">
                  <c:v>3</c:v>
                </c:pt>
                <c:pt idx="4">
                  <c:v>9</c:v>
                </c:pt>
                <c:pt idx="5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01270435096628E-2"/>
          <c:w val="0.73438207400652344"/>
          <c:h val="0.820341366032192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Nenhuma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99</c:v>
                </c:pt>
                <c:pt idx="1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Qualquer seguro de saúde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184022011279876E-3"/>
                  <c:y val="-3.0142649495377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82-4AF2-A041-184F1B3BDD92}"/>
                </c:ext>
              </c:extLst>
            </c:dLbl>
            <c:dLbl>
              <c:idx val="1"/>
              <c:layout>
                <c:manualLayout>
                  <c:x val="0"/>
                  <c:y val="-3.7678311869222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82-4AF2-A041-184F1B3BDD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331607085082686"/>
          <c:y val="3.0557392747442697E-2"/>
          <c:w val="0.36326552694804515"/>
          <c:h val="0.81520951426449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92910244855895E-3"/>
          <c:y val="0.17446798915893108"/>
          <c:w val="0.99076224023915405"/>
          <c:h val="0.53523278175317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8CC-49E9-ABC3-1351ABEC069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6.4002114301576984E-2"/>
                      <c:h val="6.43672150031279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CC-49E9-ABC3-1351ABEC069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CC-49E9-ABC3-1351ABEC06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Segurança Social</c:v>
                </c:pt>
                <c:pt idx="1">
                  <c:v>Outros seguros com base no empregador</c:v>
                </c:pt>
                <c:pt idx="2">
                  <c:v>Mutualidades de saúde/ seguro comunotário</c:v>
                </c:pt>
                <c:pt idx="3">
                  <c:v>Seguro comercial adquirido a títul privado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FF-4006-A60C-54B0F6F369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CC-49E9-ABC3-1351ABEC06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Segurança Social</c:v>
                </c:pt>
                <c:pt idx="1">
                  <c:v>Outros seguros com base no empregador</c:v>
                </c:pt>
                <c:pt idx="2">
                  <c:v>Mutualidades de saúde/ seguro comunotário</c:v>
                </c:pt>
                <c:pt idx="3">
                  <c:v>Seguro comercial adquirido a títul privado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FF-4006-A60C-54B0F6F369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0.0037</cdr:x>
      <cdr:y>0.95581</cdr:y>
    </cdr:from>
    <cdr:to>
      <cdr:x>0.9963</cdr:x>
      <cdr:y>0.95581</cdr:y>
    </cdr:to>
    <cdr:cxnSp macro="">
      <cdr:nvCxnSpPr>
        <cdr:cNvPr id="11" name="Straight Connector 10">
          <a:extLst xmlns:a="http://schemas.openxmlformats.org/drawingml/2006/main">
            <a:ext uri="{FF2B5EF4-FFF2-40B4-BE49-F238E27FC236}">
              <a16:creationId xmlns:a16="http://schemas.microsoft.com/office/drawing/2014/main" id="{0ECE43BF-08E7-CB49-4715-2155287EE7E1}"/>
            </a:ext>
          </a:extLst>
        </cdr:cNvPr>
        <cdr:cNvCxnSpPr/>
      </cdr:nvCxnSpPr>
      <cdr:spPr>
        <a:xfrm xmlns:a="http://schemas.openxmlformats.org/drawingml/2006/main">
          <a:off x="19455" y="4832538"/>
          <a:ext cx="5220510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0.77186</cdr:x>
      <cdr:y>0.66412</cdr:y>
    </cdr:from>
    <cdr:to>
      <cdr:x>0.85562</cdr:x>
      <cdr:y>0.72629</cdr:y>
    </cdr:to>
    <cdr:sp macro="" textlink="">
      <cdr:nvSpPr>
        <cdr:cNvPr id="2" name="TextBox 4">
          <a:extLst xmlns:a="http://schemas.openxmlformats.org/drawingml/2006/main">
            <a:ext uri="{FF2B5EF4-FFF2-40B4-BE49-F238E27FC236}">
              <a16:creationId xmlns:a16="http://schemas.microsoft.com/office/drawing/2014/main" id="{B1B8BC9F-B2FE-62A8-67F4-6C44F2797D50}"/>
            </a:ext>
          </a:extLst>
        </cdr:cNvPr>
        <cdr:cNvSpPr txBox="1"/>
      </cdr:nvSpPr>
      <cdr:spPr>
        <a:xfrm xmlns:a="http://schemas.openxmlformats.org/drawingml/2006/main">
          <a:off x="4059534" y="3357757"/>
          <a:ext cx="440514" cy="3143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  <cdr:relSizeAnchor xmlns:cdr="http://schemas.openxmlformats.org/drawingml/2006/chartDrawing">
    <cdr:from>
      <cdr:x>0.59096</cdr:x>
      <cdr:y>0.66412</cdr:y>
    </cdr:from>
    <cdr:to>
      <cdr:x>0.67472</cdr:x>
      <cdr:y>0.72629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B1B8BC9F-B2FE-62A8-67F4-6C44F2797D50}"/>
            </a:ext>
          </a:extLst>
        </cdr:cNvPr>
        <cdr:cNvSpPr txBox="1"/>
      </cdr:nvSpPr>
      <cdr:spPr>
        <a:xfrm xmlns:a="http://schemas.openxmlformats.org/drawingml/2006/main">
          <a:off x="3108125" y="3357757"/>
          <a:ext cx="440514" cy="3143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  <cdr:relSizeAnchor xmlns:cdr="http://schemas.openxmlformats.org/drawingml/2006/chartDrawing">
    <cdr:from>
      <cdr:x>0.52005</cdr:x>
      <cdr:y>0.66412</cdr:y>
    </cdr:from>
    <cdr:to>
      <cdr:x>0.60381</cdr:x>
      <cdr:y>0.72629</cdr:y>
    </cdr:to>
    <cdr:sp macro="" textlink="">
      <cdr:nvSpPr>
        <cdr:cNvPr id="6" name="TextBox 4">
          <a:extLst xmlns:a="http://schemas.openxmlformats.org/drawingml/2006/main">
            <a:ext uri="{FF2B5EF4-FFF2-40B4-BE49-F238E27FC236}">
              <a16:creationId xmlns:a16="http://schemas.microsoft.com/office/drawing/2014/main" id="{B1B8BC9F-B2FE-62A8-67F4-6C44F2797D50}"/>
            </a:ext>
          </a:extLst>
        </cdr:cNvPr>
        <cdr:cNvSpPr txBox="1"/>
      </cdr:nvSpPr>
      <cdr:spPr>
        <a:xfrm xmlns:a="http://schemas.openxmlformats.org/drawingml/2006/main">
          <a:off x="2735174" y="3357757"/>
          <a:ext cx="440514" cy="3143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err="1"/>
              <a:t>Quadros</a:t>
            </a:r>
            <a:r>
              <a:rPr lang="en-US" noProof="0"/>
              <a:t> 3.2.1 e 3.2.2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72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3.13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3.13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779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3.14.1 e 3.14.2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73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3.3.1 e 3.3.2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3.4.1 e 3.4.2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80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3.5.1 e 3.5.2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5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3.5.1 e 3.5.2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29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3.6.1 e 3.6.2</a:t>
            </a:r>
          </a:p>
          <a:p>
            <a:endParaRPr lang="en-US"/>
          </a:p>
          <a:p>
            <a:r>
              <a:rPr lang="pt-PT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“actualmente empregada” entende-se como tendo trabalhado nos últimos 7 dias. Incluindo pessoas que não trabalharam nos últimos 7 dias, mas que trabalham regularmente e estiveram ausentes no trabalho por dispensa, doença, férias ou qualquer outro motivo semelhante.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3.7.1 e 3.7.2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09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3.9.1 e 3.9.2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54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3.13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998" y="1022048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#MoçambiqueIDS</a:t>
            </a:r>
            <a:br>
              <a:rPr lang="en-US" noProof="0"/>
            </a:br>
            <a:r>
              <a:rPr lang="en-US" noProof="0"/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Inquérito </a:t>
            </a:r>
            <a:r>
              <a:rPr lang="en-US" sz="3600" b="1" noProof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F2FC7E7-22F6-D12C-5A54-7F64A848E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998" y="1022048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#MoçambiqueIDS</a:t>
            </a:r>
            <a:br>
              <a:rPr lang="en-US" noProof="0"/>
            </a:br>
            <a:r>
              <a:rPr lang="en-US" noProof="0"/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1623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err="1"/>
              <a:t>Características</a:t>
            </a:r>
            <a:r>
              <a:rPr lang="en-US"/>
              <a:t> dos </a:t>
            </a:r>
            <a:r>
              <a:rPr lang="en-US" err="1"/>
              <a:t>Inquiridos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449CA-BC08-B5BC-1362-CD46DEBBDBB1}"/>
              </a:ext>
            </a:extLst>
          </p:cNvPr>
          <p:cNvSpPr txBox="1">
            <a:spLocks/>
          </p:cNvSpPr>
          <p:nvPr/>
        </p:nvSpPr>
        <p:spPr>
          <a:xfrm>
            <a:off x="1178092" y="820958"/>
            <a:ext cx="7886700" cy="8348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/>
              <a:t>#MoçambiqueIDS</a:t>
            </a:r>
            <a:br>
              <a:rPr lang="en-US"/>
            </a:br>
            <a:r>
              <a:rPr lang="en-US"/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17" y="131085"/>
            <a:ext cx="8457415" cy="844476"/>
          </a:xfrm>
        </p:spPr>
        <p:txBody>
          <a:bodyPr>
            <a:noAutofit/>
          </a:bodyPr>
          <a:lstStyle/>
          <a:p>
            <a:r>
              <a:rPr lang="en-US" err="1"/>
              <a:t>Situação</a:t>
            </a:r>
            <a:r>
              <a:rPr lang="en-US"/>
              <a:t> de </a:t>
            </a:r>
            <a:r>
              <a:rPr lang="en-US" err="1"/>
              <a:t>emprego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idade</a:t>
            </a:r>
            <a:r>
              <a:rPr lang="en-US"/>
              <a:t> e </a:t>
            </a:r>
            <a:r>
              <a:rPr lang="en-US" err="1"/>
              <a:t>sexo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17" y="868724"/>
            <a:ext cx="7886700" cy="723900"/>
          </a:xfrm>
        </p:spPr>
        <p:txBody>
          <a:bodyPr>
            <a:normAutofit/>
          </a:bodyPr>
          <a:lstStyle/>
          <a:p>
            <a:r>
              <a:rPr lang="en-US" err="1"/>
              <a:t>Percentagem</a:t>
            </a:r>
            <a:r>
              <a:rPr lang="en-US"/>
              <a:t> de </a:t>
            </a:r>
            <a:r>
              <a:rPr lang="en-US" err="1"/>
              <a:t>mulheres</a:t>
            </a:r>
            <a:r>
              <a:rPr lang="en-US"/>
              <a:t> e </a:t>
            </a:r>
            <a:r>
              <a:rPr lang="en-US" err="1"/>
              <a:t>homens</a:t>
            </a:r>
            <a:r>
              <a:rPr lang="en-US"/>
              <a:t> de 15-49 </a:t>
            </a:r>
            <a:r>
              <a:rPr lang="en-US" err="1"/>
              <a:t>anos</a:t>
            </a:r>
            <a:r>
              <a:rPr lang="en-US"/>
              <a:t> que </a:t>
            </a:r>
            <a:r>
              <a:rPr lang="en-US" err="1"/>
              <a:t>estavam</a:t>
            </a:r>
            <a:r>
              <a:rPr lang="en-US"/>
              <a:t> </a:t>
            </a:r>
            <a:r>
              <a:rPr lang="en-US" err="1"/>
              <a:t>empregados</a:t>
            </a:r>
            <a:r>
              <a:rPr lang="en-US"/>
              <a:t> </a:t>
            </a:r>
            <a:r>
              <a:rPr lang="en-US" err="1"/>
              <a:t>nos</a:t>
            </a:r>
            <a:r>
              <a:rPr lang="en-US"/>
              <a:t> 12 meses </a:t>
            </a:r>
            <a:r>
              <a:rPr lang="en-US" err="1"/>
              <a:t>anteriores</a:t>
            </a:r>
            <a:r>
              <a:rPr lang="en-US"/>
              <a:t> </a:t>
            </a:r>
            <a:r>
              <a:rPr lang="en-US" err="1"/>
              <a:t>ao</a:t>
            </a:r>
            <a:r>
              <a:rPr lang="en-US"/>
              <a:t> </a:t>
            </a:r>
            <a:r>
              <a:rPr lang="en-US" err="1"/>
              <a:t>inquérito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402480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8207112" cy="723900"/>
          </a:xfrm>
        </p:spPr>
        <p:txBody>
          <a:bodyPr>
            <a:noAutofit/>
          </a:bodyPr>
          <a:lstStyle/>
          <a:p>
            <a:r>
              <a:rPr lang="en-US" err="1"/>
              <a:t>Ocupação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Distribuição percentual de mulheres e homens de 15–49 anos empregadas(os) nos últimos 12 meses anteriores ao inquérito </a:t>
            </a:r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2311852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Escolaridade</a:t>
            </a:r>
            <a:r>
              <a:rPr lang="en-US" sz="3200" i="0"/>
              <a:t> e </a:t>
            </a:r>
            <a:r>
              <a:rPr lang="en-US" sz="3200" i="0" err="1"/>
              <a:t>Alfabetismo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Exposição</a:t>
            </a:r>
            <a:r>
              <a:rPr lang="en-US" sz="3200" i="0"/>
              <a:t> </a:t>
            </a:r>
            <a:r>
              <a:rPr lang="en-US" sz="3200" i="0" err="1"/>
              <a:t>aos</a:t>
            </a:r>
            <a:r>
              <a:rPr lang="en-US" sz="3200" i="0"/>
              <a:t> </a:t>
            </a:r>
            <a:r>
              <a:rPr lang="en-US" sz="3200" i="0" err="1"/>
              <a:t>meios</a:t>
            </a:r>
            <a:r>
              <a:rPr lang="en-US" sz="3200" i="0"/>
              <a:t> de </a:t>
            </a:r>
            <a:r>
              <a:rPr lang="en-US" sz="3200" i="0" err="1"/>
              <a:t>comunicação</a:t>
            </a:r>
            <a:r>
              <a:rPr lang="en-US" sz="3200" i="0"/>
              <a:t> de </a:t>
            </a:r>
            <a:r>
              <a:rPr lang="en-US" sz="3200" i="0" err="1"/>
              <a:t>massas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Emprego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err="1">
                <a:solidFill>
                  <a:schemeClr val="accent5"/>
                </a:solidFill>
              </a:rPr>
              <a:t>Cobertura</a:t>
            </a:r>
            <a:r>
              <a:rPr lang="en-US" sz="3200" b="1" i="0">
                <a:solidFill>
                  <a:schemeClr val="accent5"/>
                </a:solidFill>
              </a:rPr>
              <a:t> de </a:t>
            </a:r>
            <a:r>
              <a:rPr lang="en-US" sz="3200" b="1" i="0" err="1">
                <a:solidFill>
                  <a:schemeClr val="accent5"/>
                </a:solidFill>
              </a:rPr>
              <a:t>seguro</a:t>
            </a:r>
            <a:r>
              <a:rPr lang="en-US" sz="3200" b="1" i="0">
                <a:solidFill>
                  <a:schemeClr val="accent5"/>
                </a:solidFill>
              </a:rPr>
              <a:t> de </a:t>
            </a:r>
            <a:r>
              <a:rPr lang="en-US" sz="3200" b="1" i="0" err="1">
                <a:solidFill>
                  <a:schemeClr val="accent5"/>
                </a:solidFill>
              </a:rPr>
              <a:t>saúde</a:t>
            </a:r>
            <a:endParaRPr lang="en-US" sz="3200" b="1" i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Consumo</a:t>
            </a:r>
            <a:r>
              <a:rPr lang="en-US" sz="3200" i="0"/>
              <a:t> de tabaco e </a:t>
            </a:r>
            <a:r>
              <a:rPr lang="en-US" sz="3200" i="0" err="1"/>
              <a:t>álcool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8DF8FD-C1D9-58CE-EE36-801ED5481CBA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3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209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264608"/>
            <a:ext cx="8296275" cy="930275"/>
          </a:xfrm>
        </p:spPr>
        <p:txBody>
          <a:bodyPr>
            <a:noAutofit/>
          </a:bodyPr>
          <a:lstStyle/>
          <a:p>
            <a:r>
              <a:rPr lang="en-US" err="1"/>
              <a:t>Cobertura</a:t>
            </a:r>
            <a:r>
              <a:rPr lang="en-US"/>
              <a:t> de </a:t>
            </a:r>
            <a:r>
              <a:rPr lang="en-US" err="1"/>
              <a:t>seguro</a:t>
            </a:r>
            <a:r>
              <a:rPr lang="en-US"/>
              <a:t> de </a:t>
            </a:r>
            <a:r>
              <a:rPr lang="en-US" err="1"/>
              <a:t>saúde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073" y="1046195"/>
            <a:ext cx="7886700" cy="419100"/>
          </a:xfrm>
        </p:spPr>
        <p:txBody>
          <a:bodyPr>
            <a:normAutofit/>
          </a:bodyPr>
          <a:lstStyle/>
          <a:p>
            <a:r>
              <a:rPr lang="en-US" err="1"/>
              <a:t>Percentagem</a:t>
            </a:r>
            <a:r>
              <a:rPr lang="en-US"/>
              <a:t> de </a:t>
            </a:r>
            <a:r>
              <a:rPr lang="en-US" err="1"/>
              <a:t>mulheres</a:t>
            </a:r>
            <a:r>
              <a:rPr lang="en-US"/>
              <a:t> e </a:t>
            </a:r>
            <a:r>
              <a:rPr lang="en-US" err="1"/>
              <a:t>homens</a:t>
            </a:r>
            <a:r>
              <a:rPr lang="en-US"/>
              <a:t> de 15-49 </a:t>
            </a:r>
            <a:r>
              <a:rPr lang="en-US" err="1"/>
              <a:t>anos</a:t>
            </a:r>
            <a:r>
              <a:rPr lang="en-US"/>
              <a:t> com: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8606199"/>
              </p:ext>
            </p:extLst>
          </p:nvPr>
        </p:nvGraphicFramePr>
        <p:xfrm>
          <a:off x="0" y="1465296"/>
          <a:ext cx="4059534" cy="4929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145ECEE-5D5C-74C4-50A5-961A60B3D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1079839"/>
              </p:ext>
            </p:extLst>
          </p:nvPr>
        </p:nvGraphicFramePr>
        <p:xfrm>
          <a:off x="3780819" y="1699098"/>
          <a:ext cx="5259420" cy="505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1243C6F-AED6-8E86-47F0-33554723ECB6}"/>
              </a:ext>
            </a:extLst>
          </p:cNvPr>
          <p:cNvSpPr/>
          <p:nvPr/>
        </p:nvSpPr>
        <p:spPr>
          <a:xfrm>
            <a:off x="3615447" y="6476914"/>
            <a:ext cx="5259420" cy="381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err="1">
                <a:solidFill>
                  <a:schemeClr val="tx1"/>
                </a:solidFill>
              </a:rPr>
              <a:t>Tipos</a:t>
            </a:r>
            <a:r>
              <a:rPr lang="fr-FR" sz="1600">
                <a:solidFill>
                  <a:schemeClr val="tx1"/>
                </a:solidFill>
              </a:rPr>
              <a:t> </a:t>
            </a:r>
            <a:r>
              <a:rPr lang="fr-FR" sz="1600" err="1">
                <a:solidFill>
                  <a:schemeClr val="tx1"/>
                </a:solidFill>
              </a:rPr>
              <a:t>especificos</a:t>
            </a:r>
            <a:r>
              <a:rPr lang="fr-FR" sz="1600">
                <a:solidFill>
                  <a:schemeClr val="tx1"/>
                </a:solidFill>
              </a:rPr>
              <a:t> de </a:t>
            </a:r>
            <a:r>
              <a:rPr lang="fr-FR" sz="1600" err="1">
                <a:solidFill>
                  <a:schemeClr val="tx1"/>
                </a:solidFill>
              </a:rPr>
              <a:t>seguro</a:t>
            </a:r>
            <a:r>
              <a:rPr lang="fr-FR" sz="1600">
                <a:solidFill>
                  <a:schemeClr val="tx1"/>
                </a:solidFill>
              </a:rPr>
              <a:t> de </a:t>
            </a:r>
            <a:r>
              <a:rPr lang="fr-FR" sz="1600" err="1">
                <a:solidFill>
                  <a:schemeClr val="tx1"/>
                </a:solidFill>
              </a:rPr>
              <a:t>saúde</a:t>
            </a:r>
            <a:endParaRPr lang="fr-FR" sz="16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B8BC9F-B2FE-62A8-67F4-6C44F2797D50}"/>
              </a:ext>
            </a:extLst>
          </p:cNvPr>
          <p:cNvSpPr txBox="1"/>
          <p:nvPr/>
        </p:nvSpPr>
        <p:spPr>
          <a:xfrm>
            <a:off x="3991748" y="5056855"/>
            <a:ext cx="440514" cy="31434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l"/>
            <a:r>
              <a:rPr lang="en-US" sz="1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&lt;1</a:t>
            </a:r>
            <a:endParaRPr lang="LID4096" sz="180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086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Escolaridade</a:t>
            </a:r>
            <a:r>
              <a:rPr lang="en-US" sz="3200" i="0"/>
              <a:t> e </a:t>
            </a:r>
            <a:r>
              <a:rPr lang="en-US" sz="3200" i="0" err="1"/>
              <a:t>Alfabetismo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Exposição</a:t>
            </a:r>
            <a:r>
              <a:rPr lang="en-US" sz="3200" i="0"/>
              <a:t> </a:t>
            </a:r>
            <a:r>
              <a:rPr lang="en-US" sz="3200" i="0" err="1"/>
              <a:t>aos</a:t>
            </a:r>
            <a:r>
              <a:rPr lang="en-US" sz="3200" i="0"/>
              <a:t> </a:t>
            </a:r>
            <a:r>
              <a:rPr lang="en-US" sz="3200" i="0" err="1"/>
              <a:t>meios</a:t>
            </a:r>
            <a:r>
              <a:rPr lang="en-US" sz="3200" i="0"/>
              <a:t> de </a:t>
            </a:r>
            <a:r>
              <a:rPr lang="en-US" sz="3200" i="0" err="1"/>
              <a:t>comunicação</a:t>
            </a:r>
            <a:r>
              <a:rPr lang="en-US" sz="3200" i="0"/>
              <a:t> de </a:t>
            </a:r>
            <a:r>
              <a:rPr lang="en-US" sz="3200" i="0" err="1"/>
              <a:t>massas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Emprego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Cobertura</a:t>
            </a:r>
            <a:r>
              <a:rPr lang="en-US" sz="3200" i="0"/>
              <a:t> de </a:t>
            </a:r>
            <a:r>
              <a:rPr lang="en-US" sz="3200" i="0" err="1"/>
              <a:t>seguro</a:t>
            </a:r>
            <a:r>
              <a:rPr lang="en-US" sz="3200" i="0"/>
              <a:t> de </a:t>
            </a:r>
            <a:r>
              <a:rPr lang="en-US" sz="3200" i="0" err="1"/>
              <a:t>saúde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err="1">
                <a:solidFill>
                  <a:schemeClr val="accent5"/>
                </a:solidFill>
              </a:rPr>
              <a:t>Consumo</a:t>
            </a:r>
            <a:r>
              <a:rPr lang="en-US" sz="3200" b="1" i="0">
                <a:solidFill>
                  <a:schemeClr val="accent5"/>
                </a:solidFill>
              </a:rPr>
              <a:t> de tabaco e </a:t>
            </a:r>
            <a:r>
              <a:rPr lang="en-US" sz="3200" b="1" i="0" err="1">
                <a:solidFill>
                  <a:schemeClr val="accent5"/>
                </a:solidFill>
              </a:rPr>
              <a:t>álcool</a:t>
            </a:r>
            <a:endParaRPr lang="en-US" sz="3200" b="1" i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8DF8FD-C1D9-58CE-EE36-801ED5481CBA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3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808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4" y="159165"/>
            <a:ext cx="6604339" cy="1065066"/>
          </a:xfrm>
        </p:spPr>
        <p:txBody>
          <a:bodyPr>
            <a:noAutofit/>
          </a:bodyPr>
          <a:lstStyle/>
          <a:p>
            <a:r>
              <a:rPr lang="en-US" err="1"/>
              <a:t>Consumo</a:t>
            </a:r>
            <a:r>
              <a:rPr lang="en-US"/>
              <a:t> de </a:t>
            </a:r>
            <a:r>
              <a:rPr lang="en-US" err="1"/>
              <a:t>qualquer</a:t>
            </a:r>
            <a:r>
              <a:rPr lang="en-US"/>
              <a:t> </a:t>
            </a:r>
            <a:r>
              <a:rPr lang="en-US" err="1"/>
              <a:t>tipo</a:t>
            </a:r>
            <a:r>
              <a:rPr lang="en-US"/>
              <a:t> de tabaco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idade</a:t>
            </a:r>
            <a:r>
              <a:rPr lang="en-US"/>
              <a:t> e </a:t>
            </a:r>
            <a:r>
              <a:rPr lang="en-US" err="1"/>
              <a:t>sexo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31474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que </a:t>
            </a:r>
            <a:r>
              <a:rPr lang="pt-BR" dirty="0"/>
              <a:t>consomem tabaco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0452427"/>
              </p:ext>
            </p:extLst>
          </p:nvPr>
        </p:nvGraphicFramePr>
        <p:xfrm>
          <a:off x="261257" y="2129150"/>
          <a:ext cx="8621486" cy="4363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5E0466-D164-5808-2EFA-11709A96B338}"/>
              </a:ext>
            </a:extLst>
          </p:cNvPr>
          <p:cNvSpPr txBox="1">
            <a:spLocks/>
          </p:cNvSpPr>
          <p:nvPr/>
        </p:nvSpPr>
        <p:spPr>
          <a:xfrm>
            <a:off x="7192301" y="805131"/>
            <a:ext cx="197961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A1DF"/>
                </a:solidFill>
              </a:rPr>
              <a:t>Indicador</a:t>
            </a:r>
            <a:r>
              <a:rPr lang="en-US" b="1" i="0">
                <a:solidFill>
                  <a:srgbClr val="00A1DF"/>
                </a:solidFill>
              </a:rPr>
              <a:t> 3.a.1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2B8CE5-7BD6-555E-7866-B8C981E30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51065" y="132628"/>
            <a:ext cx="6005885" cy="1557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err="1"/>
              <a:t>Consumo</a:t>
            </a:r>
            <a:r>
              <a:rPr lang="en-US"/>
              <a:t> de </a:t>
            </a:r>
            <a:r>
              <a:rPr lang="en-US" err="1"/>
              <a:t>qualquer</a:t>
            </a:r>
            <a:r>
              <a:rPr lang="en-US"/>
              <a:t> </a:t>
            </a:r>
            <a:r>
              <a:rPr lang="en-US" err="1"/>
              <a:t>tipo</a:t>
            </a:r>
            <a:r>
              <a:rPr lang="en-US"/>
              <a:t> de tabaco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província</a:t>
            </a:r>
            <a:r>
              <a:rPr lang="en-US"/>
              <a:t>: </a:t>
            </a:r>
            <a:r>
              <a:rPr lang="en-US" err="1"/>
              <a:t>mulheres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Cabo Delgado</a:t>
            </a:r>
          </a:p>
          <a:p>
            <a:pPr algn="ctr"/>
            <a:r>
              <a:rPr lang="en-US" sz="1400"/>
              <a:t>7%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Niassa</a:t>
            </a:r>
          </a:p>
          <a:p>
            <a:pPr algn="ctr"/>
            <a:r>
              <a:rPr lang="en-US" sz="1400"/>
              <a:t>2%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Nampula</a:t>
            </a:r>
          </a:p>
          <a:p>
            <a:pPr algn="ctr"/>
            <a:r>
              <a:rPr lang="en-US" sz="1400"/>
              <a:t>2%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Zambézia</a:t>
            </a:r>
            <a:endParaRPr lang="en-US" sz="1400"/>
          </a:p>
          <a:p>
            <a:pPr algn="ctr"/>
            <a:r>
              <a:rPr lang="en-US" sz="1400"/>
              <a:t>2%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Tete</a:t>
            </a:r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Sofala</a:t>
            </a:r>
            <a:endParaRPr lang="en-US" sz="1400"/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Manica</a:t>
            </a:r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Imhambane</a:t>
            </a:r>
            <a:endParaRPr lang="en-US" sz="1400"/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Gaza</a:t>
            </a:r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Maputo</a:t>
            </a:r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Cidade</a:t>
            </a:r>
            <a:r>
              <a:rPr lang="en-US" sz="1400"/>
              <a:t> de Maputo</a:t>
            </a:r>
          </a:p>
          <a:p>
            <a:pPr algn="ctr"/>
            <a:r>
              <a:rPr lang="en-US" sz="1400"/>
              <a:t>1%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F14C13D-CB77-73C1-E431-45BAC1FD8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D694DB-D33D-3BAC-B92F-86CAF21182E8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</a:t>
            </a:r>
            <a:r>
              <a:rPr lang="en-US" b="1" i="0">
                <a:solidFill>
                  <a:srgbClr val="009DDA"/>
                </a:solidFill>
              </a:rPr>
              <a:t> 3.a.1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51065" y="1750920"/>
            <a:ext cx="3935337" cy="767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>
                <a:effectLst/>
              </a:rPr>
              <a:t>Percentagem de mulheres de 15–49 </a:t>
            </a:r>
            <a:r>
              <a:rPr lang="en-US" sz="1800">
                <a:effectLst/>
              </a:rPr>
              <a:t>que </a:t>
            </a:r>
            <a:r>
              <a:rPr lang="en-US" sz="1800" err="1">
                <a:effectLst/>
              </a:rPr>
              <a:t>consomem</a:t>
            </a:r>
            <a:r>
              <a:rPr lang="en-US" sz="1800">
                <a:effectLst/>
              </a:rPr>
              <a:t> um </a:t>
            </a:r>
            <a:r>
              <a:rPr lang="en-US" sz="1800" err="1">
                <a:effectLst/>
              </a:rPr>
              <a:t>tipo</a:t>
            </a:r>
            <a:r>
              <a:rPr lang="en-US" sz="1800">
                <a:effectLst/>
              </a:rPr>
              <a:t> de tabaco</a:t>
            </a:r>
            <a:endParaRPr lang="en-US"/>
          </a:p>
          <a:p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2%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04801" y="59663"/>
            <a:ext cx="5985180" cy="1557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err="1"/>
              <a:t>Consumo</a:t>
            </a:r>
            <a:r>
              <a:rPr lang="en-US"/>
              <a:t> de </a:t>
            </a:r>
            <a:r>
              <a:rPr lang="en-US" err="1"/>
              <a:t>qualquer</a:t>
            </a:r>
            <a:r>
              <a:rPr lang="en-US"/>
              <a:t> </a:t>
            </a:r>
            <a:r>
              <a:rPr lang="en-US" err="1"/>
              <a:t>tipo</a:t>
            </a:r>
            <a:r>
              <a:rPr lang="en-US"/>
              <a:t> de tabaco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província</a:t>
            </a:r>
            <a:r>
              <a:rPr lang="en-US"/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err="1"/>
              <a:t>homens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Cabo Delgado</a:t>
            </a:r>
          </a:p>
          <a:p>
            <a:pPr algn="ctr"/>
            <a:r>
              <a:rPr lang="en-US" sz="1400"/>
              <a:t>18%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Niassa</a:t>
            </a:r>
          </a:p>
          <a:p>
            <a:pPr algn="ctr"/>
            <a:r>
              <a:rPr lang="en-US" sz="1400"/>
              <a:t>14%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Nampula</a:t>
            </a:r>
          </a:p>
          <a:p>
            <a:pPr algn="ctr"/>
            <a:r>
              <a:rPr lang="en-US" sz="1400"/>
              <a:t>11%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Zambézia</a:t>
            </a:r>
            <a:endParaRPr lang="en-US" sz="1400"/>
          </a:p>
          <a:p>
            <a:pPr algn="ctr"/>
            <a:r>
              <a:rPr lang="en-US" sz="1400"/>
              <a:t>9%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Tete</a:t>
            </a:r>
          </a:p>
          <a:p>
            <a:pPr algn="ctr"/>
            <a:r>
              <a:rPr lang="en-US" sz="1400"/>
              <a:t>15%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Sofala</a:t>
            </a:r>
            <a:endParaRPr lang="en-US" sz="1400"/>
          </a:p>
          <a:p>
            <a:pPr algn="ctr"/>
            <a:r>
              <a:rPr lang="en-US" sz="1400"/>
              <a:t>9%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Manica</a:t>
            </a:r>
          </a:p>
          <a:p>
            <a:pPr algn="ctr"/>
            <a:r>
              <a:rPr lang="en-US" sz="1400"/>
              <a:t>7%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Imhambane</a:t>
            </a:r>
            <a:endParaRPr lang="en-US" sz="1400"/>
          </a:p>
          <a:p>
            <a:pPr algn="ctr"/>
            <a:r>
              <a:rPr lang="en-US" sz="1400"/>
              <a:t>16%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Gaza</a:t>
            </a:r>
          </a:p>
          <a:p>
            <a:pPr algn="ctr"/>
            <a:r>
              <a:rPr lang="en-US" sz="1400"/>
              <a:t>12%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Maputo</a:t>
            </a:r>
          </a:p>
          <a:p>
            <a:pPr algn="ctr"/>
            <a:r>
              <a:rPr lang="en-US" sz="1400"/>
              <a:t>9%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Cidade</a:t>
            </a:r>
            <a:r>
              <a:rPr lang="en-US" sz="1400"/>
              <a:t> de Maputo</a:t>
            </a:r>
          </a:p>
          <a:p>
            <a:pPr algn="ctr"/>
            <a:r>
              <a:rPr lang="en-US" sz="1400"/>
              <a:t>12%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F14C13D-CB77-73C1-E431-45BAC1FD8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D694DB-D33D-3BAC-B92F-86CAF21182E8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</a:t>
            </a:r>
            <a:r>
              <a:rPr lang="en-US" b="1" i="0">
                <a:solidFill>
                  <a:srgbClr val="009DDA"/>
                </a:solidFill>
              </a:rPr>
              <a:t> 3.a.1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93852" y="1633735"/>
            <a:ext cx="3935337" cy="767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>
                <a:effectLst/>
              </a:rPr>
              <a:t>Percentagem de homens de 15–49 </a:t>
            </a:r>
            <a:r>
              <a:rPr lang="en-US" sz="1800">
                <a:effectLst/>
              </a:rPr>
              <a:t>que </a:t>
            </a:r>
            <a:r>
              <a:rPr lang="en-US" sz="1800" err="1">
                <a:effectLst/>
              </a:rPr>
              <a:t>consomem</a:t>
            </a:r>
            <a:r>
              <a:rPr lang="en-US" sz="1800">
                <a:effectLst/>
              </a:rPr>
              <a:t> um </a:t>
            </a:r>
            <a:r>
              <a:rPr lang="en-US" sz="1800" err="1">
                <a:effectLst/>
              </a:rPr>
              <a:t>tipo</a:t>
            </a:r>
            <a:r>
              <a:rPr lang="en-US" sz="1800">
                <a:effectLst/>
              </a:rPr>
              <a:t> de tabaco</a:t>
            </a:r>
            <a:endParaRPr lang="en-US"/>
          </a:p>
          <a:p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11%</a:t>
            </a:r>
          </a:p>
        </p:txBody>
      </p:sp>
    </p:spTree>
    <p:extLst>
      <p:ext uri="{BB962C8B-B14F-4D97-AF65-F5344CB8AC3E}">
        <p14:creationId xmlns:p14="http://schemas.microsoft.com/office/powerpoint/2010/main" val="2583176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7886701" cy="930275"/>
          </a:xfrm>
        </p:spPr>
        <p:txBody>
          <a:bodyPr>
            <a:noAutofit/>
          </a:bodyPr>
          <a:lstStyle/>
          <a:p>
            <a:r>
              <a:rPr lang="en-US" err="1"/>
              <a:t>Consumo</a:t>
            </a:r>
            <a:r>
              <a:rPr lang="en-US"/>
              <a:t> de </a:t>
            </a:r>
            <a:r>
              <a:rPr lang="en-US" err="1"/>
              <a:t>álcool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81099"/>
            <a:ext cx="7962901" cy="723900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Percentagem de mulheres e homens de 15–49 anos que consumiram, pelo menos, uma bebida alcoólica no último mês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973730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Resultados</a:t>
            </a:r>
            <a:r>
              <a:rPr lang="en-US"/>
              <a:t> </a:t>
            </a:r>
            <a:r>
              <a:rPr lang="en-US" err="1"/>
              <a:t>Principais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/>
              <a:t>Entre </a:t>
            </a:r>
            <a:r>
              <a:rPr lang="en-US" sz="2200" i="0" err="1"/>
              <a:t>homens</a:t>
            </a:r>
            <a:r>
              <a:rPr lang="en-US" sz="2200" i="0"/>
              <a:t> e </a:t>
            </a:r>
            <a:r>
              <a:rPr lang="en-US" sz="2200" i="0" err="1"/>
              <a:t>mulheres</a:t>
            </a:r>
            <a:r>
              <a:rPr lang="en-US" sz="2200" i="0"/>
              <a:t> de 15-49 </a:t>
            </a:r>
            <a:r>
              <a:rPr lang="en-US" sz="2200" i="0" err="1"/>
              <a:t>anos</a:t>
            </a:r>
            <a:r>
              <a:rPr lang="en-US" sz="2200" i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>
                <a:solidFill>
                  <a:schemeClr val="accent5"/>
                </a:solidFill>
              </a:rPr>
              <a:t>27%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11% </a:t>
            </a:r>
            <a:r>
              <a:rPr lang="pt-BR" sz="2200" i="0"/>
              <a:t>dos homens não têm qualquer </a:t>
            </a:r>
            <a:r>
              <a:rPr lang="pt-BR" sz="2200" b="1" i="0">
                <a:solidFill>
                  <a:schemeClr val="accent5"/>
                </a:solidFill>
              </a:rPr>
              <a:t>educação formal</a:t>
            </a:r>
            <a:r>
              <a:rPr lang="pt-BR" sz="2200" i="0"/>
              <a:t>, enquanto </a:t>
            </a:r>
            <a:r>
              <a:rPr lang="pt-BR" sz="2200" b="1" i="0">
                <a:solidFill>
                  <a:schemeClr val="accent5"/>
                </a:solidFill>
              </a:rPr>
              <a:t>3%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4% </a:t>
            </a:r>
            <a:r>
              <a:rPr lang="pt-BR" sz="2200" i="0"/>
              <a:t>dos homens têm educação superior.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>
                <a:solidFill>
                  <a:schemeClr val="accent5"/>
                </a:solidFill>
              </a:rPr>
              <a:t>47%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69% </a:t>
            </a:r>
            <a:r>
              <a:rPr lang="pt-BR" sz="2200" i="0"/>
              <a:t>dos homens são </a:t>
            </a:r>
            <a:r>
              <a:rPr lang="pt-BR" sz="2200" b="1" i="0">
                <a:solidFill>
                  <a:schemeClr val="accent5"/>
                </a:solidFill>
              </a:rPr>
              <a:t>alfabetizados</a:t>
            </a:r>
            <a:r>
              <a:rPr lang="en-US" sz="2200" i="0"/>
              <a:t>.</a:t>
            </a:r>
            <a:endParaRPr lang="en-US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>
                <a:solidFill>
                  <a:schemeClr val="accent5"/>
                </a:solidFill>
              </a:rPr>
              <a:t>63%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45% </a:t>
            </a:r>
            <a:r>
              <a:rPr lang="pt-BR" sz="2200" i="0"/>
              <a:t>dos homens não acedem </a:t>
            </a:r>
            <a:r>
              <a:rPr lang="pt-BR" sz="2200" b="1" i="0">
                <a:solidFill>
                  <a:schemeClr val="accent5"/>
                </a:solidFill>
              </a:rPr>
              <a:t>semanalmente a jornais, televisão ou rádio.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>
                <a:solidFill>
                  <a:schemeClr val="accent5"/>
                </a:solidFill>
              </a:rPr>
              <a:t>20%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33% </a:t>
            </a:r>
            <a:r>
              <a:rPr lang="pt-BR" sz="2200" i="0"/>
              <a:t>dos homens </a:t>
            </a:r>
            <a:r>
              <a:rPr lang="pt-BR" sz="2200" b="1" i="0">
                <a:solidFill>
                  <a:schemeClr val="accent5"/>
                </a:solidFill>
              </a:rPr>
              <a:t>utilizaram a Internet </a:t>
            </a:r>
            <a:r>
              <a:rPr lang="pt-BR" sz="2200" i="0"/>
              <a:t>nos últimos 12 meses.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>
                <a:solidFill>
                  <a:schemeClr val="accent5"/>
                </a:solidFill>
              </a:rPr>
              <a:t>35%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87% </a:t>
            </a:r>
            <a:r>
              <a:rPr lang="pt-BR" sz="2200" i="0"/>
              <a:t>dos homens estiveram </a:t>
            </a:r>
            <a:r>
              <a:rPr lang="pt-BR" sz="2200" b="1" i="0">
                <a:solidFill>
                  <a:schemeClr val="accent5"/>
                </a:solidFill>
              </a:rPr>
              <a:t>empregados </a:t>
            </a:r>
            <a:r>
              <a:rPr lang="pt-BR" sz="2200" i="0"/>
              <a:t>nos últimos 12 meses.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>
                <a:solidFill>
                  <a:schemeClr val="accent5"/>
                </a:solidFill>
              </a:rPr>
              <a:t>1% </a:t>
            </a:r>
            <a:r>
              <a:rPr lang="pt-BR" sz="2200" i="0"/>
              <a:t>das mulheres e </a:t>
            </a:r>
            <a:r>
              <a:rPr lang="pt-BR" sz="2200" b="1" i="0">
                <a:solidFill>
                  <a:schemeClr val="accent5"/>
                </a:solidFill>
              </a:rPr>
              <a:t>3% </a:t>
            </a:r>
            <a:r>
              <a:rPr lang="pt-BR" sz="2200" i="0"/>
              <a:t>dos homens têm </a:t>
            </a:r>
            <a:r>
              <a:rPr lang="pt-BR" sz="2200" b="1" i="0">
                <a:solidFill>
                  <a:schemeClr val="accent5"/>
                </a:solidFill>
              </a:rPr>
              <a:t>seguro de saúde</a:t>
            </a:r>
            <a:r>
              <a:rPr lang="pt-BR" sz="2200" i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2% </a:t>
            </a:r>
            <a:r>
              <a:rPr lang="en-US" sz="2200" i="0"/>
              <a:t>das </a:t>
            </a:r>
            <a:r>
              <a:rPr lang="en-US" sz="2200" i="0" err="1"/>
              <a:t>mulheres</a:t>
            </a:r>
            <a:r>
              <a:rPr lang="en-US" sz="2200" i="0"/>
              <a:t> e </a:t>
            </a:r>
            <a:r>
              <a:rPr lang="en-US" sz="2200" b="1" i="0">
                <a:solidFill>
                  <a:schemeClr val="accent5"/>
                </a:solidFill>
              </a:rPr>
              <a:t>11% </a:t>
            </a:r>
            <a:r>
              <a:rPr lang="en-US" sz="2200" i="0"/>
              <a:t>dos </a:t>
            </a:r>
            <a:r>
              <a:rPr lang="en-US" sz="2200" i="0" err="1"/>
              <a:t>homens</a:t>
            </a:r>
            <a:r>
              <a:rPr lang="en-US" sz="2200" i="0"/>
              <a:t> </a:t>
            </a:r>
            <a:r>
              <a:rPr lang="en-US" sz="2200" b="1" i="0" err="1">
                <a:solidFill>
                  <a:schemeClr val="accent5"/>
                </a:solidFill>
              </a:rPr>
              <a:t>consomem</a:t>
            </a:r>
            <a:r>
              <a:rPr lang="en-US" sz="2200" b="1" i="0">
                <a:solidFill>
                  <a:schemeClr val="accent5"/>
                </a:solidFill>
              </a:rPr>
              <a:t> tabaco</a:t>
            </a:r>
            <a:r>
              <a:rPr lang="en-US" sz="2200" i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err="1">
                <a:solidFill>
                  <a:schemeClr val="accent5"/>
                </a:solidFill>
              </a:rPr>
              <a:t>Escolaridade</a:t>
            </a:r>
            <a:r>
              <a:rPr lang="en-US" sz="3200" b="1" i="0">
                <a:solidFill>
                  <a:schemeClr val="accent5"/>
                </a:solidFill>
              </a:rPr>
              <a:t> e </a:t>
            </a:r>
            <a:r>
              <a:rPr lang="en-US" sz="3200" b="1" i="0" err="1">
                <a:solidFill>
                  <a:schemeClr val="accent5"/>
                </a:solidFill>
              </a:rPr>
              <a:t>Alfabetismo</a:t>
            </a:r>
            <a:endParaRPr lang="en-US" sz="3200" b="1" i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Exposição</a:t>
            </a:r>
            <a:r>
              <a:rPr lang="en-US" sz="3200" i="0"/>
              <a:t> </a:t>
            </a:r>
            <a:r>
              <a:rPr lang="en-US" sz="3200" i="0" err="1"/>
              <a:t>aos</a:t>
            </a:r>
            <a:r>
              <a:rPr lang="en-US" sz="3200" i="0"/>
              <a:t> </a:t>
            </a:r>
            <a:r>
              <a:rPr lang="en-US" sz="3200" i="0" err="1"/>
              <a:t>meios</a:t>
            </a:r>
            <a:r>
              <a:rPr lang="en-US" sz="3200" i="0"/>
              <a:t> de </a:t>
            </a:r>
            <a:r>
              <a:rPr lang="en-US" sz="3200" i="0" err="1"/>
              <a:t>comunicação</a:t>
            </a:r>
            <a:r>
              <a:rPr lang="en-US" sz="3200" i="0"/>
              <a:t> de </a:t>
            </a:r>
            <a:r>
              <a:rPr lang="en-US" sz="3200" i="0" err="1"/>
              <a:t>massas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Emprego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Cobertura</a:t>
            </a:r>
            <a:r>
              <a:rPr lang="en-US" sz="3200" i="0"/>
              <a:t> de </a:t>
            </a:r>
            <a:r>
              <a:rPr lang="en-US" sz="3200" i="0" err="1"/>
              <a:t>seguro</a:t>
            </a:r>
            <a:r>
              <a:rPr lang="en-US" sz="3200" i="0"/>
              <a:t> de </a:t>
            </a:r>
            <a:r>
              <a:rPr lang="en-US" sz="3200" i="0" err="1"/>
              <a:t>saúde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Consumo</a:t>
            </a:r>
            <a:r>
              <a:rPr lang="en-US" sz="3200" i="0"/>
              <a:t> de tabaco e </a:t>
            </a:r>
            <a:r>
              <a:rPr lang="en-US" sz="3200" i="0" err="1"/>
              <a:t>álcool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8DF8FD-C1D9-58CE-EE36-801ED5481CBA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3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E205B-F8F9-FA72-DA46-763880B7F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Wealth Index</a:t>
            </a:r>
            <a:endParaRPr lang="LID4096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DDFC628-4DB7-735B-C7BE-81C84D7ED0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3218746"/>
              </p:ext>
            </p:extLst>
          </p:nvPr>
        </p:nvGraphicFramePr>
        <p:xfrm>
          <a:off x="628650" y="1838325"/>
          <a:ext cx="7886700" cy="3944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27CFF-EDA9-8B64-4C84-9CEC92800E31}"/>
              </a:ext>
            </a:extLst>
          </p:cNvPr>
          <p:cNvSpPr txBox="1">
            <a:spLocks/>
          </p:cNvSpPr>
          <p:nvPr/>
        </p:nvSpPr>
        <p:spPr>
          <a:xfrm>
            <a:off x="513023" y="1314740"/>
            <a:ext cx="788670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distribution of  wealth quintiles in Niassa Province</a:t>
            </a:r>
          </a:p>
        </p:txBody>
      </p:sp>
    </p:spTree>
    <p:extLst>
      <p:ext uri="{BB962C8B-B14F-4D97-AF65-F5344CB8AC3E}">
        <p14:creationId xmlns:p14="http://schemas.microsoft.com/office/powerpoint/2010/main" val="2787373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200" err="1"/>
              <a:t>Nível</a:t>
            </a:r>
            <a:r>
              <a:rPr lang="en-US" sz="4200"/>
              <a:t> de </a:t>
            </a:r>
            <a:r>
              <a:rPr lang="en-US" sz="4200" err="1"/>
              <a:t>escolaridade</a:t>
            </a:r>
            <a:endParaRPr lang="en-US" sz="4200" noProof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045473"/>
              </p:ext>
            </p:extLst>
          </p:nvPr>
        </p:nvGraphicFramePr>
        <p:xfrm>
          <a:off x="628650" y="1838325"/>
          <a:ext cx="7886700" cy="4688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8650" y="1135063"/>
            <a:ext cx="85153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>
                <a:latin typeface="+mn-lt"/>
              </a:rPr>
              <a:t>Distribuição percentual de homens e mulheres de 15–49 anos</a:t>
            </a:r>
            <a:endParaRPr lang="en-US" i="1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A7875F-70F5-4A9F-915A-721348FF80C7}"/>
              </a:ext>
            </a:extLst>
          </p:cNvPr>
          <p:cNvSpPr txBox="1"/>
          <p:nvPr/>
        </p:nvSpPr>
        <p:spPr>
          <a:xfrm>
            <a:off x="5619136" y="6550223"/>
            <a:ext cx="3598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/>
              <a:t>Os valores ≠ 100% devido a arredondamentos.</a:t>
            </a:r>
          </a:p>
        </p:txBody>
      </p:sp>
    </p:spTree>
    <p:extLst>
      <p:ext uri="{BB962C8B-B14F-4D97-AF65-F5344CB8AC3E}">
        <p14:creationId xmlns:p14="http://schemas.microsoft.com/office/powerpoint/2010/main" val="4045372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63" y="262204"/>
            <a:ext cx="7886700" cy="930275"/>
          </a:xfrm>
        </p:spPr>
        <p:txBody>
          <a:bodyPr>
            <a:noAutofit/>
          </a:bodyPr>
          <a:lstStyle/>
          <a:p>
            <a:r>
              <a:rPr lang="en-US" err="1"/>
              <a:t>Alfabetismo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residência</a:t>
            </a:r>
            <a:r>
              <a:rPr lang="en-US"/>
              <a:t> e </a:t>
            </a:r>
            <a:r>
              <a:rPr lang="en-US" err="1"/>
              <a:t>sexo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463" y="1129639"/>
            <a:ext cx="7886700" cy="619068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Distribuição percentual de mulheres e homens de 15–49 anos alfabetizadas(os)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17297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Escolaridade</a:t>
            </a:r>
            <a:r>
              <a:rPr lang="en-US" sz="3200" i="0"/>
              <a:t> e </a:t>
            </a:r>
            <a:r>
              <a:rPr lang="en-US" sz="3200" i="0" err="1"/>
              <a:t>Alfabetismo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err="1">
                <a:solidFill>
                  <a:schemeClr val="accent5"/>
                </a:solidFill>
              </a:rPr>
              <a:t>Exposição</a:t>
            </a:r>
            <a:r>
              <a:rPr lang="en-US" sz="3200" b="1" i="0">
                <a:solidFill>
                  <a:schemeClr val="accent5"/>
                </a:solidFill>
              </a:rPr>
              <a:t> </a:t>
            </a:r>
            <a:r>
              <a:rPr lang="en-US" sz="3200" b="1" i="0" err="1">
                <a:solidFill>
                  <a:schemeClr val="accent5"/>
                </a:solidFill>
              </a:rPr>
              <a:t>aos</a:t>
            </a:r>
            <a:r>
              <a:rPr lang="en-US" sz="3200" b="1" i="0">
                <a:solidFill>
                  <a:schemeClr val="accent5"/>
                </a:solidFill>
              </a:rPr>
              <a:t> </a:t>
            </a:r>
            <a:r>
              <a:rPr lang="en-US" sz="3200" b="1" i="0" err="1">
                <a:solidFill>
                  <a:schemeClr val="accent5"/>
                </a:solidFill>
              </a:rPr>
              <a:t>meios</a:t>
            </a:r>
            <a:r>
              <a:rPr lang="en-US" sz="3200" b="1" i="0">
                <a:solidFill>
                  <a:schemeClr val="accent5"/>
                </a:solidFill>
              </a:rPr>
              <a:t> de </a:t>
            </a:r>
            <a:r>
              <a:rPr lang="en-US" sz="3200" b="1" i="0" err="1">
                <a:solidFill>
                  <a:schemeClr val="accent5"/>
                </a:solidFill>
              </a:rPr>
              <a:t>comunicação</a:t>
            </a:r>
            <a:r>
              <a:rPr lang="en-US" sz="3200" b="1" i="0">
                <a:solidFill>
                  <a:schemeClr val="accent5"/>
                </a:solidFill>
              </a:rPr>
              <a:t> de </a:t>
            </a:r>
            <a:r>
              <a:rPr lang="en-US" sz="3200" b="1" i="0" err="1">
                <a:solidFill>
                  <a:schemeClr val="accent5"/>
                </a:solidFill>
              </a:rPr>
              <a:t>massas</a:t>
            </a:r>
            <a:endParaRPr lang="en-US" sz="3200" b="1" i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Emprego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Cobertura</a:t>
            </a:r>
            <a:r>
              <a:rPr lang="en-US" sz="3200" i="0"/>
              <a:t> de </a:t>
            </a:r>
            <a:r>
              <a:rPr lang="en-US" sz="3200" i="0" err="1"/>
              <a:t>seguro</a:t>
            </a:r>
            <a:r>
              <a:rPr lang="en-US" sz="3200" i="0"/>
              <a:t> de </a:t>
            </a:r>
            <a:r>
              <a:rPr lang="en-US" sz="3200" i="0" err="1"/>
              <a:t>saúde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Consumo</a:t>
            </a:r>
            <a:r>
              <a:rPr lang="en-US" sz="3200" i="0"/>
              <a:t> de tabaco e </a:t>
            </a:r>
            <a:r>
              <a:rPr lang="en-US" sz="3200" i="0" err="1"/>
              <a:t>álcool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8DF8FD-C1D9-58CE-EE36-801ED5481CBA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3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66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29270"/>
            <a:ext cx="7886700" cy="1065574"/>
          </a:xfrm>
        </p:spPr>
        <p:txBody>
          <a:bodyPr>
            <a:noAutofit/>
          </a:bodyPr>
          <a:lstStyle/>
          <a:p>
            <a:r>
              <a:rPr lang="en-US" err="1"/>
              <a:t>Exposição</a:t>
            </a:r>
            <a:r>
              <a:rPr lang="en-US"/>
              <a:t> </a:t>
            </a:r>
            <a:r>
              <a:rPr lang="en-US" err="1"/>
              <a:t>aos</a:t>
            </a:r>
            <a:r>
              <a:rPr lang="en-US"/>
              <a:t> </a:t>
            </a:r>
            <a:r>
              <a:rPr lang="en-US" err="1"/>
              <a:t>meios</a:t>
            </a:r>
            <a:r>
              <a:rPr lang="en-US"/>
              <a:t> de </a:t>
            </a:r>
            <a:r>
              <a:rPr lang="en-US" err="1"/>
              <a:t>comunicação</a:t>
            </a:r>
            <a:r>
              <a:rPr lang="en-US"/>
              <a:t> de </a:t>
            </a:r>
            <a:r>
              <a:rPr lang="en-US" err="1"/>
              <a:t>massas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sexo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47960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Percentagem de mulheres e homens de 15–49 anos que semanalmente estão expostas(os) aos meios de comunicação específicos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943825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75" y="199021"/>
            <a:ext cx="7008674" cy="930275"/>
          </a:xfrm>
        </p:spPr>
        <p:txBody>
          <a:bodyPr>
            <a:noAutofit/>
          </a:bodyPr>
          <a:lstStyle/>
          <a:p>
            <a:r>
              <a:rPr lang="en-US" err="1"/>
              <a:t>Utilização</a:t>
            </a:r>
            <a:r>
              <a:rPr lang="en-US"/>
              <a:t> da Internet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sexo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03" y="1027798"/>
            <a:ext cx="6257205" cy="419100"/>
          </a:xfrm>
        </p:spPr>
        <p:txBody>
          <a:bodyPr/>
          <a:lstStyle/>
          <a:p>
            <a:r>
              <a:rPr lang="en-US" err="1"/>
              <a:t>Percentagem</a:t>
            </a:r>
            <a:r>
              <a:rPr lang="en-US"/>
              <a:t> de </a:t>
            </a:r>
            <a:r>
              <a:rPr lang="en-US" err="1"/>
              <a:t>mulheres</a:t>
            </a:r>
            <a:r>
              <a:rPr lang="en-US"/>
              <a:t> e </a:t>
            </a:r>
            <a:r>
              <a:rPr lang="en-US" err="1"/>
              <a:t>homens</a:t>
            </a:r>
            <a:r>
              <a:rPr lang="en-US"/>
              <a:t> de 15-49 </a:t>
            </a:r>
            <a:r>
              <a:rPr lang="en-US" err="1"/>
              <a:t>anos</a:t>
            </a:r>
            <a:r>
              <a:rPr lang="en-US"/>
              <a:t> que: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138636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DF4B5E-3B9F-79E0-76C4-D4B527D8A7DE}"/>
              </a:ext>
            </a:extLst>
          </p:cNvPr>
          <p:cNvSpPr txBox="1">
            <a:spLocks/>
          </p:cNvSpPr>
          <p:nvPr/>
        </p:nvSpPr>
        <p:spPr>
          <a:xfrm>
            <a:off x="7267294" y="805178"/>
            <a:ext cx="187856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A1DF"/>
                </a:solidFill>
              </a:rPr>
              <a:t>Indicador</a:t>
            </a:r>
            <a:r>
              <a:rPr lang="en-US" b="1" i="0">
                <a:solidFill>
                  <a:srgbClr val="00A1DF"/>
                </a:solidFill>
              </a:rPr>
              <a:t> 17.8.1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A4A49C-D429-387D-318F-E4CB38C54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696" y="305383"/>
            <a:ext cx="7019853" cy="930275"/>
          </a:xfrm>
        </p:spPr>
        <p:txBody>
          <a:bodyPr>
            <a:noAutofit/>
          </a:bodyPr>
          <a:lstStyle/>
          <a:p>
            <a:r>
              <a:rPr lang="en-US" err="1"/>
              <a:t>Utilização</a:t>
            </a:r>
            <a:r>
              <a:rPr lang="en-US"/>
              <a:t> da Internet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sexo</a:t>
            </a:r>
            <a:r>
              <a:rPr lang="en-US"/>
              <a:t> e </a:t>
            </a:r>
            <a:r>
              <a:rPr lang="en-US" err="1"/>
              <a:t>nivel</a:t>
            </a:r>
            <a:r>
              <a:rPr lang="en-US"/>
              <a:t> de </a:t>
            </a:r>
            <a:r>
              <a:rPr lang="en-US" err="1"/>
              <a:t>escolaridade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696" y="1326778"/>
            <a:ext cx="7886700" cy="822396"/>
          </a:xfrm>
        </p:spPr>
        <p:txBody>
          <a:bodyPr>
            <a:normAutofit/>
          </a:bodyPr>
          <a:lstStyle/>
          <a:p>
            <a:r>
              <a:rPr lang="en-US" err="1"/>
              <a:t>Percentagem</a:t>
            </a:r>
            <a:r>
              <a:rPr lang="en-US"/>
              <a:t> de </a:t>
            </a:r>
            <a:r>
              <a:rPr lang="en-US" err="1"/>
              <a:t>mulheres</a:t>
            </a:r>
            <a:r>
              <a:rPr lang="en-US"/>
              <a:t> e </a:t>
            </a:r>
            <a:r>
              <a:rPr lang="en-US" err="1"/>
              <a:t>homens</a:t>
            </a:r>
            <a:r>
              <a:rPr lang="en-US"/>
              <a:t> de 15-49 </a:t>
            </a:r>
            <a:r>
              <a:rPr lang="en-US" err="1"/>
              <a:t>anos</a:t>
            </a:r>
            <a:r>
              <a:rPr lang="en-US"/>
              <a:t> que </a:t>
            </a:r>
            <a:r>
              <a:rPr lang="en-US" err="1"/>
              <a:t>utilizaram</a:t>
            </a:r>
            <a:r>
              <a:rPr lang="en-US"/>
              <a:t> a Internet </a:t>
            </a:r>
            <a:r>
              <a:rPr lang="en-US" err="1"/>
              <a:t>nos</a:t>
            </a:r>
            <a:r>
              <a:rPr lang="en-US"/>
              <a:t> </a:t>
            </a:r>
            <a:r>
              <a:rPr lang="en-US" err="1"/>
              <a:t>úlitmos</a:t>
            </a:r>
            <a:r>
              <a:rPr lang="en-US"/>
              <a:t> 12 meses: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461933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48443D-078D-E5C6-FA12-50978A4D2ADA}"/>
              </a:ext>
            </a:extLst>
          </p:cNvPr>
          <p:cNvSpPr txBox="1">
            <a:spLocks/>
          </p:cNvSpPr>
          <p:nvPr/>
        </p:nvSpPr>
        <p:spPr>
          <a:xfrm>
            <a:off x="7186429" y="805178"/>
            <a:ext cx="20402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A1DF"/>
                </a:solidFill>
              </a:rPr>
              <a:t>Indicador</a:t>
            </a:r>
            <a:r>
              <a:rPr lang="en-US" b="1" i="0">
                <a:solidFill>
                  <a:srgbClr val="00A1DF"/>
                </a:solidFill>
              </a:rPr>
              <a:t> 17.8.1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5AAB12-0CE1-E4BE-923A-D2750C3EB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Escolaridade</a:t>
            </a:r>
            <a:r>
              <a:rPr lang="en-US" sz="3200" i="0"/>
              <a:t> e </a:t>
            </a:r>
            <a:r>
              <a:rPr lang="en-US" sz="3200" i="0" err="1"/>
              <a:t>Alfabetismo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Exposição</a:t>
            </a:r>
            <a:r>
              <a:rPr lang="en-US" sz="3200" i="0"/>
              <a:t> </a:t>
            </a:r>
            <a:r>
              <a:rPr lang="en-US" sz="3200" i="0" err="1"/>
              <a:t>aos</a:t>
            </a:r>
            <a:r>
              <a:rPr lang="en-US" sz="3200" i="0"/>
              <a:t> </a:t>
            </a:r>
            <a:r>
              <a:rPr lang="en-US" sz="3200" i="0" err="1"/>
              <a:t>meios</a:t>
            </a:r>
            <a:r>
              <a:rPr lang="en-US" sz="3200" i="0"/>
              <a:t> de </a:t>
            </a:r>
            <a:r>
              <a:rPr lang="en-US" sz="3200" i="0" err="1"/>
              <a:t>comunicação</a:t>
            </a:r>
            <a:r>
              <a:rPr lang="en-US" sz="3200" i="0"/>
              <a:t> de </a:t>
            </a:r>
            <a:r>
              <a:rPr lang="en-US" sz="3200" i="0" err="1"/>
              <a:t>massas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err="1">
                <a:solidFill>
                  <a:schemeClr val="accent5"/>
                </a:solidFill>
              </a:rPr>
              <a:t>Emprego</a:t>
            </a:r>
            <a:endParaRPr lang="en-US" sz="3200" b="1" i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Cobertura</a:t>
            </a:r>
            <a:r>
              <a:rPr lang="en-US" sz="3200" i="0"/>
              <a:t> de </a:t>
            </a:r>
            <a:r>
              <a:rPr lang="en-US" sz="3200" i="0" err="1"/>
              <a:t>seguro</a:t>
            </a:r>
            <a:r>
              <a:rPr lang="en-US" sz="3200" i="0"/>
              <a:t> de </a:t>
            </a:r>
            <a:r>
              <a:rPr lang="en-US" sz="3200" i="0" err="1"/>
              <a:t>saúde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err="1"/>
              <a:t>Consumo</a:t>
            </a:r>
            <a:r>
              <a:rPr lang="en-US" sz="3200" i="0"/>
              <a:t> de tabaco e </a:t>
            </a:r>
            <a:r>
              <a:rPr lang="en-US" sz="3200" i="0" err="1"/>
              <a:t>álcool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8DF8FD-C1D9-58CE-EE36-801ED5481CBA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3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92435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VMX3MACP777Z-1177381151-37402</_dlc_DocId>
    <_dlc_DocIdUrl xmlns="d16efad5-0601-4cf0-b7c2-89968258c777">
      <Url>https://icfonline.sharepoint.com/sites/ihd-dhs/Dissemination/_layouts/15/DocIdRedir.aspx?ID=VMX3MACP777Z-1177381151-37402</Url>
      <Description>VMX3MACP777Z-1177381151-37402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AD98A92-12C9-4BBE-884E-7BCC8B1EF8C5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780</Words>
  <Application>Microsoft Office PowerPoint</Application>
  <PresentationFormat>On-screen Show (4:3)</PresentationFormat>
  <Paragraphs>155</Paragraphs>
  <Slides>20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Nível de escolaridade</vt:lpstr>
      <vt:lpstr>Alfabetismo por residência e sexo</vt:lpstr>
      <vt:lpstr>PowerPoint Presentation</vt:lpstr>
      <vt:lpstr>Exposição aos meios de comunicação de massas por sexo</vt:lpstr>
      <vt:lpstr>Utilização da Internet por sexo</vt:lpstr>
      <vt:lpstr>Utilização da Internet por sexo e nivel de escolaridade</vt:lpstr>
      <vt:lpstr>PowerPoint Presentation</vt:lpstr>
      <vt:lpstr>Situação de emprego por idade e sexo</vt:lpstr>
      <vt:lpstr>Ocupação</vt:lpstr>
      <vt:lpstr>PowerPoint Presentation</vt:lpstr>
      <vt:lpstr>Cobertura de seguro de saúde</vt:lpstr>
      <vt:lpstr>PowerPoint Presentation</vt:lpstr>
      <vt:lpstr>Consumo de qualquer tipo de tabaco por idade e sexo</vt:lpstr>
      <vt:lpstr>PowerPoint Presentation</vt:lpstr>
      <vt:lpstr>PowerPoint Presentation</vt:lpstr>
      <vt:lpstr>Consumo de álcool</vt:lpstr>
      <vt:lpstr>Resultados Principais</vt:lpstr>
      <vt:lpstr>Wealth Index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2024-03-15T14:51:53Z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a57cd5d5-f37e-4fe4-9234-985792ecd242</vt:lpwstr>
  </property>
</Properties>
</file>