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omments/modernComment_17F_991E33FB.xml" ContentType="application/vnd.ms-powerpoint.comments+xml"/>
  <Override PartName="/ppt/notesSlides/notesSlide2.xml" ContentType="application/vnd.openxmlformats-officedocument.presentationml.notesSlide+xml"/>
  <Override PartName="/ppt/comments/modernComment_10B_F0358086.xml" ContentType="application/vnd.ms-powerpoint.comment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26"/>
  </p:notesMasterIdLst>
  <p:handoutMasterIdLst>
    <p:handoutMasterId r:id="rId27"/>
  </p:handoutMasterIdLst>
  <p:sldIdLst>
    <p:sldId id="256" r:id="rId8"/>
    <p:sldId id="347" r:id="rId9"/>
    <p:sldId id="381" r:id="rId10"/>
    <p:sldId id="382" r:id="rId11"/>
    <p:sldId id="383" r:id="rId12"/>
    <p:sldId id="561" r:id="rId13"/>
    <p:sldId id="351" r:id="rId14"/>
    <p:sldId id="353" r:id="rId15"/>
    <p:sldId id="563" r:id="rId16"/>
    <p:sldId id="384" r:id="rId17"/>
    <p:sldId id="385" r:id="rId18"/>
    <p:sldId id="267" r:id="rId19"/>
    <p:sldId id="562" r:id="rId20"/>
    <p:sldId id="358" r:id="rId21"/>
    <p:sldId id="359" r:id="rId22"/>
    <p:sldId id="360" r:id="rId23"/>
    <p:sldId id="538" r:id="rId24"/>
    <p:sldId id="54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702E"/>
    <a:srgbClr val="548235"/>
    <a:srgbClr val="00582A"/>
    <a:srgbClr val="007337"/>
    <a:srgbClr val="317154"/>
    <a:srgbClr val="439C74"/>
    <a:srgbClr val="006832"/>
    <a:srgbClr val="007539"/>
    <a:srgbClr val="007E3F"/>
    <a:srgbClr val="005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DD6400-C847-43E2-8F92-C30DBBB7E79B}" v="13" dt="2024-05-08T13:41:27.8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52" autoAdjust="0"/>
    <p:restoredTop sz="90386" autoAdjust="0"/>
  </p:normalViewPr>
  <p:slideViewPr>
    <p:cSldViewPr snapToGrid="0">
      <p:cViewPr>
        <p:scale>
          <a:sx n="106" d="100"/>
          <a:sy n="106" d="100"/>
        </p:scale>
        <p:origin x="3282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8/10/relationships/authors" Target="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94C8F84B-2444-4B41-8A52-71763FB3A63C}"/>
    <pc:docChg chg="">
      <pc:chgData name="Balian, Sarah (CNTR)" userId="b3b060d9-4d34-479b-ad68-688eaebf93c5" providerId="ADAL" clId="{94C8F84B-2444-4B41-8A52-71763FB3A63C}" dt="2024-02-26T22:47:44.380" v="5"/>
      <pc:docMkLst>
        <pc:docMk/>
      </pc:docMkLst>
      <pc:sldChg chg="addCm">
        <pc:chgData name="Balian, Sarah (CNTR)" userId="b3b060d9-4d34-479b-ad68-688eaebf93c5" providerId="ADAL" clId="{94C8F84B-2444-4B41-8A52-71763FB3A63C}" dt="2024-02-26T22:45:59.308" v="4"/>
        <pc:sldMkLst>
          <pc:docMk/>
          <pc:sldMk cId="4030038150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4C8F84B-2444-4B41-8A52-71763FB3A63C}" dt="2024-02-26T22:45:46.533" v="3"/>
              <pc2:cmMkLst xmlns:pc2="http://schemas.microsoft.com/office/powerpoint/2019/9/main/command">
                <pc:docMk/>
                <pc:sldMk cId="4030038150" sldId="267"/>
                <pc2:cmMk id="{AD3359CA-498D-46EA-9708-529D6CDF076E}"/>
              </pc2:cmMkLst>
            </pc226:cmChg>
            <pc226:cmChg xmlns:pc226="http://schemas.microsoft.com/office/powerpoint/2022/06/main/command" chg="add">
              <pc226:chgData name="Balian, Sarah (CNTR)" userId="b3b060d9-4d34-479b-ad68-688eaebf93c5" providerId="ADAL" clId="{94C8F84B-2444-4B41-8A52-71763FB3A63C}" dt="2024-02-26T22:45:59.308" v="4"/>
              <pc2:cmMkLst xmlns:pc2="http://schemas.microsoft.com/office/powerpoint/2019/9/main/command">
                <pc:docMk/>
                <pc:sldMk cId="4030038150" sldId="267"/>
                <pc2:cmMk id="{27B53BCD-D1FA-4A37-B9BF-8AA8CA58D0DA}"/>
              </pc2:cmMkLst>
            </pc226:cmChg>
          </p:ext>
        </pc:extLst>
      </pc:sldChg>
      <pc:sldChg chg="addCm modCm">
        <pc:chgData name="Balian, Sarah (CNTR)" userId="b3b060d9-4d34-479b-ad68-688eaebf93c5" providerId="ADAL" clId="{94C8F84B-2444-4B41-8A52-71763FB3A63C}" dt="2024-02-26T22:43:17.654" v="2"/>
        <pc:sldMkLst>
          <pc:docMk/>
          <pc:sldMk cId="3506844470" sldId="35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alian, Sarah (CNTR)" userId="b3b060d9-4d34-479b-ad68-688eaebf93c5" providerId="ADAL" clId="{94C8F84B-2444-4B41-8A52-71763FB3A63C}" dt="2024-02-26T22:43:17.654" v="2"/>
              <pc2:cmMkLst xmlns:pc2="http://schemas.microsoft.com/office/powerpoint/2019/9/main/command">
                <pc:docMk/>
                <pc:sldMk cId="3506844470" sldId="353"/>
                <pc2:cmMk id="{37DB6638-E146-460D-8822-47FFFD2D69C0}"/>
              </pc2:cmMkLst>
            </pc226:cmChg>
          </p:ext>
        </pc:extLst>
      </pc:sldChg>
      <pc:sldChg chg="addCm">
        <pc:chgData name="Balian, Sarah (CNTR)" userId="b3b060d9-4d34-479b-ad68-688eaebf93c5" providerId="ADAL" clId="{94C8F84B-2444-4B41-8A52-71763FB3A63C}" dt="2024-02-26T22:47:44.380" v="5"/>
        <pc:sldMkLst>
          <pc:docMk/>
          <pc:sldMk cId="2582500909" sldId="35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4C8F84B-2444-4B41-8A52-71763FB3A63C}" dt="2024-02-26T22:47:44.380" v="5"/>
              <pc2:cmMkLst xmlns:pc2="http://schemas.microsoft.com/office/powerpoint/2019/9/main/command">
                <pc:docMk/>
                <pc:sldMk cId="2582500909" sldId="359"/>
                <pc2:cmMk id="{31D20242-5DC8-4272-8A76-31A82B5520AC}"/>
              </pc2:cmMkLst>
            </pc226:cmChg>
          </p:ext>
        </pc:extLst>
      </pc:sldChg>
      <pc:sldChg chg="addCm">
        <pc:chgData name="Balian, Sarah (CNTR)" userId="b3b060d9-4d34-479b-ad68-688eaebf93c5" providerId="ADAL" clId="{94C8F84B-2444-4B41-8A52-71763FB3A63C}" dt="2024-02-26T22:40:04.162" v="0"/>
        <pc:sldMkLst>
          <pc:docMk/>
          <pc:sldMk cId="2568893435" sldId="3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94C8F84B-2444-4B41-8A52-71763FB3A63C}" dt="2024-02-26T22:40:04.162" v="0"/>
              <pc2:cmMkLst xmlns:pc2="http://schemas.microsoft.com/office/powerpoint/2019/9/main/command">
                <pc:docMk/>
                <pc:sldMk cId="2568893435" sldId="383"/>
                <pc2:cmMk id="{D0AD34E6-942F-4EB2-BC12-66F9F7709C82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C67FA898-7F5B-49AA-878E-A00DA726B42A}"/>
    <pc:docChg chg="undo custSel addSld delSld modSld modMainMaster">
      <pc:chgData name="Behague, Sabina" userId="2f9f8379-56ce-455c-81be-d1dc66b28ae7" providerId="ADAL" clId="{C67FA898-7F5B-49AA-878E-A00DA726B42A}" dt="2024-03-14T08:05:26.819" v="1579" actId="20577"/>
      <pc:docMkLst>
        <pc:docMk/>
      </pc:docMkLst>
      <pc:sldChg chg="modSp add mod modCm">
        <pc:chgData name="Behague, Sabina" userId="2f9f8379-56ce-455c-81be-d1dc66b28ae7" providerId="ADAL" clId="{C67FA898-7F5B-49AA-878E-A00DA726B42A}" dt="2024-03-06T17:25:09.780" v="490"/>
        <pc:sldMkLst>
          <pc:docMk/>
          <pc:sldMk cId="4030038150" sldId="267"/>
        </pc:sldMkLst>
        <pc:spChg chg="mod">
          <ac:chgData name="Behague, Sabina" userId="2f9f8379-56ce-455c-81be-d1dc66b28ae7" providerId="ADAL" clId="{C67FA898-7F5B-49AA-878E-A00DA726B42A}" dt="2024-01-23T14:52:56.793" v="41" actId="122"/>
          <ac:spMkLst>
            <pc:docMk/>
            <pc:sldMk cId="4030038150" sldId="267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3-06T17:25:02.119" v="486" actId="255"/>
          <ac:spMkLst>
            <pc:docMk/>
            <pc:sldMk cId="4030038150" sldId="267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Behague, Sabina" userId="2f9f8379-56ce-455c-81be-d1dc66b28ae7" providerId="ADAL" clId="{C67FA898-7F5B-49AA-878E-A00DA726B42A}" dt="2024-03-06T17:25:07.917" v="489"/>
              <pc2:cmMkLst xmlns:pc2="http://schemas.microsoft.com/office/powerpoint/2019/9/main/command">
                <pc:docMk/>
                <pc:sldMk cId="4030038150" sldId="267"/>
                <pc2:cmMk id="{AD3359CA-498D-46EA-9708-529D6CDF076E}"/>
              </pc2:cmMkLst>
            </pc226:cmChg>
            <pc226:cmChg xmlns:pc226="http://schemas.microsoft.com/office/powerpoint/2022/06/main/command" chg="mod modRxn">
              <pc226:chgData name="Behague, Sabina" userId="2f9f8379-56ce-455c-81be-d1dc66b28ae7" providerId="ADAL" clId="{C67FA898-7F5B-49AA-878E-A00DA726B42A}" dt="2024-03-06T17:25:09.780" v="490"/>
              <pc2:cmMkLst xmlns:pc2="http://schemas.microsoft.com/office/powerpoint/2019/9/main/command">
                <pc:docMk/>
                <pc:sldMk cId="4030038150" sldId="267"/>
                <pc2:cmMk id="{27B53BCD-D1FA-4A37-B9BF-8AA8CA58D0DA}"/>
              </pc2:cmMkLst>
            </pc226:cmChg>
          </p:ext>
        </pc:extLst>
      </pc:sldChg>
      <pc:sldChg chg="del">
        <pc:chgData name="Behague, Sabina" userId="2f9f8379-56ce-455c-81be-d1dc66b28ae7" providerId="ADAL" clId="{C67FA898-7F5B-49AA-878E-A00DA726B42A}" dt="2024-01-23T17:07:13.307" v="74" actId="47"/>
        <pc:sldMkLst>
          <pc:docMk/>
          <pc:sldMk cId="1195380260" sldId="271"/>
        </pc:sldMkLst>
      </pc:sldChg>
      <pc:sldChg chg="del">
        <pc:chgData name="Behague, Sabina" userId="2f9f8379-56ce-455c-81be-d1dc66b28ae7" providerId="ADAL" clId="{C67FA898-7F5B-49AA-878E-A00DA726B42A}" dt="2024-01-23T14:49:19.793" v="20" actId="47"/>
        <pc:sldMkLst>
          <pc:docMk/>
          <pc:sldMk cId="1549423769" sldId="293"/>
        </pc:sldMkLst>
      </pc:sldChg>
      <pc:sldChg chg="del">
        <pc:chgData name="Behague, Sabina" userId="2f9f8379-56ce-455c-81be-d1dc66b28ae7" providerId="ADAL" clId="{C67FA898-7F5B-49AA-878E-A00DA726B42A}" dt="2024-01-23T14:50:03.376" v="22" actId="47"/>
        <pc:sldMkLst>
          <pc:docMk/>
          <pc:sldMk cId="3005443028" sldId="295"/>
        </pc:sldMkLst>
      </pc:sldChg>
      <pc:sldChg chg="del">
        <pc:chgData name="Behague, Sabina" userId="2f9f8379-56ce-455c-81be-d1dc66b28ae7" providerId="ADAL" clId="{C67FA898-7F5B-49AA-878E-A00DA726B42A}" dt="2024-01-23T14:51:15.903" v="28" actId="47"/>
        <pc:sldMkLst>
          <pc:docMk/>
          <pc:sldMk cId="2285495904" sldId="296"/>
        </pc:sldMkLst>
      </pc:sldChg>
      <pc:sldChg chg="del">
        <pc:chgData name="Behague, Sabina" userId="2f9f8379-56ce-455c-81be-d1dc66b28ae7" providerId="ADAL" clId="{C67FA898-7F5B-49AA-878E-A00DA726B42A}" dt="2024-01-23T14:51:32.148" v="30" actId="47"/>
        <pc:sldMkLst>
          <pc:docMk/>
          <pc:sldMk cId="2127329223" sldId="297"/>
        </pc:sldMkLst>
      </pc:sldChg>
      <pc:sldChg chg="del">
        <pc:chgData name="Behague, Sabina" userId="2f9f8379-56ce-455c-81be-d1dc66b28ae7" providerId="ADAL" clId="{C67FA898-7F5B-49AA-878E-A00DA726B42A}" dt="2024-01-23T14:52:36.521" v="39" actId="47"/>
        <pc:sldMkLst>
          <pc:docMk/>
          <pc:sldMk cId="3618636295" sldId="298"/>
        </pc:sldMkLst>
      </pc:sldChg>
      <pc:sldChg chg="del">
        <pc:chgData name="Behague, Sabina" userId="2f9f8379-56ce-455c-81be-d1dc66b28ae7" providerId="ADAL" clId="{C67FA898-7F5B-49AA-878E-A00DA726B42A}" dt="2024-01-23T14:53:35.626" v="47" actId="47"/>
        <pc:sldMkLst>
          <pc:docMk/>
          <pc:sldMk cId="4064364450" sldId="299"/>
        </pc:sldMkLst>
      </pc:sldChg>
      <pc:sldChg chg="del">
        <pc:chgData name="Behague, Sabina" userId="2f9f8379-56ce-455c-81be-d1dc66b28ae7" providerId="ADAL" clId="{C67FA898-7F5B-49AA-878E-A00DA726B42A}" dt="2024-01-23T16:50:37.361" v="61" actId="47"/>
        <pc:sldMkLst>
          <pc:docMk/>
          <pc:sldMk cId="2456718483" sldId="300"/>
        </pc:sldMkLst>
      </pc:sldChg>
      <pc:sldChg chg="del">
        <pc:chgData name="Behague, Sabina" userId="2f9f8379-56ce-455c-81be-d1dc66b28ae7" providerId="ADAL" clId="{C67FA898-7F5B-49AA-878E-A00DA726B42A}" dt="2024-01-23T16:50:16.541" v="57" actId="47"/>
        <pc:sldMkLst>
          <pc:docMk/>
          <pc:sldMk cId="1870759883" sldId="301"/>
        </pc:sldMkLst>
      </pc:sldChg>
      <pc:sldChg chg="del">
        <pc:chgData name="Behague, Sabina" userId="2f9f8379-56ce-455c-81be-d1dc66b28ae7" providerId="ADAL" clId="{C67FA898-7F5B-49AA-878E-A00DA726B42A}" dt="2024-01-23T17:07:16.537" v="75" actId="47"/>
        <pc:sldMkLst>
          <pc:docMk/>
          <pc:sldMk cId="2380529716" sldId="302"/>
        </pc:sldMkLst>
      </pc:sldChg>
      <pc:sldChg chg="setBg">
        <pc:chgData name="Behague, Sabina" userId="2f9f8379-56ce-455c-81be-d1dc66b28ae7" providerId="ADAL" clId="{C67FA898-7F5B-49AA-878E-A00DA726B42A}" dt="2024-02-23T14:10:17.022" v="132"/>
        <pc:sldMkLst>
          <pc:docMk/>
          <pc:sldMk cId="1608409247" sldId="347"/>
        </pc:sldMkLst>
      </pc:sldChg>
      <pc:sldChg chg="modSp add mod">
        <pc:chgData name="Behague, Sabina" userId="2f9f8379-56ce-455c-81be-d1dc66b28ae7" providerId="ADAL" clId="{C67FA898-7F5B-49AA-878E-A00DA726B42A}" dt="2024-02-23T14:14:00.851" v="150" actId="1076"/>
        <pc:sldMkLst>
          <pc:docMk/>
          <pc:sldMk cId="923260559" sldId="351"/>
        </pc:sldMkLst>
        <pc:spChg chg="mod">
          <ac:chgData name="Behague, Sabina" userId="2f9f8379-56ce-455c-81be-d1dc66b28ae7" providerId="ADAL" clId="{C67FA898-7F5B-49AA-878E-A00DA726B42A}" dt="2024-02-23T14:14:00.851" v="150" actId="1076"/>
          <ac:spMkLst>
            <pc:docMk/>
            <pc:sldMk cId="923260559" sldId="351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1-23T14:50:45.643" v="26" actId="255"/>
          <ac:spMkLst>
            <pc:docMk/>
            <pc:sldMk cId="923260559" sldId="351"/>
            <ac:spMk id="3" creationId="{00000000-0000-0000-0000-000000000000}"/>
          </ac:spMkLst>
        </pc:spChg>
      </pc:sldChg>
      <pc:sldChg chg="modSp add mod delCm modCm">
        <pc:chgData name="Behague, Sabina" userId="2f9f8379-56ce-455c-81be-d1dc66b28ae7" providerId="ADAL" clId="{C67FA898-7F5B-49AA-878E-A00DA726B42A}" dt="2024-03-10T12:04:39.505" v="1571"/>
        <pc:sldMkLst>
          <pc:docMk/>
          <pc:sldMk cId="3506844470" sldId="353"/>
        </pc:sldMkLst>
        <pc:spChg chg="mod">
          <ac:chgData name="Behague, Sabina" userId="2f9f8379-56ce-455c-81be-d1dc66b28ae7" providerId="ADAL" clId="{C67FA898-7F5B-49AA-878E-A00DA726B42A}" dt="2024-02-23T14:14:27.120" v="156" actId="14100"/>
          <ac:spMkLst>
            <pc:docMk/>
            <pc:sldMk cId="3506844470" sldId="353"/>
            <ac:spMk id="7" creationId="{CA0761FB-6847-4EE2-B206-662DAECC0B4E}"/>
          </ac:spMkLst>
        </pc:spChg>
        <pc:spChg chg="mod">
          <ac:chgData name="Behague, Sabina" userId="2f9f8379-56ce-455c-81be-d1dc66b28ae7" providerId="ADAL" clId="{C67FA898-7F5B-49AA-878E-A00DA726B42A}" dt="2024-02-23T14:14:05.815" v="151" actId="14100"/>
          <ac:spMkLst>
            <pc:docMk/>
            <pc:sldMk cId="3506844470" sldId="353"/>
            <ac:spMk id="8" creationId="{8C407CE5-C5FC-4AB6-A755-5470652256B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C67FA898-7F5B-49AA-878E-A00DA726B42A}" dt="2024-03-10T12:04:39.505" v="1571"/>
              <pc2:cmMkLst xmlns:pc2="http://schemas.microsoft.com/office/powerpoint/2019/9/main/command">
                <pc:docMk/>
                <pc:sldMk cId="3506844470" sldId="353"/>
                <pc2:cmMk id="{37DB6638-E146-460D-8822-47FFFD2D69C0}"/>
              </pc2:cmMkLst>
              <pc226:cmRplyChg chg="add">
                <pc226:chgData name="Behague, Sabina" userId="2f9f8379-56ce-455c-81be-d1dc66b28ae7" providerId="ADAL" clId="{C67FA898-7F5B-49AA-878E-A00DA726B42A}" dt="2024-03-06T17:18:12.579" v="262"/>
                <pc2:cmRplyMkLst xmlns:pc2="http://schemas.microsoft.com/office/powerpoint/2019/9/main/command">
                  <pc:docMk/>
                  <pc:sldMk cId="3506844470" sldId="353"/>
                  <pc2:cmMk id="{37DB6638-E146-460D-8822-47FFFD2D69C0}"/>
                  <pc2:cmRplyMk id="{EC230538-F868-4C5B-AC2E-B834CD51C64F}"/>
                </pc2:cmRplyMkLst>
              </pc226:cmRplyChg>
            </pc226:cmChg>
          </p:ext>
        </pc:extLst>
      </pc:sldChg>
      <pc:sldChg chg="modSp add mod delCm">
        <pc:chgData name="Behague, Sabina" userId="2f9f8379-56ce-455c-81be-d1dc66b28ae7" providerId="ADAL" clId="{C67FA898-7F5B-49AA-878E-A00DA726B42A}" dt="2024-03-10T12:05:09.903" v="1572"/>
        <pc:sldMkLst>
          <pc:docMk/>
          <pc:sldMk cId="1014915228" sldId="358"/>
        </pc:sldMkLst>
        <pc:spChg chg="mod">
          <ac:chgData name="Behague, Sabina" userId="2f9f8379-56ce-455c-81be-d1dc66b28ae7" providerId="ADAL" clId="{C67FA898-7F5B-49AA-878E-A00DA726B42A}" dt="2024-02-23T14:17:24.210" v="164" actId="1076"/>
          <ac:spMkLst>
            <pc:docMk/>
            <pc:sldMk cId="1014915228" sldId="358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2-23T14:18:54.708" v="167" actId="207"/>
          <ac:spMkLst>
            <pc:docMk/>
            <pc:sldMk cId="1014915228" sldId="358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C67FA898-7F5B-49AA-878E-A00DA726B42A}" dt="2024-03-10T12:05:09.903" v="1572"/>
              <pc2:cmMkLst xmlns:pc2="http://schemas.microsoft.com/office/powerpoint/2019/9/main/command">
                <pc:docMk/>
                <pc:sldMk cId="1014915228" sldId="358"/>
                <pc2:cmMk id="{C0497DA7-C0F1-445F-8A49-FFF7303D2C1F}"/>
              </pc2:cmMkLst>
            </pc226:cmChg>
          </p:ext>
        </pc:extLst>
      </pc:sldChg>
      <pc:sldChg chg="modSp add mod delCm modCm">
        <pc:chgData name="Behague, Sabina" userId="2f9f8379-56ce-455c-81be-d1dc66b28ae7" providerId="ADAL" clId="{C67FA898-7F5B-49AA-878E-A00DA726B42A}" dt="2024-03-10T12:05:25.375" v="1574"/>
        <pc:sldMkLst>
          <pc:docMk/>
          <pc:sldMk cId="2582500909" sldId="359"/>
        </pc:sldMkLst>
        <pc:spChg chg="mod">
          <ac:chgData name="Behague, Sabina" userId="2f9f8379-56ce-455c-81be-d1dc66b28ae7" providerId="ADAL" clId="{C67FA898-7F5B-49AA-878E-A00DA726B42A}" dt="2024-01-23T16:51:00.014" v="64" actId="14100"/>
          <ac:spMkLst>
            <pc:docMk/>
            <pc:sldMk cId="2582500909" sldId="359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3-06T17:38:18.161" v="832" actId="20577"/>
          <ac:spMkLst>
            <pc:docMk/>
            <pc:sldMk cId="2582500909" sldId="359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Behague, Sabina" userId="2f9f8379-56ce-455c-81be-d1dc66b28ae7" providerId="ADAL" clId="{C67FA898-7F5B-49AA-878E-A00DA726B42A}" dt="2024-03-10T12:05:25.375" v="1574"/>
              <pc2:cmMkLst xmlns:pc2="http://schemas.microsoft.com/office/powerpoint/2019/9/main/command">
                <pc:docMk/>
                <pc:sldMk cId="2582500909" sldId="359"/>
                <pc2:cmMk id="{31D20242-5DC8-4272-8A76-31A82B5520AC}"/>
              </pc2:cmMkLst>
            </pc226:cmChg>
            <pc226:cmChg xmlns:pc226="http://schemas.microsoft.com/office/powerpoint/2022/06/main/command" chg="del mod">
              <pc226:chgData name="Behague, Sabina" userId="2f9f8379-56ce-455c-81be-d1dc66b28ae7" providerId="ADAL" clId="{C67FA898-7F5B-49AA-878E-A00DA726B42A}" dt="2024-03-10T12:05:19.361" v="1573"/>
              <pc2:cmMkLst xmlns:pc2="http://schemas.microsoft.com/office/powerpoint/2019/9/main/command">
                <pc:docMk/>
                <pc:sldMk cId="2582500909" sldId="359"/>
                <pc2:cmMk id="{A972FB71-3F54-4AF7-9359-0C7F4E9C702C}"/>
              </pc2:cmMkLst>
              <pc226:cmRplyChg chg="add">
                <pc226:chgData name="Behague, Sabina" userId="2f9f8379-56ce-455c-81be-d1dc66b28ae7" providerId="ADAL" clId="{C67FA898-7F5B-49AA-878E-A00DA726B42A}" dt="2024-03-06T17:29:42.361" v="665"/>
                <pc2:cmRplyMkLst xmlns:pc2="http://schemas.microsoft.com/office/powerpoint/2019/9/main/command">
                  <pc:docMk/>
                  <pc:sldMk cId="2582500909" sldId="359"/>
                  <pc2:cmMk id="{A972FB71-3F54-4AF7-9359-0C7F4E9C702C}"/>
                  <pc2:cmRplyMk id="{FCC1812A-82C0-4921-B381-4BE362FF792B}"/>
                </pc2:cmRplyMkLst>
              </pc226:cmRplyChg>
            </pc226:cmChg>
          </p:ext>
        </pc:extLst>
      </pc:sldChg>
      <pc:sldChg chg="modSp mod">
        <pc:chgData name="Behague, Sabina" userId="2f9f8379-56ce-455c-81be-d1dc66b28ae7" providerId="ADAL" clId="{C67FA898-7F5B-49AA-878E-A00DA726B42A}" dt="2024-02-23T19:49:06.124" v="203"/>
        <pc:sldMkLst>
          <pc:docMk/>
          <pc:sldMk cId="75006496" sldId="360"/>
        </pc:sldMkLst>
        <pc:graphicFrameChg chg="modGraphic">
          <ac:chgData name="Behague, Sabina" userId="2f9f8379-56ce-455c-81be-d1dc66b28ae7" providerId="ADAL" clId="{C67FA898-7F5B-49AA-878E-A00DA726B42A}" dt="2024-02-23T19:49:06.124" v="203"/>
          <ac:graphicFrameMkLst>
            <pc:docMk/>
            <pc:sldMk cId="75006496" sldId="360"/>
            <ac:graphicFrameMk id="4" creationId="{00000000-0000-0000-0000-000000000000}"/>
          </ac:graphicFrameMkLst>
        </pc:graphicFrameChg>
      </pc:sldChg>
      <pc:sldChg chg="modSp mod setBg">
        <pc:chgData name="Behague, Sabina" userId="2f9f8379-56ce-455c-81be-d1dc66b28ae7" providerId="ADAL" clId="{C67FA898-7F5B-49AA-878E-A00DA726B42A}" dt="2024-02-23T14:11:14.511" v="141" actId="1076"/>
        <pc:sldMkLst>
          <pc:docMk/>
          <pc:sldMk cId="364172602" sldId="381"/>
        </pc:sldMkLst>
        <pc:spChg chg="mod">
          <ac:chgData name="Behague, Sabina" userId="2f9f8379-56ce-455c-81be-d1dc66b28ae7" providerId="ADAL" clId="{C67FA898-7F5B-49AA-878E-A00DA726B42A}" dt="2024-02-23T14:10:35.954" v="133"/>
          <ac:spMkLst>
            <pc:docMk/>
            <pc:sldMk cId="364172602" sldId="381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2-23T14:11:14.511" v="141" actId="1076"/>
          <ac:spMkLst>
            <pc:docMk/>
            <pc:sldMk cId="364172602" sldId="381"/>
            <ac:spMk id="3" creationId="{00000000-0000-0000-0000-000000000000}"/>
          </ac:spMkLst>
        </pc:spChg>
      </pc:sldChg>
      <pc:sldChg chg="modSp mod setBg">
        <pc:chgData name="Behague, Sabina" userId="2f9f8379-56ce-455c-81be-d1dc66b28ae7" providerId="ADAL" clId="{C67FA898-7F5B-49AA-878E-A00DA726B42A}" dt="2024-02-23T14:11:06.206" v="140" actId="1076"/>
        <pc:sldMkLst>
          <pc:docMk/>
          <pc:sldMk cId="1443189657" sldId="382"/>
        </pc:sldMkLst>
        <pc:spChg chg="mod">
          <ac:chgData name="Behague, Sabina" userId="2f9f8379-56ce-455c-81be-d1dc66b28ae7" providerId="ADAL" clId="{C67FA898-7F5B-49AA-878E-A00DA726B42A}" dt="2024-02-23T14:11:06.206" v="140" actId="1076"/>
          <ac:spMkLst>
            <pc:docMk/>
            <pc:sldMk cId="1443189657" sldId="382"/>
            <ac:spMk id="3" creationId="{00000000-0000-0000-0000-000000000000}"/>
          </ac:spMkLst>
        </pc:spChg>
      </pc:sldChg>
      <pc:sldChg chg="modSp add mod delCm modCm">
        <pc:chgData name="Behague, Sabina" userId="2f9f8379-56ce-455c-81be-d1dc66b28ae7" providerId="ADAL" clId="{C67FA898-7F5B-49AA-878E-A00DA726B42A}" dt="2024-03-07T14:42:54.920" v="834" actId="20577"/>
        <pc:sldMkLst>
          <pc:docMk/>
          <pc:sldMk cId="2568893435" sldId="383"/>
        </pc:sldMkLst>
        <pc:spChg chg="mod">
          <ac:chgData name="Behague, Sabina" userId="2f9f8379-56ce-455c-81be-d1dc66b28ae7" providerId="ADAL" clId="{C67FA898-7F5B-49AA-878E-A00DA726B42A}" dt="2024-03-06T17:11:51.073" v="259" actId="1076"/>
          <ac:spMkLst>
            <pc:docMk/>
            <pc:sldMk cId="2568893435" sldId="383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3-07T14:42:54.920" v="834" actId="20577"/>
          <ac:spMkLst>
            <pc:docMk/>
            <pc:sldMk cId="2568893435" sldId="383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C67FA898-7F5B-49AA-878E-A00DA726B42A}" dt="2024-01-23T14:46:31.744" v="8"/>
              <pc2:cmMkLst xmlns:pc2="http://schemas.microsoft.com/office/powerpoint/2019/9/main/command">
                <pc:docMk/>
                <pc:sldMk cId="2568893435" sldId="383"/>
                <pc2:cmMk id="{D76612BE-5F74-4C93-B9FB-20CB2E5215D5}"/>
              </pc2:cmMkLst>
            </pc226:cmChg>
            <pc226:cmChg xmlns:pc226="http://schemas.microsoft.com/office/powerpoint/2022/06/main/command" chg="mod modRxn">
              <pc226:chgData name="Behague, Sabina" userId="2f9f8379-56ce-455c-81be-d1dc66b28ae7" providerId="ADAL" clId="{C67FA898-7F5B-49AA-878E-A00DA726B42A}" dt="2024-03-07T14:42:54.920" v="834" actId="20577"/>
              <pc2:cmMkLst xmlns:pc2="http://schemas.microsoft.com/office/powerpoint/2019/9/main/command">
                <pc:docMk/>
                <pc:sldMk cId="2568893435" sldId="383"/>
                <pc2:cmMk id="{D0AD34E6-942F-4EB2-BC12-66F9F7709C82}"/>
              </pc2:cmMkLst>
            </pc226:cmChg>
          </p:ext>
        </pc:extLst>
      </pc:sldChg>
      <pc:sldChg chg="modSp add mod">
        <pc:chgData name="Behague, Sabina" userId="2f9f8379-56ce-455c-81be-d1dc66b28ae7" providerId="ADAL" clId="{C67FA898-7F5B-49AA-878E-A00DA726B42A}" dt="2024-02-23T14:16:56.372" v="159" actId="1076"/>
        <pc:sldMkLst>
          <pc:docMk/>
          <pc:sldMk cId="301022969" sldId="384"/>
        </pc:sldMkLst>
        <pc:spChg chg="mod">
          <ac:chgData name="Behague, Sabina" userId="2f9f8379-56ce-455c-81be-d1dc66b28ae7" providerId="ADAL" clId="{C67FA898-7F5B-49AA-878E-A00DA726B42A}" dt="2024-02-23T14:16:50.674" v="158" actId="1076"/>
          <ac:spMkLst>
            <pc:docMk/>
            <pc:sldMk cId="301022969" sldId="384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2-23T14:16:56.372" v="159" actId="1076"/>
          <ac:spMkLst>
            <pc:docMk/>
            <pc:sldMk cId="301022969" sldId="384"/>
            <ac:spMk id="5" creationId="{0AA57B2E-29E4-4E96-83C5-ADA994F7029E}"/>
          </ac:spMkLst>
        </pc:spChg>
      </pc:sldChg>
      <pc:sldChg chg="modSp add mod">
        <pc:chgData name="Behague, Sabina" userId="2f9f8379-56ce-455c-81be-d1dc66b28ae7" providerId="ADAL" clId="{C67FA898-7F5B-49AA-878E-A00DA726B42A}" dt="2024-02-23T14:17:04.873" v="161" actId="1076"/>
        <pc:sldMkLst>
          <pc:docMk/>
          <pc:sldMk cId="1741010713" sldId="385"/>
        </pc:sldMkLst>
        <pc:spChg chg="mod">
          <ac:chgData name="Behague, Sabina" userId="2f9f8379-56ce-455c-81be-d1dc66b28ae7" providerId="ADAL" clId="{C67FA898-7F5B-49AA-878E-A00DA726B42A}" dt="2024-02-23T14:17:04.873" v="161" actId="1076"/>
          <ac:spMkLst>
            <pc:docMk/>
            <pc:sldMk cId="1741010713" sldId="385"/>
            <ac:spMk id="2" creationId="{00000000-0000-0000-0000-000000000000}"/>
          </ac:spMkLst>
        </pc:spChg>
        <pc:spChg chg="mod">
          <ac:chgData name="Behague, Sabina" userId="2f9f8379-56ce-455c-81be-d1dc66b28ae7" providerId="ADAL" clId="{C67FA898-7F5B-49AA-878E-A00DA726B42A}" dt="2024-01-23T14:52:30.601" v="38" actId="12"/>
          <ac:spMkLst>
            <pc:docMk/>
            <pc:sldMk cId="1741010713" sldId="385"/>
            <ac:spMk id="3" creationId="{00000000-0000-0000-0000-000000000000}"/>
          </ac:spMkLst>
        </pc:spChg>
      </pc:sldChg>
      <pc:sldChg chg="addSp delSp modSp add mod addCm delCm">
        <pc:chgData name="Behague, Sabina" userId="2f9f8379-56ce-455c-81be-d1dc66b28ae7" providerId="ADAL" clId="{C67FA898-7F5B-49AA-878E-A00DA726B42A}" dt="2024-03-10T12:05:45.400" v="1575"/>
        <pc:sldMkLst>
          <pc:docMk/>
          <pc:sldMk cId="0" sldId="538"/>
        </pc:sldMkLst>
        <pc:spChg chg="add del mod">
          <ac:chgData name="Behague, Sabina" userId="2f9f8379-56ce-455c-81be-d1dc66b28ae7" providerId="ADAL" clId="{C67FA898-7F5B-49AA-878E-A00DA726B42A}" dt="2024-03-06T17:35:59.083" v="828" actId="478"/>
          <ac:spMkLst>
            <pc:docMk/>
            <pc:sldMk cId="0" sldId="538"/>
            <ac:spMk id="2" creationId="{1DD997C3-D0B3-0EE9-F63C-F3F91219FA17}"/>
          </ac:spMkLst>
        </pc:spChg>
        <pc:spChg chg="add mod">
          <ac:chgData name="Behague, Sabina" userId="2f9f8379-56ce-455c-81be-d1dc66b28ae7" providerId="ADAL" clId="{C67FA898-7F5B-49AA-878E-A00DA726B42A}" dt="2024-03-06T17:35:53.284" v="826" actId="6549"/>
          <ac:spMkLst>
            <pc:docMk/>
            <pc:sldMk cId="0" sldId="538"/>
            <ac:spMk id="4" creationId="{29D30E7E-6B91-082B-5542-578CDBBE1AED}"/>
          </ac:spMkLst>
        </pc:spChg>
        <pc:spChg chg="mod">
          <ac:chgData name="Behague, Sabina" userId="2f9f8379-56ce-455c-81be-d1dc66b28ae7" providerId="ADAL" clId="{C67FA898-7F5B-49AA-878E-A00DA726B42A}" dt="2024-02-23T19:46:47.577" v="189" actId="207"/>
          <ac:spMkLst>
            <pc:docMk/>
            <pc:sldMk cId="0" sldId="538"/>
            <ac:spMk id="124930" creationId="{58204436-2380-C852-1193-221735E51D5D}"/>
          </ac:spMkLst>
        </pc:spChg>
        <pc:spChg chg="del">
          <ac:chgData name="Behague, Sabina" userId="2f9f8379-56ce-455c-81be-d1dc66b28ae7" providerId="ADAL" clId="{C67FA898-7F5B-49AA-878E-A00DA726B42A}" dt="2024-03-06T17:36:02.179" v="830" actId="478"/>
          <ac:spMkLst>
            <pc:docMk/>
            <pc:sldMk cId="0" sldId="538"/>
            <ac:spMk id="124935" creationId="{7FCE915A-3E5B-CED3-BF97-157E021487C0}"/>
          </ac:spMkLst>
        </pc:spChg>
        <pc:spChg chg="del mod">
          <ac:chgData name="Behague, Sabina" userId="2f9f8379-56ce-455c-81be-d1dc66b28ae7" providerId="ADAL" clId="{C67FA898-7F5B-49AA-878E-A00DA726B42A}" dt="2024-03-06T17:36:00.687" v="829" actId="478"/>
          <ac:spMkLst>
            <pc:docMk/>
            <pc:sldMk cId="0" sldId="538"/>
            <ac:spMk id="124941" creationId="{A7ACDB40-A467-82E5-A10F-FADC5B1BC574}"/>
          </ac:spMkLst>
        </pc:spChg>
        <pc:spChg chg="del">
          <ac:chgData name="Behague, Sabina" userId="2f9f8379-56ce-455c-81be-d1dc66b28ae7" providerId="ADAL" clId="{C67FA898-7F5B-49AA-878E-A00DA726B42A}" dt="2024-03-06T17:35:57.332" v="827" actId="478"/>
          <ac:spMkLst>
            <pc:docMk/>
            <pc:sldMk cId="0" sldId="538"/>
            <ac:spMk id="124944" creationId="{FD47A958-3424-0554-C577-D48D3A0A87E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C67FA898-7F5B-49AA-878E-A00DA726B42A}" dt="2024-03-10T12:05:45.400" v="1575"/>
              <pc2:cmMkLst xmlns:pc2="http://schemas.microsoft.com/office/powerpoint/2019/9/main/command">
                <pc:docMk/>
                <pc:sldMk cId="0" sldId="538"/>
                <pc2:cmMk id="{792C2A98-9C54-4C5A-9BC8-BD02841C842B}"/>
              </pc2:cmMkLst>
            </pc226:cmChg>
          </p:ext>
        </pc:extLst>
      </pc:sldChg>
      <pc:sldChg chg="add">
        <pc:chgData name="Behague, Sabina" userId="2f9f8379-56ce-455c-81be-d1dc66b28ae7" providerId="ADAL" clId="{C67FA898-7F5B-49AA-878E-A00DA726B42A}" dt="2024-01-23T17:07:10.121" v="73"/>
        <pc:sldMkLst>
          <pc:docMk/>
          <pc:sldMk cId="398292795" sldId="540"/>
        </pc:sldMkLst>
      </pc:sldChg>
      <pc:sldChg chg="modSp mod">
        <pc:chgData name="Behague, Sabina" userId="2f9f8379-56ce-455c-81be-d1dc66b28ae7" providerId="ADAL" clId="{C67FA898-7F5B-49AA-878E-A00DA726B42A}" dt="2024-02-12T13:48:38.427" v="94" actId="14100"/>
        <pc:sldMkLst>
          <pc:docMk/>
          <pc:sldMk cId="3392635422" sldId="561"/>
        </pc:sldMkLst>
        <pc:spChg chg="mod">
          <ac:chgData name="Behague, Sabina" userId="2f9f8379-56ce-455c-81be-d1dc66b28ae7" providerId="ADAL" clId="{C67FA898-7F5B-49AA-878E-A00DA726B42A}" dt="2024-02-12T13:48:38.427" v="94" actId="14100"/>
          <ac:spMkLst>
            <pc:docMk/>
            <pc:sldMk cId="3392635422" sldId="561"/>
            <ac:spMk id="2" creationId="{62B506C2-AD35-A7F0-2BBE-5B603C888D34}"/>
          </ac:spMkLst>
        </pc:spChg>
        <pc:spChg chg="mod">
          <ac:chgData name="Behague, Sabina" userId="2f9f8379-56ce-455c-81be-d1dc66b28ae7" providerId="ADAL" clId="{C67FA898-7F5B-49AA-878E-A00DA726B42A}" dt="2024-02-12T13:47:34.054" v="80" actId="1076"/>
          <ac:spMkLst>
            <pc:docMk/>
            <pc:sldMk cId="3392635422" sldId="561"/>
            <ac:spMk id="21" creationId="{FD0AC5A0-43BA-3A12-0D5E-69DEA91429C2}"/>
          </ac:spMkLst>
        </pc:spChg>
        <pc:spChg chg="mod">
          <ac:chgData name="Behague, Sabina" userId="2f9f8379-56ce-455c-81be-d1dc66b28ae7" providerId="ADAL" clId="{C67FA898-7F5B-49AA-878E-A00DA726B42A}" dt="2024-02-12T13:47:58.947" v="85" actId="207"/>
          <ac:spMkLst>
            <pc:docMk/>
            <pc:sldMk cId="3392635422" sldId="561"/>
            <ac:spMk id="24" creationId="{3C24EC8E-9CEC-8C63-9FDC-FD3E2CB784BA}"/>
          </ac:spMkLst>
        </pc:spChg>
        <pc:spChg chg="mod">
          <ac:chgData name="Behague, Sabina" userId="2f9f8379-56ce-455c-81be-d1dc66b28ae7" providerId="ADAL" clId="{C67FA898-7F5B-49AA-878E-A00DA726B42A}" dt="2024-02-12T13:48:04.293" v="87" actId="207"/>
          <ac:spMkLst>
            <pc:docMk/>
            <pc:sldMk cId="3392635422" sldId="561"/>
            <ac:spMk id="25" creationId="{0BEA5DEE-0BBA-A5A3-C29E-4E70399B8591}"/>
          </ac:spMkLst>
        </pc:spChg>
        <pc:spChg chg="mod">
          <ac:chgData name="Behague, Sabina" userId="2f9f8379-56ce-455c-81be-d1dc66b28ae7" providerId="ADAL" clId="{C67FA898-7F5B-49AA-878E-A00DA726B42A}" dt="2024-02-12T13:48:08.899" v="88" actId="207"/>
          <ac:spMkLst>
            <pc:docMk/>
            <pc:sldMk cId="3392635422" sldId="561"/>
            <ac:spMk id="26" creationId="{8C6582A4-C689-FC6A-D857-1E4805988C25}"/>
          </ac:spMkLst>
        </pc:spChg>
        <pc:spChg chg="mod">
          <ac:chgData name="Behague, Sabina" userId="2f9f8379-56ce-455c-81be-d1dc66b28ae7" providerId="ADAL" clId="{C67FA898-7F5B-49AA-878E-A00DA726B42A}" dt="2024-02-12T13:48:13.963" v="89" actId="207"/>
          <ac:spMkLst>
            <pc:docMk/>
            <pc:sldMk cId="3392635422" sldId="561"/>
            <ac:spMk id="27" creationId="{17045503-C4D6-A428-CC43-511B938CDF00}"/>
          </ac:spMkLst>
        </pc:spChg>
        <pc:spChg chg="mod">
          <ac:chgData name="Behague, Sabina" userId="2f9f8379-56ce-455c-81be-d1dc66b28ae7" providerId="ADAL" clId="{C67FA898-7F5B-49AA-878E-A00DA726B42A}" dt="2024-02-12T13:48:18.640" v="90" actId="207"/>
          <ac:spMkLst>
            <pc:docMk/>
            <pc:sldMk cId="3392635422" sldId="561"/>
            <ac:spMk id="28" creationId="{7FFDCC29-7B96-7AAD-31C6-FD32CA2945E6}"/>
          </ac:spMkLst>
        </pc:spChg>
        <pc:spChg chg="mod">
          <ac:chgData name="Behague, Sabina" userId="2f9f8379-56ce-455c-81be-d1dc66b28ae7" providerId="ADAL" clId="{C67FA898-7F5B-49AA-878E-A00DA726B42A}" dt="2024-02-12T13:48:22.699" v="91" actId="207"/>
          <ac:spMkLst>
            <pc:docMk/>
            <pc:sldMk cId="3392635422" sldId="561"/>
            <ac:spMk id="29" creationId="{D5C9AC78-E4FF-B554-F7D6-619C4A104FDB}"/>
          </ac:spMkLst>
        </pc:spChg>
        <pc:spChg chg="mod">
          <ac:chgData name="Behague, Sabina" userId="2f9f8379-56ce-455c-81be-d1dc66b28ae7" providerId="ADAL" clId="{C67FA898-7F5B-49AA-878E-A00DA726B42A}" dt="2024-02-12T13:48:27.751" v="92" actId="207"/>
          <ac:spMkLst>
            <pc:docMk/>
            <pc:sldMk cId="3392635422" sldId="561"/>
            <ac:spMk id="30" creationId="{9DB2A8FC-31B2-EE78-6F08-7F4492B56F40}"/>
          </ac:spMkLst>
        </pc:spChg>
        <pc:spChg chg="mod">
          <ac:chgData name="Behague, Sabina" userId="2f9f8379-56ce-455c-81be-d1dc66b28ae7" providerId="ADAL" clId="{C67FA898-7F5B-49AA-878E-A00DA726B42A}" dt="2024-02-12T13:48:32.322" v="93" actId="207"/>
          <ac:spMkLst>
            <pc:docMk/>
            <pc:sldMk cId="3392635422" sldId="561"/>
            <ac:spMk id="31" creationId="{FC8DBAA3-4502-DE32-0F4A-1A31C827A76B}"/>
          </ac:spMkLst>
        </pc:spChg>
        <pc:spChg chg="mod">
          <ac:chgData name="Behague, Sabina" userId="2f9f8379-56ce-455c-81be-d1dc66b28ae7" providerId="ADAL" clId="{C67FA898-7F5B-49AA-878E-A00DA726B42A}" dt="2024-02-12T13:47:53.942" v="84" actId="207"/>
          <ac:spMkLst>
            <pc:docMk/>
            <pc:sldMk cId="3392635422" sldId="561"/>
            <ac:spMk id="33" creationId="{489EEDA1-4B7D-BD2E-793F-A59F15C96D46}"/>
          </ac:spMkLst>
        </pc:spChg>
        <pc:spChg chg="mod">
          <ac:chgData name="Behague, Sabina" userId="2f9f8379-56ce-455c-81be-d1dc66b28ae7" providerId="ADAL" clId="{C67FA898-7F5B-49AA-878E-A00DA726B42A}" dt="2024-02-12T13:47:47.449" v="82" actId="207"/>
          <ac:spMkLst>
            <pc:docMk/>
            <pc:sldMk cId="3392635422" sldId="561"/>
            <ac:spMk id="34" creationId="{6A7FE51D-3699-E4AB-438B-4680E982E044}"/>
          </ac:spMkLst>
        </pc:spChg>
        <pc:spChg chg="mod">
          <ac:chgData name="Behague, Sabina" userId="2f9f8379-56ce-455c-81be-d1dc66b28ae7" providerId="ADAL" clId="{C67FA898-7F5B-49AA-878E-A00DA726B42A}" dt="2024-02-12T13:47:50.838" v="83" actId="207"/>
          <ac:spMkLst>
            <pc:docMk/>
            <pc:sldMk cId="3392635422" sldId="561"/>
            <ac:spMk id="35" creationId="{4BB7CCF0-757B-CF0D-373A-099BB94AE80A}"/>
          </ac:spMkLst>
        </pc:spChg>
        <pc:spChg chg="mod">
          <ac:chgData name="Behague, Sabina" userId="2f9f8379-56ce-455c-81be-d1dc66b28ae7" providerId="ADAL" clId="{C67FA898-7F5B-49AA-878E-A00DA726B42A}" dt="2024-02-12T13:48:00.239" v="86" actId="1076"/>
          <ac:spMkLst>
            <pc:docMk/>
            <pc:sldMk cId="3392635422" sldId="561"/>
            <ac:spMk id="37" creationId="{5749123D-1A9C-E7E3-6FF7-980DDD873F68}"/>
          </ac:spMkLst>
        </pc:spChg>
      </pc:sldChg>
      <pc:sldChg chg="modSp add mod delCm">
        <pc:chgData name="Behague, Sabina" userId="2f9f8379-56ce-455c-81be-d1dc66b28ae7" providerId="ADAL" clId="{C67FA898-7F5B-49AA-878E-A00DA726B42A}" dt="2024-03-06T17:32:55.449" v="687" actId="14100"/>
        <pc:sldMkLst>
          <pc:docMk/>
          <pc:sldMk cId="1917188748" sldId="562"/>
        </pc:sldMkLst>
        <pc:spChg chg="mod">
          <ac:chgData name="Behague, Sabina" userId="2f9f8379-56ce-455c-81be-d1dc66b28ae7" providerId="ADAL" clId="{C67FA898-7F5B-49AA-878E-A00DA726B42A}" dt="2024-03-06T17:25:58.894" v="494" actId="122"/>
          <ac:spMkLst>
            <pc:docMk/>
            <pc:sldMk cId="1917188748" sldId="562"/>
            <ac:spMk id="2" creationId="{FC89F891-5EB7-B57C-FF0F-9E234C376680}"/>
          </ac:spMkLst>
        </pc:spChg>
        <pc:spChg chg="mod">
          <ac:chgData name="Behague, Sabina" userId="2f9f8379-56ce-455c-81be-d1dc66b28ae7" providerId="ADAL" clId="{C67FA898-7F5B-49AA-878E-A00DA726B42A}" dt="2024-03-06T17:32:55.449" v="687" actId="14100"/>
          <ac:spMkLst>
            <pc:docMk/>
            <pc:sldMk cId="1917188748" sldId="562"/>
            <ac:spMk id="3" creationId="{42E82EFE-D006-1D7C-EF59-F13EF2D911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C67FA898-7F5B-49AA-878E-A00DA726B42A}" dt="2024-03-06T17:28:49.162" v="658"/>
              <pc2:cmMkLst xmlns:pc2="http://schemas.microsoft.com/office/powerpoint/2019/9/main/command">
                <pc:docMk/>
                <pc:sldMk cId="1917188748" sldId="562"/>
                <pc2:cmMk id="{BF6C8E8A-09E5-42F5-A908-B8D3EB5E0133}"/>
              </pc2:cmMkLst>
            </pc226:cmChg>
            <pc226:cmChg xmlns:pc226="http://schemas.microsoft.com/office/powerpoint/2022/06/main/command" chg="del">
              <pc226:chgData name="Behague, Sabina" userId="2f9f8379-56ce-455c-81be-d1dc66b28ae7" providerId="ADAL" clId="{C67FA898-7F5B-49AA-878E-A00DA726B42A}" dt="2024-03-06T17:28:48.245" v="657"/>
              <pc2:cmMkLst xmlns:pc2="http://schemas.microsoft.com/office/powerpoint/2019/9/main/command">
                <pc:docMk/>
                <pc:sldMk cId="1917188748" sldId="562"/>
                <pc2:cmMk id="{66983ADC-DC13-4EB9-A7B5-F5FBE4015A95}"/>
              </pc2:cmMkLst>
            </pc226:cmChg>
          </p:ext>
        </pc:extLst>
      </pc:sldChg>
      <pc:sldChg chg="addSp delSp modSp mod delCm">
        <pc:chgData name="Behague, Sabina" userId="2f9f8379-56ce-455c-81be-d1dc66b28ae7" providerId="ADAL" clId="{C67FA898-7F5B-49AA-878E-A00DA726B42A}" dt="2024-03-10T12:04:33.666" v="1570"/>
        <pc:sldMkLst>
          <pc:docMk/>
          <pc:sldMk cId="1456589860" sldId="563"/>
        </pc:sldMkLst>
        <pc:spChg chg="del mod">
          <ac:chgData name="Behague, Sabina" userId="2f9f8379-56ce-455c-81be-d1dc66b28ae7" providerId="ADAL" clId="{C67FA898-7F5B-49AA-878E-A00DA726B42A}" dt="2024-03-10T12:04:19.113" v="1567" actId="478"/>
          <ac:spMkLst>
            <pc:docMk/>
            <pc:sldMk cId="1456589860" sldId="563"/>
            <ac:spMk id="2" creationId="{CF3E3BC5-19B0-0D44-8F7B-D22F0A786442}"/>
          </ac:spMkLst>
        </pc:spChg>
        <pc:spChg chg="add del mod">
          <ac:chgData name="Behague, Sabina" userId="2f9f8379-56ce-455c-81be-d1dc66b28ae7" providerId="ADAL" clId="{C67FA898-7F5B-49AA-878E-A00DA726B42A}" dt="2024-03-10T12:03:27.092" v="1559" actId="478"/>
          <ac:spMkLst>
            <pc:docMk/>
            <pc:sldMk cId="1456589860" sldId="563"/>
            <ac:spMk id="3" creationId="{AC1B4246-E98E-EE50-ADF5-A0BADF8C3230}"/>
          </ac:spMkLst>
        </pc:spChg>
        <pc:spChg chg="add del mod">
          <ac:chgData name="Behague, Sabina" userId="2f9f8379-56ce-455c-81be-d1dc66b28ae7" providerId="ADAL" clId="{C67FA898-7F5B-49AA-878E-A00DA726B42A}" dt="2024-03-10T12:03:30.773" v="1560" actId="478"/>
          <ac:spMkLst>
            <pc:docMk/>
            <pc:sldMk cId="1456589860" sldId="563"/>
            <ac:spMk id="9" creationId="{21A0EB8A-A6E3-45A1-2BC0-9BA41B553878}"/>
          </ac:spMkLst>
        </pc:spChg>
        <pc:spChg chg="add del mod">
          <ac:chgData name="Behague, Sabina" userId="2f9f8379-56ce-455c-81be-d1dc66b28ae7" providerId="ADAL" clId="{C67FA898-7F5B-49AA-878E-A00DA726B42A}" dt="2024-03-10T12:04:21.777" v="1568" actId="478"/>
          <ac:spMkLst>
            <pc:docMk/>
            <pc:sldMk cId="1456589860" sldId="563"/>
            <ac:spMk id="11" creationId="{17090473-4921-1E7B-DA11-8848D97087F5}"/>
          </ac:spMkLst>
        </pc:spChg>
        <pc:graphicFrameChg chg="add mod">
          <ac:chgData name="Behague, Sabina" userId="2f9f8379-56ce-455c-81be-d1dc66b28ae7" providerId="ADAL" clId="{C67FA898-7F5B-49AA-878E-A00DA726B42A}" dt="2024-03-10T11:54:19.197" v="837"/>
          <ac:graphicFrameMkLst>
            <pc:docMk/>
            <pc:sldMk cId="1456589860" sldId="563"/>
            <ac:graphicFrameMk id="4" creationId="{88BD90EB-72B8-FE93-8C77-79C1ADBE1ECE}"/>
          </ac:graphicFrameMkLst>
        </pc:graphicFrameChg>
        <pc:graphicFrameChg chg="add mod modGraphic">
          <ac:chgData name="Behague, Sabina" userId="2f9f8379-56ce-455c-81be-d1dc66b28ae7" providerId="ADAL" clId="{C67FA898-7F5B-49AA-878E-A00DA726B42A}" dt="2024-03-10T11:55:20.495" v="845"/>
          <ac:graphicFrameMkLst>
            <pc:docMk/>
            <pc:sldMk cId="1456589860" sldId="563"/>
            <ac:graphicFrameMk id="6" creationId="{6200C98F-2856-A9AD-6581-19D6EAA42922}"/>
          </ac:graphicFrameMkLst>
        </pc:graphicFrameChg>
        <pc:graphicFrameChg chg="add mod modGraphic">
          <ac:chgData name="Behague, Sabina" userId="2f9f8379-56ce-455c-81be-d1dc66b28ae7" providerId="ADAL" clId="{C67FA898-7F5B-49AA-878E-A00DA726B42A}" dt="2024-03-10T12:04:29.393" v="1569" actId="1076"/>
          <ac:graphicFrameMkLst>
            <pc:docMk/>
            <pc:sldMk cId="1456589860" sldId="563"/>
            <ac:graphicFrameMk id="7" creationId="{15C2C650-99D8-A04E-BD77-BC0E3141E489}"/>
          </ac:graphicFrameMkLst>
        </pc:graphicFrameChg>
        <pc:picChg chg="add del">
          <ac:chgData name="Behague, Sabina" userId="2f9f8379-56ce-455c-81be-d1dc66b28ae7" providerId="ADAL" clId="{C67FA898-7F5B-49AA-878E-A00DA726B42A}" dt="2024-03-10T11:55:45.107" v="847" actId="478"/>
          <ac:picMkLst>
            <pc:docMk/>
            <pc:sldMk cId="1456589860" sldId="563"/>
            <ac:picMk id="5" creationId="{03460332-0845-6BA0-E666-3B0013AF7EE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C67FA898-7F5B-49AA-878E-A00DA726B42A}" dt="2024-03-10T12:04:33.666" v="1570"/>
              <pc2:cmMkLst xmlns:pc2="http://schemas.microsoft.com/office/powerpoint/2019/9/main/command">
                <pc:docMk/>
                <pc:sldMk cId="1456589860" sldId="563"/>
                <pc2:cmMk id="{B93908C9-F470-4B45-9502-0B6C597BD902}"/>
              </pc2:cmMkLst>
            </pc226:cmChg>
          </p:ext>
        </pc:extLst>
      </pc:sldChg>
      <pc:sldMasterChg chg="modSp mod modSldLayout">
        <pc:chgData name="Behague, Sabina" userId="2f9f8379-56ce-455c-81be-d1dc66b28ae7" providerId="ADAL" clId="{C67FA898-7F5B-49AA-878E-A00DA726B42A}" dt="2024-03-14T08:05:26.819" v="1579" actId="20577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C67FA898-7F5B-49AA-878E-A00DA726B42A}" dt="2024-03-14T08:05:26.819" v="1579" actId="20577"/>
          <ac:spMkLst>
            <pc:docMk/>
            <pc:sldMasterMk cId="3850865728" sldId="2147483662"/>
            <ac:spMk id="4" creationId="{0B609212-0AFA-BD44-BB7F-4D988B3E7A6C}"/>
          </ac:spMkLst>
        </pc:spChg>
        <pc:sldLayoutChg chg="modSp mod">
          <pc:chgData name="Behague, Sabina" userId="2f9f8379-56ce-455c-81be-d1dc66b28ae7" providerId="ADAL" clId="{C67FA898-7F5B-49AA-878E-A00DA726B42A}" dt="2024-02-21T23:21:43.014" v="95" actId="1076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ehague, Sabina" userId="2f9f8379-56ce-455c-81be-d1dc66b28ae7" providerId="ADAL" clId="{C67FA898-7F5B-49AA-878E-A00DA726B42A}" dt="2024-02-21T23:21:43.014" v="95" actId="1076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ehague, Sabina" userId="2f9f8379-56ce-455c-81be-d1dc66b28ae7" providerId="ADAL" clId="{E4DD6400-C847-43E2-8F92-C30DBBB7E79B}"/>
    <pc:docChg chg="undo custSel modSld">
      <pc:chgData name="Behague, Sabina" userId="2f9f8379-56ce-455c-81be-d1dc66b28ae7" providerId="ADAL" clId="{E4DD6400-C847-43E2-8F92-C30DBBB7E79B}" dt="2024-05-08T13:43:14.006" v="240" actId="1076"/>
      <pc:docMkLst>
        <pc:docMk/>
      </pc:docMkLst>
      <pc:sldChg chg="addSp delSp modSp mod">
        <pc:chgData name="Behague, Sabina" userId="2f9f8379-56ce-455c-81be-d1dc66b28ae7" providerId="ADAL" clId="{E4DD6400-C847-43E2-8F92-C30DBBB7E79B}" dt="2024-05-08T13:43:14.006" v="240" actId="1076"/>
        <pc:sldMkLst>
          <pc:docMk/>
          <pc:sldMk cId="0" sldId="538"/>
        </pc:sldMkLst>
        <pc:spChg chg="del mod">
          <ac:chgData name="Behague, Sabina" userId="2f9f8379-56ce-455c-81be-d1dc66b28ae7" providerId="ADAL" clId="{E4DD6400-C847-43E2-8F92-C30DBBB7E79B}" dt="2024-05-08T13:37:11.632" v="177"/>
          <ac:spMkLst>
            <pc:docMk/>
            <pc:sldMk cId="0" sldId="538"/>
            <ac:spMk id="4" creationId="{29D30E7E-6B91-082B-5542-578CDBBE1AED}"/>
          </ac:spMkLst>
        </pc:spChg>
        <pc:spChg chg="add mod">
          <ac:chgData name="Behague, Sabina" userId="2f9f8379-56ce-455c-81be-d1dc66b28ae7" providerId="ADAL" clId="{E4DD6400-C847-43E2-8F92-C30DBBB7E79B}" dt="2024-05-08T13:38:40.178" v="193" actId="164"/>
          <ac:spMkLst>
            <pc:docMk/>
            <pc:sldMk cId="0" sldId="538"/>
            <ac:spMk id="6" creationId="{8FFD9C8D-EB70-40BB-CF71-3B07FDA6F408}"/>
          </ac:spMkLst>
        </pc:spChg>
        <pc:spChg chg="add mod">
          <ac:chgData name="Behague, Sabina" userId="2f9f8379-56ce-455c-81be-d1dc66b28ae7" providerId="ADAL" clId="{E4DD6400-C847-43E2-8F92-C30DBBB7E79B}" dt="2024-05-08T13:39:02.054" v="199" actId="164"/>
          <ac:spMkLst>
            <pc:docMk/>
            <pc:sldMk cId="0" sldId="538"/>
            <ac:spMk id="10" creationId="{D5D70178-C1E8-3641-3A13-D89769DF0067}"/>
          </ac:spMkLst>
        </pc:spChg>
        <pc:spChg chg="add mod">
          <ac:chgData name="Behague, Sabina" userId="2f9f8379-56ce-455c-81be-d1dc66b28ae7" providerId="ADAL" clId="{E4DD6400-C847-43E2-8F92-C30DBBB7E79B}" dt="2024-05-08T13:40:55.237" v="205" actId="164"/>
          <ac:spMkLst>
            <pc:docMk/>
            <pc:sldMk cId="0" sldId="538"/>
            <ac:spMk id="22" creationId="{067375D7-64AB-0861-44FA-653667B3BF00}"/>
          </ac:spMkLst>
        </pc:spChg>
        <pc:spChg chg="add mod">
          <ac:chgData name="Behague, Sabina" userId="2f9f8379-56ce-455c-81be-d1dc66b28ae7" providerId="ADAL" clId="{E4DD6400-C847-43E2-8F92-C30DBBB7E79B}" dt="2024-05-08T13:41:27.891" v="209" actId="164"/>
          <ac:spMkLst>
            <pc:docMk/>
            <pc:sldMk cId="0" sldId="538"/>
            <ac:spMk id="27" creationId="{C3348F8A-C4E5-391D-54FC-3FB86882743B}"/>
          </ac:spMkLst>
        </pc:spChg>
        <pc:spChg chg="mod">
          <ac:chgData name="Behague, Sabina" userId="2f9f8379-56ce-455c-81be-d1dc66b28ae7" providerId="ADAL" clId="{E4DD6400-C847-43E2-8F92-C30DBBB7E79B}" dt="2024-05-08T13:43:10.160" v="238" actId="1076"/>
          <ac:spMkLst>
            <pc:docMk/>
            <pc:sldMk cId="0" sldId="538"/>
            <ac:spMk id="124930" creationId="{58204436-2380-C852-1193-221735E51D5D}"/>
          </ac:spMkLst>
        </pc:spChg>
        <pc:grpChg chg="add mod">
          <ac:chgData name="Behague, Sabina" userId="2f9f8379-56ce-455c-81be-d1dc66b28ae7" providerId="ADAL" clId="{E4DD6400-C847-43E2-8F92-C30DBBB7E79B}" dt="2024-05-08T13:40:55.237" v="205" actId="164"/>
          <ac:grpSpMkLst>
            <pc:docMk/>
            <pc:sldMk cId="0" sldId="538"/>
            <ac:grpSpMk id="23" creationId="{EC45D32B-605D-EC4B-E9EF-E43B41B92471}"/>
          </ac:grpSpMkLst>
        </pc:grpChg>
        <pc:grpChg chg="add mod">
          <ac:chgData name="Behague, Sabina" userId="2f9f8379-56ce-455c-81be-d1dc66b28ae7" providerId="ADAL" clId="{E4DD6400-C847-43E2-8F92-C30DBBB7E79B}" dt="2024-05-08T13:43:14.006" v="240" actId="1076"/>
          <ac:grpSpMkLst>
            <pc:docMk/>
            <pc:sldMk cId="0" sldId="538"/>
            <ac:grpSpMk id="28" creationId="{D4BED766-C756-3AD4-0F90-E77B9C50F36A}"/>
          </ac:grpSpMkLst>
        </pc:grpChg>
        <pc:grpChg chg="add mod">
          <ac:chgData name="Behague, Sabina" userId="2f9f8379-56ce-455c-81be-d1dc66b28ae7" providerId="ADAL" clId="{E4DD6400-C847-43E2-8F92-C30DBBB7E79B}" dt="2024-05-08T13:42:56.164" v="236" actId="1076"/>
          <ac:grpSpMkLst>
            <pc:docMk/>
            <pc:sldMk cId="0" sldId="538"/>
            <ac:grpSpMk id="29" creationId="{DDDC4CB2-6AD5-1A58-01BA-815FCD71CF8D}"/>
          </ac:grpSpMkLst>
        </pc:grpChg>
        <pc:grpChg chg="add mod">
          <ac:chgData name="Behague, Sabina" userId="2f9f8379-56ce-455c-81be-d1dc66b28ae7" providerId="ADAL" clId="{E4DD6400-C847-43E2-8F92-C30DBBB7E79B}" dt="2024-05-08T13:42:48.042" v="234" actId="1076"/>
          <ac:grpSpMkLst>
            <pc:docMk/>
            <pc:sldMk cId="0" sldId="538"/>
            <ac:grpSpMk id="30" creationId="{85445211-0B79-95D1-E080-46818235752E}"/>
          </ac:grpSpMkLst>
        </pc:grpChg>
        <pc:grpChg chg="add mod">
          <ac:chgData name="Behague, Sabina" userId="2f9f8379-56ce-455c-81be-d1dc66b28ae7" providerId="ADAL" clId="{E4DD6400-C847-43E2-8F92-C30DBBB7E79B}" dt="2024-05-08T13:42:53.429" v="235" actId="1076"/>
          <ac:grpSpMkLst>
            <pc:docMk/>
            <pc:sldMk cId="0" sldId="538"/>
            <ac:grpSpMk id="31" creationId="{D0D7A220-405D-1A73-8F5D-BB4B6C7D0053}"/>
          </ac:grpSpMkLst>
        </pc:grpChg>
        <pc:picChg chg="add mod">
          <ac:chgData name="Behague, Sabina" userId="2f9f8379-56ce-455c-81be-d1dc66b28ae7" providerId="ADAL" clId="{E4DD6400-C847-43E2-8F92-C30DBBB7E79B}" dt="2024-05-08T13:38:40.178" v="193" actId="164"/>
          <ac:picMkLst>
            <pc:docMk/>
            <pc:sldMk cId="0" sldId="538"/>
            <ac:picMk id="3" creationId="{47205282-6A2A-E8F5-E86D-E204187D02A1}"/>
          </ac:picMkLst>
        </pc:picChg>
        <pc:picChg chg="add mod modCrop">
          <ac:chgData name="Behague, Sabina" userId="2f9f8379-56ce-455c-81be-d1dc66b28ae7" providerId="ADAL" clId="{E4DD6400-C847-43E2-8F92-C30DBBB7E79B}" dt="2024-05-08T13:39:02.054" v="199" actId="164"/>
          <ac:picMkLst>
            <pc:docMk/>
            <pc:sldMk cId="0" sldId="538"/>
            <ac:picMk id="8" creationId="{DF410A53-A92A-9E49-F4D0-09C370907D84}"/>
          </ac:picMkLst>
        </pc:picChg>
        <pc:picChg chg="add mod ord">
          <ac:chgData name="Behague, Sabina" userId="2f9f8379-56ce-455c-81be-d1dc66b28ae7" providerId="ADAL" clId="{E4DD6400-C847-43E2-8F92-C30DBBB7E79B}" dt="2024-05-08T13:31:23.674" v="167" actId="164"/>
          <ac:picMkLst>
            <pc:docMk/>
            <pc:sldMk cId="0" sldId="538"/>
            <ac:picMk id="12" creationId="{0FB27381-3AD0-C730-AE21-031DA196E486}"/>
          </ac:picMkLst>
        </pc:picChg>
        <pc:picChg chg="add mod">
          <ac:chgData name="Behague, Sabina" userId="2f9f8379-56ce-455c-81be-d1dc66b28ae7" providerId="ADAL" clId="{E4DD6400-C847-43E2-8F92-C30DBBB7E79B}" dt="2024-05-08T13:31:23.674" v="167" actId="164"/>
          <ac:picMkLst>
            <pc:docMk/>
            <pc:sldMk cId="0" sldId="538"/>
            <ac:picMk id="14" creationId="{A365FAE8-E61E-C334-A99E-6DE06438E50A}"/>
          </ac:picMkLst>
        </pc:picChg>
        <pc:picChg chg="add mod">
          <ac:chgData name="Behague, Sabina" userId="2f9f8379-56ce-455c-81be-d1dc66b28ae7" providerId="ADAL" clId="{E4DD6400-C847-43E2-8F92-C30DBBB7E79B}" dt="2024-05-08T13:31:23.674" v="167" actId="164"/>
          <ac:picMkLst>
            <pc:docMk/>
            <pc:sldMk cId="0" sldId="538"/>
            <ac:picMk id="16" creationId="{D56978B8-05CD-E8C9-BAB7-BF2AFFCAB29B}"/>
          </ac:picMkLst>
        </pc:picChg>
        <pc:picChg chg="add mod">
          <ac:chgData name="Behague, Sabina" userId="2f9f8379-56ce-455c-81be-d1dc66b28ae7" providerId="ADAL" clId="{E4DD6400-C847-43E2-8F92-C30DBBB7E79B}" dt="2024-05-08T13:31:23.674" v="167" actId="164"/>
          <ac:picMkLst>
            <pc:docMk/>
            <pc:sldMk cId="0" sldId="538"/>
            <ac:picMk id="18" creationId="{C21525F6-5E38-2518-F6F8-906DB042E0EC}"/>
          </ac:picMkLst>
        </pc:picChg>
        <pc:picChg chg="add mod">
          <ac:chgData name="Behague, Sabina" userId="2f9f8379-56ce-455c-81be-d1dc66b28ae7" providerId="ADAL" clId="{E4DD6400-C847-43E2-8F92-C30DBBB7E79B}" dt="2024-05-08T13:31:23.674" v="167" actId="164"/>
          <ac:picMkLst>
            <pc:docMk/>
            <pc:sldMk cId="0" sldId="538"/>
            <ac:picMk id="20" creationId="{2D849382-FC3C-2F9D-A441-0ECD0BC50628}"/>
          </ac:picMkLst>
        </pc:picChg>
        <pc:picChg chg="add mod">
          <ac:chgData name="Behague, Sabina" userId="2f9f8379-56ce-455c-81be-d1dc66b28ae7" providerId="ADAL" clId="{E4DD6400-C847-43E2-8F92-C30DBBB7E79B}" dt="2024-05-08T13:41:27.891" v="209" actId="164"/>
          <ac:picMkLst>
            <pc:docMk/>
            <pc:sldMk cId="0" sldId="538"/>
            <ac:picMk id="25" creationId="{70135C6C-2DD6-05C5-C8B8-EC05065060E4}"/>
          </ac:picMkLst>
        </pc:picChg>
      </pc:sldChg>
    </pc:docChg>
  </pc:docChgLst>
  <pc:docChgLst>
    <pc:chgData name="Allnutt, Annie" userId="1a4c980e-ffa6-4764-abac-ea981ce85933" providerId="ADAL" clId="{8C905209-10D5-4A75-836F-E7AC728397C0}"/>
    <pc:docChg chg="undo custSel addSld modSld">
      <pc:chgData name="Allnutt, Annie" userId="1a4c980e-ffa6-4764-abac-ea981ce85933" providerId="ADAL" clId="{8C905209-10D5-4A75-836F-E7AC728397C0}" dt="2024-03-08T18:47:55.433" v="72"/>
      <pc:docMkLst>
        <pc:docMk/>
      </pc:docMkLst>
      <pc:sldChg chg="modSp mod addCm modCm">
        <pc:chgData name="Allnutt, Annie" userId="1a4c980e-ffa6-4764-abac-ea981ce85933" providerId="ADAL" clId="{8C905209-10D5-4A75-836F-E7AC728397C0}" dt="2024-03-08T18:41:24.496" v="40"/>
        <pc:sldMkLst>
          <pc:docMk/>
          <pc:sldMk cId="1014915228" sldId="358"/>
        </pc:sldMkLst>
        <pc:spChg chg="mod">
          <ac:chgData name="Allnutt, Annie" userId="1a4c980e-ffa6-4764-abac-ea981ce85933" providerId="ADAL" clId="{8C905209-10D5-4A75-836F-E7AC728397C0}" dt="2024-03-08T18:39:45.304" v="39" actId="20577"/>
          <ac:spMkLst>
            <pc:docMk/>
            <pc:sldMk cId="1014915228" sldId="358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Allnutt, Annie" userId="1a4c980e-ffa6-4764-abac-ea981ce85933" providerId="ADAL" clId="{8C905209-10D5-4A75-836F-E7AC728397C0}" dt="2024-03-08T18:41:24.496" v="40"/>
              <pc2:cmMkLst xmlns:pc2="http://schemas.microsoft.com/office/powerpoint/2019/9/main/command">
                <pc:docMk/>
                <pc:sldMk cId="1014915228" sldId="358"/>
                <pc2:cmMk id="{C0497DA7-C0F1-445F-8A49-FFF7303D2C1F}"/>
              </pc2:cmMkLst>
            </pc226:cmChg>
          </p:ext>
        </pc:extLst>
      </pc:sldChg>
      <pc:sldChg chg="modSp mod modCm">
        <pc:chgData name="Allnutt, Annie" userId="1a4c980e-ffa6-4764-abac-ea981ce85933" providerId="ADAL" clId="{8C905209-10D5-4A75-836F-E7AC728397C0}" dt="2024-03-08T18:47:55.433" v="72"/>
        <pc:sldMkLst>
          <pc:docMk/>
          <pc:sldMk cId="2582500909" sldId="359"/>
        </pc:sldMkLst>
        <pc:spChg chg="mod">
          <ac:chgData name="Allnutt, Annie" userId="1a4c980e-ffa6-4764-abac-ea981ce85933" providerId="ADAL" clId="{8C905209-10D5-4A75-836F-E7AC728397C0}" dt="2024-03-08T18:47:25.117" v="71" actId="20577"/>
          <ac:spMkLst>
            <pc:docMk/>
            <pc:sldMk cId="2582500909" sldId="359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nutt, Annie" userId="1a4c980e-ffa6-4764-abac-ea981ce85933" providerId="ADAL" clId="{8C905209-10D5-4A75-836F-E7AC728397C0}" dt="2024-03-08T18:47:55.433" v="72"/>
              <pc2:cmMkLst xmlns:pc2="http://schemas.microsoft.com/office/powerpoint/2019/9/main/command">
                <pc:docMk/>
                <pc:sldMk cId="2582500909" sldId="359"/>
                <pc2:cmMk id="{A972FB71-3F54-4AF7-9359-0C7F4E9C702C}"/>
              </pc2:cmMkLst>
              <pc226:cmRplyChg chg="add">
                <pc226:chgData name="Allnutt, Annie" userId="1a4c980e-ffa6-4764-abac-ea981ce85933" providerId="ADAL" clId="{8C905209-10D5-4A75-836F-E7AC728397C0}" dt="2024-03-08T18:47:55.433" v="72"/>
                <pc2:cmRplyMkLst xmlns:pc2="http://schemas.microsoft.com/office/powerpoint/2019/9/main/command">
                  <pc:docMk/>
                  <pc:sldMk cId="2582500909" sldId="359"/>
                  <pc2:cmMk id="{A972FB71-3F54-4AF7-9359-0C7F4E9C702C}"/>
                  <pc2:cmRplyMk id="{891BC553-F1C3-4D32-B165-D9CA3E142C6A}"/>
                </pc2:cmRplyMkLst>
              </pc226:cmRplyChg>
            </pc226:cmChg>
          </p:ext>
        </pc:extLst>
      </pc:sldChg>
      <pc:sldChg chg="modSp mod">
        <pc:chgData name="Allnutt, Annie" userId="1a4c980e-ffa6-4764-abac-ea981ce85933" providerId="ADAL" clId="{8C905209-10D5-4A75-836F-E7AC728397C0}" dt="2024-03-08T18:12:03.664" v="13" actId="20577"/>
        <pc:sldMkLst>
          <pc:docMk/>
          <pc:sldMk cId="1443189657" sldId="382"/>
        </pc:sldMkLst>
        <pc:spChg chg="mod">
          <ac:chgData name="Allnutt, Annie" userId="1a4c980e-ffa6-4764-abac-ea981ce85933" providerId="ADAL" clId="{8C905209-10D5-4A75-836F-E7AC728397C0}" dt="2024-03-08T18:12:03.664" v="13" actId="20577"/>
          <ac:spMkLst>
            <pc:docMk/>
            <pc:sldMk cId="1443189657" sldId="382"/>
            <ac:spMk id="3" creationId="{00000000-0000-0000-0000-000000000000}"/>
          </ac:spMkLst>
        </pc:spChg>
      </pc:sldChg>
      <pc:sldChg chg="modSp mod modCm">
        <pc:chgData name="Allnutt, Annie" userId="1a4c980e-ffa6-4764-abac-ea981ce85933" providerId="ADAL" clId="{8C905209-10D5-4A75-836F-E7AC728397C0}" dt="2024-03-08T18:19:56.738" v="14" actId="20577"/>
        <pc:sldMkLst>
          <pc:docMk/>
          <pc:sldMk cId="2568893435" sldId="383"/>
        </pc:sldMkLst>
        <pc:spChg chg="mod">
          <ac:chgData name="Allnutt, Annie" userId="1a4c980e-ffa6-4764-abac-ea981ce85933" providerId="ADAL" clId="{8C905209-10D5-4A75-836F-E7AC728397C0}" dt="2024-03-08T18:19:56.738" v="14" actId="20577"/>
          <ac:spMkLst>
            <pc:docMk/>
            <pc:sldMk cId="2568893435" sldId="383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nutt, Annie" userId="1a4c980e-ffa6-4764-abac-ea981ce85933" providerId="ADAL" clId="{8C905209-10D5-4A75-836F-E7AC728397C0}" dt="2024-03-08T18:19:56.738" v="14" actId="20577"/>
              <pc2:cmMkLst xmlns:pc2="http://schemas.microsoft.com/office/powerpoint/2019/9/main/command">
                <pc:docMk/>
                <pc:sldMk cId="2568893435" sldId="383"/>
                <pc2:cmMk id="{D0AD34E6-942F-4EB2-BC12-66F9F7709C82}"/>
              </pc2:cmMkLst>
            </pc226:cmChg>
          </p:ext>
        </pc:extLst>
      </pc:sldChg>
      <pc:sldChg chg="modSp mod">
        <pc:chgData name="Allnutt, Annie" userId="1a4c980e-ffa6-4764-abac-ea981ce85933" providerId="ADAL" clId="{8C905209-10D5-4A75-836F-E7AC728397C0}" dt="2024-03-08T18:22:32.809" v="15" actId="20577"/>
        <pc:sldMkLst>
          <pc:docMk/>
          <pc:sldMk cId="301022969" sldId="384"/>
        </pc:sldMkLst>
        <pc:spChg chg="mod">
          <ac:chgData name="Allnutt, Annie" userId="1a4c980e-ffa6-4764-abac-ea981ce85933" providerId="ADAL" clId="{8C905209-10D5-4A75-836F-E7AC728397C0}" dt="2024-03-08T18:22:32.809" v="15" actId="20577"/>
          <ac:spMkLst>
            <pc:docMk/>
            <pc:sldMk cId="301022969" sldId="384"/>
            <ac:spMk id="5" creationId="{0AA57B2E-29E4-4E96-83C5-ADA994F7029E}"/>
          </ac:spMkLst>
        </pc:spChg>
      </pc:sldChg>
      <pc:sldChg chg="addSp new mod addCm">
        <pc:chgData name="Allnutt, Annie" userId="1a4c980e-ffa6-4764-abac-ea981ce85933" providerId="ADAL" clId="{8C905209-10D5-4A75-836F-E7AC728397C0}" dt="2024-03-08T18:33:52.009" v="18"/>
        <pc:sldMkLst>
          <pc:docMk/>
          <pc:sldMk cId="1456589860" sldId="563"/>
        </pc:sldMkLst>
        <pc:picChg chg="add">
          <ac:chgData name="Allnutt, Annie" userId="1a4c980e-ffa6-4764-abac-ea981ce85933" providerId="ADAL" clId="{8C905209-10D5-4A75-836F-E7AC728397C0}" dt="2024-03-08T18:32:20.171" v="17" actId="22"/>
          <ac:picMkLst>
            <pc:docMk/>
            <pc:sldMk cId="1456589860" sldId="563"/>
            <ac:picMk id="5" creationId="{03460332-0845-6BA0-E666-3B0013AF7EE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lnutt, Annie" userId="1a4c980e-ffa6-4764-abac-ea981ce85933" providerId="ADAL" clId="{8C905209-10D5-4A75-836F-E7AC728397C0}" dt="2024-03-08T18:33:52.009" v="18"/>
              <pc2:cmMkLst xmlns:pc2="http://schemas.microsoft.com/office/powerpoint/2019/9/main/command">
                <pc:docMk/>
                <pc:sldMk cId="1456589860" sldId="563"/>
                <pc2:cmMk id="{B93908C9-F470-4B45-9502-0B6C597BD902}"/>
              </pc2:cmMkLst>
            </pc226:cmChg>
          </p:ext>
        </pc:extLst>
      </pc:sldChg>
    </pc:docChg>
  </pc:docChgLst>
</pc:chgInfo>
</file>

<file path=ppt/comments/modernComment_10B_F035808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D3359CA-498D-46EA-9708-529D6CDF076E}" authorId="{12F616EE-0089-6014-EBDE-47D493E491EA}" status="resolved" created="2024-02-26T22:45:46.50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30038150" sldId="267"/>
      <ac:spMk id="3" creationId="{00000000-0000-0000-0000-000000000000}"/>
      <ac:txMk cp="153" len="7">
        <ac:context len="213" hash="1030061742"/>
      </ac:txMk>
    </ac:txMkLst>
    <p188:pos x="1360968" y="1083687"/>
    <p188:txBody>
      <a:bodyPr/>
      <a:lstStyle/>
      <a:p>
        <a:r>
          <a:rPr lang="en-US"/>
          <a:t>Please add the eligible populations for each test. 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03-06T17:25:04.677" authorId="{B03E45A4-FC93-46BF-A3F8-AD345485372C}"/>
          </p223:rxn>
        </p223:reactions>
      </p:ext>
    </p188:extLst>
  </p188:cm>
  <p188:cm id="{27B53BCD-D1FA-4A37-B9BF-8AA8CA58D0DA}" authorId="{12F616EE-0089-6014-EBDE-47D493E491EA}" status="resolved" created="2024-02-26T22:45:59.282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30038150" sldId="267"/>
      <ac:spMk id="3" creationId="{00000000-0000-0000-0000-000000000000}"/>
      <ac:txMk cp="153" len="7">
        <ac:context len="213" hash="1030061742"/>
      </ac:txMk>
    </ac:txMkLst>
    <p188:pos x="1360968" y="1083687"/>
    <p188:txBody>
      <a:bodyPr/>
      <a:lstStyle/>
      <a:p>
        <a:r>
          <a:rPr lang="en-US"/>
          <a:t>Please add a separate slide for Water Testing.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03-06T17:25:05.911" authorId="{B03E45A4-FC93-46BF-A3F8-AD345485372C}"/>
          </p223:rxn>
        </p223:reactions>
      </p:ext>
    </p188:extLst>
  </p188:cm>
</p188:cmLst>
</file>

<file path=ppt/comments/modernComment_17F_991E33F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0AD34E6-942F-4EB2-BC12-66F9F7709C82}" authorId="{12F616EE-0089-6014-EBDE-47D493E491EA}" status="resolved" created="2024-02-26T22:40:04.09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568893435" sldId="383"/>
      <ac:spMk id="3" creationId="{00000000-0000-0000-0000-000000000000}"/>
      <ac:txMk cp="549" len="90">
        <ac:context len="917" hash="3818582142"/>
      </ac:txMk>
    </ac:txMkLst>
    <p188:pos x="7781365" y="3721664"/>
    <p188:txBody>
      <a:bodyPr/>
      <a:lstStyle/>
      <a:p>
        <a:r>
          <a:rPr lang="en-US"/>
          <a:t>It looks like it's all men in half of households. 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03-06T17:11:32.667" authorId="{B03E45A4-FC93-46BF-A3F8-AD345485372C}"/>
          </p223:rxn>
        </p223:reaction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B2333-D0FD-441B-8C3A-E8809877C1C9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D0A6-21A2-4992-953A-4ACAAFC8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09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9DEF12-17F0-4E73-B21A-FB747D23FF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422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956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>
            <a:extLst>
              <a:ext uri="{FF2B5EF4-FFF2-40B4-BE49-F238E27FC236}">
                <a16:creationId xmlns:a16="http://schemas.microsoft.com/office/drawing/2014/main" id="{6ECCA733-8E45-306A-C877-A793079DDD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Notes Placeholder 2">
            <a:extLst>
              <a:ext uri="{FF2B5EF4-FFF2-40B4-BE49-F238E27FC236}">
                <a16:creationId xmlns:a16="http://schemas.microsoft.com/office/drawing/2014/main" id="{16C33692-E755-E50B-5F47-4D58409B4C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25956" name="Slide Number Placeholder 3">
            <a:extLst>
              <a:ext uri="{FF2B5EF4-FFF2-40B4-BE49-F238E27FC236}">
                <a16:creationId xmlns:a16="http://schemas.microsoft.com/office/drawing/2014/main" id="{CC09F16B-B2C4-423D-57C5-C9A8173B1C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2716DB-F0F6-4B08-9BD1-1BCBA634DD4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662057" y="902525"/>
            <a:ext cx="2399558" cy="749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#MoçambiqueIDS</a:t>
            </a:r>
          </a:p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#MozambiqueDHS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46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84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97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9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7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50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47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23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0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44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6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Moçambique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2022-23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Inquérito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Demográfico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 de 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Saúde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(IDS)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B_F035808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dhsprogram.com/data/Mobile-App.cfm" TargetMode="External"/><Relationship Id="rId13" Type="http://schemas.openxmlformats.org/officeDocument/2006/relationships/image" Target="../media/image24.png"/><Relationship Id="rId18" Type="http://schemas.openxmlformats.org/officeDocument/2006/relationships/hyperlink" Target="https://twitter.com/DHSprogram" TargetMode="External"/><Relationship Id="rId3" Type="http://schemas.openxmlformats.org/officeDocument/2006/relationships/hyperlink" Target="https://spatialdata.dhsprogram.com/home/" TargetMode="External"/><Relationship Id="rId21" Type="http://schemas.openxmlformats.org/officeDocument/2006/relationships/hyperlink" Target="https://www.youtube.com/@DHSprogram" TargetMode="External"/><Relationship Id="rId7" Type="http://schemas.openxmlformats.org/officeDocument/2006/relationships/hyperlink" Target="statcompiler.com" TargetMode="External"/><Relationship Id="rId12" Type="http://schemas.openxmlformats.org/officeDocument/2006/relationships/image" Target="../media/image23.png"/><Relationship Id="rId17" Type="http://schemas.openxmlformats.org/officeDocument/2006/relationships/image" Target="../media/image26.png"/><Relationship Id="rId25" Type="http://schemas.openxmlformats.org/officeDocument/2006/relationships/image" Target="../media/image30.png"/><Relationship Id="rId2" Type="http://schemas.openxmlformats.org/officeDocument/2006/relationships/hyperlink" Target="https://userforum.dhsprogram.com/" TargetMode="External"/><Relationship Id="rId16" Type="http://schemas.openxmlformats.org/officeDocument/2006/relationships/hyperlink" Target="https://www.linkedin.com/company/dhs-program/" TargetMode="External"/><Relationship Id="rId20" Type="http://schemas.openxmlformats.org/officeDocument/2006/relationships/hyperlink" Target="https://blog.dhsprogram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11" Type="http://schemas.openxmlformats.org/officeDocument/2006/relationships/hyperlink" Target="https://learning.dhsprogram.com/" TargetMode="External"/><Relationship Id="rId24" Type="http://schemas.openxmlformats.org/officeDocument/2006/relationships/hyperlink" Target="https://github.com/DHSProgram" TargetMode="External"/><Relationship Id="rId5" Type="http://schemas.openxmlformats.org/officeDocument/2006/relationships/hyperlink" Target="API.DHSprogram.com" TargetMode="External"/><Relationship Id="rId15" Type="http://schemas.openxmlformats.org/officeDocument/2006/relationships/image" Target="../media/image25.png"/><Relationship Id="rId23" Type="http://schemas.openxmlformats.org/officeDocument/2006/relationships/image" Target="../media/image29.png"/><Relationship Id="rId10" Type="http://schemas.openxmlformats.org/officeDocument/2006/relationships/image" Target="../media/image22.png"/><Relationship Id="rId19" Type="http://schemas.openxmlformats.org/officeDocument/2006/relationships/image" Target="../media/image27.png"/><Relationship Id="rId4" Type="http://schemas.openxmlformats.org/officeDocument/2006/relationships/image" Target="../media/image19.png"/><Relationship Id="rId9" Type="http://schemas.openxmlformats.org/officeDocument/2006/relationships/image" Target="../media/image21.jpeg"/><Relationship Id="rId14" Type="http://schemas.openxmlformats.org/officeDocument/2006/relationships/hyperlink" Target="https://www.facebook.com/DHSprogram" TargetMode="External"/><Relationship Id="rId2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7F_991E33FB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4842"/>
            <a:ext cx="9144000" cy="65490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Introdução</a:t>
            </a:r>
            <a:r>
              <a:rPr lang="en-US" dirty="0"/>
              <a:t> e </a:t>
            </a:r>
            <a:r>
              <a:rPr lang="en-US" dirty="0" err="1"/>
              <a:t>metodologia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933"/>
            <a:ext cx="7886700" cy="805833"/>
          </a:xfrm>
        </p:spPr>
        <p:txBody>
          <a:bodyPr/>
          <a:lstStyle/>
          <a:p>
            <a:pPr algn="ctr"/>
            <a:r>
              <a:rPr lang="en-US" noProof="0" dirty="0" err="1"/>
              <a:t>Questionário</a:t>
            </a:r>
            <a:r>
              <a:rPr lang="en-US" noProof="0" dirty="0"/>
              <a:t> das </a:t>
            </a:r>
            <a:r>
              <a:rPr lang="en-US" noProof="0" dirty="0" err="1"/>
              <a:t>Mulheres</a:t>
            </a:r>
            <a:r>
              <a:rPr lang="en-US" noProof="0" dirty="0"/>
              <a:t>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A57B2E-29E4-4E96-83C5-ADA994F70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4" y="997561"/>
            <a:ext cx="8247529" cy="5823506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Características da entrevistada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Reprodução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Planeamento familiar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Gravidez e cuidados pós-natal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Imunização da criança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Saúde infantil e nutrição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Índice de desenvolvimento na primeira infância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Índice do funcionamento da criança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Fecundidade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Características do marido/ parceiro e ocupação da mulher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HIV e SIDA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Tuberculose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Doenças crónicas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Fístula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Saúde mental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Mortalidade adulta e materna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Violência doméstica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noProof="0" dirty="0"/>
              <a:t>Outros aspetos de saúde</a:t>
            </a:r>
          </a:p>
        </p:txBody>
      </p:sp>
    </p:spTree>
    <p:extLst>
      <p:ext uri="{BB962C8B-B14F-4D97-AF65-F5344CB8AC3E}">
        <p14:creationId xmlns:p14="http://schemas.microsoft.com/office/powerpoint/2010/main" val="301022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161195"/>
            <a:ext cx="7886700" cy="884774"/>
          </a:xfrm>
        </p:spPr>
        <p:txBody>
          <a:bodyPr/>
          <a:lstStyle/>
          <a:p>
            <a:pPr algn="ctr"/>
            <a:r>
              <a:rPr lang="en-US" noProof="0" dirty="0" err="1"/>
              <a:t>Questionário</a:t>
            </a:r>
            <a:r>
              <a:rPr lang="en-US" noProof="0" dirty="0"/>
              <a:t> dos Homens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235" y="1094974"/>
            <a:ext cx="8247529" cy="5468057"/>
          </a:xfrm>
        </p:spPr>
        <p:txBody>
          <a:bodyPr>
            <a:normAutofit fontScale="92500" lnSpcReduction="20000"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Características do Entrevistado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Reprodução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Planeamento familiar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Situação matrimonial e atividade sexual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Emprego e género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Fecundidade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HIV e SIDA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Tuberculose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Doenças crónicas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Saúde mental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Violência doméstica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3200" i="0" noProof="0" dirty="0"/>
              <a:t>Outros aspetos de saúde</a:t>
            </a:r>
            <a:endParaRPr lang="en-US" sz="3200" i="0" noProof="0" dirty="0"/>
          </a:p>
        </p:txBody>
      </p:sp>
    </p:spTree>
    <p:extLst>
      <p:ext uri="{BB962C8B-B14F-4D97-AF65-F5344CB8AC3E}">
        <p14:creationId xmlns:p14="http://schemas.microsoft.com/office/powerpoint/2010/main" val="1741010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2789"/>
          </a:xfrm>
        </p:spPr>
        <p:txBody>
          <a:bodyPr/>
          <a:lstStyle/>
          <a:p>
            <a:pPr algn="ctr"/>
            <a:r>
              <a:rPr lang="en-US" dirty="0" err="1"/>
              <a:t>Questionário</a:t>
            </a:r>
            <a:r>
              <a:rPr lang="en-US" dirty="0"/>
              <a:t> de </a:t>
            </a:r>
            <a:r>
              <a:rPr lang="en-US" dirty="0" err="1"/>
              <a:t>Biomarcadores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95718"/>
            <a:ext cx="8247529" cy="526228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i="0" noProof="0" dirty="0" err="1"/>
              <a:t>Antropometria</a:t>
            </a:r>
            <a:endParaRPr lang="en-US" sz="2800" i="0" noProof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Altura e peso para </a:t>
            </a:r>
            <a:r>
              <a:rPr lang="en-US" dirty="0" err="1"/>
              <a:t>mulheres</a:t>
            </a:r>
            <a:r>
              <a:rPr lang="en-US" dirty="0"/>
              <a:t> de 15-49 </a:t>
            </a:r>
            <a:r>
              <a:rPr lang="en-US" dirty="0" err="1"/>
              <a:t>anos</a:t>
            </a:r>
            <a:r>
              <a:rPr lang="en-US" dirty="0"/>
              <a:t> e </a:t>
            </a:r>
            <a:r>
              <a:rPr lang="en-US" dirty="0" err="1"/>
              <a:t>crianças</a:t>
            </a:r>
            <a:r>
              <a:rPr lang="en-US" dirty="0"/>
              <a:t> de 0-59 meses</a:t>
            </a:r>
            <a:endParaRPr lang="en-US" i="0" noProof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i="0" noProof="0" dirty="0"/>
              <a:t>Anemia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i="0" noProof="0" dirty="0" err="1"/>
              <a:t>Hemoglobina</a:t>
            </a:r>
            <a:r>
              <a:rPr lang="en-US" i="0" noProof="0" dirty="0"/>
              <a:t> para </a:t>
            </a:r>
            <a:r>
              <a:rPr lang="en-US" i="0" noProof="0" dirty="0" err="1"/>
              <a:t>mulheres</a:t>
            </a:r>
            <a:r>
              <a:rPr lang="en-US" i="0" noProof="0" dirty="0"/>
              <a:t> de 15-49 </a:t>
            </a:r>
            <a:r>
              <a:rPr lang="en-US" i="0" noProof="0" dirty="0" err="1"/>
              <a:t>anos</a:t>
            </a:r>
            <a:r>
              <a:rPr lang="en-US" i="0" noProof="0" dirty="0"/>
              <a:t> e </a:t>
            </a:r>
            <a:r>
              <a:rPr lang="en-US" i="0" noProof="0" dirty="0" err="1"/>
              <a:t>crianças</a:t>
            </a:r>
            <a:r>
              <a:rPr lang="en-US" i="0" noProof="0" dirty="0"/>
              <a:t> de 6-59 meses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i="0" noProof="0" dirty="0" err="1"/>
              <a:t>Malária</a:t>
            </a:r>
            <a:endParaRPr lang="en-US" sz="2800" i="0" noProof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Teste </a:t>
            </a:r>
            <a:r>
              <a:rPr lang="en-US" dirty="0" err="1"/>
              <a:t>rápido</a:t>
            </a:r>
            <a:r>
              <a:rPr lang="en-US" dirty="0"/>
              <a:t> de malaria para </a:t>
            </a:r>
            <a:r>
              <a:rPr lang="en-US" dirty="0" err="1"/>
              <a:t>crianças</a:t>
            </a:r>
            <a:r>
              <a:rPr lang="en-US" dirty="0"/>
              <a:t> de 6-59 meses</a:t>
            </a:r>
            <a:endParaRPr lang="en-US" i="0" noProof="0" dirty="0"/>
          </a:p>
        </p:txBody>
      </p:sp>
    </p:spTree>
    <p:extLst>
      <p:ext uri="{BB962C8B-B14F-4D97-AF65-F5344CB8AC3E}">
        <p14:creationId xmlns:p14="http://schemas.microsoft.com/office/powerpoint/2010/main" val="403003815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DD722-1C36-80D9-076B-D2450C5B1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9F891-5EB7-B57C-FF0F-9E234C376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2789"/>
          </a:xfrm>
        </p:spPr>
        <p:txBody>
          <a:bodyPr/>
          <a:lstStyle/>
          <a:p>
            <a:pPr algn="ctr"/>
            <a:r>
              <a:rPr lang="en-US" sz="4400" i="0" noProof="0" dirty="0" err="1"/>
              <a:t>Questionário</a:t>
            </a:r>
            <a:r>
              <a:rPr lang="en-US" sz="4400" i="0" noProof="0" dirty="0"/>
              <a:t> de </a:t>
            </a:r>
            <a:r>
              <a:rPr lang="en-US" sz="4400" i="0" noProof="0" dirty="0" err="1"/>
              <a:t>Qualidade</a:t>
            </a:r>
            <a:r>
              <a:rPr lang="en-US" sz="4400" i="0" noProof="0" dirty="0"/>
              <a:t> da </a:t>
            </a:r>
            <a:r>
              <a:rPr lang="en-US" sz="4400" i="0" noProof="0" dirty="0" err="1"/>
              <a:t>Água</a:t>
            </a:r>
            <a:endParaRPr lang="en-US" sz="4400" i="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82EFE-D006-1D7C-EF59-F13EF2D91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43322"/>
            <a:ext cx="8247529" cy="507196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3200" i="0" dirty="0">
                <a:cs typeface="Times New Roman" panose="02020603050405020304" pitchFamily="18" charset="0"/>
              </a:rPr>
              <a:t>A</a:t>
            </a:r>
            <a:r>
              <a:rPr lang="pt-PT" sz="3200" i="0" dirty="0">
                <a:effectLst/>
                <a:cs typeface="Times New Roman" panose="02020603050405020304" pitchFamily="18" charset="0"/>
              </a:rPr>
              <a:t> qualidade da água potável foi avaliada através da deteção e enumeração da bactéria Escherichia coli (E. coli).</a:t>
            </a:r>
            <a:endParaRPr lang="en-US" sz="3200" i="0" noProof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i="0" noProof="0" dirty="0" err="1"/>
              <a:t>Qualidade</a:t>
            </a:r>
            <a:r>
              <a:rPr lang="en-US" sz="2800" i="0" noProof="0" dirty="0"/>
              <a:t> da </a:t>
            </a:r>
            <a:r>
              <a:rPr lang="en-US" sz="2800" i="0" noProof="0" dirty="0" err="1"/>
              <a:t>água</a:t>
            </a:r>
            <a:r>
              <a:rPr lang="en-US" sz="2800" i="0" noProof="0" dirty="0"/>
              <a:t> para </a:t>
            </a:r>
            <a:r>
              <a:rPr lang="en-US" sz="2800" i="0" noProof="0" dirty="0" err="1"/>
              <a:t>beber</a:t>
            </a:r>
            <a:r>
              <a:rPr lang="en-US" sz="2800" i="0" noProof="0" dirty="0"/>
              <a:t> </a:t>
            </a:r>
            <a:r>
              <a:rPr lang="en-US" sz="2800" i="0" noProof="0" dirty="0" err="1"/>
              <a:t>captada</a:t>
            </a:r>
            <a:r>
              <a:rPr lang="en-US" sz="2800" i="0" noProof="0" dirty="0"/>
              <a:t> </a:t>
            </a:r>
            <a:r>
              <a:rPr lang="en-US" sz="2800" i="0" noProof="0" dirty="0" err="1"/>
              <a:t>na</a:t>
            </a:r>
            <a:r>
              <a:rPr lang="en-US" sz="2800" i="0" noProof="0" dirty="0"/>
              <a:t> </a:t>
            </a:r>
            <a:r>
              <a:rPr lang="en-US" sz="2800" i="0" noProof="0" dirty="0" err="1"/>
              <a:t>fonte</a:t>
            </a:r>
            <a:endParaRPr lang="en-US" sz="2800" i="0" noProof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i="0" noProof="0" dirty="0" err="1"/>
              <a:t>Qualidade</a:t>
            </a:r>
            <a:r>
              <a:rPr lang="en-US" sz="2800" i="0" noProof="0" dirty="0"/>
              <a:t> da </a:t>
            </a:r>
            <a:r>
              <a:rPr lang="en-US" sz="2800" i="0" noProof="0" dirty="0" err="1"/>
              <a:t>água</a:t>
            </a:r>
            <a:r>
              <a:rPr lang="en-US" sz="2800" i="0" noProof="0" dirty="0"/>
              <a:t> para </a:t>
            </a:r>
            <a:r>
              <a:rPr lang="en-US" sz="2800" i="0" noProof="0" dirty="0" err="1"/>
              <a:t>beber</a:t>
            </a:r>
            <a:r>
              <a:rPr lang="en-US" sz="2800" i="0" noProof="0" dirty="0"/>
              <a:t> </a:t>
            </a:r>
            <a:r>
              <a:rPr lang="en-US" sz="2800" i="0" noProof="0" dirty="0" err="1"/>
              <a:t>captada</a:t>
            </a:r>
            <a:r>
              <a:rPr lang="en-US" sz="2800" i="0" noProof="0" dirty="0"/>
              <a:t> no </a:t>
            </a:r>
            <a:r>
              <a:rPr lang="en-US" sz="2800" i="0" noProof="0" dirty="0" err="1"/>
              <a:t>agregado</a:t>
            </a:r>
            <a:r>
              <a:rPr lang="en-US" sz="2800" i="0" noProof="0" dirty="0"/>
              <a:t> familiar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i="0" dirty="0" err="1"/>
              <a:t>Serviços</a:t>
            </a:r>
            <a:r>
              <a:rPr lang="en-US" sz="2800" i="0" dirty="0"/>
              <a:t> de </a:t>
            </a:r>
            <a:r>
              <a:rPr lang="en-US" sz="2800" i="0" dirty="0" err="1"/>
              <a:t>água</a:t>
            </a:r>
            <a:r>
              <a:rPr lang="en-US" sz="2800" i="0" dirty="0"/>
              <a:t> para </a:t>
            </a:r>
            <a:r>
              <a:rPr lang="en-US" sz="2800" i="0" dirty="0" err="1"/>
              <a:t>beber</a:t>
            </a:r>
            <a:r>
              <a:rPr lang="en-US" sz="2800" i="0" dirty="0"/>
              <a:t> </a:t>
            </a:r>
            <a:r>
              <a:rPr lang="en-US" sz="2800" i="0" dirty="0" err="1"/>
              <a:t>geridos</a:t>
            </a:r>
            <a:r>
              <a:rPr lang="en-US" sz="2800" i="0" dirty="0"/>
              <a:t> de forma </a:t>
            </a:r>
            <a:r>
              <a:rPr lang="en-US" sz="2800" i="0" dirty="0" err="1"/>
              <a:t>segura</a:t>
            </a:r>
            <a:endParaRPr lang="en-US" sz="2800" i="0" noProof="0" dirty="0"/>
          </a:p>
        </p:txBody>
      </p:sp>
    </p:spTree>
    <p:extLst>
      <p:ext uri="{BB962C8B-B14F-4D97-AF65-F5344CB8AC3E}">
        <p14:creationId xmlns:p14="http://schemas.microsoft.com/office/powerpoint/2010/main" val="1917188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115145"/>
            <a:ext cx="7886700" cy="733471"/>
          </a:xfrm>
        </p:spPr>
        <p:txBody>
          <a:bodyPr/>
          <a:lstStyle/>
          <a:p>
            <a:pPr algn="ctr"/>
            <a:r>
              <a:rPr lang="en-US" dirty="0" err="1"/>
              <a:t>Formação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234" y="1304337"/>
            <a:ext cx="8247529" cy="526228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2800" b="1" i="0" noProof="0" dirty="0" err="1">
                <a:solidFill>
                  <a:schemeClr val="accent5"/>
                </a:solidFill>
              </a:rPr>
              <a:t>Formação</a:t>
            </a:r>
            <a:r>
              <a:rPr lang="en-US" sz="2800" b="1" i="0" noProof="0" dirty="0">
                <a:solidFill>
                  <a:schemeClr val="accent5"/>
                </a:solidFill>
              </a:rPr>
              <a:t> de </a:t>
            </a:r>
            <a:r>
              <a:rPr lang="en-US" sz="2800" b="1" i="0" noProof="0" dirty="0" err="1">
                <a:solidFill>
                  <a:schemeClr val="accent5"/>
                </a:solidFill>
              </a:rPr>
              <a:t>formadores</a:t>
            </a:r>
            <a:r>
              <a:rPr lang="en-US" sz="2800" b="1" i="0" noProof="0" dirty="0">
                <a:solidFill>
                  <a:schemeClr val="accent5"/>
                </a:solidFill>
              </a:rPr>
              <a:t> e </a:t>
            </a:r>
            <a:r>
              <a:rPr lang="en-US" sz="2800" b="1" i="0" noProof="0" dirty="0" err="1">
                <a:solidFill>
                  <a:schemeClr val="accent5"/>
                </a:solidFill>
              </a:rPr>
              <a:t>Pré</a:t>
            </a:r>
            <a:r>
              <a:rPr lang="en-US" sz="2800" b="1" i="0" noProof="0" dirty="0">
                <a:solidFill>
                  <a:schemeClr val="accent5"/>
                </a:solidFill>
              </a:rPr>
              <a:t>-teste: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i="0" noProof="0" dirty="0"/>
              <a:t>A </a:t>
            </a:r>
            <a:r>
              <a:rPr lang="en-US" sz="2800" i="0" noProof="0" dirty="0" err="1"/>
              <a:t>formação</a:t>
            </a:r>
            <a:r>
              <a:rPr lang="en-US" sz="2800" i="0" noProof="0" dirty="0"/>
              <a:t> dos </a:t>
            </a:r>
            <a:r>
              <a:rPr lang="en-US" sz="2800" i="0" noProof="0" dirty="0" err="1"/>
              <a:t>formadores</a:t>
            </a:r>
            <a:r>
              <a:rPr lang="en-US" sz="2800" i="0" noProof="0" dirty="0"/>
              <a:t> </a:t>
            </a:r>
            <a:r>
              <a:rPr lang="en-US" sz="2800" i="0" noProof="0" dirty="0" err="1"/>
              <a:t>foi</a:t>
            </a:r>
            <a:r>
              <a:rPr lang="en-US" sz="2800" i="0" noProof="0" dirty="0"/>
              <a:t> de 28 de </a:t>
            </a:r>
            <a:r>
              <a:rPr lang="en-US" sz="2800" i="0" noProof="0" dirty="0" err="1"/>
              <a:t>Fevereiro</a:t>
            </a:r>
            <a:r>
              <a:rPr lang="en-US" sz="2800" i="0" noProof="0" dirty="0"/>
              <a:t> a 08 de </a:t>
            </a:r>
            <a:r>
              <a:rPr lang="en-US" sz="2800" i="0" noProof="0" dirty="0" err="1"/>
              <a:t>Março</a:t>
            </a:r>
            <a:r>
              <a:rPr lang="en-US" sz="2800" i="0" noProof="0" dirty="0"/>
              <a:t> de 2022 para </a:t>
            </a:r>
            <a:r>
              <a:rPr lang="en-US" sz="2800" i="0" noProof="0" dirty="0" err="1"/>
              <a:t>técnicos</a:t>
            </a:r>
            <a:r>
              <a:rPr lang="en-US" sz="2800" i="0" noProof="0" dirty="0"/>
              <a:t> do INE, INS e MISAU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i="0" dirty="0"/>
              <a:t>O </a:t>
            </a:r>
            <a:r>
              <a:rPr lang="en-US" sz="2800" i="0" dirty="0" err="1"/>
              <a:t>pré</a:t>
            </a:r>
            <a:r>
              <a:rPr lang="en-US" sz="2800" i="0" dirty="0"/>
              <a:t>-teste para </a:t>
            </a:r>
            <a:r>
              <a:rPr lang="en-US" sz="2800" i="0" dirty="0" err="1"/>
              <a:t>técnicos</a:t>
            </a:r>
            <a:r>
              <a:rPr lang="en-US" sz="2800" i="0" dirty="0"/>
              <a:t> do INE, INS e MISAU e </a:t>
            </a:r>
            <a:r>
              <a:rPr lang="en-US" sz="2800" i="0" dirty="0" err="1"/>
              <a:t>os</a:t>
            </a:r>
            <a:r>
              <a:rPr lang="en-US" sz="2800" i="0" dirty="0"/>
              <a:t> </a:t>
            </a:r>
            <a:r>
              <a:rPr lang="en-US" sz="2800" i="0" dirty="0" err="1"/>
              <a:t>inquiridores</a:t>
            </a:r>
            <a:r>
              <a:rPr lang="en-US" sz="2800" i="0" dirty="0"/>
              <a:t> das </a:t>
            </a:r>
            <a:r>
              <a:rPr lang="en-US" sz="2800" i="0" dirty="0" err="1"/>
              <a:t>províncias</a:t>
            </a:r>
            <a:r>
              <a:rPr lang="en-US" sz="2800" i="0" dirty="0"/>
              <a:t> de Inhambane, Gaza, </a:t>
            </a:r>
            <a:r>
              <a:rPr lang="en-US" sz="2800" i="0" dirty="0" err="1"/>
              <a:t>Província</a:t>
            </a:r>
            <a:r>
              <a:rPr lang="en-US" sz="2800" i="0" dirty="0"/>
              <a:t> e </a:t>
            </a:r>
            <a:r>
              <a:rPr lang="en-US" sz="2800" i="0" dirty="0" err="1"/>
              <a:t>Cidad</a:t>
            </a:r>
            <a:r>
              <a:rPr lang="en-US" sz="2800" i="0" dirty="0"/>
              <a:t> de Maputo.</a:t>
            </a:r>
            <a:endParaRPr lang="en-US" sz="2800" i="0" noProof="0" dirty="0"/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2800" b="1" i="0" noProof="0" dirty="0" err="1">
                <a:solidFill>
                  <a:schemeClr val="accent5"/>
                </a:solidFill>
              </a:rPr>
              <a:t>Formação</a:t>
            </a:r>
            <a:r>
              <a:rPr lang="en-US" sz="2800" b="1" i="0" noProof="0" dirty="0">
                <a:solidFill>
                  <a:schemeClr val="accent5"/>
                </a:solidFill>
              </a:rPr>
              <a:t> do </a:t>
            </a:r>
            <a:r>
              <a:rPr lang="en-US" sz="2800" b="1" i="0" noProof="0" dirty="0" err="1">
                <a:solidFill>
                  <a:schemeClr val="accent5"/>
                </a:solidFill>
              </a:rPr>
              <a:t>pessoal</a:t>
            </a:r>
            <a:r>
              <a:rPr lang="en-US" sz="2800" b="1" i="0" noProof="0" dirty="0">
                <a:solidFill>
                  <a:schemeClr val="accent5"/>
                </a:solidFill>
              </a:rPr>
              <a:t> de campo: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i="0" noProof="0" dirty="0"/>
              <a:t>A </a:t>
            </a:r>
            <a:r>
              <a:rPr lang="en-US" sz="2800" i="0" dirty="0"/>
              <a:t>f</a:t>
            </a:r>
            <a:r>
              <a:rPr lang="en-US" sz="2800" i="0" noProof="0" dirty="0" err="1"/>
              <a:t>ormação</a:t>
            </a:r>
            <a:r>
              <a:rPr lang="en-US" sz="2800" i="0" noProof="0" dirty="0"/>
              <a:t> </a:t>
            </a:r>
            <a:r>
              <a:rPr lang="en-US" sz="2800" i="0" noProof="0" dirty="0" err="1"/>
              <a:t>foi</a:t>
            </a:r>
            <a:r>
              <a:rPr lang="en-US" sz="2800" i="0" noProof="0" dirty="0"/>
              <a:t> de 23 de Maio a 24 de </a:t>
            </a:r>
            <a:r>
              <a:rPr lang="en-US" sz="2800" i="0" noProof="0" dirty="0" err="1"/>
              <a:t>Juhno</a:t>
            </a:r>
            <a:r>
              <a:rPr lang="en-US" sz="2800" i="0" noProof="0" dirty="0"/>
              <a:t> de 2022</a:t>
            </a:r>
          </a:p>
        </p:txBody>
      </p:sp>
    </p:spTree>
    <p:extLst>
      <p:ext uri="{BB962C8B-B14F-4D97-AF65-F5344CB8AC3E}">
        <p14:creationId xmlns:p14="http://schemas.microsoft.com/office/powerpoint/2010/main" val="1014915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985"/>
            <a:ext cx="9144000" cy="700104"/>
          </a:xfrm>
        </p:spPr>
        <p:txBody>
          <a:bodyPr>
            <a:normAutofit fontScale="90000"/>
          </a:bodyPr>
          <a:lstStyle/>
          <a:p>
            <a:pPr algn="ctr"/>
            <a:r>
              <a:rPr lang="en-US" noProof="0" dirty="0" err="1"/>
              <a:t>Trabalho</a:t>
            </a:r>
            <a:r>
              <a:rPr lang="en-US" noProof="0" dirty="0"/>
              <a:t> de Campo e </a:t>
            </a:r>
            <a:r>
              <a:rPr lang="en-US" noProof="0" dirty="0" err="1"/>
              <a:t>Processamento</a:t>
            </a:r>
            <a:r>
              <a:rPr lang="en-US" noProof="0" dirty="0"/>
              <a:t> de Dados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818" y="1300750"/>
            <a:ext cx="8247529" cy="526228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b="1" i="0" noProof="0" dirty="0">
                <a:solidFill>
                  <a:schemeClr val="accent5"/>
                </a:solidFill>
              </a:rPr>
              <a:t>16 </a:t>
            </a:r>
            <a:r>
              <a:rPr lang="en-US" sz="2800" b="1" i="0" noProof="0" dirty="0" err="1">
                <a:solidFill>
                  <a:schemeClr val="accent5"/>
                </a:solidFill>
              </a:rPr>
              <a:t>equipas</a:t>
            </a:r>
            <a:endParaRPr lang="en-US" sz="2800" b="1" i="0" noProof="0" dirty="0">
              <a:solidFill>
                <a:schemeClr val="accent5"/>
              </a:solidFill>
            </a:endParaRPr>
          </a:p>
          <a:p>
            <a:pPr marL="914400" lvl="1" indent="-4572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800" i="0" noProof="0" dirty="0"/>
              <a:t> 1 controladora, 4 inquiridores, 1 biomarcador e 2 motoristas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i="0" dirty="0"/>
              <a:t>O t</a:t>
            </a:r>
            <a:r>
              <a:rPr lang="en-US" sz="2800" i="0" noProof="0" dirty="0" err="1"/>
              <a:t>rabalho</a:t>
            </a:r>
            <a:r>
              <a:rPr lang="en-US" sz="2800" i="0" noProof="0" dirty="0"/>
              <a:t> de campo </a:t>
            </a:r>
            <a:r>
              <a:rPr lang="en-US" sz="2800" i="0" noProof="0" dirty="0" err="1"/>
              <a:t>arrancou</a:t>
            </a:r>
            <a:r>
              <a:rPr lang="en-US" sz="2800" i="0" noProof="0" dirty="0"/>
              <a:t> o </a:t>
            </a:r>
            <a:r>
              <a:rPr lang="en-US" sz="2800" b="1" i="0" noProof="0" dirty="0">
                <a:solidFill>
                  <a:schemeClr val="accent5"/>
                </a:solidFill>
              </a:rPr>
              <a:t>27 de </a:t>
            </a:r>
            <a:r>
              <a:rPr lang="en-US" sz="2800" b="1" i="0" noProof="0" dirty="0" err="1">
                <a:solidFill>
                  <a:schemeClr val="accent5"/>
                </a:solidFill>
              </a:rPr>
              <a:t>Julho</a:t>
            </a:r>
            <a:r>
              <a:rPr lang="en-US" sz="2800" b="1" i="0" noProof="0" dirty="0">
                <a:solidFill>
                  <a:schemeClr val="accent5"/>
                </a:solidFill>
              </a:rPr>
              <a:t> de 2022 </a:t>
            </a:r>
            <a:r>
              <a:rPr lang="en-US" sz="2800" i="0" noProof="0" dirty="0"/>
              <a:t>e </a:t>
            </a:r>
            <a:r>
              <a:rPr lang="pt-BR" sz="2800" i="0" noProof="0" dirty="0"/>
              <a:t>foi concluído no final de </a:t>
            </a:r>
            <a:r>
              <a:rPr lang="pt-BR" sz="2800" b="1" i="0" noProof="0" dirty="0">
                <a:solidFill>
                  <a:schemeClr val="accent5"/>
                </a:solidFill>
              </a:rPr>
              <a:t>Fevereiro de 2023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sz="2800" i="0" noProof="0" dirty="0"/>
              <a:t>Os dados </a:t>
            </a:r>
            <a:r>
              <a:rPr lang="pt-BR" sz="2800" i="0" noProof="0"/>
              <a:t>electrónicos recolhidos </a:t>
            </a:r>
            <a:r>
              <a:rPr lang="pt-BR" sz="2800" i="0" noProof="0" dirty="0"/>
              <a:t>em tablets através do sistema CAPI foram transferidos via IFSS para o escritório central do INE.</a:t>
            </a:r>
            <a:endParaRPr lang="en-US" sz="2800" i="0" noProof="0" dirty="0"/>
          </a:p>
        </p:txBody>
      </p:sp>
    </p:spTree>
    <p:extLst>
      <p:ext uri="{BB962C8B-B14F-4D97-AF65-F5344CB8AC3E}">
        <p14:creationId xmlns:p14="http://schemas.microsoft.com/office/powerpoint/2010/main" val="2582500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985"/>
            <a:ext cx="9144000" cy="70010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noProof="0" dirty="0" err="1"/>
              <a:t>Resultados</a:t>
            </a:r>
            <a:r>
              <a:rPr lang="en-US" sz="4000" noProof="0" dirty="0"/>
              <a:t> de </a:t>
            </a:r>
            <a:r>
              <a:rPr lang="en-US" sz="4000" noProof="0" dirty="0" err="1"/>
              <a:t>entrevistas</a:t>
            </a:r>
            <a:r>
              <a:rPr lang="en-US" sz="4000" noProof="0" dirty="0"/>
              <a:t> de </a:t>
            </a:r>
            <a:r>
              <a:rPr lang="en-US" sz="4000" noProof="0" dirty="0" err="1"/>
              <a:t>agregados</a:t>
            </a:r>
            <a:r>
              <a:rPr lang="en-US" sz="4000" noProof="0" dirty="0"/>
              <a:t> </a:t>
            </a:r>
            <a:r>
              <a:rPr lang="en-US" sz="4000" noProof="0" dirty="0" err="1"/>
              <a:t>familiares</a:t>
            </a:r>
            <a:r>
              <a:rPr lang="en-US" sz="4000" noProof="0" dirty="0"/>
              <a:t> e de </a:t>
            </a:r>
            <a:r>
              <a:rPr lang="en-US" sz="4000" noProof="0" dirty="0" err="1"/>
              <a:t>individuos</a:t>
            </a:r>
            <a:endParaRPr lang="en-US" noProof="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9351353"/>
              </p:ext>
            </p:extLst>
          </p:nvPr>
        </p:nvGraphicFramePr>
        <p:xfrm>
          <a:off x="628651" y="1246267"/>
          <a:ext cx="7886699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3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3187">
                  <a:extLst>
                    <a:ext uri="{9D8B030D-6E8A-4147-A177-3AD203B41FA5}">
                      <a16:colId xmlns:a16="http://schemas.microsoft.com/office/drawing/2014/main" val="35848111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sz="2000" noProof="0" dirty="0" err="1">
                          <a:solidFill>
                            <a:schemeClr val="bg1"/>
                          </a:solidFill>
                        </a:rPr>
                        <a:t>Entrevistas</a:t>
                      </a:r>
                      <a:r>
                        <a:rPr lang="en-US" sz="2000" noProof="0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n-US" sz="2000" noProof="0" dirty="0" err="1">
                          <a:solidFill>
                            <a:schemeClr val="bg1"/>
                          </a:solidFill>
                        </a:rPr>
                        <a:t>agregado</a:t>
                      </a:r>
                      <a:r>
                        <a:rPr lang="en-US" sz="2000" noProof="0" dirty="0">
                          <a:solidFill>
                            <a:schemeClr val="bg1"/>
                          </a:solidFill>
                        </a:rPr>
                        <a:t> familiar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noProof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Agregados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familiares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seleccionados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16 045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Agregados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familiares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ocupados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14 640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Agregados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familiares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entrevistados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14 250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Taxa de </a:t>
                      </a:r>
                      <a:r>
                        <a:rPr lang="en-US" sz="2000" noProof="0" dirty="0" err="1"/>
                        <a:t>reposta</a:t>
                      </a:r>
                      <a:endParaRPr lang="en-US" sz="2000" b="1" noProof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97%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sz="2000" b="1" noProof="0" dirty="0" err="1">
                          <a:solidFill>
                            <a:schemeClr val="bg1"/>
                          </a:solidFill>
                        </a:rPr>
                        <a:t>Entrevistas</a:t>
                      </a:r>
                      <a:r>
                        <a:rPr lang="en-US" sz="2000" b="1" noProof="0" dirty="0">
                          <a:solidFill>
                            <a:schemeClr val="bg1"/>
                          </a:solidFill>
                        </a:rPr>
                        <a:t> com </a:t>
                      </a:r>
                      <a:r>
                        <a:rPr lang="en-US" sz="2000" b="1" noProof="0" dirty="0" err="1">
                          <a:solidFill>
                            <a:schemeClr val="bg1"/>
                          </a:solidFill>
                        </a:rPr>
                        <a:t>mulheres</a:t>
                      </a:r>
                      <a:r>
                        <a:rPr lang="en-US" sz="2000" b="1" noProof="0" dirty="0">
                          <a:solidFill>
                            <a:schemeClr val="bg1"/>
                          </a:solidFill>
                        </a:rPr>
                        <a:t> 15–49 </a:t>
                      </a:r>
                      <a:r>
                        <a:rPr lang="en-US" sz="2000" b="1" noProof="0" dirty="0" err="1">
                          <a:solidFill>
                            <a:schemeClr val="bg1"/>
                          </a:solidFill>
                        </a:rPr>
                        <a:t>anos</a:t>
                      </a:r>
                      <a:endParaRPr lang="en-US" sz="20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b="1" noProof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Número</a:t>
                      </a:r>
                      <a:r>
                        <a:rPr lang="en-US" sz="2000" noProof="0" dirty="0"/>
                        <a:t> de </a:t>
                      </a:r>
                      <a:r>
                        <a:rPr lang="en-US" sz="2000" noProof="0" dirty="0" err="1"/>
                        <a:t>mulheres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elegíveis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13 976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Número</a:t>
                      </a:r>
                      <a:r>
                        <a:rPr lang="en-US" sz="2000" noProof="0" dirty="0"/>
                        <a:t> de </a:t>
                      </a:r>
                      <a:r>
                        <a:rPr lang="en-US" sz="2000" noProof="0" dirty="0" err="1"/>
                        <a:t>mulheres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elegíveis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entrevistadas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13 183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Taxa de </a:t>
                      </a:r>
                      <a:r>
                        <a:rPr lang="en-US" sz="2000" noProof="0" dirty="0" err="1"/>
                        <a:t>reposta</a:t>
                      </a:r>
                      <a:endParaRPr lang="en-US" sz="2000" b="1" noProof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94%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sz="2000" b="1" noProof="0" dirty="0" err="1">
                          <a:solidFill>
                            <a:schemeClr val="bg1"/>
                          </a:solidFill>
                        </a:rPr>
                        <a:t>Entrevistas</a:t>
                      </a:r>
                      <a:r>
                        <a:rPr lang="en-US" sz="2000" b="1" noProof="0" dirty="0">
                          <a:solidFill>
                            <a:schemeClr val="bg1"/>
                          </a:solidFill>
                        </a:rPr>
                        <a:t> com </a:t>
                      </a:r>
                      <a:r>
                        <a:rPr lang="en-US" sz="2000" b="1" noProof="0" dirty="0" err="1">
                          <a:solidFill>
                            <a:schemeClr val="bg1"/>
                          </a:solidFill>
                        </a:rPr>
                        <a:t>homens</a:t>
                      </a:r>
                      <a:r>
                        <a:rPr lang="en-US" sz="2000" b="1" noProof="0" dirty="0">
                          <a:solidFill>
                            <a:schemeClr val="bg1"/>
                          </a:solidFill>
                        </a:rPr>
                        <a:t> 15-54 </a:t>
                      </a:r>
                      <a:r>
                        <a:rPr lang="en-US" sz="2000" b="1" noProof="0" dirty="0" err="1">
                          <a:solidFill>
                            <a:schemeClr val="bg1"/>
                          </a:solidFill>
                        </a:rPr>
                        <a:t>anos</a:t>
                      </a:r>
                      <a:endParaRPr lang="en-US" sz="20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b="1" noProof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532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Número</a:t>
                      </a:r>
                      <a:r>
                        <a:rPr lang="en-US" sz="2000" noProof="0" dirty="0"/>
                        <a:t> de </a:t>
                      </a:r>
                      <a:r>
                        <a:rPr lang="en-US" sz="2000" noProof="0" dirty="0" err="1"/>
                        <a:t>homens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elegíveis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6 282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378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 err="1"/>
                        <a:t>Número</a:t>
                      </a:r>
                      <a:r>
                        <a:rPr lang="en-US" sz="2000" noProof="0" dirty="0"/>
                        <a:t> de </a:t>
                      </a:r>
                      <a:r>
                        <a:rPr lang="en-US" sz="2000" noProof="0" dirty="0" err="1"/>
                        <a:t>homens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elegíveis</a:t>
                      </a:r>
                      <a:r>
                        <a:rPr lang="en-US" sz="2000" noProof="0" dirty="0"/>
                        <a:t> </a:t>
                      </a:r>
                      <a:r>
                        <a:rPr lang="en-US" sz="2000" noProof="0" dirty="0" err="1"/>
                        <a:t>entrevistados</a:t>
                      </a:r>
                      <a:endParaRPr lang="en-US" sz="2000" noProof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5 380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826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Taxa de </a:t>
                      </a:r>
                      <a:r>
                        <a:rPr lang="en-US" sz="2000" noProof="0" dirty="0" err="1"/>
                        <a:t>reposta</a:t>
                      </a:r>
                      <a:endParaRPr lang="en-US" sz="2000" b="1" noProof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/>
                        <a:t>86%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6179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06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1">
            <a:extLst>
              <a:ext uri="{FF2B5EF4-FFF2-40B4-BE49-F238E27FC236}">
                <a16:creationId xmlns:a16="http://schemas.microsoft.com/office/drawing/2014/main" id="{58204436-2380-C852-1193-221735E51D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22" y="235629"/>
            <a:ext cx="5042780" cy="808038"/>
          </a:xfrm>
        </p:spPr>
        <p:txBody>
          <a:bodyPr/>
          <a:lstStyle/>
          <a:p>
            <a:pPr eaLnBrk="1" hangingPunct="1"/>
            <a:r>
              <a:rPr lang="en-US" altLang="en-US" sz="4000" dirty="0" err="1"/>
              <a:t>Publicações</a:t>
            </a:r>
            <a:endParaRPr lang="en-US" altLang="en-US" sz="4000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4BED766-C756-3AD4-0F90-E77B9C50F36A}"/>
              </a:ext>
            </a:extLst>
          </p:cNvPr>
          <p:cNvGrpSpPr/>
          <p:nvPr/>
        </p:nvGrpSpPr>
        <p:grpSpPr>
          <a:xfrm>
            <a:off x="608198" y="1203741"/>
            <a:ext cx="2248485" cy="3341746"/>
            <a:chOff x="5682331" y="880999"/>
            <a:chExt cx="2248485" cy="3341746"/>
          </a:xfrm>
        </p:grpSpPr>
        <p:pic>
          <p:nvPicPr>
            <p:cNvPr id="3" name="Picture 2" descr="A close-up of a medical card&#10;&#10;Description automatically generated">
              <a:extLst>
                <a:ext uri="{FF2B5EF4-FFF2-40B4-BE49-F238E27FC236}">
                  <a16:creationId xmlns:a16="http://schemas.microsoft.com/office/drawing/2014/main" id="{47205282-6A2A-E8F5-E86D-E204187D0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095" y="1250331"/>
              <a:ext cx="2020955" cy="297241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FFD9C8D-EB70-40BB-CF71-3B07FDA6F408}"/>
                </a:ext>
              </a:extLst>
            </p:cNvPr>
            <p:cNvSpPr txBox="1"/>
            <p:nvPr/>
          </p:nvSpPr>
          <p:spPr>
            <a:xfrm>
              <a:off x="5682331" y="880999"/>
              <a:ext cx="22484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i="0" dirty="0" err="1">
                  <a:cs typeface="Times New Roman" panose="02020603050405020304" pitchFamily="18" charset="0"/>
                </a:rPr>
                <a:t>Relatório</a:t>
              </a:r>
              <a:r>
                <a:rPr lang="en-US" sz="1800" i="0" dirty="0">
                  <a:cs typeface="Times New Roman" panose="02020603050405020304" pitchFamily="18" charset="0"/>
                </a:rPr>
                <a:t> </a:t>
              </a:r>
              <a:r>
                <a:rPr lang="en-US" sz="1800" i="0" dirty="0" err="1">
                  <a:cs typeface="Times New Roman" panose="02020603050405020304" pitchFamily="18" charset="0"/>
                </a:rPr>
                <a:t>Definitivo</a:t>
              </a:r>
              <a:endParaRPr lang="en-US" sz="1800" i="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DC4CB2-6AD5-1A58-01BA-815FCD71CF8D}"/>
              </a:ext>
            </a:extLst>
          </p:cNvPr>
          <p:cNvGrpSpPr/>
          <p:nvPr/>
        </p:nvGrpSpPr>
        <p:grpSpPr>
          <a:xfrm>
            <a:off x="3439181" y="2680120"/>
            <a:ext cx="2147853" cy="3351574"/>
            <a:chOff x="4889511" y="1270645"/>
            <a:chExt cx="2147853" cy="335157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410A53-A92A-9E49-F4D0-09C370907D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8" b="2396"/>
            <a:stretch/>
          </p:blipFill>
          <p:spPr>
            <a:xfrm>
              <a:off x="5016409" y="1649805"/>
              <a:ext cx="2020955" cy="297241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D70178-C1E8-3641-3A13-D89769DF0067}"/>
                </a:ext>
              </a:extLst>
            </p:cNvPr>
            <p:cNvSpPr txBox="1"/>
            <p:nvPr/>
          </p:nvSpPr>
          <p:spPr>
            <a:xfrm>
              <a:off x="4889511" y="1270645"/>
              <a:ext cx="214785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noProof="0" dirty="0" err="1">
                  <a:cs typeface="Times New Roman" panose="02020603050405020304" pitchFamily="18" charset="0"/>
                </a:rPr>
                <a:t>Relatório</a:t>
              </a:r>
              <a:r>
                <a:rPr lang="en-US" sz="1800" noProof="0" dirty="0">
                  <a:cs typeface="Times New Roman" panose="02020603050405020304" pitchFamily="18" charset="0"/>
                </a:rPr>
                <a:t> de </a:t>
              </a:r>
              <a:r>
                <a:rPr lang="en-US" sz="1800" noProof="0" dirty="0" err="1">
                  <a:cs typeface="Times New Roman" panose="02020603050405020304" pitchFamily="18" charset="0"/>
                </a:rPr>
                <a:t>síntese</a:t>
              </a:r>
              <a:endParaRPr lang="en-US" sz="1800" noProof="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5445211-0B79-95D1-E080-46818235752E}"/>
              </a:ext>
            </a:extLst>
          </p:cNvPr>
          <p:cNvGrpSpPr/>
          <p:nvPr/>
        </p:nvGrpSpPr>
        <p:grpSpPr>
          <a:xfrm>
            <a:off x="6299475" y="270316"/>
            <a:ext cx="2208004" cy="2705809"/>
            <a:chOff x="3085465" y="4571349"/>
            <a:chExt cx="2208004" cy="2705809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C45D32B-605D-EC4B-E9EF-E43B41B92471}"/>
                </a:ext>
              </a:extLst>
            </p:cNvPr>
            <p:cNvGrpSpPr/>
            <p:nvPr/>
          </p:nvGrpSpPr>
          <p:grpSpPr>
            <a:xfrm>
              <a:off x="3085465" y="4990288"/>
              <a:ext cx="2116693" cy="2286870"/>
              <a:chOff x="3150538" y="3523314"/>
              <a:chExt cx="2116693" cy="2286870"/>
            </a:xfrm>
          </p:grpSpPr>
          <p:pic>
            <p:nvPicPr>
              <p:cNvPr id="14" name="Picture 13" descr="A close-up of a book cover&#10;&#10;Description automatically generated">
                <a:extLst>
                  <a:ext uri="{FF2B5EF4-FFF2-40B4-BE49-F238E27FC236}">
                    <a16:creationId xmlns:a16="http://schemas.microsoft.com/office/drawing/2014/main" id="{A365FAE8-E61E-C334-A99E-6DE06438E5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9724">
                <a:off x="4226162" y="3636017"/>
                <a:ext cx="1041069" cy="217416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" name="Picture 15" descr="A close-up of a stethoscope&#10;&#10;Description automatically generated">
                <a:extLst>
                  <a:ext uri="{FF2B5EF4-FFF2-40B4-BE49-F238E27FC236}">
                    <a16:creationId xmlns:a16="http://schemas.microsoft.com/office/drawing/2014/main" id="{D56978B8-05CD-E8C9-BAB7-BF2AFFCAB2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88995">
                <a:off x="4193651" y="3611543"/>
                <a:ext cx="1036051" cy="217570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" name="Picture 17" descr="A close-up of a stethoscope&#10;&#10;Description automatically generated">
                <a:extLst>
                  <a:ext uri="{FF2B5EF4-FFF2-40B4-BE49-F238E27FC236}">
                    <a16:creationId xmlns:a16="http://schemas.microsoft.com/office/drawing/2014/main" id="{C21525F6-5E38-2518-F6F8-906DB042E0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3669">
                <a:off x="4053145" y="3559260"/>
                <a:ext cx="1036051" cy="2169951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" name="Picture 19" descr="A close-up of a stethoscope&#10;&#10;Description automatically generated">
                <a:extLst>
                  <a:ext uri="{FF2B5EF4-FFF2-40B4-BE49-F238E27FC236}">
                    <a16:creationId xmlns:a16="http://schemas.microsoft.com/office/drawing/2014/main" id="{2D849382-FC3C-2F9D-A441-0ECD0BC506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102">
                <a:off x="4053144" y="3523314"/>
                <a:ext cx="1036051" cy="217821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" name="Picture 11" descr="A close-up of a stethoscope&#10;&#10;Description automatically generated">
                <a:extLst>
                  <a:ext uri="{FF2B5EF4-FFF2-40B4-BE49-F238E27FC236}">
                    <a16:creationId xmlns:a16="http://schemas.microsoft.com/office/drawing/2014/main" id="{0FB27381-3AD0-C730-AE21-031DA196E4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50538" y="3543840"/>
                <a:ext cx="1036051" cy="217416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67375D7-64AB-0861-44FA-653667B3BF00}"/>
                </a:ext>
              </a:extLst>
            </p:cNvPr>
            <p:cNvSpPr txBox="1"/>
            <p:nvPr/>
          </p:nvSpPr>
          <p:spPr>
            <a:xfrm>
              <a:off x="3145616" y="4571349"/>
              <a:ext cx="214785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noProof="0" dirty="0" err="1">
                  <a:cs typeface="Times New Roman" panose="02020603050405020304" pitchFamily="18" charset="0"/>
                </a:rPr>
                <a:t>Fichas</a:t>
              </a:r>
              <a:r>
                <a:rPr lang="en-US" sz="1800" noProof="0" dirty="0">
                  <a:cs typeface="Times New Roman" panose="02020603050405020304" pitchFamily="18" charset="0"/>
                </a:rPr>
                <a:t> </a:t>
              </a:r>
              <a:r>
                <a:rPr lang="en-US" sz="1800" noProof="0" dirty="0" err="1">
                  <a:cs typeface="Times New Roman" panose="02020603050405020304" pitchFamily="18" charset="0"/>
                </a:rPr>
                <a:t>informativas</a:t>
              </a:r>
              <a:endParaRPr lang="en-US" sz="1800" i="0" noProof="0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0D7A220-405D-1A73-8F5D-BB4B6C7D0053}"/>
              </a:ext>
            </a:extLst>
          </p:cNvPr>
          <p:cNvGrpSpPr/>
          <p:nvPr/>
        </p:nvGrpSpPr>
        <p:grpSpPr>
          <a:xfrm>
            <a:off x="6245439" y="3163285"/>
            <a:ext cx="2222714" cy="3516774"/>
            <a:chOff x="5973212" y="1126118"/>
            <a:chExt cx="2222714" cy="3516774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0135C6C-2DD6-05C5-C8B8-EC0506506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3212" y="1495450"/>
              <a:ext cx="2222714" cy="314744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3348F8A-C4E5-391D-54FC-3FB86882743B}"/>
                </a:ext>
              </a:extLst>
            </p:cNvPr>
            <p:cNvSpPr txBox="1"/>
            <p:nvPr/>
          </p:nvSpPr>
          <p:spPr>
            <a:xfrm>
              <a:off x="6451523" y="1126118"/>
              <a:ext cx="12660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i="0" dirty="0" err="1">
                  <a:cs typeface="Times New Roman" panose="02020603050405020304" pitchFamily="18" charset="0"/>
                </a:rPr>
                <a:t>Infográfico</a:t>
              </a:r>
              <a:endParaRPr lang="en-US" sz="1800" i="0" dirty="0"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8">
            <a:extLst>
              <a:ext uri="{FF2B5EF4-FFF2-40B4-BE49-F238E27FC236}">
                <a16:creationId xmlns:a16="http://schemas.microsoft.com/office/drawing/2014/main" id="{CD030C67-C57B-A920-81DE-0510067B4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875" y="5853240"/>
            <a:ext cx="3817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dirty="0">
                <a:hlinkClick r:id="rId2"/>
              </a:rPr>
              <a:t>DHS Program User Forum</a:t>
            </a:r>
            <a:endParaRPr lang="en-US" altLang="en-US" sz="1600" dirty="0"/>
          </a:p>
        </p:txBody>
      </p:sp>
      <p:sp>
        <p:nvSpPr>
          <p:cNvPr id="123916" name="Rectangle 16">
            <a:extLst>
              <a:ext uri="{FF2B5EF4-FFF2-40B4-BE49-F238E27FC236}">
                <a16:creationId xmlns:a16="http://schemas.microsoft.com/office/drawing/2014/main" id="{C623452A-A276-6E0E-EF2D-8C89E4C93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875" y="6315202"/>
            <a:ext cx="3817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dirty="0">
                <a:hlinkClick r:id="rId3"/>
              </a:rPr>
              <a:t>spatialdata.dhsprogram.com</a:t>
            </a:r>
            <a:endParaRPr lang="en-US" altLang="en-US" sz="16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2CA7DFE-357A-F211-80CD-63E8810DDB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044" y="3833809"/>
            <a:ext cx="2052638" cy="18288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3918" name="Rectangle 18">
            <a:extLst>
              <a:ext uri="{FF2B5EF4-FFF2-40B4-BE49-F238E27FC236}">
                <a16:creationId xmlns:a16="http://schemas.microsoft.com/office/drawing/2014/main" id="{494A3FEF-D434-3252-B2CF-B32FE693C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875" y="3350814"/>
            <a:ext cx="2982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2400" dirty="0">
                <a:hlinkClick r:id="rId5" action="ppaction://hlinkfile"/>
              </a:rPr>
              <a:t>API.DHSprogram.com</a:t>
            </a:r>
            <a:endParaRPr lang="en-US" altLang="en-US" sz="2000" dirty="0"/>
          </a:p>
        </p:txBody>
      </p:sp>
      <p:sp>
        <p:nvSpPr>
          <p:cNvPr id="123919" name="Title 1">
            <a:extLst>
              <a:ext uri="{FF2B5EF4-FFF2-40B4-BE49-F238E27FC236}">
                <a16:creationId xmlns:a16="http://schemas.microsoft.com/office/drawing/2014/main" id="{9464E7D2-8AE0-7CB0-F9AA-47499C33D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4000" dirty="0">
                <a:latin typeface="Source Sans Pro" panose="020B0503030403020204" pitchFamily="34" charset="0"/>
                <a:cs typeface="Source Sans Pro" panose="020B0503030403020204" pitchFamily="34" charset="0"/>
              </a:rPr>
              <a:t>Ferramentas </a:t>
            </a:r>
            <a:r>
              <a:rPr lang="en-US" altLang="en-US" sz="4000" dirty="0" err="1">
                <a:latin typeface="Source Sans Pro" panose="020B0503030403020204" pitchFamily="34" charset="0"/>
                <a:cs typeface="Source Sans Pro" panose="020B0503030403020204" pitchFamily="34" charset="0"/>
              </a:rPr>
              <a:t>digitais</a:t>
            </a:r>
            <a:r>
              <a:rPr lang="en-US" altLang="en-US" sz="4000" dirty="0">
                <a:latin typeface="Source Sans Pro" panose="020B0503030403020204" pitchFamily="34" charset="0"/>
                <a:cs typeface="Source Sans Pro" panose="020B0503030403020204" pitchFamily="34" charset="0"/>
              </a:rPr>
              <a:t> do DHS Program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0C30C3-E379-8714-E747-6148E93F72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960" y="1200223"/>
            <a:ext cx="2394857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DDEFFE-55F4-9F8C-B4F3-D34E753AB3C8}"/>
              </a:ext>
            </a:extLst>
          </p:cNvPr>
          <p:cNvSpPr/>
          <p:nvPr/>
        </p:nvSpPr>
        <p:spPr>
          <a:xfrm>
            <a:off x="3272746" y="635766"/>
            <a:ext cx="2798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hlinkClick r:id="rId7" action="ppaction://hlinkfile"/>
              </a:rPr>
              <a:t>STATcompiler.com</a:t>
            </a:r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A4B41B-719C-602A-BC33-2FE4AA7D8FFD}"/>
              </a:ext>
            </a:extLst>
          </p:cNvPr>
          <p:cNvSpPr/>
          <p:nvPr/>
        </p:nvSpPr>
        <p:spPr>
          <a:xfrm>
            <a:off x="3631952" y="3409283"/>
            <a:ext cx="19988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/>
              <a:t>Aplicação</a:t>
            </a:r>
            <a:r>
              <a:rPr lang="en-US" sz="2400" dirty="0"/>
              <a:t> </a:t>
            </a:r>
            <a:r>
              <a:rPr lang="en-US" sz="2400" dirty="0" err="1"/>
              <a:t>móvel</a:t>
            </a:r>
            <a:r>
              <a:rPr lang="en-US" sz="2400" dirty="0"/>
              <a:t> do DHS Program</a:t>
            </a:r>
            <a:endParaRPr lang="en-US" sz="1600" dirty="0"/>
          </a:p>
        </p:txBody>
      </p:sp>
      <p:pic>
        <p:nvPicPr>
          <p:cNvPr id="6" name="Content Placeholder 5">
            <a:hlinkClick r:id="rId8"/>
            <a:extLst>
              <a:ext uri="{FF2B5EF4-FFF2-40B4-BE49-F238E27FC236}">
                <a16:creationId xmlns:a16="http://schemas.microsoft.com/office/drawing/2014/main" id="{1D56DBA6-CD6D-1788-518E-58737E76E58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4709" y="4677144"/>
            <a:ext cx="758056" cy="1478210"/>
          </a:xfrm>
          <a:prstGeom prst="rect">
            <a:avLst/>
          </a:prstGeom>
        </p:spPr>
      </p:pic>
      <p:pic>
        <p:nvPicPr>
          <p:cNvPr id="7" name="Picture 6">
            <a:hlinkClick r:id="rId8"/>
            <a:extLst>
              <a:ext uri="{FF2B5EF4-FFF2-40B4-BE49-F238E27FC236}">
                <a16:creationId xmlns:a16="http://schemas.microsoft.com/office/drawing/2014/main" id="{AF83B5CF-87E4-024A-3343-1220E4833E2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2411" y="4704928"/>
            <a:ext cx="874734" cy="83099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478ACFB-68C2-350A-063C-A5C09E5FE243}"/>
              </a:ext>
            </a:extLst>
          </p:cNvPr>
          <p:cNvSpPr/>
          <p:nvPr/>
        </p:nvSpPr>
        <p:spPr>
          <a:xfrm>
            <a:off x="6236666" y="2784825"/>
            <a:ext cx="29073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/>
              <a:t>Cursos em linha abertos e gratuitos no </a:t>
            </a:r>
            <a:r>
              <a:rPr lang="en-US" sz="2000" dirty="0"/>
              <a:t>DHS Program </a:t>
            </a:r>
          </a:p>
          <a:p>
            <a:r>
              <a:rPr lang="en-US" sz="2000" dirty="0">
                <a:hlinkClick r:id="rId11"/>
              </a:rPr>
              <a:t>Learning Hub</a:t>
            </a:r>
            <a:endParaRPr lang="en-US" sz="2000" dirty="0"/>
          </a:p>
        </p:txBody>
      </p:sp>
      <p:pic>
        <p:nvPicPr>
          <p:cNvPr id="11" name="Picture 10">
            <a:hlinkClick r:id="rId11"/>
            <a:extLst>
              <a:ext uri="{FF2B5EF4-FFF2-40B4-BE49-F238E27FC236}">
                <a16:creationId xmlns:a16="http://schemas.microsoft.com/office/drawing/2014/main" id="{106EB470-52A2-C49E-1795-087C4BC14F8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337" y="3833809"/>
            <a:ext cx="2510236" cy="14887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4EE9F72-C1C8-19F1-C829-2ED58510315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21" y="1757421"/>
            <a:ext cx="1200608" cy="1200330"/>
          </a:xfrm>
          <a:prstGeom prst="rect">
            <a:avLst/>
          </a:prstGeom>
        </p:spPr>
      </p:pic>
      <p:pic>
        <p:nvPicPr>
          <p:cNvPr id="12" name="Picture 11" descr="A white cross with a blue background&#10;&#10;Description automatically generated with low confidence">
            <a:hlinkClick r:id="rId14"/>
            <a:extLst>
              <a:ext uri="{FF2B5EF4-FFF2-40B4-BE49-F238E27FC236}">
                <a16:creationId xmlns:a16="http://schemas.microsoft.com/office/drawing/2014/main" id="{348AD35F-A63E-458F-86E2-104B06B62E1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512" y="1463277"/>
            <a:ext cx="427831" cy="42783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F1620041-6E19-77F8-6CE6-2BB9BB934C4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512" y="2514577"/>
            <a:ext cx="464598" cy="427831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8B7BD239-331A-C77E-F9D4-21B10757550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174" y="2026948"/>
            <a:ext cx="405599" cy="4055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FAE6714-D4CC-22A0-EF10-E840A23A0345}"/>
              </a:ext>
            </a:extLst>
          </p:cNvPr>
          <p:cNvSpPr/>
          <p:nvPr/>
        </p:nvSpPr>
        <p:spPr>
          <a:xfrm>
            <a:off x="146252" y="616279"/>
            <a:ext cx="30396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/>
              <a:t>Notícias e actualizações nas redes sociais</a:t>
            </a:r>
            <a:endParaRPr lang="en-US" sz="1600" dirty="0"/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66C63054-D235-B115-0FD0-EE94586EA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3504" y="5535925"/>
            <a:ext cx="3043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dirty="0">
                <a:hlinkClick r:id="rId20"/>
              </a:rPr>
              <a:t>Blog.dhsprogram.com</a:t>
            </a:r>
            <a:endParaRPr lang="en-US" altLang="en-US" sz="1600" dirty="0"/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5A75C195-A9FC-9D47-96D8-B7ED20120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5412" y="926903"/>
            <a:ext cx="22577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dirty="0" err="1"/>
              <a:t>Vídeos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tutoriais</a:t>
            </a:r>
            <a:r>
              <a:rPr lang="en-US" altLang="en-US" sz="2400" dirty="0"/>
              <a:t> </a:t>
            </a:r>
            <a:r>
              <a:rPr lang="en-US" altLang="en-US" sz="2400" dirty="0" err="1"/>
              <a:t>em</a:t>
            </a:r>
            <a:r>
              <a:rPr lang="en-US" altLang="en-US" sz="2400" dirty="0"/>
              <a:t> </a:t>
            </a:r>
            <a:r>
              <a:rPr lang="en-US" altLang="en-US" sz="2400" dirty="0">
                <a:hlinkClick r:id="rId21"/>
              </a:rPr>
              <a:t>YouTube</a:t>
            </a:r>
            <a:endParaRPr lang="en-US" altLang="en-US" sz="1600" dirty="0"/>
          </a:p>
        </p:txBody>
      </p:sp>
      <p:pic>
        <p:nvPicPr>
          <p:cNvPr id="19" name="Picture 34">
            <a:hlinkClick r:id="rId20"/>
            <a:extLst>
              <a:ext uri="{FF2B5EF4-FFF2-40B4-BE49-F238E27FC236}">
                <a16:creationId xmlns:a16="http://schemas.microsoft.com/office/drawing/2014/main" id="{59BE8F46-48C3-CBF6-7B99-E15857E10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0128" y="6100042"/>
            <a:ext cx="2553968" cy="59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0" descr="Logo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8D971B20-7C6F-7836-650D-E205FAA51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8517" y="1438919"/>
            <a:ext cx="554962" cy="55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5C209C-6D5C-1CF4-B00B-5B23E29A9E73}"/>
              </a:ext>
            </a:extLst>
          </p:cNvPr>
          <p:cNvSpPr txBox="1"/>
          <p:nvPr/>
        </p:nvSpPr>
        <p:spPr>
          <a:xfrm>
            <a:off x="6955770" y="2157948"/>
            <a:ext cx="1417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en-US" sz="2400" dirty="0">
                <a:hlinkClick r:id="rId24"/>
              </a:rPr>
              <a:t>GitHub</a:t>
            </a:r>
            <a:r>
              <a:rPr lang="pt-BR" altLang="en-US" sz="2400" dirty="0"/>
              <a:t> </a:t>
            </a:r>
            <a:endParaRPr lang="LID4096" sz="2400" dirty="0"/>
          </a:p>
        </p:txBody>
      </p:sp>
      <p:pic>
        <p:nvPicPr>
          <p:cNvPr id="21" name="Picture 11" descr="Icon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E3657218-5AD5-D701-0C59-881E8B286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5199" y="2163869"/>
            <a:ext cx="501597" cy="50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292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079" y="304034"/>
            <a:ext cx="86918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Inquérito Demográfico e de Saúde 2022–23 em Moçambique (IDS 2022–23) foi implementado pelo Instituto Nacional de Estatística. O IDS 2022–23 foi financiado pelo Governo de Moçambique, Agência dos Estados Unidos para o Desenvolvimento Internacional (USAID), Banco Mundial, UNICEF, Foreign, Commonwealth &amp; Development Office of the United Kingdom (FCDO), Alto Comissariado do Canadá e GAVI, the Vaccine Alliance. O ICF forneceu assistência técnica por meio do Programa DHS, um projeto financiado pela USAID que fornece apoio e assistência técnica na implementação de inquéritos demográficos e de saúde em países de todo o mundo.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O conteúdo deste relatório é de responsabilidade exclusiva do INE e do ICF e não reflete necessariamente as opiniões da USAID, do Governo dos Estados Unidos ou de outras agências doadoras.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blue sign with white text&#10;&#10;Description automatically generated">
            <a:extLst>
              <a:ext uri="{FF2B5EF4-FFF2-40B4-BE49-F238E27FC236}">
                <a16:creationId xmlns:a16="http://schemas.microsoft.com/office/drawing/2014/main" id="{0169339D-D6D5-0FFF-B9A4-335E405288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14" y="6077099"/>
            <a:ext cx="1662568" cy="334273"/>
          </a:xfrm>
          <a:prstGeom prst="rect">
            <a:avLst/>
          </a:prstGeom>
        </p:spPr>
      </p:pic>
      <p:pic>
        <p:nvPicPr>
          <p:cNvPr id="9" name="Picture 8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9F2A913F-96A4-E440-7085-F2E23A0F40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34" y="4992186"/>
            <a:ext cx="1845416" cy="717867"/>
          </a:xfrm>
          <a:prstGeom prst="rect">
            <a:avLst/>
          </a:prstGeom>
        </p:spPr>
      </p:pic>
      <p:pic>
        <p:nvPicPr>
          <p:cNvPr id="11" name="Picture 10" descr="A logo with a red green yellow and black line&#10;&#10;Description automatically generated">
            <a:extLst>
              <a:ext uri="{FF2B5EF4-FFF2-40B4-BE49-F238E27FC236}">
                <a16:creationId xmlns:a16="http://schemas.microsoft.com/office/drawing/2014/main" id="{551C0D6C-C3A3-6C95-5D60-556DB27A85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27" y="4055438"/>
            <a:ext cx="1128124" cy="569702"/>
          </a:xfrm>
          <a:prstGeom prst="rect">
            <a:avLst/>
          </a:prstGeom>
        </p:spPr>
      </p:pic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468A0F4E-29AD-1F70-4FD5-5BFD2AA6FB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602" y="3891468"/>
            <a:ext cx="1177386" cy="756891"/>
          </a:xfrm>
          <a:prstGeom prst="rect">
            <a:avLst/>
          </a:prstGeom>
        </p:spPr>
      </p:pic>
      <p:pic>
        <p:nvPicPr>
          <p:cNvPr id="16" name="Picture 15" descr="A blue and white logo&#10;&#10;Description automatically generated">
            <a:extLst>
              <a:ext uri="{FF2B5EF4-FFF2-40B4-BE49-F238E27FC236}">
                <a16:creationId xmlns:a16="http://schemas.microsoft.com/office/drawing/2014/main" id="{4613C171-1AD5-03AF-DDFF-0482165434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81" y="6077099"/>
            <a:ext cx="894123" cy="363877"/>
          </a:xfrm>
          <a:prstGeom prst="rect">
            <a:avLst/>
          </a:prstGeom>
        </p:spPr>
      </p:pic>
      <p:pic>
        <p:nvPicPr>
          <p:cNvPr id="20" name="Picture 19" descr="A group of orange and blue dots with a logo on it&#10;&#10;Description automatically generated">
            <a:extLst>
              <a:ext uri="{FF2B5EF4-FFF2-40B4-BE49-F238E27FC236}">
                <a16:creationId xmlns:a16="http://schemas.microsoft.com/office/drawing/2014/main" id="{C192823D-C5F8-A10B-B323-10455BB947D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759" y="6070828"/>
            <a:ext cx="803277" cy="376415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710330C8-99C2-4A08-4E83-9362B2D688A9}"/>
              </a:ext>
            </a:extLst>
          </p:cNvPr>
          <p:cNvGrpSpPr/>
          <p:nvPr/>
        </p:nvGrpSpPr>
        <p:grpSpPr>
          <a:xfrm>
            <a:off x="3844367" y="3836173"/>
            <a:ext cx="1455265" cy="1039884"/>
            <a:chOff x="3989582" y="4401879"/>
            <a:chExt cx="1455265" cy="1039884"/>
          </a:xfrm>
        </p:grpSpPr>
        <p:pic>
          <p:nvPicPr>
            <p:cNvPr id="22" name="Picture 21" descr="A logo of a flag&#10;&#10;Description automatically generated">
              <a:extLst>
                <a:ext uri="{FF2B5EF4-FFF2-40B4-BE49-F238E27FC236}">
                  <a16:creationId xmlns:a16="http://schemas.microsoft.com/office/drawing/2014/main" id="{3DBFF2B6-9E73-0DD0-18FD-2AFDE3814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7352" y="4401879"/>
              <a:ext cx="767599" cy="82801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FDB7FEC-393A-F673-E62F-65388A7BB2C4}"/>
                </a:ext>
              </a:extLst>
            </p:cNvPr>
            <p:cNvSpPr txBox="1"/>
            <p:nvPr/>
          </p:nvSpPr>
          <p:spPr>
            <a:xfrm>
              <a:off x="3989582" y="5210931"/>
              <a:ext cx="145526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9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MINISTÉRIO DA SAÚDE</a:t>
              </a:r>
              <a:endPara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D27A33E4-7187-1B1A-DEBC-3275953FF7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35"/>
          <a:stretch/>
        </p:blipFill>
        <p:spPr bwMode="auto">
          <a:xfrm>
            <a:off x="3379150" y="4991877"/>
            <a:ext cx="2031308" cy="71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A logo with text and a flag&#10;&#10;Description automatically generated">
            <a:extLst>
              <a:ext uri="{FF2B5EF4-FFF2-40B4-BE49-F238E27FC236}">
                <a16:creationId xmlns:a16="http://schemas.microsoft.com/office/drawing/2014/main" id="{A101554E-7D03-57FF-FAD0-1EADD00EAD4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58" y="4737019"/>
            <a:ext cx="2105333" cy="1403555"/>
          </a:xfrm>
          <a:prstGeom prst="rect">
            <a:avLst/>
          </a:prstGeom>
        </p:spPr>
      </p:pic>
      <p:pic>
        <p:nvPicPr>
          <p:cNvPr id="30" name="Picture 29" descr="A black background with blue letters&#10;&#10;Description automatically generated">
            <a:extLst>
              <a:ext uri="{FF2B5EF4-FFF2-40B4-BE49-F238E27FC236}">
                <a16:creationId xmlns:a16="http://schemas.microsoft.com/office/drawing/2014/main" id="{8685007F-AF6A-8807-8606-2E77AAB9B97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722" y="6091394"/>
            <a:ext cx="1600203" cy="33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09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22338"/>
          </a:xfrm>
        </p:spPr>
        <p:txBody>
          <a:bodyPr/>
          <a:lstStyle/>
          <a:p>
            <a:pPr algn="ctr"/>
            <a:r>
              <a:rPr lang="en-US" noProof="0" dirty="0" err="1"/>
              <a:t>Objectivos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48493" y="1074944"/>
            <a:ext cx="7847013" cy="5262562"/>
          </a:xfrm>
        </p:spPr>
        <p:txBody>
          <a:bodyPr>
            <a:noAutofit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000" i="0" noProof="0" dirty="0"/>
              <a:t>O principal objectivo do IDS 2022–23 é fornecer estimativas actualizadas de indicadores básicos demográficos e de saúde que permitem monitorar e avaliar o desempenho da implementação das políticas públicas e o alcance dos Objectivos de Desenvolvimento Sustentável (ODS).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000" i="0" dirty="0"/>
              <a:t>Como objectivos específicos, o IDS visa estimar os níveis e tendências de: fecundidade e preferências de fecundidade; contracepção; saúde materno-infantil; mortalidade adulta, materna e infantil; imunização infantil; amamentação e práticas de alimentação de crianças; diversidade na dieta alimentar das mulheres; violência baseada em gênero; gênero, estado nutricional de mulheres e crianças; conscientização sobre HIV e SIDA e outras doenças sexualmente transmissíveis; doenças não transmissíveis e outros indicadores relevantes para os ODS.</a:t>
            </a:r>
            <a:endParaRPr lang="en-US" sz="2000" i="0" noProof="0" dirty="0"/>
          </a:p>
        </p:txBody>
      </p:sp>
    </p:spTree>
    <p:extLst>
      <p:ext uri="{BB962C8B-B14F-4D97-AF65-F5344CB8AC3E}">
        <p14:creationId xmlns:p14="http://schemas.microsoft.com/office/powerpoint/2010/main" val="364172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9144000" cy="1325563"/>
          </a:xfrm>
        </p:spPr>
        <p:txBody>
          <a:bodyPr/>
          <a:lstStyle/>
          <a:p>
            <a:pPr algn="ctr"/>
            <a:r>
              <a:rPr lang="en-US" noProof="0" dirty="0"/>
              <a:t>O </a:t>
            </a:r>
            <a:r>
              <a:rPr lang="en-US" noProof="0" dirty="0" err="1"/>
              <a:t>Inquérito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34693"/>
            <a:ext cx="7886700" cy="2573338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i="0" noProof="0" dirty="0"/>
              <a:t>O IDS 2022-23 </a:t>
            </a:r>
            <a:r>
              <a:rPr lang="en-US" sz="2400" i="0" noProof="0" dirty="0" err="1"/>
              <a:t>em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Moçambique</a:t>
            </a:r>
            <a:r>
              <a:rPr lang="en-US" sz="2400" i="0" noProof="0" dirty="0"/>
              <a:t> é o quarto </a:t>
            </a:r>
            <a:r>
              <a:rPr lang="en-US" sz="2400" i="0" noProof="0" dirty="0" err="1"/>
              <a:t>inquérito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demográfico</a:t>
            </a:r>
            <a:r>
              <a:rPr lang="en-US" sz="2400" i="0" noProof="0" dirty="0"/>
              <a:t> e de </a:t>
            </a:r>
            <a:r>
              <a:rPr lang="en-US" sz="2400" i="0" noProof="0" dirty="0" err="1"/>
              <a:t>saúde</a:t>
            </a:r>
            <a:r>
              <a:rPr lang="en-US" sz="2400" i="0" noProof="0" dirty="0"/>
              <a:t> no </a:t>
            </a:r>
            <a:r>
              <a:rPr lang="en-US" sz="2400" i="0" noProof="0" dirty="0" err="1"/>
              <a:t>Moçambique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realizado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como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parte</a:t>
            </a:r>
            <a:r>
              <a:rPr lang="en-US" sz="2400" i="0" noProof="0" dirty="0"/>
              <a:t> do DHS Program. </a:t>
            </a:r>
          </a:p>
          <a:p>
            <a:pPr marL="342900" indent="-3429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i="0" noProof="0" dirty="0"/>
              <a:t>O IDS 2022-23 </a:t>
            </a:r>
            <a:r>
              <a:rPr lang="en-US" sz="2400" i="0" noProof="0" dirty="0" err="1"/>
              <a:t>em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Moçambique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tem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cobertura</a:t>
            </a:r>
            <a:r>
              <a:rPr lang="en-US" sz="2400" i="0" noProof="0" dirty="0"/>
              <a:t> e </a:t>
            </a:r>
            <a:r>
              <a:rPr lang="en-US" sz="2400" i="0" noProof="0" dirty="0" err="1"/>
              <a:t>representatividade</a:t>
            </a:r>
            <a:r>
              <a:rPr lang="en-US" sz="2400" i="0" noProof="0" dirty="0"/>
              <a:t> </a:t>
            </a:r>
            <a:r>
              <a:rPr lang="en-US" sz="2400" i="0" noProof="0" dirty="0" err="1"/>
              <a:t>nacional</a:t>
            </a:r>
            <a:r>
              <a:rPr lang="en-US" sz="2400" i="0" noProof="0" dirty="0"/>
              <a:t>, provincial e </a:t>
            </a:r>
            <a:r>
              <a:rPr lang="en-US" sz="2400" i="0" noProof="0" dirty="0" err="1"/>
              <a:t>urbano</a:t>
            </a:r>
            <a:r>
              <a:rPr lang="en-US" sz="2400" i="0" noProof="0" dirty="0"/>
              <a:t>-rural </a:t>
            </a:r>
            <a:r>
              <a:rPr lang="en-US" sz="2400" i="0" noProof="0" dirty="0" err="1"/>
              <a:t>nas</a:t>
            </a:r>
            <a:r>
              <a:rPr lang="en-US" sz="2400" i="0" noProof="0" dirty="0"/>
              <a:t> 11 </a:t>
            </a:r>
            <a:r>
              <a:rPr lang="en-US" sz="2400" i="0" noProof="0" dirty="0" err="1"/>
              <a:t>províncias</a:t>
            </a:r>
            <a:r>
              <a:rPr lang="en-US" sz="2400" i="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3189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54217"/>
            <a:ext cx="7886700" cy="865039"/>
          </a:xfrm>
        </p:spPr>
        <p:txBody>
          <a:bodyPr/>
          <a:lstStyle/>
          <a:p>
            <a:pPr algn="ctr"/>
            <a:r>
              <a:rPr lang="en-US" sz="4000" noProof="0" dirty="0" err="1"/>
              <a:t>Desenho</a:t>
            </a:r>
            <a:r>
              <a:rPr lang="en-US" sz="4000" noProof="0" dirty="0"/>
              <a:t> da </a:t>
            </a:r>
            <a:r>
              <a:rPr lang="en-US" sz="4000" noProof="0" dirty="0" err="1"/>
              <a:t>Amostra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234" y="774529"/>
            <a:ext cx="8247529" cy="588940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2000" b="1" i="0" noProof="0" dirty="0" err="1">
                <a:solidFill>
                  <a:schemeClr val="accent5"/>
                </a:solidFill>
              </a:rPr>
              <a:t>Desenho</a:t>
            </a:r>
            <a:r>
              <a:rPr lang="en-US" sz="2000" b="1" i="0" noProof="0" dirty="0">
                <a:solidFill>
                  <a:schemeClr val="accent5"/>
                </a:solidFill>
              </a:rPr>
              <a:t> da </a:t>
            </a:r>
            <a:r>
              <a:rPr lang="en-US" sz="2000" b="1" i="0" noProof="0" dirty="0" err="1">
                <a:solidFill>
                  <a:schemeClr val="accent5"/>
                </a:solidFill>
              </a:rPr>
              <a:t>Amostra</a:t>
            </a:r>
            <a:r>
              <a:rPr lang="en-US" sz="2000" b="1" i="0" noProof="0" dirty="0">
                <a:solidFill>
                  <a:schemeClr val="accent5"/>
                </a:solidFill>
              </a:rPr>
              <a:t>: </a:t>
            </a:r>
            <a:r>
              <a:rPr lang="pt-BR" sz="2000" i="0" noProof="0" dirty="0"/>
              <a:t>IV Recenseamento Geral de População e Habitação (IV RGPH) de 2017.</a:t>
            </a:r>
            <a:endParaRPr lang="en-US" sz="2000" b="1" i="0" noProof="0" dirty="0">
              <a:solidFill>
                <a:schemeClr val="accent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2000" b="1" i="0" dirty="0" err="1">
                <a:solidFill>
                  <a:schemeClr val="accent5"/>
                </a:solidFill>
              </a:rPr>
              <a:t>Primeira</a:t>
            </a:r>
            <a:r>
              <a:rPr lang="en-US" sz="2000" b="1" i="0" dirty="0">
                <a:solidFill>
                  <a:schemeClr val="accent5"/>
                </a:solidFill>
              </a:rPr>
              <a:t> Etapa</a:t>
            </a:r>
            <a:r>
              <a:rPr lang="en-US" sz="2000" b="1" i="0" noProof="0" dirty="0">
                <a:solidFill>
                  <a:schemeClr val="accent5"/>
                </a:solidFill>
              </a:rPr>
              <a:t>: </a:t>
            </a:r>
            <a:r>
              <a:rPr lang="en-US" sz="2000" i="0" noProof="0" dirty="0"/>
              <a:t>619 (232 </a:t>
            </a:r>
            <a:r>
              <a:rPr lang="en-US" sz="2000" i="0" noProof="0" dirty="0" err="1"/>
              <a:t>urbanas</a:t>
            </a:r>
            <a:r>
              <a:rPr lang="en-US" sz="2000" i="0" noProof="0" dirty="0"/>
              <a:t> e 387 </a:t>
            </a:r>
            <a:r>
              <a:rPr lang="en-US" sz="2000" i="0" noProof="0" dirty="0" err="1"/>
              <a:t>rurais</a:t>
            </a:r>
            <a:r>
              <a:rPr lang="en-US" sz="2000" i="0" noProof="0" dirty="0"/>
              <a:t>) </a:t>
            </a:r>
            <a:r>
              <a:rPr lang="pt-BR" sz="2000" i="0" noProof="0" dirty="0"/>
              <a:t>áreas de enumeração (AEs) foram seleccionadas. </a:t>
            </a:r>
            <a:endParaRPr lang="en-US" sz="2000" b="1" i="0" noProof="0" dirty="0">
              <a:solidFill>
                <a:schemeClr val="accent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2000" b="1" i="0" dirty="0">
                <a:solidFill>
                  <a:schemeClr val="accent5"/>
                </a:solidFill>
              </a:rPr>
              <a:t>Segunda Etapa</a:t>
            </a:r>
            <a:r>
              <a:rPr lang="en-US" sz="2000" b="1" i="0" noProof="0" dirty="0">
                <a:solidFill>
                  <a:schemeClr val="accent5"/>
                </a:solidFill>
              </a:rPr>
              <a:t>: </a:t>
            </a:r>
            <a:r>
              <a:rPr lang="en-US" sz="2000" i="0" noProof="0" dirty="0"/>
              <a:t>26 </a:t>
            </a:r>
            <a:r>
              <a:rPr lang="en-US" sz="2000" i="0" noProof="0" dirty="0" err="1"/>
              <a:t>agregados</a:t>
            </a:r>
            <a:r>
              <a:rPr lang="en-US" sz="2000" i="0" noProof="0" dirty="0"/>
              <a:t> </a:t>
            </a:r>
            <a:r>
              <a:rPr lang="en-US" sz="2000" i="0" noProof="0" dirty="0" err="1"/>
              <a:t>familares</a:t>
            </a:r>
            <a:r>
              <a:rPr lang="en-US" sz="2000" i="0" noProof="0" dirty="0"/>
              <a:t> (AFs) </a:t>
            </a:r>
            <a:r>
              <a:rPr lang="en-US" sz="2000" i="0" noProof="0" dirty="0" err="1"/>
              <a:t>seleccionados</a:t>
            </a:r>
            <a:r>
              <a:rPr lang="en-US" sz="2000" i="0" noProof="0" dirty="0"/>
              <a:t> </a:t>
            </a:r>
            <a:r>
              <a:rPr lang="en-US" sz="2000" i="0" noProof="0" dirty="0" err="1"/>
              <a:t>em</a:t>
            </a:r>
            <a:r>
              <a:rPr lang="en-US" sz="2000" i="0" noProof="0" dirty="0"/>
              <a:t> </a:t>
            </a:r>
            <a:r>
              <a:rPr lang="en-US" sz="2000" i="0" noProof="0" dirty="0" err="1"/>
              <a:t>cada</a:t>
            </a:r>
            <a:r>
              <a:rPr lang="en-US" sz="2000" i="0" noProof="0" dirty="0"/>
              <a:t> </a:t>
            </a:r>
            <a:r>
              <a:rPr lang="en-US" sz="2000" i="0" noProof="0" dirty="0" err="1"/>
              <a:t>conglomerado</a:t>
            </a:r>
            <a:r>
              <a:rPr lang="en-US" sz="2000" i="0" noProof="0" dirty="0"/>
              <a:t>.</a:t>
            </a:r>
            <a:r>
              <a:rPr lang="en-US" sz="2000" i="0" dirty="0"/>
              <a:t> </a:t>
            </a:r>
            <a:r>
              <a:rPr lang="pt-BR" sz="2000" i="0" noProof="0" dirty="0"/>
              <a:t>16 045 AFs, mais esse número é menor do que o tamanho da amostra alvo de 16 094, porque as AEs Cabo Delgado e Zambézia, ambas rurais</a:t>
            </a:r>
            <a:r>
              <a:rPr lang="pt-BR" sz="2000" i="0" dirty="0"/>
              <a:t>, </a:t>
            </a:r>
            <a:r>
              <a:rPr lang="pt-BR" sz="2000" i="0" noProof="0" dirty="0"/>
              <a:t>não foram trabalhadas devido aos problemas de segurança.</a:t>
            </a:r>
            <a:endParaRPr lang="en-US" sz="2000" i="0" noProof="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pt-BR" sz="2000" b="1" i="0" noProof="0" dirty="0">
                <a:solidFill>
                  <a:schemeClr val="accent5"/>
                </a:solidFill>
              </a:rPr>
              <a:t>Todas as mulheres de 15–49 anos </a:t>
            </a:r>
            <a:r>
              <a:rPr lang="pt-BR" sz="2000" i="0" noProof="0" dirty="0"/>
              <a:t>residentes habituais ou visitantes na casa na noite anterior as entrevistas e</a:t>
            </a:r>
            <a:r>
              <a:rPr lang="pt-BR" sz="2000" i="0" dirty="0"/>
              <a:t> de uma subamostra de metade de todos os AFs,</a:t>
            </a:r>
            <a:r>
              <a:rPr lang="pt-BR" sz="2000" i="0" noProof="0" dirty="0"/>
              <a:t> </a:t>
            </a:r>
            <a:r>
              <a:rPr lang="pt-BR" sz="2000" b="1" i="0" dirty="0">
                <a:solidFill>
                  <a:schemeClr val="accent5"/>
                </a:solidFill>
              </a:rPr>
              <a:t>todos os homens de 15–54 anos </a:t>
            </a:r>
            <a:r>
              <a:rPr lang="pt-BR" sz="2000" i="0" dirty="0">
                <a:solidFill>
                  <a:schemeClr val="accent5"/>
                </a:solidFill>
              </a:rPr>
              <a:t> </a:t>
            </a:r>
            <a:r>
              <a:rPr lang="pt-BR" sz="2000" i="0" dirty="0"/>
              <a:t>foram considerados elegíveis para serem entrevistados, serem residentes habituais ou visitantes no agregado familiar</a:t>
            </a:r>
            <a:r>
              <a:rPr lang="en-US" sz="2000" i="0" dirty="0"/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pt-BR" sz="2000" i="0" noProof="0" dirty="0"/>
              <a:t>Antropometria e biomarcadores para </a:t>
            </a:r>
            <a:r>
              <a:rPr lang="pt-BR" sz="2000" b="1" i="0" noProof="0" dirty="0">
                <a:solidFill>
                  <a:schemeClr val="accent5"/>
                </a:solidFill>
              </a:rPr>
              <a:t>12 AFs (46%), a todas as mulheres de 15–49 anos, todas as crianças de 6–59 meses</a:t>
            </a:r>
            <a:r>
              <a:rPr lang="pt-BR" sz="2000" i="0" noProof="0" dirty="0"/>
              <a:t>. Antropometria para </a:t>
            </a:r>
            <a:r>
              <a:rPr lang="pt-BR" sz="2000" b="1" i="0" noProof="0" dirty="0">
                <a:solidFill>
                  <a:schemeClr val="accent5"/>
                </a:solidFill>
              </a:rPr>
              <a:t>crianças de 0–5 meses</a:t>
            </a:r>
            <a:r>
              <a:rPr lang="pt-BR" sz="2000" i="0" noProof="0" dirty="0"/>
              <a:t>.</a:t>
            </a:r>
            <a:endParaRPr lang="en-US" sz="2000" b="1" i="0" noProof="0" dirty="0"/>
          </a:p>
        </p:txBody>
      </p:sp>
    </p:spTree>
    <p:extLst>
      <p:ext uri="{BB962C8B-B14F-4D97-AF65-F5344CB8AC3E}">
        <p14:creationId xmlns:p14="http://schemas.microsoft.com/office/powerpoint/2010/main" val="256889343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06C2-AD35-A7F0-2BBE-5B603C888D34}"/>
              </a:ext>
            </a:extLst>
          </p:cNvPr>
          <p:cNvSpPr txBox="1">
            <a:spLocks/>
          </p:cNvSpPr>
          <p:nvPr/>
        </p:nvSpPr>
        <p:spPr>
          <a:xfrm>
            <a:off x="0" y="142342"/>
            <a:ext cx="9144000" cy="8341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Moçambique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D0AC5A0-43BA-3A12-0D5E-69DEA91429C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57301" y="1072214"/>
            <a:ext cx="1357313" cy="1436688"/>
          </a:xfrm>
          <a:custGeom>
            <a:avLst/>
            <a:gdLst>
              <a:gd name="T0" fmla="*/ 1705 w 1781"/>
              <a:gd name="T1" fmla="*/ 28 h 1885"/>
              <a:gd name="T2" fmla="*/ 1781 w 1781"/>
              <a:gd name="T3" fmla="*/ 76 h 1885"/>
              <a:gd name="T4" fmla="*/ 1752 w 1781"/>
              <a:gd name="T5" fmla="*/ 219 h 1885"/>
              <a:gd name="T6" fmla="*/ 1743 w 1781"/>
              <a:gd name="T7" fmla="*/ 381 h 1885"/>
              <a:gd name="T8" fmla="*/ 1657 w 1781"/>
              <a:gd name="T9" fmla="*/ 485 h 1885"/>
              <a:gd name="T10" fmla="*/ 1590 w 1781"/>
              <a:gd name="T11" fmla="*/ 609 h 1885"/>
              <a:gd name="T12" fmla="*/ 1581 w 1781"/>
              <a:gd name="T13" fmla="*/ 723 h 1885"/>
              <a:gd name="T14" fmla="*/ 1609 w 1781"/>
              <a:gd name="T15" fmla="*/ 828 h 1885"/>
              <a:gd name="T16" fmla="*/ 1667 w 1781"/>
              <a:gd name="T17" fmla="*/ 876 h 1885"/>
              <a:gd name="T18" fmla="*/ 1600 w 1781"/>
              <a:gd name="T19" fmla="*/ 1000 h 1885"/>
              <a:gd name="T20" fmla="*/ 1648 w 1781"/>
              <a:gd name="T21" fmla="*/ 1104 h 1885"/>
              <a:gd name="T22" fmla="*/ 1686 w 1781"/>
              <a:gd name="T23" fmla="*/ 1200 h 1885"/>
              <a:gd name="T24" fmla="*/ 1733 w 1781"/>
              <a:gd name="T25" fmla="*/ 1266 h 1885"/>
              <a:gd name="T26" fmla="*/ 1676 w 1781"/>
              <a:gd name="T27" fmla="*/ 1304 h 1885"/>
              <a:gd name="T28" fmla="*/ 1562 w 1781"/>
              <a:gd name="T29" fmla="*/ 1352 h 1885"/>
              <a:gd name="T30" fmla="*/ 1476 w 1781"/>
              <a:gd name="T31" fmla="*/ 1342 h 1885"/>
              <a:gd name="T32" fmla="*/ 1400 w 1781"/>
              <a:gd name="T33" fmla="*/ 1390 h 1885"/>
              <a:gd name="T34" fmla="*/ 1286 w 1781"/>
              <a:gd name="T35" fmla="*/ 1466 h 1885"/>
              <a:gd name="T36" fmla="*/ 1190 w 1781"/>
              <a:gd name="T37" fmla="*/ 1495 h 1885"/>
              <a:gd name="T38" fmla="*/ 1095 w 1781"/>
              <a:gd name="T39" fmla="*/ 1562 h 1885"/>
              <a:gd name="T40" fmla="*/ 1038 w 1781"/>
              <a:gd name="T41" fmla="*/ 1638 h 1885"/>
              <a:gd name="T42" fmla="*/ 981 w 1781"/>
              <a:gd name="T43" fmla="*/ 1723 h 1885"/>
              <a:gd name="T44" fmla="*/ 905 w 1781"/>
              <a:gd name="T45" fmla="*/ 1790 h 1885"/>
              <a:gd name="T46" fmla="*/ 819 w 1781"/>
              <a:gd name="T47" fmla="*/ 1885 h 1885"/>
              <a:gd name="T48" fmla="*/ 648 w 1781"/>
              <a:gd name="T49" fmla="*/ 1828 h 1885"/>
              <a:gd name="T50" fmla="*/ 638 w 1781"/>
              <a:gd name="T51" fmla="*/ 1714 h 1885"/>
              <a:gd name="T52" fmla="*/ 657 w 1781"/>
              <a:gd name="T53" fmla="*/ 1609 h 1885"/>
              <a:gd name="T54" fmla="*/ 628 w 1781"/>
              <a:gd name="T55" fmla="*/ 1495 h 1885"/>
              <a:gd name="T56" fmla="*/ 533 w 1781"/>
              <a:gd name="T57" fmla="*/ 1381 h 1885"/>
              <a:gd name="T58" fmla="*/ 467 w 1781"/>
              <a:gd name="T59" fmla="*/ 1266 h 1885"/>
              <a:gd name="T60" fmla="*/ 362 w 1781"/>
              <a:gd name="T61" fmla="*/ 1152 h 1885"/>
              <a:gd name="T62" fmla="*/ 276 w 1781"/>
              <a:gd name="T63" fmla="*/ 1047 h 1885"/>
              <a:gd name="T64" fmla="*/ 162 w 1781"/>
              <a:gd name="T65" fmla="*/ 1000 h 1885"/>
              <a:gd name="T66" fmla="*/ 86 w 1781"/>
              <a:gd name="T67" fmla="*/ 933 h 1885"/>
              <a:gd name="T68" fmla="*/ 86 w 1781"/>
              <a:gd name="T69" fmla="*/ 809 h 1885"/>
              <a:gd name="T70" fmla="*/ 76 w 1781"/>
              <a:gd name="T71" fmla="*/ 695 h 1885"/>
              <a:gd name="T72" fmla="*/ 48 w 1781"/>
              <a:gd name="T73" fmla="*/ 600 h 1885"/>
              <a:gd name="T74" fmla="*/ 19 w 1781"/>
              <a:gd name="T75" fmla="*/ 495 h 1885"/>
              <a:gd name="T76" fmla="*/ 9 w 1781"/>
              <a:gd name="T77" fmla="*/ 400 h 1885"/>
              <a:gd name="T78" fmla="*/ 57 w 1781"/>
              <a:gd name="T79" fmla="*/ 314 h 1885"/>
              <a:gd name="T80" fmla="*/ 114 w 1781"/>
              <a:gd name="T81" fmla="*/ 228 h 1885"/>
              <a:gd name="T82" fmla="*/ 295 w 1781"/>
              <a:gd name="T83" fmla="*/ 142 h 1885"/>
              <a:gd name="T84" fmla="*/ 419 w 1781"/>
              <a:gd name="T85" fmla="*/ 142 h 1885"/>
              <a:gd name="T86" fmla="*/ 514 w 1781"/>
              <a:gd name="T87" fmla="*/ 152 h 1885"/>
              <a:gd name="T88" fmla="*/ 590 w 1781"/>
              <a:gd name="T89" fmla="*/ 104 h 1885"/>
              <a:gd name="T90" fmla="*/ 676 w 1781"/>
              <a:gd name="T91" fmla="*/ 85 h 1885"/>
              <a:gd name="T92" fmla="*/ 743 w 1781"/>
              <a:gd name="T93" fmla="*/ 133 h 1885"/>
              <a:gd name="T94" fmla="*/ 790 w 1781"/>
              <a:gd name="T95" fmla="*/ 190 h 1885"/>
              <a:gd name="T96" fmla="*/ 867 w 1781"/>
              <a:gd name="T97" fmla="*/ 200 h 1885"/>
              <a:gd name="T98" fmla="*/ 943 w 1781"/>
              <a:gd name="T99" fmla="*/ 219 h 1885"/>
              <a:gd name="T100" fmla="*/ 1038 w 1781"/>
              <a:gd name="T101" fmla="*/ 171 h 1885"/>
              <a:gd name="T102" fmla="*/ 1133 w 1781"/>
              <a:gd name="T103" fmla="*/ 152 h 1885"/>
              <a:gd name="T104" fmla="*/ 1219 w 1781"/>
              <a:gd name="T105" fmla="*/ 190 h 1885"/>
              <a:gd name="T106" fmla="*/ 1324 w 1781"/>
              <a:gd name="T107" fmla="*/ 209 h 1885"/>
              <a:gd name="T108" fmla="*/ 1409 w 1781"/>
              <a:gd name="T109" fmla="*/ 181 h 1885"/>
              <a:gd name="T110" fmla="*/ 1486 w 1781"/>
              <a:gd name="T111" fmla="*/ 133 h 1885"/>
              <a:gd name="T112" fmla="*/ 1514 w 1781"/>
              <a:gd name="T113" fmla="*/ 38 h 1885"/>
              <a:gd name="T114" fmla="*/ 1609 w 1781"/>
              <a:gd name="T115" fmla="*/ 9 h 1885"/>
              <a:gd name="T116" fmla="*/ 124 w 1781"/>
              <a:gd name="T117" fmla="*/ 352 h 1885"/>
              <a:gd name="T118" fmla="*/ 143 w 1781"/>
              <a:gd name="T119" fmla="*/ 352 h 1885"/>
              <a:gd name="T120" fmla="*/ 181 w 1781"/>
              <a:gd name="T121" fmla="*/ 362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1" h="1885">
                <a:moveTo>
                  <a:pt x="1629" y="0"/>
                </a:moveTo>
                <a:lnTo>
                  <a:pt x="1629" y="9"/>
                </a:lnTo>
                <a:lnTo>
                  <a:pt x="1638" y="9"/>
                </a:lnTo>
                <a:lnTo>
                  <a:pt x="1638" y="19"/>
                </a:lnTo>
                <a:lnTo>
                  <a:pt x="1648" y="19"/>
                </a:lnTo>
                <a:lnTo>
                  <a:pt x="1657" y="19"/>
                </a:lnTo>
                <a:lnTo>
                  <a:pt x="1667" y="19"/>
                </a:lnTo>
                <a:lnTo>
                  <a:pt x="1667" y="9"/>
                </a:lnTo>
                <a:lnTo>
                  <a:pt x="1676" y="9"/>
                </a:lnTo>
                <a:lnTo>
                  <a:pt x="1676" y="19"/>
                </a:lnTo>
                <a:lnTo>
                  <a:pt x="1686" y="19"/>
                </a:lnTo>
                <a:lnTo>
                  <a:pt x="1695" y="19"/>
                </a:lnTo>
                <a:lnTo>
                  <a:pt x="1705" y="28"/>
                </a:lnTo>
                <a:lnTo>
                  <a:pt x="1705" y="38"/>
                </a:lnTo>
                <a:lnTo>
                  <a:pt x="1714" y="38"/>
                </a:lnTo>
                <a:lnTo>
                  <a:pt x="1714" y="47"/>
                </a:lnTo>
                <a:lnTo>
                  <a:pt x="1724" y="47"/>
                </a:lnTo>
                <a:lnTo>
                  <a:pt x="1724" y="57"/>
                </a:lnTo>
                <a:lnTo>
                  <a:pt x="1733" y="57"/>
                </a:lnTo>
                <a:lnTo>
                  <a:pt x="1743" y="57"/>
                </a:lnTo>
                <a:lnTo>
                  <a:pt x="1743" y="66"/>
                </a:lnTo>
                <a:lnTo>
                  <a:pt x="1752" y="66"/>
                </a:lnTo>
                <a:lnTo>
                  <a:pt x="1762" y="66"/>
                </a:lnTo>
                <a:lnTo>
                  <a:pt x="1771" y="66"/>
                </a:lnTo>
                <a:lnTo>
                  <a:pt x="1781" y="66"/>
                </a:lnTo>
                <a:lnTo>
                  <a:pt x="1781" y="76"/>
                </a:lnTo>
                <a:lnTo>
                  <a:pt x="1781" y="95"/>
                </a:lnTo>
                <a:lnTo>
                  <a:pt x="1771" y="104"/>
                </a:lnTo>
                <a:lnTo>
                  <a:pt x="1771" y="114"/>
                </a:lnTo>
                <a:lnTo>
                  <a:pt x="1762" y="123"/>
                </a:lnTo>
                <a:lnTo>
                  <a:pt x="1762" y="133"/>
                </a:lnTo>
                <a:lnTo>
                  <a:pt x="1752" y="142"/>
                </a:lnTo>
                <a:lnTo>
                  <a:pt x="1752" y="152"/>
                </a:lnTo>
                <a:lnTo>
                  <a:pt x="1752" y="162"/>
                </a:lnTo>
                <a:lnTo>
                  <a:pt x="1752" y="171"/>
                </a:lnTo>
                <a:lnTo>
                  <a:pt x="1752" y="181"/>
                </a:lnTo>
                <a:lnTo>
                  <a:pt x="1752" y="200"/>
                </a:lnTo>
                <a:lnTo>
                  <a:pt x="1752" y="209"/>
                </a:lnTo>
                <a:lnTo>
                  <a:pt x="1752" y="219"/>
                </a:lnTo>
                <a:lnTo>
                  <a:pt x="1752" y="228"/>
                </a:lnTo>
                <a:lnTo>
                  <a:pt x="1752" y="238"/>
                </a:lnTo>
                <a:lnTo>
                  <a:pt x="1752" y="266"/>
                </a:lnTo>
                <a:lnTo>
                  <a:pt x="1752" y="276"/>
                </a:lnTo>
                <a:lnTo>
                  <a:pt x="1762" y="285"/>
                </a:lnTo>
                <a:lnTo>
                  <a:pt x="1762" y="295"/>
                </a:lnTo>
                <a:lnTo>
                  <a:pt x="1752" y="304"/>
                </a:lnTo>
                <a:lnTo>
                  <a:pt x="1752" y="314"/>
                </a:lnTo>
                <a:lnTo>
                  <a:pt x="1752" y="323"/>
                </a:lnTo>
                <a:lnTo>
                  <a:pt x="1752" y="333"/>
                </a:lnTo>
                <a:lnTo>
                  <a:pt x="1743" y="352"/>
                </a:lnTo>
                <a:lnTo>
                  <a:pt x="1743" y="371"/>
                </a:lnTo>
                <a:lnTo>
                  <a:pt x="1743" y="381"/>
                </a:lnTo>
                <a:lnTo>
                  <a:pt x="1733" y="381"/>
                </a:lnTo>
                <a:lnTo>
                  <a:pt x="1733" y="390"/>
                </a:lnTo>
                <a:lnTo>
                  <a:pt x="1705" y="390"/>
                </a:lnTo>
                <a:lnTo>
                  <a:pt x="1695" y="400"/>
                </a:lnTo>
                <a:lnTo>
                  <a:pt x="1686" y="409"/>
                </a:lnTo>
                <a:lnTo>
                  <a:pt x="1676" y="409"/>
                </a:lnTo>
                <a:lnTo>
                  <a:pt x="1676" y="419"/>
                </a:lnTo>
                <a:lnTo>
                  <a:pt x="1676" y="428"/>
                </a:lnTo>
                <a:lnTo>
                  <a:pt x="1676" y="438"/>
                </a:lnTo>
                <a:lnTo>
                  <a:pt x="1676" y="447"/>
                </a:lnTo>
                <a:lnTo>
                  <a:pt x="1667" y="457"/>
                </a:lnTo>
                <a:lnTo>
                  <a:pt x="1667" y="476"/>
                </a:lnTo>
                <a:lnTo>
                  <a:pt x="1657" y="485"/>
                </a:lnTo>
                <a:lnTo>
                  <a:pt x="1648" y="495"/>
                </a:lnTo>
                <a:lnTo>
                  <a:pt x="1629" y="514"/>
                </a:lnTo>
                <a:lnTo>
                  <a:pt x="1629" y="523"/>
                </a:lnTo>
                <a:lnTo>
                  <a:pt x="1619" y="523"/>
                </a:lnTo>
                <a:lnTo>
                  <a:pt x="1609" y="533"/>
                </a:lnTo>
                <a:lnTo>
                  <a:pt x="1609" y="542"/>
                </a:lnTo>
                <a:lnTo>
                  <a:pt x="1609" y="552"/>
                </a:lnTo>
                <a:lnTo>
                  <a:pt x="1609" y="562"/>
                </a:lnTo>
                <a:lnTo>
                  <a:pt x="1600" y="571"/>
                </a:lnTo>
                <a:lnTo>
                  <a:pt x="1600" y="590"/>
                </a:lnTo>
                <a:lnTo>
                  <a:pt x="1600" y="600"/>
                </a:lnTo>
                <a:lnTo>
                  <a:pt x="1590" y="600"/>
                </a:lnTo>
                <a:lnTo>
                  <a:pt x="1590" y="609"/>
                </a:lnTo>
                <a:lnTo>
                  <a:pt x="1590" y="619"/>
                </a:lnTo>
                <a:lnTo>
                  <a:pt x="1590" y="628"/>
                </a:lnTo>
                <a:lnTo>
                  <a:pt x="1600" y="638"/>
                </a:lnTo>
                <a:lnTo>
                  <a:pt x="1590" y="647"/>
                </a:lnTo>
                <a:lnTo>
                  <a:pt x="1590" y="657"/>
                </a:lnTo>
                <a:lnTo>
                  <a:pt x="1590" y="666"/>
                </a:lnTo>
                <a:lnTo>
                  <a:pt x="1590" y="676"/>
                </a:lnTo>
                <a:lnTo>
                  <a:pt x="1590" y="685"/>
                </a:lnTo>
                <a:lnTo>
                  <a:pt x="1590" y="695"/>
                </a:lnTo>
                <a:lnTo>
                  <a:pt x="1600" y="695"/>
                </a:lnTo>
                <a:lnTo>
                  <a:pt x="1590" y="714"/>
                </a:lnTo>
                <a:lnTo>
                  <a:pt x="1590" y="723"/>
                </a:lnTo>
                <a:lnTo>
                  <a:pt x="1581" y="723"/>
                </a:lnTo>
                <a:lnTo>
                  <a:pt x="1581" y="733"/>
                </a:lnTo>
                <a:lnTo>
                  <a:pt x="1581" y="752"/>
                </a:lnTo>
                <a:lnTo>
                  <a:pt x="1581" y="762"/>
                </a:lnTo>
                <a:lnTo>
                  <a:pt x="1571" y="762"/>
                </a:lnTo>
                <a:lnTo>
                  <a:pt x="1562" y="781"/>
                </a:lnTo>
                <a:lnTo>
                  <a:pt x="1552" y="790"/>
                </a:lnTo>
                <a:lnTo>
                  <a:pt x="1552" y="800"/>
                </a:lnTo>
                <a:lnTo>
                  <a:pt x="1562" y="809"/>
                </a:lnTo>
                <a:lnTo>
                  <a:pt x="1571" y="819"/>
                </a:lnTo>
                <a:lnTo>
                  <a:pt x="1581" y="819"/>
                </a:lnTo>
                <a:lnTo>
                  <a:pt x="1590" y="819"/>
                </a:lnTo>
                <a:lnTo>
                  <a:pt x="1600" y="828"/>
                </a:lnTo>
                <a:lnTo>
                  <a:pt x="1609" y="828"/>
                </a:lnTo>
                <a:lnTo>
                  <a:pt x="1609" y="838"/>
                </a:lnTo>
                <a:lnTo>
                  <a:pt x="1619" y="838"/>
                </a:lnTo>
                <a:lnTo>
                  <a:pt x="1629" y="838"/>
                </a:lnTo>
                <a:lnTo>
                  <a:pt x="1638" y="838"/>
                </a:lnTo>
                <a:lnTo>
                  <a:pt x="1648" y="838"/>
                </a:lnTo>
                <a:lnTo>
                  <a:pt x="1648" y="828"/>
                </a:lnTo>
                <a:lnTo>
                  <a:pt x="1657" y="828"/>
                </a:lnTo>
                <a:lnTo>
                  <a:pt x="1667" y="828"/>
                </a:lnTo>
                <a:lnTo>
                  <a:pt x="1667" y="838"/>
                </a:lnTo>
                <a:lnTo>
                  <a:pt x="1667" y="847"/>
                </a:lnTo>
                <a:lnTo>
                  <a:pt x="1667" y="857"/>
                </a:lnTo>
                <a:lnTo>
                  <a:pt x="1667" y="866"/>
                </a:lnTo>
                <a:lnTo>
                  <a:pt x="1667" y="876"/>
                </a:lnTo>
                <a:lnTo>
                  <a:pt x="1657" y="904"/>
                </a:lnTo>
                <a:lnTo>
                  <a:pt x="1657" y="914"/>
                </a:lnTo>
                <a:lnTo>
                  <a:pt x="1648" y="914"/>
                </a:lnTo>
                <a:lnTo>
                  <a:pt x="1648" y="923"/>
                </a:lnTo>
                <a:lnTo>
                  <a:pt x="1638" y="933"/>
                </a:lnTo>
                <a:lnTo>
                  <a:pt x="1629" y="933"/>
                </a:lnTo>
                <a:lnTo>
                  <a:pt x="1619" y="933"/>
                </a:lnTo>
                <a:lnTo>
                  <a:pt x="1619" y="942"/>
                </a:lnTo>
                <a:lnTo>
                  <a:pt x="1609" y="942"/>
                </a:lnTo>
                <a:lnTo>
                  <a:pt x="1600" y="952"/>
                </a:lnTo>
                <a:lnTo>
                  <a:pt x="1590" y="962"/>
                </a:lnTo>
                <a:lnTo>
                  <a:pt x="1590" y="971"/>
                </a:lnTo>
                <a:lnTo>
                  <a:pt x="1600" y="1000"/>
                </a:lnTo>
                <a:lnTo>
                  <a:pt x="1609" y="1000"/>
                </a:lnTo>
                <a:lnTo>
                  <a:pt x="1619" y="1000"/>
                </a:lnTo>
                <a:lnTo>
                  <a:pt x="1629" y="1009"/>
                </a:lnTo>
                <a:lnTo>
                  <a:pt x="1638" y="1019"/>
                </a:lnTo>
                <a:lnTo>
                  <a:pt x="1638" y="1028"/>
                </a:lnTo>
                <a:lnTo>
                  <a:pt x="1638" y="1038"/>
                </a:lnTo>
                <a:lnTo>
                  <a:pt x="1638" y="1047"/>
                </a:lnTo>
                <a:lnTo>
                  <a:pt x="1638" y="1057"/>
                </a:lnTo>
                <a:lnTo>
                  <a:pt x="1638" y="1066"/>
                </a:lnTo>
                <a:lnTo>
                  <a:pt x="1648" y="1076"/>
                </a:lnTo>
                <a:lnTo>
                  <a:pt x="1648" y="1085"/>
                </a:lnTo>
                <a:lnTo>
                  <a:pt x="1648" y="1095"/>
                </a:lnTo>
                <a:lnTo>
                  <a:pt x="1648" y="1104"/>
                </a:lnTo>
                <a:lnTo>
                  <a:pt x="1648" y="1114"/>
                </a:lnTo>
                <a:lnTo>
                  <a:pt x="1648" y="1123"/>
                </a:lnTo>
                <a:lnTo>
                  <a:pt x="1657" y="1123"/>
                </a:lnTo>
                <a:lnTo>
                  <a:pt x="1657" y="1133"/>
                </a:lnTo>
                <a:lnTo>
                  <a:pt x="1667" y="1133"/>
                </a:lnTo>
                <a:lnTo>
                  <a:pt x="1667" y="1142"/>
                </a:lnTo>
                <a:lnTo>
                  <a:pt x="1667" y="1152"/>
                </a:lnTo>
                <a:lnTo>
                  <a:pt x="1676" y="1162"/>
                </a:lnTo>
                <a:lnTo>
                  <a:pt x="1676" y="1171"/>
                </a:lnTo>
                <a:lnTo>
                  <a:pt x="1686" y="1171"/>
                </a:lnTo>
                <a:lnTo>
                  <a:pt x="1686" y="1181"/>
                </a:lnTo>
                <a:lnTo>
                  <a:pt x="1686" y="1190"/>
                </a:lnTo>
                <a:lnTo>
                  <a:pt x="1686" y="1200"/>
                </a:lnTo>
                <a:lnTo>
                  <a:pt x="1695" y="1200"/>
                </a:lnTo>
                <a:lnTo>
                  <a:pt x="1695" y="1209"/>
                </a:lnTo>
                <a:lnTo>
                  <a:pt x="1705" y="1209"/>
                </a:lnTo>
                <a:lnTo>
                  <a:pt x="1695" y="1219"/>
                </a:lnTo>
                <a:lnTo>
                  <a:pt x="1695" y="1228"/>
                </a:lnTo>
                <a:lnTo>
                  <a:pt x="1705" y="1228"/>
                </a:lnTo>
                <a:lnTo>
                  <a:pt x="1705" y="1238"/>
                </a:lnTo>
                <a:lnTo>
                  <a:pt x="1714" y="1238"/>
                </a:lnTo>
                <a:lnTo>
                  <a:pt x="1714" y="1247"/>
                </a:lnTo>
                <a:lnTo>
                  <a:pt x="1724" y="1247"/>
                </a:lnTo>
                <a:lnTo>
                  <a:pt x="1724" y="1257"/>
                </a:lnTo>
                <a:lnTo>
                  <a:pt x="1733" y="1257"/>
                </a:lnTo>
                <a:lnTo>
                  <a:pt x="1733" y="1266"/>
                </a:lnTo>
                <a:lnTo>
                  <a:pt x="1733" y="1276"/>
                </a:lnTo>
                <a:lnTo>
                  <a:pt x="1743" y="1276"/>
                </a:lnTo>
                <a:lnTo>
                  <a:pt x="1752" y="1285"/>
                </a:lnTo>
                <a:lnTo>
                  <a:pt x="1743" y="1285"/>
                </a:lnTo>
                <a:lnTo>
                  <a:pt x="1733" y="1285"/>
                </a:lnTo>
                <a:lnTo>
                  <a:pt x="1724" y="1285"/>
                </a:lnTo>
                <a:lnTo>
                  <a:pt x="1724" y="1295"/>
                </a:lnTo>
                <a:lnTo>
                  <a:pt x="1714" y="1295"/>
                </a:lnTo>
                <a:lnTo>
                  <a:pt x="1705" y="1285"/>
                </a:lnTo>
                <a:lnTo>
                  <a:pt x="1705" y="1295"/>
                </a:lnTo>
                <a:lnTo>
                  <a:pt x="1695" y="1295"/>
                </a:lnTo>
                <a:lnTo>
                  <a:pt x="1686" y="1295"/>
                </a:lnTo>
                <a:lnTo>
                  <a:pt x="1676" y="1304"/>
                </a:lnTo>
                <a:lnTo>
                  <a:pt x="1667" y="1314"/>
                </a:lnTo>
                <a:lnTo>
                  <a:pt x="1667" y="1323"/>
                </a:lnTo>
                <a:lnTo>
                  <a:pt x="1657" y="1323"/>
                </a:lnTo>
                <a:lnTo>
                  <a:pt x="1648" y="1323"/>
                </a:lnTo>
                <a:lnTo>
                  <a:pt x="1638" y="1333"/>
                </a:lnTo>
                <a:lnTo>
                  <a:pt x="1629" y="1342"/>
                </a:lnTo>
                <a:lnTo>
                  <a:pt x="1619" y="1333"/>
                </a:lnTo>
                <a:lnTo>
                  <a:pt x="1609" y="1342"/>
                </a:lnTo>
                <a:lnTo>
                  <a:pt x="1600" y="1333"/>
                </a:lnTo>
                <a:lnTo>
                  <a:pt x="1590" y="1333"/>
                </a:lnTo>
                <a:lnTo>
                  <a:pt x="1581" y="1333"/>
                </a:lnTo>
                <a:lnTo>
                  <a:pt x="1571" y="1342"/>
                </a:lnTo>
                <a:lnTo>
                  <a:pt x="1562" y="1352"/>
                </a:lnTo>
                <a:lnTo>
                  <a:pt x="1552" y="1362"/>
                </a:lnTo>
                <a:lnTo>
                  <a:pt x="1543" y="1362"/>
                </a:lnTo>
                <a:lnTo>
                  <a:pt x="1533" y="1362"/>
                </a:lnTo>
                <a:lnTo>
                  <a:pt x="1533" y="1352"/>
                </a:lnTo>
                <a:lnTo>
                  <a:pt x="1524" y="1352"/>
                </a:lnTo>
                <a:lnTo>
                  <a:pt x="1524" y="1342"/>
                </a:lnTo>
                <a:lnTo>
                  <a:pt x="1514" y="1342"/>
                </a:lnTo>
                <a:lnTo>
                  <a:pt x="1514" y="1333"/>
                </a:lnTo>
                <a:lnTo>
                  <a:pt x="1505" y="1333"/>
                </a:lnTo>
                <a:lnTo>
                  <a:pt x="1495" y="1333"/>
                </a:lnTo>
                <a:lnTo>
                  <a:pt x="1486" y="1333"/>
                </a:lnTo>
                <a:lnTo>
                  <a:pt x="1486" y="1342"/>
                </a:lnTo>
                <a:lnTo>
                  <a:pt x="1476" y="1342"/>
                </a:lnTo>
                <a:lnTo>
                  <a:pt x="1467" y="1352"/>
                </a:lnTo>
                <a:lnTo>
                  <a:pt x="1457" y="1352"/>
                </a:lnTo>
                <a:lnTo>
                  <a:pt x="1457" y="1362"/>
                </a:lnTo>
                <a:lnTo>
                  <a:pt x="1448" y="1362"/>
                </a:lnTo>
                <a:lnTo>
                  <a:pt x="1448" y="1352"/>
                </a:lnTo>
                <a:lnTo>
                  <a:pt x="1438" y="1342"/>
                </a:lnTo>
                <a:lnTo>
                  <a:pt x="1429" y="1352"/>
                </a:lnTo>
                <a:lnTo>
                  <a:pt x="1419" y="1352"/>
                </a:lnTo>
                <a:lnTo>
                  <a:pt x="1409" y="1352"/>
                </a:lnTo>
                <a:lnTo>
                  <a:pt x="1409" y="1362"/>
                </a:lnTo>
                <a:lnTo>
                  <a:pt x="1409" y="1371"/>
                </a:lnTo>
                <a:lnTo>
                  <a:pt x="1409" y="1381"/>
                </a:lnTo>
                <a:lnTo>
                  <a:pt x="1400" y="1390"/>
                </a:lnTo>
                <a:lnTo>
                  <a:pt x="1390" y="1400"/>
                </a:lnTo>
                <a:lnTo>
                  <a:pt x="1381" y="1400"/>
                </a:lnTo>
                <a:lnTo>
                  <a:pt x="1371" y="1400"/>
                </a:lnTo>
                <a:lnTo>
                  <a:pt x="1362" y="1400"/>
                </a:lnTo>
                <a:lnTo>
                  <a:pt x="1352" y="1400"/>
                </a:lnTo>
                <a:lnTo>
                  <a:pt x="1352" y="1409"/>
                </a:lnTo>
                <a:lnTo>
                  <a:pt x="1343" y="1409"/>
                </a:lnTo>
                <a:lnTo>
                  <a:pt x="1333" y="1419"/>
                </a:lnTo>
                <a:lnTo>
                  <a:pt x="1324" y="1428"/>
                </a:lnTo>
                <a:lnTo>
                  <a:pt x="1324" y="1438"/>
                </a:lnTo>
                <a:lnTo>
                  <a:pt x="1314" y="1447"/>
                </a:lnTo>
                <a:lnTo>
                  <a:pt x="1295" y="1457"/>
                </a:lnTo>
                <a:lnTo>
                  <a:pt x="1286" y="1466"/>
                </a:lnTo>
                <a:lnTo>
                  <a:pt x="1286" y="1476"/>
                </a:lnTo>
                <a:lnTo>
                  <a:pt x="1276" y="1476"/>
                </a:lnTo>
                <a:lnTo>
                  <a:pt x="1267" y="1476"/>
                </a:lnTo>
                <a:lnTo>
                  <a:pt x="1267" y="1485"/>
                </a:lnTo>
                <a:lnTo>
                  <a:pt x="1257" y="1485"/>
                </a:lnTo>
                <a:lnTo>
                  <a:pt x="1248" y="1485"/>
                </a:lnTo>
                <a:lnTo>
                  <a:pt x="1248" y="1495"/>
                </a:lnTo>
                <a:lnTo>
                  <a:pt x="1238" y="1495"/>
                </a:lnTo>
                <a:lnTo>
                  <a:pt x="1228" y="1495"/>
                </a:lnTo>
                <a:lnTo>
                  <a:pt x="1219" y="1485"/>
                </a:lnTo>
                <a:lnTo>
                  <a:pt x="1209" y="1485"/>
                </a:lnTo>
                <a:lnTo>
                  <a:pt x="1209" y="1495"/>
                </a:lnTo>
                <a:lnTo>
                  <a:pt x="1190" y="1495"/>
                </a:lnTo>
                <a:lnTo>
                  <a:pt x="1181" y="1514"/>
                </a:lnTo>
                <a:lnTo>
                  <a:pt x="1171" y="1514"/>
                </a:lnTo>
                <a:lnTo>
                  <a:pt x="1162" y="1523"/>
                </a:lnTo>
                <a:lnTo>
                  <a:pt x="1152" y="1523"/>
                </a:lnTo>
                <a:lnTo>
                  <a:pt x="1143" y="1523"/>
                </a:lnTo>
                <a:lnTo>
                  <a:pt x="1133" y="1533"/>
                </a:lnTo>
                <a:lnTo>
                  <a:pt x="1133" y="1542"/>
                </a:lnTo>
                <a:lnTo>
                  <a:pt x="1124" y="1542"/>
                </a:lnTo>
                <a:lnTo>
                  <a:pt x="1114" y="1542"/>
                </a:lnTo>
                <a:lnTo>
                  <a:pt x="1114" y="1552"/>
                </a:lnTo>
                <a:lnTo>
                  <a:pt x="1114" y="1562"/>
                </a:lnTo>
                <a:lnTo>
                  <a:pt x="1105" y="1562"/>
                </a:lnTo>
                <a:lnTo>
                  <a:pt x="1095" y="1562"/>
                </a:lnTo>
                <a:lnTo>
                  <a:pt x="1095" y="1571"/>
                </a:lnTo>
                <a:lnTo>
                  <a:pt x="1086" y="1571"/>
                </a:lnTo>
                <a:lnTo>
                  <a:pt x="1086" y="1581"/>
                </a:lnTo>
                <a:lnTo>
                  <a:pt x="1076" y="1581"/>
                </a:lnTo>
                <a:lnTo>
                  <a:pt x="1076" y="1590"/>
                </a:lnTo>
                <a:lnTo>
                  <a:pt x="1076" y="1600"/>
                </a:lnTo>
                <a:lnTo>
                  <a:pt x="1067" y="1600"/>
                </a:lnTo>
                <a:lnTo>
                  <a:pt x="1067" y="1609"/>
                </a:lnTo>
                <a:lnTo>
                  <a:pt x="1057" y="1609"/>
                </a:lnTo>
                <a:lnTo>
                  <a:pt x="1057" y="1619"/>
                </a:lnTo>
                <a:lnTo>
                  <a:pt x="1048" y="1628"/>
                </a:lnTo>
                <a:lnTo>
                  <a:pt x="1038" y="1628"/>
                </a:lnTo>
                <a:lnTo>
                  <a:pt x="1038" y="1638"/>
                </a:lnTo>
                <a:lnTo>
                  <a:pt x="1038" y="1647"/>
                </a:lnTo>
                <a:lnTo>
                  <a:pt x="1028" y="1647"/>
                </a:lnTo>
                <a:lnTo>
                  <a:pt x="1028" y="1657"/>
                </a:lnTo>
                <a:lnTo>
                  <a:pt x="1019" y="1657"/>
                </a:lnTo>
                <a:lnTo>
                  <a:pt x="1019" y="1666"/>
                </a:lnTo>
                <a:lnTo>
                  <a:pt x="1009" y="1666"/>
                </a:lnTo>
                <a:lnTo>
                  <a:pt x="1009" y="1676"/>
                </a:lnTo>
                <a:lnTo>
                  <a:pt x="1009" y="1685"/>
                </a:lnTo>
                <a:lnTo>
                  <a:pt x="1009" y="1695"/>
                </a:lnTo>
                <a:lnTo>
                  <a:pt x="1000" y="1704"/>
                </a:lnTo>
                <a:lnTo>
                  <a:pt x="1000" y="1714"/>
                </a:lnTo>
                <a:lnTo>
                  <a:pt x="990" y="1723"/>
                </a:lnTo>
                <a:lnTo>
                  <a:pt x="981" y="1723"/>
                </a:lnTo>
                <a:lnTo>
                  <a:pt x="981" y="1733"/>
                </a:lnTo>
                <a:lnTo>
                  <a:pt x="981" y="1743"/>
                </a:lnTo>
                <a:lnTo>
                  <a:pt x="971" y="1743"/>
                </a:lnTo>
                <a:lnTo>
                  <a:pt x="962" y="1752"/>
                </a:lnTo>
                <a:lnTo>
                  <a:pt x="952" y="1752"/>
                </a:lnTo>
                <a:lnTo>
                  <a:pt x="952" y="1762"/>
                </a:lnTo>
                <a:lnTo>
                  <a:pt x="943" y="1771"/>
                </a:lnTo>
                <a:lnTo>
                  <a:pt x="933" y="1771"/>
                </a:lnTo>
                <a:lnTo>
                  <a:pt x="933" y="1781"/>
                </a:lnTo>
                <a:lnTo>
                  <a:pt x="924" y="1781"/>
                </a:lnTo>
                <a:lnTo>
                  <a:pt x="914" y="1781"/>
                </a:lnTo>
                <a:lnTo>
                  <a:pt x="914" y="1790"/>
                </a:lnTo>
                <a:lnTo>
                  <a:pt x="905" y="1790"/>
                </a:lnTo>
                <a:lnTo>
                  <a:pt x="895" y="1790"/>
                </a:lnTo>
                <a:lnTo>
                  <a:pt x="886" y="1800"/>
                </a:lnTo>
                <a:lnTo>
                  <a:pt x="867" y="1800"/>
                </a:lnTo>
                <a:lnTo>
                  <a:pt x="857" y="1809"/>
                </a:lnTo>
                <a:lnTo>
                  <a:pt x="857" y="1819"/>
                </a:lnTo>
                <a:lnTo>
                  <a:pt x="848" y="1819"/>
                </a:lnTo>
                <a:lnTo>
                  <a:pt x="848" y="1828"/>
                </a:lnTo>
                <a:lnTo>
                  <a:pt x="838" y="1838"/>
                </a:lnTo>
                <a:lnTo>
                  <a:pt x="828" y="1847"/>
                </a:lnTo>
                <a:lnTo>
                  <a:pt x="828" y="1866"/>
                </a:lnTo>
                <a:lnTo>
                  <a:pt x="828" y="1876"/>
                </a:lnTo>
                <a:lnTo>
                  <a:pt x="828" y="1885"/>
                </a:lnTo>
                <a:lnTo>
                  <a:pt x="819" y="1885"/>
                </a:lnTo>
                <a:lnTo>
                  <a:pt x="809" y="1885"/>
                </a:lnTo>
                <a:lnTo>
                  <a:pt x="790" y="1876"/>
                </a:lnTo>
                <a:lnTo>
                  <a:pt x="781" y="1876"/>
                </a:lnTo>
                <a:lnTo>
                  <a:pt x="771" y="1866"/>
                </a:lnTo>
                <a:lnTo>
                  <a:pt x="762" y="1866"/>
                </a:lnTo>
                <a:lnTo>
                  <a:pt x="752" y="1866"/>
                </a:lnTo>
                <a:lnTo>
                  <a:pt x="743" y="1876"/>
                </a:lnTo>
                <a:lnTo>
                  <a:pt x="648" y="1876"/>
                </a:lnTo>
                <a:lnTo>
                  <a:pt x="648" y="1866"/>
                </a:lnTo>
                <a:lnTo>
                  <a:pt x="648" y="1857"/>
                </a:lnTo>
                <a:lnTo>
                  <a:pt x="648" y="1847"/>
                </a:lnTo>
                <a:lnTo>
                  <a:pt x="648" y="1838"/>
                </a:lnTo>
                <a:lnTo>
                  <a:pt x="648" y="1828"/>
                </a:lnTo>
                <a:lnTo>
                  <a:pt x="638" y="1828"/>
                </a:lnTo>
                <a:lnTo>
                  <a:pt x="638" y="1819"/>
                </a:lnTo>
                <a:lnTo>
                  <a:pt x="638" y="1809"/>
                </a:lnTo>
                <a:lnTo>
                  <a:pt x="638" y="1800"/>
                </a:lnTo>
                <a:lnTo>
                  <a:pt x="628" y="1790"/>
                </a:lnTo>
                <a:lnTo>
                  <a:pt x="628" y="1781"/>
                </a:lnTo>
                <a:lnTo>
                  <a:pt x="628" y="1771"/>
                </a:lnTo>
                <a:lnTo>
                  <a:pt x="628" y="1762"/>
                </a:lnTo>
                <a:lnTo>
                  <a:pt x="619" y="1752"/>
                </a:lnTo>
                <a:lnTo>
                  <a:pt x="628" y="1743"/>
                </a:lnTo>
                <a:lnTo>
                  <a:pt x="628" y="1733"/>
                </a:lnTo>
                <a:lnTo>
                  <a:pt x="628" y="1723"/>
                </a:lnTo>
                <a:lnTo>
                  <a:pt x="638" y="1714"/>
                </a:lnTo>
                <a:lnTo>
                  <a:pt x="638" y="1704"/>
                </a:lnTo>
                <a:lnTo>
                  <a:pt x="648" y="1695"/>
                </a:lnTo>
                <a:lnTo>
                  <a:pt x="648" y="1685"/>
                </a:lnTo>
                <a:lnTo>
                  <a:pt x="657" y="1676"/>
                </a:lnTo>
                <a:lnTo>
                  <a:pt x="657" y="1666"/>
                </a:lnTo>
                <a:lnTo>
                  <a:pt x="657" y="1657"/>
                </a:lnTo>
                <a:lnTo>
                  <a:pt x="667" y="1647"/>
                </a:lnTo>
                <a:lnTo>
                  <a:pt x="667" y="1638"/>
                </a:lnTo>
                <a:lnTo>
                  <a:pt x="676" y="1628"/>
                </a:lnTo>
                <a:lnTo>
                  <a:pt x="676" y="1619"/>
                </a:lnTo>
                <a:lnTo>
                  <a:pt x="667" y="1619"/>
                </a:lnTo>
                <a:lnTo>
                  <a:pt x="657" y="1619"/>
                </a:lnTo>
                <a:lnTo>
                  <a:pt x="657" y="1609"/>
                </a:lnTo>
                <a:lnTo>
                  <a:pt x="657" y="1600"/>
                </a:lnTo>
                <a:lnTo>
                  <a:pt x="657" y="1590"/>
                </a:lnTo>
                <a:lnTo>
                  <a:pt x="657" y="1581"/>
                </a:lnTo>
                <a:lnTo>
                  <a:pt x="657" y="1571"/>
                </a:lnTo>
                <a:lnTo>
                  <a:pt x="657" y="1562"/>
                </a:lnTo>
                <a:lnTo>
                  <a:pt x="657" y="1552"/>
                </a:lnTo>
                <a:lnTo>
                  <a:pt x="657" y="1542"/>
                </a:lnTo>
                <a:lnTo>
                  <a:pt x="657" y="1533"/>
                </a:lnTo>
                <a:lnTo>
                  <a:pt x="657" y="1523"/>
                </a:lnTo>
                <a:lnTo>
                  <a:pt x="657" y="1514"/>
                </a:lnTo>
                <a:lnTo>
                  <a:pt x="648" y="1504"/>
                </a:lnTo>
                <a:lnTo>
                  <a:pt x="638" y="1504"/>
                </a:lnTo>
                <a:lnTo>
                  <a:pt x="628" y="1495"/>
                </a:lnTo>
                <a:lnTo>
                  <a:pt x="628" y="1485"/>
                </a:lnTo>
                <a:lnTo>
                  <a:pt x="619" y="1476"/>
                </a:lnTo>
                <a:lnTo>
                  <a:pt x="609" y="1466"/>
                </a:lnTo>
                <a:lnTo>
                  <a:pt x="600" y="1457"/>
                </a:lnTo>
                <a:lnTo>
                  <a:pt x="590" y="1447"/>
                </a:lnTo>
                <a:lnTo>
                  <a:pt x="581" y="1438"/>
                </a:lnTo>
                <a:lnTo>
                  <a:pt x="581" y="1428"/>
                </a:lnTo>
                <a:lnTo>
                  <a:pt x="571" y="1419"/>
                </a:lnTo>
                <a:lnTo>
                  <a:pt x="562" y="1409"/>
                </a:lnTo>
                <a:lnTo>
                  <a:pt x="562" y="1400"/>
                </a:lnTo>
                <a:lnTo>
                  <a:pt x="552" y="1390"/>
                </a:lnTo>
                <a:lnTo>
                  <a:pt x="543" y="1390"/>
                </a:lnTo>
                <a:lnTo>
                  <a:pt x="533" y="1381"/>
                </a:lnTo>
                <a:lnTo>
                  <a:pt x="533" y="1371"/>
                </a:lnTo>
                <a:lnTo>
                  <a:pt x="524" y="1362"/>
                </a:lnTo>
                <a:lnTo>
                  <a:pt x="514" y="1352"/>
                </a:lnTo>
                <a:lnTo>
                  <a:pt x="514" y="1342"/>
                </a:lnTo>
                <a:lnTo>
                  <a:pt x="505" y="1333"/>
                </a:lnTo>
                <a:lnTo>
                  <a:pt x="505" y="1323"/>
                </a:lnTo>
                <a:lnTo>
                  <a:pt x="495" y="1314"/>
                </a:lnTo>
                <a:lnTo>
                  <a:pt x="495" y="1304"/>
                </a:lnTo>
                <a:lnTo>
                  <a:pt x="486" y="1295"/>
                </a:lnTo>
                <a:lnTo>
                  <a:pt x="486" y="1285"/>
                </a:lnTo>
                <a:lnTo>
                  <a:pt x="476" y="1285"/>
                </a:lnTo>
                <a:lnTo>
                  <a:pt x="467" y="1276"/>
                </a:lnTo>
                <a:lnTo>
                  <a:pt x="467" y="1266"/>
                </a:lnTo>
                <a:lnTo>
                  <a:pt x="457" y="1257"/>
                </a:lnTo>
                <a:lnTo>
                  <a:pt x="448" y="1247"/>
                </a:lnTo>
                <a:lnTo>
                  <a:pt x="438" y="1238"/>
                </a:lnTo>
                <a:lnTo>
                  <a:pt x="428" y="1228"/>
                </a:lnTo>
                <a:lnTo>
                  <a:pt x="419" y="1219"/>
                </a:lnTo>
                <a:lnTo>
                  <a:pt x="409" y="1209"/>
                </a:lnTo>
                <a:lnTo>
                  <a:pt x="409" y="1200"/>
                </a:lnTo>
                <a:lnTo>
                  <a:pt x="400" y="1190"/>
                </a:lnTo>
                <a:lnTo>
                  <a:pt x="390" y="1190"/>
                </a:lnTo>
                <a:lnTo>
                  <a:pt x="381" y="1181"/>
                </a:lnTo>
                <a:lnTo>
                  <a:pt x="381" y="1171"/>
                </a:lnTo>
                <a:lnTo>
                  <a:pt x="371" y="1162"/>
                </a:lnTo>
                <a:lnTo>
                  <a:pt x="362" y="1152"/>
                </a:lnTo>
                <a:lnTo>
                  <a:pt x="352" y="1142"/>
                </a:lnTo>
                <a:lnTo>
                  <a:pt x="352" y="1133"/>
                </a:lnTo>
                <a:lnTo>
                  <a:pt x="343" y="1123"/>
                </a:lnTo>
                <a:lnTo>
                  <a:pt x="343" y="1114"/>
                </a:lnTo>
                <a:lnTo>
                  <a:pt x="333" y="1104"/>
                </a:lnTo>
                <a:lnTo>
                  <a:pt x="324" y="1104"/>
                </a:lnTo>
                <a:lnTo>
                  <a:pt x="324" y="1095"/>
                </a:lnTo>
                <a:lnTo>
                  <a:pt x="314" y="1085"/>
                </a:lnTo>
                <a:lnTo>
                  <a:pt x="314" y="1076"/>
                </a:lnTo>
                <a:lnTo>
                  <a:pt x="305" y="1076"/>
                </a:lnTo>
                <a:lnTo>
                  <a:pt x="295" y="1066"/>
                </a:lnTo>
                <a:lnTo>
                  <a:pt x="286" y="1057"/>
                </a:lnTo>
                <a:lnTo>
                  <a:pt x="276" y="1047"/>
                </a:lnTo>
                <a:lnTo>
                  <a:pt x="267" y="1038"/>
                </a:lnTo>
                <a:lnTo>
                  <a:pt x="257" y="1038"/>
                </a:lnTo>
                <a:lnTo>
                  <a:pt x="257" y="1028"/>
                </a:lnTo>
                <a:lnTo>
                  <a:pt x="248" y="1028"/>
                </a:lnTo>
                <a:lnTo>
                  <a:pt x="238" y="1019"/>
                </a:lnTo>
                <a:lnTo>
                  <a:pt x="228" y="1009"/>
                </a:lnTo>
                <a:lnTo>
                  <a:pt x="219" y="1000"/>
                </a:lnTo>
                <a:lnTo>
                  <a:pt x="209" y="1000"/>
                </a:lnTo>
                <a:lnTo>
                  <a:pt x="200" y="1000"/>
                </a:lnTo>
                <a:lnTo>
                  <a:pt x="190" y="1000"/>
                </a:lnTo>
                <a:lnTo>
                  <a:pt x="181" y="1000"/>
                </a:lnTo>
                <a:lnTo>
                  <a:pt x="171" y="1000"/>
                </a:lnTo>
                <a:lnTo>
                  <a:pt x="162" y="1000"/>
                </a:lnTo>
                <a:lnTo>
                  <a:pt x="152" y="1000"/>
                </a:lnTo>
                <a:lnTo>
                  <a:pt x="143" y="1000"/>
                </a:lnTo>
                <a:lnTo>
                  <a:pt x="133" y="1000"/>
                </a:lnTo>
                <a:lnTo>
                  <a:pt x="124" y="1000"/>
                </a:lnTo>
                <a:lnTo>
                  <a:pt x="124" y="990"/>
                </a:lnTo>
                <a:lnTo>
                  <a:pt x="124" y="981"/>
                </a:lnTo>
                <a:lnTo>
                  <a:pt x="114" y="971"/>
                </a:lnTo>
                <a:lnTo>
                  <a:pt x="114" y="962"/>
                </a:lnTo>
                <a:lnTo>
                  <a:pt x="105" y="962"/>
                </a:lnTo>
                <a:lnTo>
                  <a:pt x="105" y="952"/>
                </a:lnTo>
                <a:lnTo>
                  <a:pt x="95" y="952"/>
                </a:lnTo>
                <a:lnTo>
                  <a:pt x="95" y="942"/>
                </a:lnTo>
                <a:lnTo>
                  <a:pt x="86" y="933"/>
                </a:lnTo>
                <a:lnTo>
                  <a:pt x="86" y="923"/>
                </a:lnTo>
                <a:lnTo>
                  <a:pt x="86" y="914"/>
                </a:lnTo>
                <a:lnTo>
                  <a:pt x="86" y="904"/>
                </a:lnTo>
                <a:lnTo>
                  <a:pt x="86" y="895"/>
                </a:lnTo>
                <a:lnTo>
                  <a:pt x="86" y="885"/>
                </a:lnTo>
                <a:lnTo>
                  <a:pt x="86" y="876"/>
                </a:lnTo>
                <a:lnTo>
                  <a:pt x="86" y="866"/>
                </a:lnTo>
                <a:lnTo>
                  <a:pt x="86" y="857"/>
                </a:lnTo>
                <a:lnTo>
                  <a:pt x="86" y="847"/>
                </a:lnTo>
                <a:lnTo>
                  <a:pt x="86" y="838"/>
                </a:lnTo>
                <a:lnTo>
                  <a:pt x="86" y="828"/>
                </a:lnTo>
                <a:lnTo>
                  <a:pt x="86" y="819"/>
                </a:lnTo>
                <a:lnTo>
                  <a:pt x="86" y="809"/>
                </a:lnTo>
                <a:lnTo>
                  <a:pt x="86" y="800"/>
                </a:lnTo>
                <a:lnTo>
                  <a:pt x="86" y="790"/>
                </a:lnTo>
                <a:lnTo>
                  <a:pt x="76" y="790"/>
                </a:lnTo>
                <a:lnTo>
                  <a:pt x="76" y="781"/>
                </a:lnTo>
                <a:lnTo>
                  <a:pt x="76" y="771"/>
                </a:lnTo>
                <a:lnTo>
                  <a:pt x="76" y="762"/>
                </a:lnTo>
                <a:lnTo>
                  <a:pt x="76" y="752"/>
                </a:lnTo>
                <a:lnTo>
                  <a:pt x="76" y="742"/>
                </a:lnTo>
                <a:lnTo>
                  <a:pt x="76" y="733"/>
                </a:lnTo>
                <a:lnTo>
                  <a:pt x="76" y="723"/>
                </a:lnTo>
                <a:lnTo>
                  <a:pt x="76" y="714"/>
                </a:lnTo>
                <a:lnTo>
                  <a:pt x="76" y="704"/>
                </a:lnTo>
                <a:lnTo>
                  <a:pt x="76" y="695"/>
                </a:lnTo>
                <a:lnTo>
                  <a:pt x="76" y="685"/>
                </a:lnTo>
                <a:lnTo>
                  <a:pt x="76" y="676"/>
                </a:lnTo>
                <a:lnTo>
                  <a:pt x="67" y="676"/>
                </a:lnTo>
                <a:lnTo>
                  <a:pt x="67" y="666"/>
                </a:lnTo>
                <a:lnTo>
                  <a:pt x="67" y="657"/>
                </a:lnTo>
                <a:lnTo>
                  <a:pt x="67" y="647"/>
                </a:lnTo>
                <a:lnTo>
                  <a:pt x="67" y="638"/>
                </a:lnTo>
                <a:lnTo>
                  <a:pt x="67" y="628"/>
                </a:lnTo>
                <a:lnTo>
                  <a:pt x="57" y="628"/>
                </a:lnTo>
                <a:lnTo>
                  <a:pt x="57" y="619"/>
                </a:lnTo>
                <a:lnTo>
                  <a:pt x="57" y="609"/>
                </a:lnTo>
                <a:lnTo>
                  <a:pt x="48" y="609"/>
                </a:lnTo>
                <a:lnTo>
                  <a:pt x="48" y="600"/>
                </a:lnTo>
                <a:lnTo>
                  <a:pt x="48" y="590"/>
                </a:lnTo>
                <a:lnTo>
                  <a:pt x="48" y="581"/>
                </a:lnTo>
                <a:lnTo>
                  <a:pt x="38" y="581"/>
                </a:lnTo>
                <a:lnTo>
                  <a:pt x="38" y="571"/>
                </a:lnTo>
                <a:lnTo>
                  <a:pt x="38" y="562"/>
                </a:lnTo>
                <a:lnTo>
                  <a:pt x="38" y="552"/>
                </a:lnTo>
                <a:lnTo>
                  <a:pt x="28" y="552"/>
                </a:lnTo>
                <a:lnTo>
                  <a:pt x="28" y="542"/>
                </a:lnTo>
                <a:lnTo>
                  <a:pt x="28" y="533"/>
                </a:lnTo>
                <a:lnTo>
                  <a:pt x="28" y="523"/>
                </a:lnTo>
                <a:lnTo>
                  <a:pt x="28" y="514"/>
                </a:lnTo>
                <a:lnTo>
                  <a:pt x="19" y="504"/>
                </a:lnTo>
                <a:lnTo>
                  <a:pt x="19" y="495"/>
                </a:lnTo>
                <a:lnTo>
                  <a:pt x="19" y="485"/>
                </a:lnTo>
                <a:lnTo>
                  <a:pt x="19" y="476"/>
                </a:lnTo>
                <a:lnTo>
                  <a:pt x="19" y="466"/>
                </a:lnTo>
                <a:lnTo>
                  <a:pt x="9" y="466"/>
                </a:lnTo>
                <a:lnTo>
                  <a:pt x="9" y="457"/>
                </a:lnTo>
                <a:lnTo>
                  <a:pt x="9" y="447"/>
                </a:lnTo>
                <a:lnTo>
                  <a:pt x="0" y="447"/>
                </a:lnTo>
                <a:lnTo>
                  <a:pt x="0" y="438"/>
                </a:lnTo>
                <a:lnTo>
                  <a:pt x="0" y="428"/>
                </a:lnTo>
                <a:lnTo>
                  <a:pt x="0" y="419"/>
                </a:lnTo>
                <a:lnTo>
                  <a:pt x="0" y="409"/>
                </a:lnTo>
                <a:lnTo>
                  <a:pt x="0" y="400"/>
                </a:lnTo>
                <a:lnTo>
                  <a:pt x="9" y="400"/>
                </a:lnTo>
                <a:lnTo>
                  <a:pt x="9" y="390"/>
                </a:lnTo>
                <a:lnTo>
                  <a:pt x="9" y="381"/>
                </a:lnTo>
                <a:lnTo>
                  <a:pt x="19" y="381"/>
                </a:lnTo>
                <a:lnTo>
                  <a:pt x="19" y="371"/>
                </a:lnTo>
                <a:lnTo>
                  <a:pt x="19" y="362"/>
                </a:lnTo>
                <a:lnTo>
                  <a:pt x="28" y="362"/>
                </a:lnTo>
                <a:lnTo>
                  <a:pt x="28" y="352"/>
                </a:lnTo>
                <a:lnTo>
                  <a:pt x="38" y="352"/>
                </a:lnTo>
                <a:lnTo>
                  <a:pt x="38" y="342"/>
                </a:lnTo>
                <a:lnTo>
                  <a:pt x="38" y="333"/>
                </a:lnTo>
                <a:lnTo>
                  <a:pt x="48" y="333"/>
                </a:lnTo>
                <a:lnTo>
                  <a:pt x="48" y="323"/>
                </a:lnTo>
                <a:lnTo>
                  <a:pt x="57" y="314"/>
                </a:lnTo>
                <a:lnTo>
                  <a:pt x="57" y="304"/>
                </a:lnTo>
                <a:lnTo>
                  <a:pt x="67" y="304"/>
                </a:lnTo>
                <a:lnTo>
                  <a:pt x="67" y="295"/>
                </a:lnTo>
                <a:lnTo>
                  <a:pt x="76" y="285"/>
                </a:lnTo>
                <a:lnTo>
                  <a:pt x="76" y="276"/>
                </a:lnTo>
                <a:lnTo>
                  <a:pt x="86" y="276"/>
                </a:lnTo>
                <a:lnTo>
                  <a:pt x="86" y="266"/>
                </a:lnTo>
                <a:lnTo>
                  <a:pt x="95" y="257"/>
                </a:lnTo>
                <a:lnTo>
                  <a:pt x="95" y="247"/>
                </a:lnTo>
                <a:lnTo>
                  <a:pt x="105" y="247"/>
                </a:lnTo>
                <a:lnTo>
                  <a:pt x="105" y="238"/>
                </a:lnTo>
                <a:lnTo>
                  <a:pt x="105" y="228"/>
                </a:lnTo>
                <a:lnTo>
                  <a:pt x="114" y="228"/>
                </a:lnTo>
                <a:lnTo>
                  <a:pt x="114" y="219"/>
                </a:lnTo>
                <a:lnTo>
                  <a:pt x="114" y="209"/>
                </a:lnTo>
                <a:lnTo>
                  <a:pt x="114" y="200"/>
                </a:lnTo>
                <a:lnTo>
                  <a:pt x="114" y="190"/>
                </a:lnTo>
                <a:lnTo>
                  <a:pt x="114" y="181"/>
                </a:lnTo>
                <a:lnTo>
                  <a:pt x="114" y="171"/>
                </a:lnTo>
                <a:lnTo>
                  <a:pt x="114" y="162"/>
                </a:lnTo>
                <a:lnTo>
                  <a:pt x="114" y="152"/>
                </a:lnTo>
                <a:lnTo>
                  <a:pt x="114" y="142"/>
                </a:lnTo>
                <a:lnTo>
                  <a:pt x="257" y="142"/>
                </a:lnTo>
                <a:lnTo>
                  <a:pt x="276" y="142"/>
                </a:lnTo>
                <a:lnTo>
                  <a:pt x="286" y="142"/>
                </a:lnTo>
                <a:lnTo>
                  <a:pt x="295" y="142"/>
                </a:lnTo>
                <a:lnTo>
                  <a:pt x="305" y="142"/>
                </a:lnTo>
                <a:lnTo>
                  <a:pt x="314" y="142"/>
                </a:lnTo>
                <a:lnTo>
                  <a:pt x="324" y="142"/>
                </a:lnTo>
                <a:lnTo>
                  <a:pt x="333" y="142"/>
                </a:lnTo>
                <a:lnTo>
                  <a:pt x="343" y="142"/>
                </a:lnTo>
                <a:lnTo>
                  <a:pt x="352" y="142"/>
                </a:lnTo>
                <a:lnTo>
                  <a:pt x="362" y="142"/>
                </a:lnTo>
                <a:lnTo>
                  <a:pt x="371" y="142"/>
                </a:lnTo>
                <a:lnTo>
                  <a:pt x="381" y="142"/>
                </a:lnTo>
                <a:lnTo>
                  <a:pt x="390" y="142"/>
                </a:lnTo>
                <a:lnTo>
                  <a:pt x="400" y="142"/>
                </a:lnTo>
                <a:lnTo>
                  <a:pt x="409" y="142"/>
                </a:lnTo>
                <a:lnTo>
                  <a:pt x="419" y="142"/>
                </a:lnTo>
                <a:lnTo>
                  <a:pt x="428" y="142"/>
                </a:lnTo>
                <a:lnTo>
                  <a:pt x="428" y="152"/>
                </a:lnTo>
                <a:lnTo>
                  <a:pt x="438" y="152"/>
                </a:lnTo>
                <a:lnTo>
                  <a:pt x="448" y="152"/>
                </a:lnTo>
                <a:lnTo>
                  <a:pt x="457" y="152"/>
                </a:lnTo>
                <a:lnTo>
                  <a:pt x="467" y="152"/>
                </a:lnTo>
                <a:lnTo>
                  <a:pt x="476" y="152"/>
                </a:lnTo>
                <a:lnTo>
                  <a:pt x="486" y="152"/>
                </a:lnTo>
                <a:lnTo>
                  <a:pt x="495" y="152"/>
                </a:lnTo>
                <a:lnTo>
                  <a:pt x="495" y="162"/>
                </a:lnTo>
                <a:lnTo>
                  <a:pt x="505" y="162"/>
                </a:lnTo>
                <a:lnTo>
                  <a:pt x="505" y="152"/>
                </a:lnTo>
                <a:lnTo>
                  <a:pt x="514" y="152"/>
                </a:lnTo>
                <a:lnTo>
                  <a:pt x="514" y="162"/>
                </a:lnTo>
                <a:lnTo>
                  <a:pt x="524" y="162"/>
                </a:lnTo>
                <a:lnTo>
                  <a:pt x="533" y="152"/>
                </a:lnTo>
                <a:lnTo>
                  <a:pt x="543" y="152"/>
                </a:lnTo>
                <a:lnTo>
                  <a:pt x="552" y="152"/>
                </a:lnTo>
                <a:lnTo>
                  <a:pt x="562" y="152"/>
                </a:lnTo>
                <a:lnTo>
                  <a:pt x="562" y="142"/>
                </a:lnTo>
                <a:lnTo>
                  <a:pt x="571" y="133"/>
                </a:lnTo>
                <a:lnTo>
                  <a:pt x="571" y="123"/>
                </a:lnTo>
                <a:lnTo>
                  <a:pt x="581" y="123"/>
                </a:lnTo>
                <a:lnTo>
                  <a:pt x="581" y="114"/>
                </a:lnTo>
                <a:lnTo>
                  <a:pt x="581" y="104"/>
                </a:lnTo>
                <a:lnTo>
                  <a:pt x="590" y="104"/>
                </a:lnTo>
                <a:lnTo>
                  <a:pt x="600" y="104"/>
                </a:lnTo>
                <a:lnTo>
                  <a:pt x="609" y="104"/>
                </a:lnTo>
                <a:lnTo>
                  <a:pt x="609" y="95"/>
                </a:lnTo>
                <a:lnTo>
                  <a:pt x="619" y="95"/>
                </a:lnTo>
                <a:lnTo>
                  <a:pt x="619" y="85"/>
                </a:lnTo>
                <a:lnTo>
                  <a:pt x="628" y="85"/>
                </a:lnTo>
                <a:lnTo>
                  <a:pt x="628" y="76"/>
                </a:lnTo>
                <a:lnTo>
                  <a:pt x="638" y="76"/>
                </a:lnTo>
                <a:lnTo>
                  <a:pt x="648" y="76"/>
                </a:lnTo>
                <a:lnTo>
                  <a:pt x="657" y="76"/>
                </a:lnTo>
                <a:lnTo>
                  <a:pt x="657" y="85"/>
                </a:lnTo>
                <a:lnTo>
                  <a:pt x="667" y="85"/>
                </a:lnTo>
                <a:lnTo>
                  <a:pt x="676" y="85"/>
                </a:lnTo>
                <a:lnTo>
                  <a:pt x="686" y="85"/>
                </a:lnTo>
                <a:lnTo>
                  <a:pt x="695" y="95"/>
                </a:lnTo>
                <a:lnTo>
                  <a:pt x="695" y="104"/>
                </a:lnTo>
                <a:lnTo>
                  <a:pt x="686" y="104"/>
                </a:lnTo>
                <a:lnTo>
                  <a:pt x="686" y="114"/>
                </a:lnTo>
                <a:lnTo>
                  <a:pt x="695" y="114"/>
                </a:lnTo>
                <a:lnTo>
                  <a:pt x="705" y="114"/>
                </a:lnTo>
                <a:lnTo>
                  <a:pt x="714" y="114"/>
                </a:lnTo>
                <a:lnTo>
                  <a:pt x="724" y="114"/>
                </a:lnTo>
                <a:lnTo>
                  <a:pt x="724" y="123"/>
                </a:lnTo>
                <a:lnTo>
                  <a:pt x="733" y="123"/>
                </a:lnTo>
                <a:lnTo>
                  <a:pt x="743" y="123"/>
                </a:lnTo>
                <a:lnTo>
                  <a:pt x="743" y="133"/>
                </a:lnTo>
                <a:lnTo>
                  <a:pt x="752" y="133"/>
                </a:lnTo>
                <a:lnTo>
                  <a:pt x="762" y="133"/>
                </a:lnTo>
                <a:lnTo>
                  <a:pt x="762" y="142"/>
                </a:lnTo>
                <a:lnTo>
                  <a:pt x="771" y="142"/>
                </a:lnTo>
                <a:lnTo>
                  <a:pt x="781" y="142"/>
                </a:lnTo>
                <a:lnTo>
                  <a:pt x="781" y="152"/>
                </a:lnTo>
                <a:lnTo>
                  <a:pt x="781" y="162"/>
                </a:lnTo>
                <a:lnTo>
                  <a:pt x="781" y="171"/>
                </a:lnTo>
                <a:lnTo>
                  <a:pt x="790" y="171"/>
                </a:lnTo>
                <a:lnTo>
                  <a:pt x="790" y="181"/>
                </a:lnTo>
                <a:lnTo>
                  <a:pt x="781" y="181"/>
                </a:lnTo>
                <a:lnTo>
                  <a:pt x="781" y="190"/>
                </a:lnTo>
                <a:lnTo>
                  <a:pt x="790" y="190"/>
                </a:lnTo>
                <a:lnTo>
                  <a:pt x="790" y="200"/>
                </a:lnTo>
                <a:lnTo>
                  <a:pt x="790" y="209"/>
                </a:lnTo>
                <a:lnTo>
                  <a:pt x="800" y="209"/>
                </a:lnTo>
                <a:lnTo>
                  <a:pt x="800" y="200"/>
                </a:lnTo>
                <a:lnTo>
                  <a:pt x="809" y="200"/>
                </a:lnTo>
                <a:lnTo>
                  <a:pt x="819" y="200"/>
                </a:lnTo>
                <a:lnTo>
                  <a:pt x="819" y="209"/>
                </a:lnTo>
                <a:lnTo>
                  <a:pt x="828" y="209"/>
                </a:lnTo>
                <a:lnTo>
                  <a:pt x="838" y="209"/>
                </a:lnTo>
                <a:lnTo>
                  <a:pt x="838" y="200"/>
                </a:lnTo>
                <a:lnTo>
                  <a:pt x="848" y="200"/>
                </a:lnTo>
                <a:lnTo>
                  <a:pt x="857" y="200"/>
                </a:lnTo>
                <a:lnTo>
                  <a:pt x="867" y="200"/>
                </a:lnTo>
                <a:lnTo>
                  <a:pt x="867" y="190"/>
                </a:lnTo>
                <a:lnTo>
                  <a:pt x="876" y="190"/>
                </a:lnTo>
                <a:lnTo>
                  <a:pt x="886" y="190"/>
                </a:lnTo>
                <a:lnTo>
                  <a:pt x="886" y="200"/>
                </a:lnTo>
                <a:lnTo>
                  <a:pt x="895" y="200"/>
                </a:lnTo>
                <a:lnTo>
                  <a:pt x="895" y="190"/>
                </a:lnTo>
                <a:lnTo>
                  <a:pt x="905" y="190"/>
                </a:lnTo>
                <a:lnTo>
                  <a:pt x="914" y="190"/>
                </a:lnTo>
                <a:lnTo>
                  <a:pt x="924" y="190"/>
                </a:lnTo>
                <a:lnTo>
                  <a:pt x="924" y="200"/>
                </a:lnTo>
                <a:lnTo>
                  <a:pt x="933" y="209"/>
                </a:lnTo>
                <a:lnTo>
                  <a:pt x="943" y="209"/>
                </a:lnTo>
                <a:lnTo>
                  <a:pt x="943" y="219"/>
                </a:lnTo>
                <a:lnTo>
                  <a:pt x="952" y="219"/>
                </a:lnTo>
                <a:lnTo>
                  <a:pt x="962" y="219"/>
                </a:lnTo>
                <a:lnTo>
                  <a:pt x="962" y="209"/>
                </a:lnTo>
                <a:lnTo>
                  <a:pt x="971" y="209"/>
                </a:lnTo>
                <a:lnTo>
                  <a:pt x="981" y="209"/>
                </a:lnTo>
                <a:lnTo>
                  <a:pt x="990" y="209"/>
                </a:lnTo>
                <a:lnTo>
                  <a:pt x="1000" y="209"/>
                </a:lnTo>
                <a:lnTo>
                  <a:pt x="1009" y="200"/>
                </a:lnTo>
                <a:lnTo>
                  <a:pt x="1019" y="200"/>
                </a:lnTo>
                <a:lnTo>
                  <a:pt x="1019" y="190"/>
                </a:lnTo>
                <a:lnTo>
                  <a:pt x="1028" y="190"/>
                </a:lnTo>
                <a:lnTo>
                  <a:pt x="1038" y="181"/>
                </a:lnTo>
                <a:lnTo>
                  <a:pt x="1038" y="171"/>
                </a:lnTo>
                <a:lnTo>
                  <a:pt x="1048" y="171"/>
                </a:lnTo>
                <a:lnTo>
                  <a:pt x="1048" y="162"/>
                </a:lnTo>
                <a:lnTo>
                  <a:pt x="1057" y="162"/>
                </a:lnTo>
                <a:lnTo>
                  <a:pt x="1057" y="152"/>
                </a:lnTo>
                <a:lnTo>
                  <a:pt x="1067" y="142"/>
                </a:lnTo>
                <a:lnTo>
                  <a:pt x="1076" y="142"/>
                </a:lnTo>
                <a:lnTo>
                  <a:pt x="1086" y="142"/>
                </a:lnTo>
                <a:lnTo>
                  <a:pt x="1086" y="152"/>
                </a:lnTo>
                <a:lnTo>
                  <a:pt x="1095" y="152"/>
                </a:lnTo>
                <a:lnTo>
                  <a:pt x="1105" y="152"/>
                </a:lnTo>
                <a:lnTo>
                  <a:pt x="1114" y="152"/>
                </a:lnTo>
                <a:lnTo>
                  <a:pt x="1124" y="152"/>
                </a:lnTo>
                <a:lnTo>
                  <a:pt x="1133" y="152"/>
                </a:lnTo>
                <a:lnTo>
                  <a:pt x="1143" y="152"/>
                </a:lnTo>
                <a:lnTo>
                  <a:pt x="1152" y="152"/>
                </a:lnTo>
                <a:lnTo>
                  <a:pt x="1162" y="152"/>
                </a:lnTo>
                <a:lnTo>
                  <a:pt x="1162" y="162"/>
                </a:lnTo>
                <a:lnTo>
                  <a:pt x="1171" y="162"/>
                </a:lnTo>
                <a:lnTo>
                  <a:pt x="1171" y="171"/>
                </a:lnTo>
                <a:lnTo>
                  <a:pt x="1181" y="171"/>
                </a:lnTo>
                <a:lnTo>
                  <a:pt x="1181" y="181"/>
                </a:lnTo>
                <a:lnTo>
                  <a:pt x="1190" y="181"/>
                </a:lnTo>
                <a:lnTo>
                  <a:pt x="1190" y="190"/>
                </a:lnTo>
                <a:lnTo>
                  <a:pt x="1200" y="190"/>
                </a:lnTo>
                <a:lnTo>
                  <a:pt x="1209" y="190"/>
                </a:lnTo>
                <a:lnTo>
                  <a:pt x="1219" y="190"/>
                </a:lnTo>
                <a:lnTo>
                  <a:pt x="1219" y="200"/>
                </a:lnTo>
                <a:lnTo>
                  <a:pt x="1228" y="200"/>
                </a:lnTo>
                <a:lnTo>
                  <a:pt x="1238" y="200"/>
                </a:lnTo>
                <a:lnTo>
                  <a:pt x="1248" y="200"/>
                </a:lnTo>
                <a:lnTo>
                  <a:pt x="1257" y="200"/>
                </a:lnTo>
                <a:lnTo>
                  <a:pt x="1267" y="200"/>
                </a:lnTo>
                <a:lnTo>
                  <a:pt x="1276" y="200"/>
                </a:lnTo>
                <a:lnTo>
                  <a:pt x="1286" y="200"/>
                </a:lnTo>
                <a:lnTo>
                  <a:pt x="1295" y="200"/>
                </a:lnTo>
                <a:lnTo>
                  <a:pt x="1305" y="200"/>
                </a:lnTo>
                <a:lnTo>
                  <a:pt x="1305" y="209"/>
                </a:lnTo>
                <a:lnTo>
                  <a:pt x="1314" y="209"/>
                </a:lnTo>
                <a:lnTo>
                  <a:pt x="1324" y="209"/>
                </a:lnTo>
                <a:lnTo>
                  <a:pt x="1333" y="209"/>
                </a:lnTo>
                <a:lnTo>
                  <a:pt x="1343" y="209"/>
                </a:lnTo>
                <a:lnTo>
                  <a:pt x="1352" y="209"/>
                </a:lnTo>
                <a:lnTo>
                  <a:pt x="1352" y="200"/>
                </a:lnTo>
                <a:lnTo>
                  <a:pt x="1362" y="200"/>
                </a:lnTo>
                <a:lnTo>
                  <a:pt x="1362" y="190"/>
                </a:lnTo>
                <a:lnTo>
                  <a:pt x="1371" y="190"/>
                </a:lnTo>
                <a:lnTo>
                  <a:pt x="1371" y="181"/>
                </a:lnTo>
                <a:lnTo>
                  <a:pt x="1381" y="181"/>
                </a:lnTo>
                <a:lnTo>
                  <a:pt x="1390" y="181"/>
                </a:lnTo>
                <a:lnTo>
                  <a:pt x="1390" y="171"/>
                </a:lnTo>
                <a:lnTo>
                  <a:pt x="1400" y="171"/>
                </a:lnTo>
                <a:lnTo>
                  <a:pt x="1409" y="181"/>
                </a:lnTo>
                <a:lnTo>
                  <a:pt x="1419" y="181"/>
                </a:lnTo>
                <a:lnTo>
                  <a:pt x="1429" y="181"/>
                </a:lnTo>
                <a:lnTo>
                  <a:pt x="1429" y="171"/>
                </a:lnTo>
                <a:lnTo>
                  <a:pt x="1438" y="171"/>
                </a:lnTo>
                <a:lnTo>
                  <a:pt x="1438" y="162"/>
                </a:lnTo>
                <a:lnTo>
                  <a:pt x="1448" y="162"/>
                </a:lnTo>
                <a:lnTo>
                  <a:pt x="1448" y="152"/>
                </a:lnTo>
                <a:lnTo>
                  <a:pt x="1457" y="152"/>
                </a:lnTo>
                <a:lnTo>
                  <a:pt x="1467" y="152"/>
                </a:lnTo>
                <a:lnTo>
                  <a:pt x="1467" y="142"/>
                </a:lnTo>
                <a:lnTo>
                  <a:pt x="1476" y="142"/>
                </a:lnTo>
                <a:lnTo>
                  <a:pt x="1486" y="142"/>
                </a:lnTo>
                <a:lnTo>
                  <a:pt x="1486" y="133"/>
                </a:lnTo>
                <a:lnTo>
                  <a:pt x="1495" y="133"/>
                </a:lnTo>
                <a:lnTo>
                  <a:pt x="1495" y="123"/>
                </a:lnTo>
                <a:lnTo>
                  <a:pt x="1495" y="114"/>
                </a:lnTo>
                <a:lnTo>
                  <a:pt x="1495" y="104"/>
                </a:lnTo>
                <a:lnTo>
                  <a:pt x="1495" y="95"/>
                </a:lnTo>
                <a:lnTo>
                  <a:pt x="1495" y="85"/>
                </a:lnTo>
                <a:lnTo>
                  <a:pt x="1505" y="85"/>
                </a:lnTo>
                <a:lnTo>
                  <a:pt x="1505" y="76"/>
                </a:lnTo>
                <a:lnTo>
                  <a:pt x="1505" y="66"/>
                </a:lnTo>
                <a:lnTo>
                  <a:pt x="1514" y="66"/>
                </a:lnTo>
                <a:lnTo>
                  <a:pt x="1514" y="57"/>
                </a:lnTo>
                <a:lnTo>
                  <a:pt x="1514" y="47"/>
                </a:lnTo>
                <a:lnTo>
                  <a:pt x="1514" y="38"/>
                </a:lnTo>
                <a:lnTo>
                  <a:pt x="1524" y="38"/>
                </a:lnTo>
                <a:lnTo>
                  <a:pt x="1524" y="28"/>
                </a:lnTo>
                <a:lnTo>
                  <a:pt x="1533" y="28"/>
                </a:lnTo>
                <a:lnTo>
                  <a:pt x="1543" y="28"/>
                </a:lnTo>
                <a:lnTo>
                  <a:pt x="1543" y="19"/>
                </a:lnTo>
                <a:lnTo>
                  <a:pt x="1552" y="19"/>
                </a:lnTo>
                <a:lnTo>
                  <a:pt x="1562" y="19"/>
                </a:lnTo>
                <a:lnTo>
                  <a:pt x="1571" y="19"/>
                </a:lnTo>
                <a:lnTo>
                  <a:pt x="1581" y="19"/>
                </a:lnTo>
                <a:lnTo>
                  <a:pt x="1581" y="9"/>
                </a:lnTo>
                <a:lnTo>
                  <a:pt x="1590" y="9"/>
                </a:lnTo>
                <a:lnTo>
                  <a:pt x="1600" y="9"/>
                </a:lnTo>
                <a:lnTo>
                  <a:pt x="1609" y="9"/>
                </a:lnTo>
                <a:lnTo>
                  <a:pt x="1619" y="9"/>
                </a:lnTo>
                <a:lnTo>
                  <a:pt x="1619" y="0"/>
                </a:lnTo>
                <a:lnTo>
                  <a:pt x="1629" y="0"/>
                </a:lnTo>
                <a:close/>
                <a:moveTo>
                  <a:pt x="86" y="342"/>
                </a:moveTo>
                <a:lnTo>
                  <a:pt x="86" y="352"/>
                </a:lnTo>
                <a:lnTo>
                  <a:pt x="95" y="352"/>
                </a:lnTo>
                <a:lnTo>
                  <a:pt x="95" y="362"/>
                </a:lnTo>
                <a:lnTo>
                  <a:pt x="105" y="362"/>
                </a:lnTo>
                <a:lnTo>
                  <a:pt x="105" y="371"/>
                </a:lnTo>
                <a:lnTo>
                  <a:pt x="114" y="371"/>
                </a:lnTo>
                <a:lnTo>
                  <a:pt x="114" y="362"/>
                </a:lnTo>
                <a:lnTo>
                  <a:pt x="124" y="362"/>
                </a:lnTo>
                <a:lnTo>
                  <a:pt x="124" y="352"/>
                </a:lnTo>
                <a:lnTo>
                  <a:pt x="133" y="352"/>
                </a:lnTo>
                <a:lnTo>
                  <a:pt x="133" y="342"/>
                </a:lnTo>
                <a:lnTo>
                  <a:pt x="124" y="342"/>
                </a:lnTo>
                <a:lnTo>
                  <a:pt x="124" y="333"/>
                </a:lnTo>
                <a:lnTo>
                  <a:pt x="124" y="323"/>
                </a:lnTo>
                <a:lnTo>
                  <a:pt x="114" y="323"/>
                </a:lnTo>
                <a:lnTo>
                  <a:pt x="105" y="323"/>
                </a:lnTo>
                <a:lnTo>
                  <a:pt x="95" y="323"/>
                </a:lnTo>
                <a:lnTo>
                  <a:pt x="86" y="323"/>
                </a:lnTo>
                <a:lnTo>
                  <a:pt x="86" y="333"/>
                </a:lnTo>
                <a:lnTo>
                  <a:pt x="86" y="342"/>
                </a:lnTo>
                <a:close/>
                <a:moveTo>
                  <a:pt x="143" y="342"/>
                </a:moveTo>
                <a:lnTo>
                  <a:pt x="143" y="352"/>
                </a:lnTo>
                <a:lnTo>
                  <a:pt x="143" y="362"/>
                </a:lnTo>
                <a:lnTo>
                  <a:pt x="133" y="362"/>
                </a:lnTo>
                <a:lnTo>
                  <a:pt x="133" y="371"/>
                </a:lnTo>
                <a:lnTo>
                  <a:pt x="133" y="381"/>
                </a:lnTo>
                <a:lnTo>
                  <a:pt x="143" y="381"/>
                </a:lnTo>
                <a:lnTo>
                  <a:pt x="143" y="390"/>
                </a:lnTo>
                <a:lnTo>
                  <a:pt x="152" y="390"/>
                </a:lnTo>
                <a:lnTo>
                  <a:pt x="162" y="390"/>
                </a:lnTo>
                <a:lnTo>
                  <a:pt x="162" y="381"/>
                </a:lnTo>
                <a:lnTo>
                  <a:pt x="171" y="381"/>
                </a:lnTo>
                <a:lnTo>
                  <a:pt x="171" y="371"/>
                </a:lnTo>
                <a:lnTo>
                  <a:pt x="181" y="371"/>
                </a:lnTo>
                <a:lnTo>
                  <a:pt x="181" y="362"/>
                </a:lnTo>
                <a:lnTo>
                  <a:pt x="181" y="352"/>
                </a:lnTo>
                <a:lnTo>
                  <a:pt x="181" y="342"/>
                </a:lnTo>
                <a:lnTo>
                  <a:pt x="171" y="342"/>
                </a:lnTo>
                <a:lnTo>
                  <a:pt x="162" y="342"/>
                </a:lnTo>
                <a:lnTo>
                  <a:pt x="162" y="333"/>
                </a:lnTo>
                <a:lnTo>
                  <a:pt x="152" y="333"/>
                </a:lnTo>
                <a:lnTo>
                  <a:pt x="143" y="333"/>
                </a:lnTo>
                <a:lnTo>
                  <a:pt x="143" y="3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 baseline="-250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D14CC48E-D18A-A4EA-8314-586968BFB2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16323" y="820559"/>
            <a:ext cx="914798" cy="1242219"/>
          </a:xfrm>
          <a:custGeom>
            <a:avLst/>
            <a:gdLst>
              <a:gd name="T0" fmla="*/ 1153 w 1200"/>
              <a:gd name="T1" fmla="*/ 848 h 1629"/>
              <a:gd name="T2" fmla="*/ 1124 w 1200"/>
              <a:gd name="T3" fmla="*/ 838 h 1629"/>
              <a:gd name="T4" fmla="*/ 1153 w 1200"/>
              <a:gd name="T5" fmla="*/ 753 h 1629"/>
              <a:gd name="T6" fmla="*/ 1181 w 1200"/>
              <a:gd name="T7" fmla="*/ 305 h 1629"/>
              <a:gd name="T8" fmla="*/ 1181 w 1200"/>
              <a:gd name="T9" fmla="*/ 153 h 1629"/>
              <a:gd name="T10" fmla="*/ 1115 w 1200"/>
              <a:gd name="T11" fmla="*/ 38 h 1629"/>
              <a:gd name="T12" fmla="*/ 1172 w 1200"/>
              <a:gd name="T13" fmla="*/ 86 h 1629"/>
              <a:gd name="T14" fmla="*/ 1096 w 1200"/>
              <a:gd name="T15" fmla="*/ 115 h 1629"/>
              <a:gd name="T16" fmla="*/ 1143 w 1200"/>
              <a:gd name="T17" fmla="*/ 172 h 1629"/>
              <a:gd name="T18" fmla="*/ 1134 w 1200"/>
              <a:gd name="T19" fmla="*/ 238 h 1629"/>
              <a:gd name="T20" fmla="*/ 1086 w 1200"/>
              <a:gd name="T21" fmla="*/ 334 h 1629"/>
              <a:gd name="T22" fmla="*/ 1096 w 1200"/>
              <a:gd name="T23" fmla="*/ 400 h 1629"/>
              <a:gd name="T24" fmla="*/ 1077 w 1200"/>
              <a:gd name="T25" fmla="*/ 486 h 1629"/>
              <a:gd name="T26" fmla="*/ 1096 w 1200"/>
              <a:gd name="T27" fmla="*/ 553 h 1629"/>
              <a:gd name="T28" fmla="*/ 1105 w 1200"/>
              <a:gd name="T29" fmla="*/ 629 h 1629"/>
              <a:gd name="T30" fmla="*/ 1115 w 1200"/>
              <a:gd name="T31" fmla="*/ 705 h 1629"/>
              <a:gd name="T32" fmla="*/ 1115 w 1200"/>
              <a:gd name="T33" fmla="*/ 772 h 1629"/>
              <a:gd name="T34" fmla="*/ 1115 w 1200"/>
              <a:gd name="T35" fmla="*/ 829 h 1629"/>
              <a:gd name="T36" fmla="*/ 1115 w 1200"/>
              <a:gd name="T37" fmla="*/ 867 h 1629"/>
              <a:gd name="T38" fmla="*/ 1086 w 1200"/>
              <a:gd name="T39" fmla="*/ 905 h 1629"/>
              <a:gd name="T40" fmla="*/ 1153 w 1200"/>
              <a:gd name="T41" fmla="*/ 924 h 1629"/>
              <a:gd name="T42" fmla="*/ 1143 w 1200"/>
              <a:gd name="T43" fmla="*/ 972 h 1629"/>
              <a:gd name="T44" fmla="*/ 1172 w 1200"/>
              <a:gd name="T45" fmla="*/ 1000 h 1629"/>
              <a:gd name="T46" fmla="*/ 1115 w 1200"/>
              <a:gd name="T47" fmla="*/ 1067 h 1629"/>
              <a:gd name="T48" fmla="*/ 1067 w 1200"/>
              <a:gd name="T49" fmla="*/ 1086 h 1629"/>
              <a:gd name="T50" fmla="*/ 1105 w 1200"/>
              <a:gd name="T51" fmla="*/ 1134 h 1629"/>
              <a:gd name="T52" fmla="*/ 1115 w 1200"/>
              <a:gd name="T53" fmla="*/ 1096 h 1629"/>
              <a:gd name="T54" fmla="*/ 1134 w 1200"/>
              <a:gd name="T55" fmla="*/ 1162 h 1629"/>
              <a:gd name="T56" fmla="*/ 1153 w 1200"/>
              <a:gd name="T57" fmla="*/ 1276 h 1629"/>
              <a:gd name="T58" fmla="*/ 1096 w 1200"/>
              <a:gd name="T59" fmla="*/ 1343 h 1629"/>
              <a:gd name="T60" fmla="*/ 991 w 1200"/>
              <a:gd name="T61" fmla="*/ 1324 h 1629"/>
              <a:gd name="T62" fmla="*/ 886 w 1200"/>
              <a:gd name="T63" fmla="*/ 1353 h 1629"/>
              <a:gd name="T64" fmla="*/ 781 w 1200"/>
              <a:gd name="T65" fmla="*/ 1410 h 1629"/>
              <a:gd name="T66" fmla="*/ 667 w 1200"/>
              <a:gd name="T67" fmla="*/ 1467 h 1629"/>
              <a:gd name="T68" fmla="*/ 572 w 1200"/>
              <a:gd name="T69" fmla="*/ 1515 h 1629"/>
              <a:gd name="T70" fmla="*/ 496 w 1200"/>
              <a:gd name="T71" fmla="*/ 1553 h 1629"/>
              <a:gd name="T72" fmla="*/ 391 w 1200"/>
              <a:gd name="T73" fmla="*/ 1600 h 1629"/>
              <a:gd name="T74" fmla="*/ 286 w 1200"/>
              <a:gd name="T75" fmla="*/ 1629 h 1629"/>
              <a:gd name="T76" fmla="*/ 200 w 1200"/>
              <a:gd name="T77" fmla="*/ 1619 h 1629"/>
              <a:gd name="T78" fmla="*/ 153 w 1200"/>
              <a:gd name="T79" fmla="*/ 1543 h 1629"/>
              <a:gd name="T80" fmla="*/ 105 w 1200"/>
              <a:gd name="T81" fmla="*/ 1457 h 1629"/>
              <a:gd name="T82" fmla="*/ 77 w 1200"/>
              <a:gd name="T83" fmla="*/ 1343 h 1629"/>
              <a:gd name="T84" fmla="*/ 96 w 1200"/>
              <a:gd name="T85" fmla="*/ 1248 h 1629"/>
              <a:gd name="T86" fmla="*/ 77 w 1200"/>
              <a:gd name="T87" fmla="*/ 1172 h 1629"/>
              <a:gd name="T88" fmla="*/ 29 w 1200"/>
              <a:gd name="T89" fmla="*/ 1096 h 1629"/>
              <a:gd name="T90" fmla="*/ 48 w 1200"/>
              <a:gd name="T91" fmla="*/ 972 h 1629"/>
              <a:gd name="T92" fmla="*/ 77 w 1200"/>
              <a:gd name="T93" fmla="*/ 857 h 1629"/>
              <a:gd name="T94" fmla="*/ 153 w 1200"/>
              <a:gd name="T95" fmla="*/ 724 h 1629"/>
              <a:gd name="T96" fmla="*/ 200 w 1200"/>
              <a:gd name="T97" fmla="*/ 600 h 1629"/>
              <a:gd name="T98" fmla="*/ 219 w 1200"/>
              <a:gd name="T99" fmla="*/ 448 h 1629"/>
              <a:gd name="T100" fmla="*/ 286 w 1200"/>
              <a:gd name="T101" fmla="*/ 372 h 1629"/>
              <a:gd name="T102" fmla="*/ 372 w 1200"/>
              <a:gd name="T103" fmla="*/ 334 h 1629"/>
              <a:gd name="T104" fmla="*/ 457 w 1200"/>
              <a:gd name="T105" fmla="*/ 305 h 1629"/>
              <a:gd name="T106" fmla="*/ 553 w 1200"/>
              <a:gd name="T107" fmla="*/ 305 h 1629"/>
              <a:gd name="T108" fmla="*/ 638 w 1200"/>
              <a:gd name="T109" fmla="*/ 257 h 1629"/>
              <a:gd name="T110" fmla="*/ 715 w 1200"/>
              <a:gd name="T111" fmla="*/ 210 h 1629"/>
              <a:gd name="T112" fmla="*/ 810 w 1200"/>
              <a:gd name="T113" fmla="*/ 181 h 1629"/>
              <a:gd name="T114" fmla="*/ 896 w 1200"/>
              <a:gd name="T115" fmla="*/ 143 h 1629"/>
              <a:gd name="T116" fmla="*/ 962 w 1200"/>
              <a:gd name="T117" fmla="*/ 86 h 1629"/>
              <a:gd name="T118" fmla="*/ 1038 w 1200"/>
              <a:gd name="T119" fmla="*/ 38 h 1629"/>
              <a:gd name="T120" fmla="*/ 1124 w 1200"/>
              <a:gd name="T121" fmla="*/ 1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629">
                <a:moveTo>
                  <a:pt x="1077" y="1105"/>
                </a:moveTo>
                <a:lnTo>
                  <a:pt x="1067" y="1096"/>
                </a:lnTo>
                <a:lnTo>
                  <a:pt x="1077" y="1096"/>
                </a:lnTo>
                <a:lnTo>
                  <a:pt x="1077" y="1105"/>
                </a:lnTo>
                <a:close/>
                <a:moveTo>
                  <a:pt x="1077" y="1076"/>
                </a:moveTo>
                <a:lnTo>
                  <a:pt x="1077" y="1067"/>
                </a:lnTo>
                <a:lnTo>
                  <a:pt x="1086" y="1076"/>
                </a:lnTo>
                <a:lnTo>
                  <a:pt x="1077" y="1076"/>
                </a:lnTo>
                <a:close/>
                <a:moveTo>
                  <a:pt x="1172" y="886"/>
                </a:moveTo>
                <a:lnTo>
                  <a:pt x="1162" y="886"/>
                </a:lnTo>
                <a:lnTo>
                  <a:pt x="1172" y="876"/>
                </a:lnTo>
                <a:lnTo>
                  <a:pt x="1172" y="886"/>
                </a:lnTo>
                <a:close/>
                <a:moveTo>
                  <a:pt x="1153" y="848"/>
                </a:moveTo>
                <a:lnTo>
                  <a:pt x="1162" y="848"/>
                </a:lnTo>
                <a:lnTo>
                  <a:pt x="1162" y="857"/>
                </a:lnTo>
                <a:lnTo>
                  <a:pt x="1162" y="867"/>
                </a:lnTo>
                <a:lnTo>
                  <a:pt x="1162" y="876"/>
                </a:lnTo>
                <a:lnTo>
                  <a:pt x="1153" y="876"/>
                </a:lnTo>
                <a:lnTo>
                  <a:pt x="1153" y="867"/>
                </a:lnTo>
                <a:lnTo>
                  <a:pt x="1153" y="857"/>
                </a:lnTo>
                <a:lnTo>
                  <a:pt x="1153" y="848"/>
                </a:lnTo>
                <a:close/>
                <a:moveTo>
                  <a:pt x="1153" y="848"/>
                </a:moveTo>
                <a:lnTo>
                  <a:pt x="1143" y="848"/>
                </a:lnTo>
                <a:lnTo>
                  <a:pt x="1134" y="848"/>
                </a:lnTo>
                <a:lnTo>
                  <a:pt x="1124" y="848"/>
                </a:lnTo>
                <a:lnTo>
                  <a:pt x="1124" y="838"/>
                </a:lnTo>
                <a:lnTo>
                  <a:pt x="1134" y="838"/>
                </a:lnTo>
                <a:lnTo>
                  <a:pt x="1143" y="838"/>
                </a:lnTo>
                <a:lnTo>
                  <a:pt x="1134" y="829"/>
                </a:lnTo>
                <a:lnTo>
                  <a:pt x="1134" y="819"/>
                </a:lnTo>
                <a:lnTo>
                  <a:pt x="1143" y="819"/>
                </a:lnTo>
                <a:lnTo>
                  <a:pt x="1153" y="819"/>
                </a:lnTo>
                <a:lnTo>
                  <a:pt x="1153" y="810"/>
                </a:lnTo>
                <a:lnTo>
                  <a:pt x="1162" y="819"/>
                </a:lnTo>
                <a:lnTo>
                  <a:pt x="1162" y="829"/>
                </a:lnTo>
                <a:lnTo>
                  <a:pt x="1153" y="829"/>
                </a:lnTo>
                <a:lnTo>
                  <a:pt x="1153" y="838"/>
                </a:lnTo>
                <a:lnTo>
                  <a:pt x="1153" y="848"/>
                </a:lnTo>
                <a:close/>
                <a:moveTo>
                  <a:pt x="1153" y="753"/>
                </a:moveTo>
                <a:lnTo>
                  <a:pt x="1153" y="762"/>
                </a:lnTo>
                <a:lnTo>
                  <a:pt x="1162" y="762"/>
                </a:lnTo>
                <a:lnTo>
                  <a:pt x="1162" y="772"/>
                </a:lnTo>
                <a:lnTo>
                  <a:pt x="1153" y="781"/>
                </a:lnTo>
                <a:lnTo>
                  <a:pt x="1143" y="781"/>
                </a:lnTo>
                <a:lnTo>
                  <a:pt x="1143" y="772"/>
                </a:lnTo>
                <a:lnTo>
                  <a:pt x="1143" y="762"/>
                </a:lnTo>
                <a:lnTo>
                  <a:pt x="1134" y="762"/>
                </a:lnTo>
                <a:lnTo>
                  <a:pt x="1134" y="753"/>
                </a:lnTo>
                <a:lnTo>
                  <a:pt x="1143" y="753"/>
                </a:lnTo>
                <a:lnTo>
                  <a:pt x="1153" y="753"/>
                </a:lnTo>
                <a:close/>
                <a:moveTo>
                  <a:pt x="1191" y="305"/>
                </a:moveTo>
                <a:lnTo>
                  <a:pt x="1181" y="305"/>
                </a:lnTo>
                <a:lnTo>
                  <a:pt x="1181" y="296"/>
                </a:lnTo>
                <a:lnTo>
                  <a:pt x="1191" y="296"/>
                </a:lnTo>
                <a:lnTo>
                  <a:pt x="1191" y="305"/>
                </a:lnTo>
                <a:close/>
                <a:moveTo>
                  <a:pt x="1200" y="238"/>
                </a:moveTo>
                <a:lnTo>
                  <a:pt x="1191" y="238"/>
                </a:lnTo>
                <a:lnTo>
                  <a:pt x="1191" y="229"/>
                </a:lnTo>
                <a:lnTo>
                  <a:pt x="1200" y="229"/>
                </a:lnTo>
                <a:lnTo>
                  <a:pt x="1200" y="238"/>
                </a:lnTo>
                <a:close/>
                <a:moveTo>
                  <a:pt x="1181" y="172"/>
                </a:moveTo>
                <a:lnTo>
                  <a:pt x="1172" y="172"/>
                </a:lnTo>
                <a:lnTo>
                  <a:pt x="1172" y="162"/>
                </a:lnTo>
                <a:lnTo>
                  <a:pt x="1172" y="153"/>
                </a:lnTo>
                <a:lnTo>
                  <a:pt x="1181" y="153"/>
                </a:lnTo>
                <a:lnTo>
                  <a:pt x="1181" y="162"/>
                </a:lnTo>
                <a:lnTo>
                  <a:pt x="1181" y="172"/>
                </a:lnTo>
                <a:close/>
                <a:moveTo>
                  <a:pt x="1115" y="38"/>
                </a:moveTo>
                <a:lnTo>
                  <a:pt x="1105" y="38"/>
                </a:lnTo>
                <a:lnTo>
                  <a:pt x="1105" y="29"/>
                </a:lnTo>
                <a:lnTo>
                  <a:pt x="1096" y="29"/>
                </a:lnTo>
                <a:lnTo>
                  <a:pt x="1086" y="29"/>
                </a:lnTo>
                <a:lnTo>
                  <a:pt x="1086" y="38"/>
                </a:lnTo>
                <a:lnTo>
                  <a:pt x="1096" y="38"/>
                </a:lnTo>
                <a:lnTo>
                  <a:pt x="1096" y="48"/>
                </a:lnTo>
                <a:lnTo>
                  <a:pt x="1105" y="48"/>
                </a:lnTo>
                <a:lnTo>
                  <a:pt x="1115" y="48"/>
                </a:lnTo>
                <a:lnTo>
                  <a:pt x="1115" y="38"/>
                </a:lnTo>
                <a:lnTo>
                  <a:pt x="1124" y="38"/>
                </a:lnTo>
                <a:lnTo>
                  <a:pt x="1134" y="38"/>
                </a:lnTo>
                <a:lnTo>
                  <a:pt x="1134" y="48"/>
                </a:lnTo>
                <a:lnTo>
                  <a:pt x="1143" y="48"/>
                </a:lnTo>
                <a:lnTo>
                  <a:pt x="1143" y="57"/>
                </a:lnTo>
                <a:lnTo>
                  <a:pt x="1134" y="57"/>
                </a:lnTo>
                <a:lnTo>
                  <a:pt x="1134" y="67"/>
                </a:lnTo>
                <a:lnTo>
                  <a:pt x="1134" y="76"/>
                </a:lnTo>
                <a:lnTo>
                  <a:pt x="1143" y="76"/>
                </a:lnTo>
                <a:lnTo>
                  <a:pt x="1153" y="76"/>
                </a:lnTo>
                <a:lnTo>
                  <a:pt x="1162" y="76"/>
                </a:lnTo>
                <a:lnTo>
                  <a:pt x="1162" y="86"/>
                </a:lnTo>
                <a:lnTo>
                  <a:pt x="1172" y="86"/>
                </a:lnTo>
                <a:lnTo>
                  <a:pt x="1172" y="96"/>
                </a:lnTo>
                <a:lnTo>
                  <a:pt x="1162" y="96"/>
                </a:lnTo>
                <a:lnTo>
                  <a:pt x="1153" y="96"/>
                </a:lnTo>
                <a:lnTo>
                  <a:pt x="1143" y="96"/>
                </a:lnTo>
                <a:lnTo>
                  <a:pt x="1143" y="86"/>
                </a:lnTo>
                <a:lnTo>
                  <a:pt x="1134" y="86"/>
                </a:lnTo>
                <a:lnTo>
                  <a:pt x="1134" y="96"/>
                </a:lnTo>
                <a:lnTo>
                  <a:pt x="1124" y="96"/>
                </a:lnTo>
                <a:lnTo>
                  <a:pt x="1124" y="105"/>
                </a:lnTo>
                <a:lnTo>
                  <a:pt x="1115" y="105"/>
                </a:lnTo>
                <a:lnTo>
                  <a:pt x="1115" y="115"/>
                </a:lnTo>
                <a:lnTo>
                  <a:pt x="1105" y="115"/>
                </a:lnTo>
                <a:lnTo>
                  <a:pt x="1096" y="115"/>
                </a:lnTo>
                <a:lnTo>
                  <a:pt x="1096" y="124"/>
                </a:lnTo>
                <a:lnTo>
                  <a:pt x="1096" y="134"/>
                </a:lnTo>
                <a:lnTo>
                  <a:pt x="1105" y="134"/>
                </a:lnTo>
                <a:lnTo>
                  <a:pt x="1115" y="134"/>
                </a:lnTo>
                <a:lnTo>
                  <a:pt x="1124" y="134"/>
                </a:lnTo>
                <a:lnTo>
                  <a:pt x="1124" y="143"/>
                </a:lnTo>
                <a:lnTo>
                  <a:pt x="1134" y="143"/>
                </a:lnTo>
                <a:lnTo>
                  <a:pt x="1143" y="143"/>
                </a:lnTo>
                <a:lnTo>
                  <a:pt x="1143" y="153"/>
                </a:lnTo>
                <a:lnTo>
                  <a:pt x="1153" y="153"/>
                </a:lnTo>
                <a:lnTo>
                  <a:pt x="1153" y="162"/>
                </a:lnTo>
                <a:lnTo>
                  <a:pt x="1143" y="162"/>
                </a:lnTo>
                <a:lnTo>
                  <a:pt x="1143" y="172"/>
                </a:lnTo>
                <a:lnTo>
                  <a:pt x="1134" y="172"/>
                </a:lnTo>
                <a:lnTo>
                  <a:pt x="1124" y="172"/>
                </a:lnTo>
                <a:lnTo>
                  <a:pt x="1124" y="181"/>
                </a:lnTo>
                <a:lnTo>
                  <a:pt x="1115" y="181"/>
                </a:lnTo>
                <a:lnTo>
                  <a:pt x="1115" y="191"/>
                </a:lnTo>
                <a:lnTo>
                  <a:pt x="1105" y="200"/>
                </a:lnTo>
                <a:lnTo>
                  <a:pt x="1105" y="210"/>
                </a:lnTo>
                <a:lnTo>
                  <a:pt x="1105" y="219"/>
                </a:lnTo>
                <a:lnTo>
                  <a:pt x="1105" y="229"/>
                </a:lnTo>
                <a:lnTo>
                  <a:pt x="1115" y="229"/>
                </a:lnTo>
                <a:lnTo>
                  <a:pt x="1124" y="229"/>
                </a:lnTo>
                <a:lnTo>
                  <a:pt x="1124" y="238"/>
                </a:lnTo>
                <a:lnTo>
                  <a:pt x="1134" y="238"/>
                </a:lnTo>
                <a:lnTo>
                  <a:pt x="1134" y="248"/>
                </a:lnTo>
                <a:lnTo>
                  <a:pt x="1134" y="257"/>
                </a:lnTo>
                <a:lnTo>
                  <a:pt x="1124" y="267"/>
                </a:lnTo>
                <a:lnTo>
                  <a:pt x="1124" y="276"/>
                </a:lnTo>
                <a:lnTo>
                  <a:pt x="1115" y="276"/>
                </a:lnTo>
                <a:lnTo>
                  <a:pt x="1115" y="286"/>
                </a:lnTo>
                <a:lnTo>
                  <a:pt x="1105" y="286"/>
                </a:lnTo>
                <a:lnTo>
                  <a:pt x="1105" y="296"/>
                </a:lnTo>
                <a:lnTo>
                  <a:pt x="1105" y="305"/>
                </a:lnTo>
                <a:lnTo>
                  <a:pt x="1105" y="315"/>
                </a:lnTo>
                <a:lnTo>
                  <a:pt x="1096" y="324"/>
                </a:lnTo>
                <a:lnTo>
                  <a:pt x="1086" y="324"/>
                </a:lnTo>
                <a:lnTo>
                  <a:pt x="1086" y="334"/>
                </a:lnTo>
                <a:lnTo>
                  <a:pt x="1077" y="334"/>
                </a:lnTo>
                <a:lnTo>
                  <a:pt x="1077" y="343"/>
                </a:lnTo>
                <a:lnTo>
                  <a:pt x="1067" y="353"/>
                </a:lnTo>
                <a:lnTo>
                  <a:pt x="1067" y="362"/>
                </a:lnTo>
                <a:lnTo>
                  <a:pt x="1057" y="372"/>
                </a:lnTo>
                <a:lnTo>
                  <a:pt x="1048" y="372"/>
                </a:lnTo>
                <a:lnTo>
                  <a:pt x="1048" y="381"/>
                </a:lnTo>
                <a:lnTo>
                  <a:pt x="1057" y="381"/>
                </a:lnTo>
                <a:lnTo>
                  <a:pt x="1067" y="381"/>
                </a:lnTo>
                <a:lnTo>
                  <a:pt x="1067" y="391"/>
                </a:lnTo>
                <a:lnTo>
                  <a:pt x="1077" y="400"/>
                </a:lnTo>
                <a:lnTo>
                  <a:pt x="1086" y="400"/>
                </a:lnTo>
                <a:lnTo>
                  <a:pt x="1096" y="400"/>
                </a:lnTo>
                <a:lnTo>
                  <a:pt x="1096" y="410"/>
                </a:lnTo>
                <a:lnTo>
                  <a:pt x="1096" y="419"/>
                </a:lnTo>
                <a:lnTo>
                  <a:pt x="1086" y="429"/>
                </a:lnTo>
                <a:lnTo>
                  <a:pt x="1096" y="429"/>
                </a:lnTo>
                <a:lnTo>
                  <a:pt x="1096" y="438"/>
                </a:lnTo>
                <a:lnTo>
                  <a:pt x="1086" y="438"/>
                </a:lnTo>
                <a:lnTo>
                  <a:pt x="1086" y="448"/>
                </a:lnTo>
                <a:lnTo>
                  <a:pt x="1086" y="457"/>
                </a:lnTo>
                <a:lnTo>
                  <a:pt x="1086" y="467"/>
                </a:lnTo>
                <a:lnTo>
                  <a:pt x="1077" y="457"/>
                </a:lnTo>
                <a:lnTo>
                  <a:pt x="1077" y="467"/>
                </a:lnTo>
                <a:lnTo>
                  <a:pt x="1077" y="476"/>
                </a:lnTo>
                <a:lnTo>
                  <a:pt x="1077" y="486"/>
                </a:lnTo>
                <a:lnTo>
                  <a:pt x="1086" y="486"/>
                </a:lnTo>
                <a:lnTo>
                  <a:pt x="1086" y="496"/>
                </a:lnTo>
                <a:lnTo>
                  <a:pt x="1086" y="505"/>
                </a:lnTo>
                <a:lnTo>
                  <a:pt x="1077" y="505"/>
                </a:lnTo>
                <a:lnTo>
                  <a:pt x="1077" y="515"/>
                </a:lnTo>
                <a:lnTo>
                  <a:pt x="1086" y="515"/>
                </a:lnTo>
                <a:lnTo>
                  <a:pt x="1086" y="524"/>
                </a:lnTo>
                <a:lnTo>
                  <a:pt x="1086" y="534"/>
                </a:lnTo>
                <a:lnTo>
                  <a:pt x="1086" y="543"/>
                </a:lnTo>
                <a:lnTo>
                  <a:pt x="1077" y="543"/>
                </a:lnTo>
                <a:lnTo>
                  <a:pt x="1077" y="553"/>
                </a:lnTo>
                <a:lnTo>
                  <a:pt x="1086" y="553"/>
                </a:lnTo>
                <a:lnTo>
                  <a:pt x="1096" y="553"/>
                </a:lnTo>
                <a:lnTo>
                  <a:pt x="1096" y="562"/>
                </a:lnTo>
                <a:lnTo>
                  <a:pt x="1096" y="572"/>
                </a:lnTo>
                <a:lnTo>
                  <a:pt x="1096" y="581"/>
                </a:lnTo>
                <a:lnTo>
                  <a:pt x="1086" y="581"/>
                </a:lnTo>
                <a:lnTo>
                  <a:pt x="1086" y="591"/>
                </a:lnTo>
                <a:lnTo>
                  <a:pt x="1096" y="591"/>
                </a:lnTo>
                <a:lnTo>
                  <a:pt x="1096" y="600"/>
                </a:lnTo>
                <a:lnTo>
                  <a:pt x="1105" y="600"/>
                </a:lnTo>
                <a:lnTo>
                  <a:pt x="1115" y="600"/>
                </a:lnTo>
                <a:lnTo>
                  <a:pt x="1115" y="610"/>
                </a:lnTo>
                <a:lnTo>
                  <a:pt x="1105" y="610"/>
                </a:lnTo>
                <a:lnTo>
                  <a:pt x="1105" y="619"/>
                </a:lnTo>
                <a:lnTo>
                  <a:pt x="1105" y="629"/>
                </a:lnTo>
                <a:lnTo>
                  <a:pt x="1105" y="638"/>
                </a:lnTo>
                <a:lnTo>
                  <a:pt x="1105" y="648"/>
                </a:lnTo>
                <a:lnTo>
                  <a:pt x="1105" y="657"/>
                </a:lnTo>
                <a:lnTo>
                  <a:pt x="1115" y="657"/>
                </a:lnTo>
                <a:lnTo>
                  <a:pt x="1115" y="667"/>
                </a:lnTo>
                <a:lnTo>
                  <a:pt x="1124" y="667"/>
                </a:lnTo>
                <a:lnTo>
                  <a:pt x="1124" y="676"/>
                </a:lnTo>
                <a:lnTo>
                  <a:pt x="1115" y="676"/>
                </a:lnTo>
                <a:lnTo>
                  <a:pt x="1115" y="686"/>
                </a:lnTo>
                <a:lnTo>
                  <a:pt x="1105" y="686"/>
                </a:lnTo>
                <a:lnTo>
                  <a:pt x="1105" y="696"/>
                </a:lnTo>
                <a:lnTo>
                  <a:pt x="1115" y="696"/>
                </a:lnTo>
                <a:lnTo>
                  <a:pt x="1115" y="705"/>
                </a:lnTo>
                <a:lnTo>
                  <a:pt x="1115" y="715"/>
                </a:lnTo>
                <a:lnTo>
                  <a:pt x="1105" y="724"/>
                </a:lnTo>
                <a:lnTo>
                  <a:pt x="1105" y="734"/>
                </a:lnTo>
                <a:lnTo>
                  <a:pt x="1105" y="743"/>
                </a:lnTo>
                <a:lnTo>
                  <a:pt x="1115" y="753"/>
                </a:lnTo>
                <a:lnTo>
                  <a:pt x="1115" y="762"/>
                </a:lnTo>
                <a:lnTo>
                  <a:pt x="1105" y="762"/>
                </a:lnTo>
                <a:lnTo>
                  <a:pt x="1105" y="753"/>
                </a:lnTo>
                <a:lnTo>
                  <a:pt x="1096" y="753"/>
                </a:lnTo>
                <a:lnTo>
                  <a:pt x="1096" y="762"/>
                </a:lnTo>
                <a:lnTo>
                  <a:pt x="1105" y="762"/>
                </a:lnTo>
                <a:lnTo>
                  <a:pt x="1105" y="772"/>
                </a:lnTo>
                <a:lnTo>
                  <a:pt x="1115" y="772"/>
                </a:lnTo>
                <a:lnTo>
                  <a:pt x="1115" y="781"/>
                </a:lnTo>
                <a:lnTo>
                  <a:pt x="1105" y="781"/>
                </a:lnTo>
                <a:lnTo>
                  <a:pt x="1105" y="791"/>
                </a:lnTo>
                <a:lnTo>
                  <a:pt x="1096" y="781"/>
                </a:lnTo>
                <a:lnTo>
                  <a:pt x="1096" y="791"/>
                </a:lnTo>
                <a:lnTo>
                  <a:pt x="1105" y="791"/>
                </a:lnTo>
                <a:lnTo>
                  <a:pt x="1115" y="800"/>
                </a:lnTo>
                <a:lnTo>
                  <a:pt x="1115" y="810"/>
                </a:lnTo>
                <a:lnTo>
                  <a:pt x="1105" y="800"/>
                </a:lnTo>
                <a:lnTo>
                  <a:pt x="1105" y="810"/>
                </a:lnTo>
                <a:lnTo>
                  <a:pt x="1115" y="810"/>
                </a:lnTo>
                <a:lnTo>
                  <a:pt x="1115" y="819"/>
                </a:lnTo>
                <a:lnTo>
                  <a:pt x="1115" y="829"/>
                </a:lnTo>
                <a:lnTo>
                  <a:pt x="1105" y="829"/>
                </a:lnTo>
                <a:lnTo>
                  <a:pt x="1105" y="819"/>
                </a:lnTo>
                <a:lnTo>
                  <a:pt x="1096" y="819"/>
                </a:lnTo>
                <a:lnTo>
                  <a:pt x="1096" y="829"/>
                </a:lnTo>
                <a:lnTo>
                  <a:pt x="1105" y="829"/>
                </a:lnTo>
                <a:lnTo>
                  <a:pt x="1105" y="838"/>
                </a:lnTo>
                <a:lnTo>
                  <a:pt x="1115" y="838"/>
                </a:lnTo>
                <a:lnTo>
                  <a:pt x="1124" y="838"/>
                </a:lnTo>
                <a:lnTo>
                  <a:pt x="1115" y="848"/>
                </a:lnTo>
                <a:lnTo>
                  <a:pt x="1124" y="848"/>
                </a:lnTo>
                <a:lnTo>
                  <a:pt x="1124" y="857"/>
                </a:lnTo>
                <a:lnTo>
                  <a:pt x="1115" y="857"/>
                </a:lnTo>
                <a:lnTo>
                  <a:pt x="1115" y="867"/>
                </a:lnTo>
                <a:lnTo>
                  <a:pt x="1115" y="876"/>
                </a:lnTo>
                <a:lnTo>
                  <a:pt x="1105" y="876"/>
                </a:lnTo>
                <a:lnTo>
                  <a:pt x="1105" y="867"/>
                </a:lnTo>
                <a:lnTo>
                  <a:pt x="1096" y="867"/>
                </a:lnTo>
                <a:lnTo>
                  <a:pt x="1086" y="876"/>
                </a:lnTo>
                <a:lnTo>
                  <a:pt x="1096" y="876"/>
                </a:lnTo>
                <a:lnTo>
                  <a:pt x="1105" y="876"/>
                </a:lnTo>
                <a:lnTo>
                  <a:pt x="1105" y="886"/>
                </a:lnTo>
                <a:lnTo>
                  <a:pt x="1096" y="886"/>
                </a:lnTo>
                <a:lnTo>
                  <a:pt x="1086" y="886"/>
                </a:lnTo>
                <a:lnTo>
                  <a:pt x="1086" y="896"/>
                </a:lnTo>
                <a:lnTo>
                  <a:pt x="1077" y="905"/>
                </a:lnTo>
                <a:lnTo>
                  <a:pt x="1086" y="905"/>
                </a:lnTo>
                <a:lnTo>
                  <a:pt x="1086" y="896"/>
                </a:lnTo>
                <a:lnTo>
                  <a:pt x="1096" y="896"/>
                </a:lnTo>
                <a:lnTo>
                  <a:pt x="1105" y="896"/>
                </a:lnTo>
                <a:lnTo>
                  <a:pt x="1105" y="905"/>
                </a:lnTo>
                <a:lnTo>
                  <a:pt x="1115" y="905"/>
                </a:lnTo>
                <a:lnTo>
                  <a:pt x="1124" y="905"/>
                </a:lnTo>
                <a:lnTo>
                  <a:pt x="1134" y="905"/>
                </a:lnTo>
                <a:lnTo>
                  <a:pt x="1143" y="905"/>
                </a:lnTo>
                <a:lnTo>
                  <a:pt x="1153" y="905"/>
                </a:lnTo>
                <a:lnTo>
                  <a:pt x="1162" y="905"/>
                </a:lnTo>
                <a:lnTo>
                  <a:pt x="1162" y="915"/>
                </a:lnTo>
                <a:lnTo>
                  <a:pt x="1153" y="915"/>
                </a:lnTo>
                <a:lnTo>
                  <a:pt x="1153" y="924"/>
                </a:lnTo>
                <a:lnTo>
                  <a:pt x="1143" y="924"/>
                </a:lnTo>
                <a:lnTo>
                  <a:pt x="1143" y="915"/>
                </a:lnTo>
                <a:lnTo>
                  <a:pt x="1134" y="915"/>
                </a:lnTo>
                <a:lnTo>
                  <a:pt x="1134" y="924"/>
                </a:lnTo>
                <a:lnTo>
                  <a:pt x="1134" y="934"/>
                </a:lnTo>
                <a:lnTo>
                  <a:pt x="1143" y="943"/>
                </a:lnTo>
                <a:lnTo>
                  <a:pt x="1143" y="953"/>
                </a:lnTo>
                <a:lnTo>
                  <a:pt x="1153" y="953"/>
                </a:lnTo>
                <a:lnTo>
                  <a:pt x="1162" y="953"/>
                </a:lnTo>
                <a:lnTo>
                  <a:pt x="1162" y="962"/>
                </a:lnTo>
                <a:lnTo>
                  <a:pt x="1153" y="962"/>
                </a:lnTo>
                <a:lnTo>
                  <a:pt x="1143" y="962"/>
                </a:lnTo>
                <a:lnTo>
                  <a:pt x="1143" y="972"/>
                </a:lnTo>
                <a:lnTo>
                  <a:pt x="1143" y="981"/>
                </a:lnTo>
                <a:lnTo>
                  <a:pt x="1134" y="981"/>
                </a:lnTo>
                <a:lnTo>
                  <a:pt x="1134" y="991"/>
                </a:lnTo>
                <a:lnTo>
                  <a:pt x="1143" y="991"/>
                </a:lnTo>
                <a:lnTo>
                  <a:pt x="1153" y="1000"/>
                </a:lnTo>
                <a:lnTo>
                  <a:pt x="1153" y="991"/>
                </a:lnTo>
                <a:lnTo>
                  <a:pt x="1143" y="991"/>
                </a:lnTo>
                <a:lnTo>
                  <a:pt x="1143" y="981"/>
                </a:lnTo>
                <a:lnTo>
                  <a:pt x="1153" y="981"/>
                </a:lnTo>
                <a:lnTo>
                  <a:pt x="1162" y="981"/>
                </a:lnTo>
                <a:lnTo>
                  <a:pt x="1162" y="991"/>
                </a:lnTo>
                <a:lnTo>
                  <a:pt x="1162" y="1000"/>
                </a:lnTo>
                <a:lnTo>
                  <a:pt x="1172" y="1000"/>
                </a:lnTo>
                <a:lnTo>
                  <a:pt x="1172" y="1010"/>
                </a:lnTo>
                <a:lnTo>
                  <a:pt x="1162" y="1010"/>
                </a:lnTo>
                <a:lnTo>
                  <a:pt x="1162" y="1019"/>
                </a:lnTo>
                <a:lnTo>
                  <a:pt x="1162" y="1029"/>
                </a:lnTo>
                <a:lnTo>
                  <a:pt x="1153" y="1029"/>
                </a:lnTo>
                <a:lnTo>
                  <a:pt x="1143" y="1029"/>
                </a:lnTo>
                <a:lnTo>
                  <a:pt x="1134" y="1038"/>
                </a:lnTo>
                <a:lnTo>
                  <a:pt x="1134" y="1048"/>
                </a:lnTo>
                <a:lnTo>
                  <a:pt x="1124" y="1048"/>
                </a:lnTo>
                <a:lnTo>
                  <a:pt x="1124" y="1057"/>
                </a:lnTo>
                <a:lnTo>
                  <a:pt x="1124" y="1067"/>
                </a:lnTo>
                <a:lnTo>
                  <a:pt x="1115" y="1076"/>
                </a:lnTo>
                <a:lnTo>
                  <a:pt x="1115" y="1067"/>
                </a:lnTo>
                <a:lnTo>
                  <a:pt x="1115" y="1057"/>
                </a:lnTo>
                <a:lnTo>
                  <a:pt x="1105" y="1057"/>
                </a:lnTo>
                <a:lnTo>
                  <a:pt x="1096" y="1057"/>
                </a:lnTo>
                <a:lnTo>
                  <a:pt x="1086" y="1057"/>
                </a:lnTo>
                <a:lnTo>
                  <a:pt x="1086" y="1067"/>
                </a:lnTo>
                <a:lnTo>
                  <a:pt x="1077" y="1067"/>
                </a:lnTo>
                <a:lnTo>
                  <a:pt x="1067" y="1067"/>
                </a:lnTo>
                <a:lnTo>
                  <a:pt x="1057" y="1067"/>
                </a:lnTo>
                <a:lnTo>
                  <a:pt x="1057" y="1076"/>
                </a:lnTo>
                <a:lnTo>
                  <a:pt x="1067" y="1076"/>
                </a:lnTo>
                <a:lnTo>
                  <a:pt x="1077" y="1076"/>
                </a:lnTo>
                <a:lnTo>
                  <a:pt x="1077" y="1086"/>
                </a:lnTo>
                <a:lnTo>
                  <a:pt x="1067" y="1086"/>
                </a:lnTo>
                <a:lnTo>
                  <a:pt x="1067" y="1096"/>
                </a:lnTo>
                <a:lnTo>
                  <a:pt x="1067" y="1105"/>
                </a:lnTo>
                <a:lnTo>
                  <a:pt x="1077" y="1105"/>
                </a:lnTo>
                <a:lnTo>
                  <a:pt x="1077" y="1115"/>
                </a:lnTo>
                <a:lnTo>
                  <a:pt x="1086" y="1115"/>
                </a:lnTo>
                <a:lnTo>
                  <a:pt x="1086" y="1124"/>
                </a:lnTo>
                <a:lnTo>
                  <a:pt x="1077" y="1124"/>
                </a:lnTo>
                <a:lnTo>
                  <a:pt x="1077" y="1134"/>
                </a:lnTo>
                <a:lnTo>
                  <a:pt x="1086" y="1134"/>
                </a:lnTo>
                <a:lnTo>
                  <a:pt x="1086" y="1124"/>
                </a:lnTo>
                <a:lnTo>
                  <a:pt x="1096" y="1124"/>
                </a:lnTo>
                <a:lnTo>
                  <a:pt x="1105" y="1124"/>
                </a:lnTo>
                <a:lnTo>
                  <a:pt x="1105" y="1134"/>
                </a:lnTo>
                <a:lnTo>
                  <a:pt x="1096" y="1134"/>
                </a:lnTo>
                <a:lnTo>
                  <a:pt x="1096" y="1143"/>
                </a:lnTo>
                <a:lnTo>
                  <a:pt x="1105" y="1153"/>
                </a:lnTo>
                <a:lnTo>
                  <a:pt x="1105" y="1143"/>
                </a:lnTo>
                <a:lnTo>
                  <a:pt x="1115" y="1143"/>
                </a:lnTo>
                <a:lnTo>
                  <a:pt x="1105" y="1134"/>
                </a:lnTo>
                <a:lnTo>
                  <a:pt x="1115" y="1134"/>
                </a:lnTo>
                <a:lnTo>
                  <a:pt x="1115" y="1124"/>
                </a:lnTo>
                <a:lnTo>
                  <a:pt x="1115" y="1115"/>
                </a:lnTo>
                <a:lnTo>
                  <a:pt x="1115" y="1105"/>
                </a:lnTo>
                <a:lnTo>
                  <a:pt x="1105" y="1096"/>
                </a:lnTo>
                <a:lnTo>
                  <a:pt x="1115" y="1086"/>
                </a:lnTo>
                <a:lnTo>
                  <a:pt x="1115" y="1096"/>
                </a:lnTo>
                <a:lnTo>
                  <a:pt x="1124" y="1096"/>
                </a:lnTo>
                <a:lnTo>
                  <a:pt x="1134" y="1096"/>
                </a:lnTo>
                <a:lnTo>
                  <a:pt x="1143" y="1096"/>
                </a:lnTo>
                <a:lnTo>
                  <a:pt x="1153" y="1096"/>
                </a:lnTo>
                <a:lnTo>
                  <a:pt x="1153" y="1105"/>
                </a:lnTo>
                <a:lnTo>
                  <a:pt x="1153" y="1115"/>
                </a:lnTo>
                <a:lnTo>
                  <a:pt x="1143" y="1115"/>
                </a:lnTo>
                <a:lnTo>
                  <a:pt x="1143" y="1124"/>
                </a:lnTo>
                <a:lnTo>
                  <a:pt x="1143" y="1134"/>
                </a:lnTo>
                <a:lnTo>
                  <a:pt x="1134" y="1134"/>
                </a:lnTo>
                <a:lnTo>
                  <a:pt x="1134" y="1143"/>
                </a:lnTo>
                <a:lnTo>
                  <a:pt x="1134" y="1153"/>
                </a:lnTo>
                <a:lnTo>
                  <a:pt x="1134" y="1162"/>
                </a:lnTo>
                <a:lnTo>
                  <a:pt x="1134" y="1172"/>
                </a:lnTo>
                <a:lnTo>
                  <a:pt x="1134" y="1181"/>
                </a:lnTo>
                <a:lnTo>
                  <a:pt x="1134" y="1191"/>
                </a:lnTo>
                <a:lnTo>
                  <a:pt x="1134" y="1200"/>
                </a:lnTo>
                <a:lnTo>
                  <a:pt x="1134" y="1210"/>
                </a:lnTo>
                <a:lnTo>
                  <a:pt x="1134" y="1219"/>
                </a:lnTo>
                <a:lnTo>
                  <a:pt x="1134" y="1229"/>
                </a:lnTo>
                <a:lnTo>
                  <a:pt x="1143" y="1229"/>
                </a:lnTo>
                <a:lnTo>
                  <a:pt x="1143" y="1238"/>
                </a:lnTo>
                <a:lnTo>
                  <a:pt x="1143" y="1248"/>
                </a:lnTo>
                <a:lnTo>
                  <a:pt x="1143" y="1257"/>
                </a:lnTo>
                <a:lnTo>
                  <a:pt x="1153" y="1267"/>
                </a:lnTo>
                <a:lnTo>
                  <a:pt x="1153" y="1276"/>
                </a:lnTo>
                <a:lnTo>
                  <a:pt x="1143" y="1276"/>
                </a:lnTo>
                <a:lnTo>
                  <a:pt x="1143" y="1286"/>
                </a:lnTo>
                <a:lnTo>
                  <a:pt x="1143" y="1296"/>
                </a:lnTo>
                <a:lnTo>
                  <a:pt x="1134" y="1296"/>
                </a:lnTo>
                <a:lnTo>
                  <a:pt x="1134" y="1305"/>
                </a:lnTo>
                <a:lnTo>
                  <a:pt x="1124" y="1305"/>
                </a:lnTo>
                <a:lnTo>
                  <a:pt x="1124" y="1315"/>
                </a:lnTo>
                <a:lnTo>
                  <a:pt x="1124" y="1324"/>
                </a:lnTo>
                <a:lnTo>
                  <a:pt x="1124" y="1334"/>
                </a:lnTo>
                <a:lnTo>
                  <a:pt x="1115" y="1334"/>
                </a:lnTo>
                <a:lnTo>
                  <a:pt x="1115" y="1343"/>
                </a:lnTo>
                <a:lnTo>
                  <a:pt x="1105" y="1343"/>
                </a:lnTo>
                <a:lnTo>
                  <a:pt x="1096" y="1343"/>
                </a:lnTo>
                <a:lnTo>
                  <a:pt x="1096" y="1334"/>
                </a:lnTo>
                <a:lnTo>
                  <a:pt x="1086" y="1334"/>
                </a:lnTo>
                <a:lnTo>
                  <a:pt x="1077" y="1324"/>
                </a:lnTo>
                <a:lnTo>
                  <a:pt x="1077" y="1315"/>
                </a:lnTo>
                <a:lnTo>
                  <a:pt x="1067" y="1315"/>
                </a:lnTo>
                <a:lnTo>
                  <a:pt x="1057" y="1315"/>
                </a:lnTo>
                <a:lnTo>
                  <a:pt x="1048" y="1315"/>
                </a:lnTo>
                <a:lnTo>
                  <a:pt x="1038" y="1315"/>
                </a:lnTo>
                <a:lnTo>
                  <a:pt x="1029" y="1324"/>
                </a:lnTo>
                <a:lnTo>
                  <a:pt x="1019" y="1324"/>
                </a:lnTo>
                <a:lnTo>
                  <a:pt x="1010" y="1324"/>
                </a:lnTo>
                <a:lnTo>
                  <a:pt x="1000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81" y="1334"/>
                </a:lnTo>
                <a:lnTo>
                  <a:pt x="972" y="1324"/>
                </a:lnTo>
                <a:lnTo>
                  <a:pt x="962" y="1315"/>
                </a:lnTo>
                <a:lnTo>
                  <a:pt x="953" y="1315"/>
                </a:lnTo>
                <a:lnTo>
                  <a:pt x="943" y="1305"/>
                </a:lnTo>
                <a:lnTo>
                  <a:pt x="934" y="1315"/>
                </a:lnTo>
                <a:lnTo>
                  <a:pt x="934" y="1324"/>
                </a:lnTo>
                <a:lnTo>
                  <a:pt x="924" y="1324"/>
                </a:lnTo>
                <a:lnTo>
                  <a:pt x="915" y="1334"/>
                </a:lnTo>
                <a:lnTo>
                  <a:pt x="905" y="1334"/>
                </a:lnTo>
                <a:lnTo>
                  <a:pt x="896" y="1334"/>
                </a:lnTo>
                <a:lnTo>
                  <a:pt x="886" y="1353"/>
                </a:lnTo>
                <a:lnTo>
                  <a:pt x="886" y="1362"/>
                </a:lnTo>
                <a:lnTo>
                  <a:pt x="877" y="1362"/>
                </a:lnTo>
                <a:lnTo>
                  <a:pt x="867" y="1372"/>
                </a:lnTo>
                <a:lnTo>
                  <a:pt x="857" y="1381"/>
                </a:lnTo>
                <a:lnTo>
                  <a:pt x="848" y="1391"/>
                </a:lnTo>
                <a:lnTo>
                  <a:pt x="848" y="1400"/>
                </a:lnTo>
                <a:lnTo>
                  <a:pt x="838" y="1410"/>
                </a:lnTo>
                <a:lnTo>
                  <a:pt x="829" y="1410"/>
                </a:lnTo>
                <a:lnTo>
                  <a:pt x="819" y="1410"/>
                </a:lnTo>
                <a:lnTo>
                  <a:pt x="810" y="1410"/>
                </a:lnTo>
                <a:lnTo>
                  <a:pt x="800" y="1410"/>
                </a:lnTo>
                <a:lnTo>
                  <a:pt x="791" y="1410"/>
                </a:lnTo>
                <a:lnTo>
                  <a:pt x="781" y="1410"/>
                </a:lnTo>
                <a:lnTo>
                  <a:pt x="772" y="1419"/>
                </a:lnTo>
                <a:lnTo>
                  <a:pt x="762" y="1419"/>
                </a:lnTo>
                <a:lnTo>
                  <a:pt x="753" y="1429"/>
                </a:lnTo>
                <a:lnTo>
                  <a:pt x="743" y="1429"/>
                </a:lnTo>
                <a:lnTo>
                  <a:pt x="734" y="1438"/>
                </a:lnTo>
                <a:lnTo>
                  <a:pt x="724" y="1438"/>
                </a:lnTo>
                <a:lnTo>
                  <a:pt x="715" y="1438"/>
                </a:lnTo>
                <a:lnTo>
                  <a:pt x="705" y="1448"/>
                </a:lnTo>
                <a:lnTo>
                  <a:pt x="696" y="1448"/>
                </a:lnTo>
                <a:lnTo>
                  <a:pt x="686" y="1457"/>
                </a:lnTo>
                <a:lnTo>
                  <a:pt x="677" y="1457"/>
                </a:lnTo>
                <a:lnTo>
                  <a:pt x="667" y="1457"/>
                </a:lnTo>
                <a:lnTo>
                  <a:pt x="667" y="1467"/>
                </a:lnTo>
                <a:lnTo>
                  <a:pt x="657" y="1467"/>
                </a:lnTo>
                <a:lnTo>
                  <a:pt x="657" y="1476"/>
                </a:lnTo>
                <a:lnTo>
                  <a:pt x="657" y="1486"/>
                </a:lnTo>
                <a:lnTo>
                  <a:pt x="648" y="1486"/>
                </a:lnTo>
                <a:lnTo>
                  <a:pt x="638" y="1496"/>
                </a:lnTo>
                <a:lnTo>
                  <a:pt x="629" y="1496"/>
                </a:lnTo>
                <a:lnTo>
                  <a:pt x="619" y="1496"/>
                </a:lnTo>
                <a:lnTo>
                  <a:pt x="610" y="1505"/>
                </a:lnTo>
                <a:lnTo>
                  <a:pt x="600" y="1505"/>
                </a:lnTo>
                <a:lnTo>
                  <a:pt x="591" y="1505"/>
                </a:lnTo>
                <a:lnTo>
                  <a:pt x="591" y="1515"/>
                </a:lnTo>
                <a:lnTo>
                  <a:pt x="581" y="1515"/>
                </a:lnTo>
                <a:lnTo>
                  <a:pt x="572" y="1515"/>
                </a:lnTo>
                <a:lnTo>
                  <a:pt x="562" y="1524"/>
                </a:lnTo>
                <a:lnTo>
                  <a:pt x="562" y="1534"/>
                </a:lnTo>
                <a:lnTo>
                  <a:pt x="553" y="1534"/>
                </a:lnTo>
                <a:lnTo>
                  <a:pt x="543" y="1534"/>
                </a:lnTo>
                <a:lnTo>
                  <a:pt x="543" y="1543"/>
                </a:lnTo>
                <a:lnTo>
                  <a:pt x="534" y="1534"/>
                </a:lnTo>
                <a:lnTo>
                  <a:pt x="524" y="1524"/>
                </a:lnTo>
                <a:lnTo>
                  <a:pt x="515" y="1524"/>
                </a:lnTo>
                <a:lnTo>
                  <a:pt x="515" y="1534"/>
                </a:lnTo>
                <a:lnTo>
                  <a:pt x="505" y="1534"/>
                </a:lnTo>
                <a:lnTo>
                  <a:pt x="505" y="1543"/>
                </a:lnTo>
                <a:lnTo>
                  <a:pt x="496" y="1543"/>
                </a:lnTo>
                <a:lnTo>
                  <a:pt x="496" y="1553"/>
                </a:lnTo>
                <a:lnTo>
                  <a:pt x="486" y="1553"/>
                </a:lnTo>
                <a:lnTo>
                  <a:pt x="486" y="1562"/>
                </a:lnTo>
                <a:lnTo>
                  <a:pt x="477" y="1562"/>
                </a:lnTo>
                <a:lnTo>
                  <a:pt x="467" y="1562"/>
                </a:lnTo>
                <a:lnTo>
                  <a:pt x="457" y="1562"/>
                </a:lnTo>
                <a:lnTo>
                  <a:pt x="448" y="1562"/>
                </a:lnTo>
                <a:lnTo>
                  <a:pt x="448" y="1572"/>
                </a:lnTo>
                <a:lnTo>
                  <a:pt x="438" y="1572"/>
                </a:lnTo>
                <a:lnTo>
                  <a:pt x="429" y="1581"/>
                </a:lnTo>
                <a:lnTo>
                  <a:pt x="419" y="1581"/>
                </a:lnTo>
                <a:lnTo>
                  <a:pt x="410" y="1581"/>
                </a:lnTo>
                <a:lnTo>
                  <a:pt x="400" y="1591"/>
                </a:lnTo>
                <a:lnTo>
                  <a:pt x="391" y="1600"/>
                </a:lnTo>
                <a:lnTo>
                  <a:pt x="381" y="1610"/>
                </a:lnTo>
                <a:lnTo>
                  <a:pt x="372" y="1610"/>
                </a:lnTo>
                <a:lnTo>
                  <a:pt x="362" y="1610"/>
                </a:lnTo>
                <a:lnTo>
                  <a:pt x="353" y="1610"/>
                </a:lnTo>
                <a:lnTo>
                  <a:pt x="343" y="1619"/>
                </a:lnTo>
                <a:lnTo>
                  <a:pt x="334" y="1619"/>
                </a:lnTo>
                <a:lnTo>
                  <a:pt x="334" y="1629"/>
                </a:lnTo>
                <a:lnTo>
                  <a:pt x="324" y="1629"/>
                </a:lnTo>
                <a:lnTo>
                  <a:pt x="315" y="1619"/>
                </a:lnTo>
                <a:lnTo>
                  <a:pt x="305" y="1619"/>
                </a:lnTo>
                <a:lnTo>
                  <a:pt x="296" y="1619"/>
                </a:lnTo>
                <a:lnTo>
                  <a:pt x="296" y="1629"/>
                </a:lnTo>
                <a:lnTo>
                  <a:pt x="286" y="1629"/>
                </a:lnTo>
                <a:lnTo>
                  <a:pt x="277" y="1629"/>
                </a:lnTo>
                <a:lnTo>
                  <a:pt x="277" y="1619"/>
                </a:lnTo>
                <a:lnTo>
                  <a:pt x="267" y="1619"/>
                </a:lnTo>
                <a:lnTo>
                  <a:pt x="257" y="1619"/>
                </a:lnTo>
                <a:lnTo>
                  <a:pt x="257" y="1629"/>
                </a:lnTo>
                <a:lnTo>
                  <a:pt x="248" y="1629"/>
                </a:lnTo>
                <a:lnTo>
                  <a:pt x="238" y="1619"/>
                </a:lnTo>
                <a:lnTo>
                  <a:pt x="229" y="1619"/>
                </a:lnTo>
                <a:lnTo>
                  <a:pt x="229" y="1610"/>
                </a:lnTo>
                <a:lnTo>
                  <a:pt x="219" y="1610"/>
                </a:lnTo>
                <a:lnTo>
                  <a:pt x="210" y="1610"/>
                </a:lnTo>
                <a:lnTo>
                  <a:pt x="200" y="1610"/>
                </a:lnTo>
                <a:lnTo>
                  <a:pt x="200" y="1619"/>
                </a:lnTo>
                <a:lnTo>
                  <a:pt x="191" y="1610"/>
                </a:lnTo>
                <a:lnTo>
                  <a:pt x="181" y="1610"/>
                </a:lnTo>
                <a:lnTo>
                  <a:pt x="181" y="1600"/>
                </a:lnTo>
                <a:lnTo>
                  <a:pt x="181" y="1591"/>
                </a:lnTo>
                <a:lnTo>
                  <a:pt x="172" y="1591"/>
                </a:lnTo>
                <a:lnTo>
                  <a:pt x="172" y="1581"/>
                </a:lnTo>
                <a:lnTo>
                  <a:pt x="162" y="1581"/>
                </a:lnTo>
                <a:lnTo>
                  <a:pt x="162" y="1572"/>
                </a:lnTo>
                <a:lnTo>
                  <a:pt x="153" y="1572"/>
                </a:lnTo>
                <a:lnTo>
                  <a:pt x="153" y="1562"/>
                </a:lnTo>
                <a:lnTo>
                  <a:pt x="143" y="1562"/>
                </a:lnTo>
                <a:lnTo>
                  <a:pt x="143" y="1553"/>
                </a:lnTo>
                <a:lnTo>
                  <a:pt x="153" y="1543"/>
                </a:lnTo>
                <a:lnTo>
                  <a:pt x="143" y="1543"/>
                </a:lnTo>
                <a:lnTo>
                  <a:pt x="143" y="1534"/>
                </a:lnTo>
                <a:lnTo>
                  <a:pt x="134" y="1534"/>
                </a:lnTo>
                <a:lnTo>
                  <a:pt x="134" y="1524"/>
                </a:lnTo>
                <a:lnTo>
                  <a:pt x="134" y="1515"/>
                </a:lnTo>
                <a:lnTo>
                  <a:pt x="134" y="1505"/>
                </a:lnTo>
                <a:lnTo>
                  <a:pt x="124" y="1505"/>
                </a:lnTo>
                <a:lnTo>
                  <a:pt x="124" y="1496"/>
                </a:lnTo>
                <a:lnTo>
                  <a:pt x="115" y="1486"/>
                </a:lnTo>
                <a:lnTo>
                  <a:pt x="115" y="1476"/>
                </a:lnTo>
                <a:lnTo>
                  <a:pt x="115" y="1467"/>
                </a:lnTo>
                <a:lnTo>
                  <a:pt x="105" y="1467"/>
                </a:lnTo>
                <a:lnTo>
                  <a:pt x="105" y="1457"/>
                </a:lnTo>
                <a:lnTo>
                  <a:pt x="96" y="1457"/>
                </a:lnTo>
                <a:lnTo>
                  <a:pt x="96" y="1448"/>
                </a:lnTo>
                <a:lnTo>
                  <a:pt x="96" y="1438"/>
                </a:lnTo>
                <a:lnTo>
                  <a:pt x="96" y="1429"/>
                </a:lnTo>
                <a:lnTo>
                  <a:pt x="96" y="1419"/>
                </a:lnTo>
                <a:lnTo>
                  <a:pt x="96" y="1410"/>
                </a:lnTo>
                <a:lnTo>
                  <a:pt x="86" y="1400"/>
                </a:lnTo>
                <a:lnTo>
                  <a:pt x="86" y="1391"/>
                </a:lnTo>
                <a:lnTo>
                  <a:pt x="86" y="1381"/>
                </a:lnTo>
                <a:lnTo>
                  <a:pt x="86" y="1372"/>
                </a:lnTo>
                <a:lnTo>
                  <a:pt x="86" y="1362"/>
                </a:lnTo>
                <a:lnTo>
                  <a:pt x="86" y="1353"/>
                </a:lnTo>
                <a:lnTo>
                  <a:pt x="77" y="1343"/>
                </a:lnTo>
                <a:lnTo>
                  <a:pt x="67" y="1334"/>
                </a:lnTo>
                <a:lnTo>
                  <a:pt x="57" y="1334"/>
                </a:lnTo>
                <a:lnTo>
                  <a:pt x="48" y="1334"/>
                </a:lnTo>
                <a:lnTo>
                  <a:pt x="38" y="1305"/>
                </a:lnTo>
                <a:lnTo>
                  <a:pt x="38" y="1296"/>
                </a:lnTo>
                <a:lnTo>
                  <a:pt x="48" y="1286"/>
                </a:lnTo>
                <a:lnTo>
                  <a:pt x="57" y="1276"/>
                </a:lnTo>
                <a:lnTo>
                  <a:pt x="67" y="1276"/>
                </a:lnTo>
                <a:lnTo>
                  <a:pt x="67" y="1267"/>
                </a:lnTo>
                <a:lnTo>
                  <a:pt x="77" y="1267"/>
                </a:lnTo>
                <a:lnTo>
                  <a:pt x="86" y="1267"/>
                </a:lnTo>
                <a:lnTo>
                  <a:pt x="96" y="1257"/>
                </a:lnTo>
                <a:lnTo>
                  <a:pt x="96" y="1248"/>
                </a:lnTo>
                <a:lnTo>
                  <a:pt x="105" y="1248"/>
                </a:lnTo>
                <a:lnTo>
                  <a:pt x="105" y="1238"/>
                </a:lnTo>
                <a:lnTo>
                  <a:pt x="115" y="1210"/>
                </a:lnTo>
                <a:lnTo>
                  <a:pt x="115" y="1200"/>
                </a:lnTo>
                <a:lnTo>
                  <a:pt x="115" y="1191"/>
                </a:lnTo>
                <a:lnTo>
                  <a:pt x="115" y="1181"/>
                </a:lnTo>
                <a:lnTo>
                  <a:pt x="115" y="1172"/>
                </a:lnTo>
                <a:lnTo>
                  <a:pt x="115" y="1162"/>
                </a:lnTo>
                <a:lnTo>
                  <a:pt x="105" y="1162"/>
                </a:lnTo>
                <a:lnTo>
                  <a:pt x="96" y="1162"/>
                </a:lnTo>
                <a:lnTo>
                  <a:pt x="96" y="1172"/>
                </a:lnTo>
                <a:lnTo>
                  <a:pt x="86" y="1172"/>
                </a:lnTo>
                <a:lnTo>
                  <a:pt x="77" y="1172"/>
                </a:lnTo>
                <a:lnTo>
                  <a:pt x="67" y="1172"/>
                </a:lnTo>
                <a:lnTo>
                  <a:pt x="57" y="1172"/>
                </a:lnTo>
                <a:lnTo>
                  <a:pt x="57" y="1162"/>
                </a:lnTo>
                <a:lnTo>
                  <a:pt x="48" y="1162"/>
                </a:lnTo>
                <a:lnTo>
                  <a:pt x="38" y="1153"/>
                </a:lnTo>
                <a:lnTo>
                  <a:pt x="29" y="1153"/>
                </a:lnTo>
                <a:lnTo>
                  <a:pt x="19" y="1153"/>
                </a:lnTo>
                <a:lnTo>
                  <a:pt x="10" y="1143"/>
                </a:lnTo>
                <a:lnTo>
                  <a:pt x="0" y="1134"/>
                </a:lnTo>
                <a:lnTo>
                  <a:pt x="0" y="1124"/>
                </a:lnTo>
                <a:lnTo>
                  <a:pt x="10" y="1115"/>
                </a:lnTo>
                <a:lnTo>
                  <a:pt x="19" y="1096"/>
                </a:lnTo>
                <a:lnTo>
                  <a:pt x="29" y="1096"/>
                </a:lnTo>
                <a:lnTo>
                  <a:pt x="29" y="1086"/>
                </a:lnTo>
                <a:lnTo>
                  <a:pt x="29" y="1067"/>
                </a:lnTo>
                <a:lnTo>
                  <a:pt x="29" y="1057"/>
                </a:lnTo>
                <a:lnTo>
                  <a:pt x="38" y="1057"/>
                </a:lnTo>
                <a:lnTo>
                  <a:pt x="38" y="1048"/>
                </a:lnTo>
                <a:lnTo>
                  <a:pt x="48" y="1029"/>
                </a:lnTo>
                <a:lnTo>
                  <a:pt x="38" y="1029"/>
                </a:lnTo>
                <a:lnTo>
                  <a:pt x="38" y="1019"/>
                </a:lnTo>
                <a:lnTo>
                  <a:pt x="38" y="1010"/>
                </a:lnTo>
                <a:lnTo>
                  <a:pt x="38" y="1000"/>
                </a:lnTo>
                <a:lnTo>
                  <a:pt x="38" y="991"/>
                </a:lnTo>
                <a:lnTo>
                  <a:pt x="38" y="981"/>
                </a:lnTo>
                <a:lnTo>
                  <a:pt x="48" y="972"/>
                </a:lnTo>
                <a:lnTo>
                  <a:pt x="38" y="962"/>
                </a:lnTo>
                <a:lnTo>
                  <a:pt x="38" y="953"/>
                </a:lnTo>
                <a:lnTo>
                  <a:pt x="38" y="943"/>
                </a:lnTo>
                <a:lnTo>
                  <a:pt x="38" y="934"/>
                </a:lnTo>
                <a:lnTo>
                  <a:pt x="48" y="934"/>
                </a:lnTo>
                <a:lnTo>
                  <a:pt x="48" y="924"/>
                </a:lnTo>
                <a:lnTo>
                  <a:pt x="48" y="905"/>
                </a:lnTo>
                <a:lnTo>
                  <a:pt x="57" y="896"/>
                </a:lnTo>
                <a:lnTo>
                  <a:pt x="57" y="886"/>
                </a:lnTo>
                <a:lnTo>
                  <a:pt x="57" y="876"/>
                </a:lnTo>
                <a:lnTo>
                  <a:pt x="57" y="867"/>
                </a:lnTo>
                <a:lnTo>
                  <a:pt x="67" y="857"/>
                </a:lnTo>
                <a:lnTo>
                  <a:pt x="77" y="857"/>
                </a:lnTo>
                <a:lnTo>
                  <a:pt x="77" y="848"/>
                </a:lnTo>
                <a:lnTo>
                  <a:pt x="96" y="829"/>
                </a:lnTo>
                <a:lnTo>
                  <a:pt x="105" y="819"/>
                </a:lnTo>
                <a:lnTo>
                  <a:pt x="115" y="810"/>
                </a:lnTo>
                <a:lnTo>
                  <a:pt x="115" y="791"/>
                </a:lnTo>
                <a:lnTo>
                  <a:pt x="124" y="781"/>
                </a:lnTo>
                <a:lnTo>
                  <a:pt x="124" y="772"/>
                </a:lnTo>
                <a:lnTo>
                  <a:pt x="124" y="762"/>
                </a:lnTo>
                <a:lnTo>
                  <a:pt x="124" y="753"/>
                </a:lnTo>
                <a:lnTo>
                  <a:pt x="124" y="743"/>
                </a:lnTo>
                <a:lnTo>
                  <a:pt x="134" y="743"/>
                </a:lnTo>
                <a:lnTo>
                  <a:pt x="143" y="734"/>
                </a:lnTo>
                <a:lnTo>
                  <a:pt x="153" y="724"/>
                </a:lnTo>
                <a:lnTo>
                  <a:pt x="181" y="724"/>
                </a:lnTo>
                <a:lnTo>
                  <a:pt x="181" y="715"/>
                </a:lnTo>
                <a:lnTo>
                  <a:pt x="191" y="715"/>
                </a:lnTo>
                <a:lnTo>
                  <a:pt x="191" y="705"/>
                </a:lnTo>
                <a:lnTo>
                  <a:pt x="191" y="686"/>
                </a:lnTo>
                <a:lnTo>
                  <a:pt x="200" y="667"/>
                </a:lnTo>
                <a:lnTo>
                  <a:pt x="200" y="657"/>
                </a:lnTo>
                <a:lnTo>
                  <a:pt x="200" y="648"/>
                </a:lnTo>
                <a:lnTo>
                  <a:pt x="200" y="638"/>
                </a:lnTo>
                <a:lnTo>
                  <a:pt x="210" y="629"/>
                </a:lnTo>
                <a:lnTo>
                  <a:pt x="210" y="619"/>
                </a:lnTo>
                <a:lnTo>
                  <a:pt x="200" y="610"/>
                </a:lnTo>
                <a:lnTo>
                  <a:pt x="200" y="600"/>
                </a:lnTo>
                <a:lnTo>
                  <a:pt x="200" y="572"/>
                </a:lnTo>
                <a:lnTo>
                  <a:pt x="200" y="562"/>
                </a:lnTo>
                <a:lnTo>
                  <a:pt x="200" y="553"/>
                </a:lnTo>
                <a:lnTo>
                  <a:pt x="200" y="543"/>
                </a:lnTo>
                <a:lnTo>
                  <a:pt x="200" y="534"/>
                </a:lnTo>
                <a:lnTo>
                  <a:pt x="200" y="515"/>
                </a:lnTo>
                <a:lnTo>
                  <a:pt x="200" y="505"/>
                </a:lnTo>
                <a:lnTo>
                  <a:pt x="200" y="496"/>
                </a:lnTo>
                <a:lnTo>
                  <a:pt x="200" y="486"/>
                </a:lnTo>
                <a:lnTo>
                  <a:pt x="200" y="476"/>
                </a:lnTo>
                <a:lnTo>
                  <a:pt x="210" y="467"/>
                </a:lnTo>
                <a:lnTo>
                  <a:pt x="210" y="457"/>
                </a:lnTo>
                <a:lnTo>
                  <a:pt x="219" y="448"/>
                </a:lnTo>
                <a:lnTo>
                  <a:pt x="219" y="438"/>
                </a:lnTo>
                <a:lnTo>
                  <a:pt x="229" y="429"/>
                </a:lnTo>
                <a:lnTo>
                  <a:pt x="229" y="410"/>
                </a:lnTo>
                <a:lnTo>
                  <a:pt x="238" y="410"/>
                </a:lnTo>
                <a:lnTo>
                  <a:pt x="238" y="400"/>
                </a:lnTo>
                <a:lnTo>
                  <a:pt x="248" y="400"/>
                </a:lnTo>
                <a:lnTo>
                  <a:pt x="248" y="391"/>
                </a:lnTo>
                <a:lnTo>
                  <a:pt x="257" y="391"/>
                </a:lnTo>
                <a:lnTo>
                  <a:pt x="257" y="381"/>
                </a:lnTo>
                <a:lnTo>
                  <a:pt x="267" y="381"/>
                </a:lnTo>
                <a:lnTo>
                  <a:pt x="277" y="381"/>
                </a:lnTo>
                <a:lnTo>
                  <a:pt x="277" y="372"/>
                </a:lnTo>
                <a:lnTo>
                  <a:pt x="286" y="372"/>
                </a:lnTo>
                <a:lnTo>
                  <a:pt x="286" y="362"/>
                </a:lnTo>
                <a:lnTo>
                  <a:pt x="296" y="362"/>
                </a:lnTo>
                <a:lnTo>
                  <a:pt x="296" y="353"/>
                </a:lnTo>
                <a:lnTo>
                  <a:pt x="305" y="353"/>
                </a:lnTo>
                <a:lnTo>
                  <a:pt x="315" y="353"/>
                </a:lnTo>
                <a:lnTo>
                  <a:pt x="315" y="343"/>
                </a:lnTo>
                <a:lnTo>
                  <a:pt x="324" y="343"/>
                </a:lnTo>
                <a:lnTo>
                  <a:pt x="334" y="343"/>
                </a:lnTo>
                <a:lnTo>
                  <a:pt x="343" y="343"/>
                </a:lnTo>
                <a:lnTo>
                  <a:pt x="353" y="343"/>
                </a:lnTo>
                <a:lnTo>
                  <a:pt x="362" y="343"/>
                </a:lnTo>
                <a:lnTo>
                  <a:pt x="362" y="334"/>
                </a:lnTo>
                <a:lnTo>
                  <a:pt x="372" y="334"/>
                </a:lnTo>
                <a:lnTo>
                  <a:pt x="381" y="324"/>
                </a:lnTo>
                <a:lnTo>
                  <a:pt x="381" y="315"/>
                </a:lnTo>
                <a:lnTo>
                  <a:pt x="391" y="315"/>
                </a:lnTo>
                <a:lnTo>
                  <a:pt x="400" y="315"/>
                </a:lnTo>
                <a:lnTo>
                  <a:pt x="400" y="305"/>
                </a:lnTo>
                <a:lnTo>
                  <a:pt x="410" y="305"/>
                </a:lnTo>
                <a:lnTo>
                  <a:pt x="419" y="305"/>
                </a:lnTo>
                <a:lnTo>
                  <a:pt x="419" y="296"/>
                </a:lnTo>
                <a:lnTo>
                  <a:pt x="429" y="296"/>
                </a:lnTo>
                <a:lnTo>
                  <a:pt x="438" y="296"/>
                </a:lnTo>
                <a:lnTo>
                  <a:pt x="438" y="305"/>
                </a:lnTo>
                <a:lnTo>
                  <a:pt x="448" y="305"/>
                </a:lnTo>
                <a:lnTo>
                  <a:pt x="457" y="305"/>
                </a:lnTo>
                <a:lnTo>
                  <a:pt x="467" y="305"/>
                </a:lnTo>
                <a:lnTo>
                  <a:pt x="477" y="305"/>
                </a:lnTo>
                <a:lnTo>
                  <a:pt x="477" y="296"/>
                </a:lnTo>
                <a:lnTo>
                  <a:pt x="486" y="296"/>
                </a:lnTo>
                <a:lnTo>
                  <a:pt x="496" y="296"/>
                </a:lnTo>
                <a:lnTo>
                  <a:pt x="505" y="296"/>
                </a:lnTo>
                <a:lnTo>
                  <a:pt x="515" y="286"/>
                </a:lnTo>
                <a:lnTo>
                  <a:pt x="524" y="286"/>
                </a:lnTo>
                <a:lnTo>
                  <a:pt x="524" y="296"/>
                </a:lnTo>
                <a:lnTo>
                  <a:pt x="534" y="296"/>
                </a:lnTo>
                <a:lnTo>
                  <a:pt x="543" y="296"/>
                </a:lnTo>
                <a:lnTo>
                  <a:pt x="543" y="305"/>
                </a:lnTo>
                <a:lnTo>
                  <a:pt x="553" y="305"/>
                </a:lnTo>
                <a:lnTo>
                  <a:pt x="562" y="305"/>
                </a:lnTo>
                <a:lnTo>
                  <a:pt x="572" y="305"/>
                </a:lnTo>
                <a:lnTo>
                  <a:pt x="572" y="296"/>
                </a:lnTo>
                <a:lnTo>
                  <a:pt x="581" y="296"/>
                </a:lnTo>
                <a:lnTo>
                  <a:pt x="591" y="296"/>
                </a:lnTo>
                <a:lnTo>
                  <a:pt x="591" y="286"/>
                </a:lnTo>
                <a:lnTo>
                  <a:pt x="600" y="286"/>
                </a:lnTo>
                <a:lnTo>
                  <a:pt x="600" y="276"/>
                </a:lnTo>
                <a:lnTo>
                  <a:pt x="610" y="276"/>
                </a:lnTo>
                <a:lnTo>
                  <a:pt x="610" y="267"/>
                </a:lnTo>
                <a:lnTo>
                  <a:pt x="619" y="267"/>
                </a:lnTo>
                <a:lnTo>
                  <a:pt x="629" y="257"/>
                </a:lnTo>
                <a:lnTo>
                  <a:pt x="638" y="257"/>
                </a:lnTo>
                <a:lnTo>
                  <a:pt x="648" y="257"/>
                </a:lnTo>
                <a:lnTo>
                  <a:pt x="648" y="248"/>
                </a:lnTo>
                <a:lnTo>
                  <a:pt x="657" y="248"/>
                </a:lnTo>
                <a:lnTo>
                  <a:pt x="657" y="238"/>
                </a:lnTo>
                <a:lnTo>
                  <a:pt x="667" y="238"/>
                </a:lnTo>
                <a:lnTo>
                  <a:pt x="667" y="229"/>
                </a:lnTo>
                <a:lnTo>
                  <a:pt x="677" y="229"/>
                </a:lnTo>
                <a:lnTo>
                  <a:pt x="677" y="219"/>
                </a:lnTo>
                <a:lnTo>
                  <a:pt x="686" y="219"/>
                </a:lnTo>
                <a:lnTo>
                  <a:pt x="696" y="219"/>
                </a:lnTo>
                <a:lnTo>
                  <a:pt x="705" y="219"/>
                </a:lnTo>
                <a:lnTo>
                  <a:pt x="705" y="210"/>
                </a:lnTo>
                <a:lnTo>
                  <a:pt x="715" y="210"/>
                </a:lnTo>
                <a:lnTo>
                  <a:pt x="724" y="210"/>
                </a:lnTo>
                <a:lnTo>
                  <a:pt x="724" y="200"/>
                </a:lnTo>
                <a:lnTo>
                  <a:pt x="734" y="200"/>
                </a:lnTo>
                <a:lnTo>
                  <a:pt x="743" y="200"/>
                </a:lnTo>
                <a:lnTo>
                  <a:pt x="753" y="200"/>
                </a:lnTo>
                <a:lnTo>
                  <a:pt x="762" y="200"/>
                </a:lnTo>
                <a:lnTo>
                  <a:pt x="772" y="200"/>
                </a:lnTo>
                <a:lnTo>
                  <a:pt x="772" y="191"/>
                </a:lnTo>
                <a:lnTo>
                  <a:pt x="781" y="191"/>
                </a:lnTo>
                <a:lnTo>
                  <a:pt x="791" y="191"/>
                </a:lnTo>
                <a:lnTo>
                  <a:pt x="800" y="191"/>
                </a:lnTo>
                <a:lnTo>
                  <a:pt x="800" y="181"/>
                </a:lnTo>
                <a:lnTo>
                  <a:pt x="810" y="181"/>
                </a:lnTo>
                <a:lnTo>
                  <a:pt x="810" y="172"/>
                </a:lnTo>
                <a:lnTo>
                  <a:pt x="819" y="172"/>
                </a:lnTo>
                <a:lnTo>
                  <a:pt x="819" y="162"/>
                </a:lnTo>
                <a:lnTo>
                  <a:pt x="829" y="162"/>
                </a:lnTo>
                <a:lnTo>
                  <a:pt x="838" y="162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57" y="143"/>
                </a:lnTo>
                <a:lnTo>
                  <a:pt x="867" y="143"/>
                </a:lnTo>
                <a:lnTo>
                  <a:pt x="877" y="143"/>
                </a:lnTo>
                <a:lnTo>
                  <a:pt x="886" y="143"/>
                </a:lnTo>
                <a:lnTo>
                  <a:pt x="896" y="143"/>
                </a:lnTo>
                <a:lnTo>
                  <a:pt x="896" y="134"/>
                </a:lnTo>
                <a:lnTo>
                  <a:pt x="896" y="124"/>
                </a:lnTo>
                <a:lnTo>
                  <a:pt x="905" y="124"/>
                </a:lnTo>
                <a:lnTo>
                  <a:pt x="905" y="115"/>
                </a:lnTo>
                <a:lnTo>
                  <a:pt x="915" y="115"/>
                </a:lnTo>
                <a:lnTo>
                  <a:pt x="924" y="115"/>
                </a:lnTo>
                <a:lnTo>
                  <a:pt x="924" y="105"/>
                </a:lnTo>
                <a:lnTo>
                  <a:pt x="934" y="105"/>
                </a:lnTo>
                <a:lnTo>
                  <a:pt x="934" y="96"/>
                </a:lnTo>
                <a:lnTo>
                  <a:pt x="943" y="96"/>
                </a:lnTo>
                <a:lnTo>
                  <a:pt x="943" y="86"/>
                </a:lnTo>
                <a:lnTo>
                  <a:pt x="953" y="86"/>
                </a:lnTo>
                <a:lnTo>
                  <a:pt x="962" y="86"/>
                </a:lnTo>
                <a:lnTo>
                  <a:pt x="962" y="76"/>
                </a:lnTo>
                <a:lnTo>
                  <a:pt x="972" y="76"/>
                </a:lnTo>
                <a:lnTo>
                  <a:pt x="972" y="67"/>
                </a:lnTo>
                <a:lnTo>
                  <a:pt x="981" y="67"/>
                </a:lnTo>
                <a:lnTo>
                  <a:pt x="981" y="57"/>
                </a:lnTo>
                <a:lnTo>
                  <a:pt x="991" y="57"/>
                </a:lnTo>
                <a:lnTo>
                  <a:pt x="991" y="48"/>
                </a:lnTo>
                <a:lnTo>
                  <a:pt x="1000" y="48"/>
                </a:lnTo>
                <a:lnTo>
                  <a:pt x="1010" y="48"/>
                </a:lnTo>
                <a:lnTo>
                  <a:pt x="1010" y="38"/>
                </a:lnTo>
                <a:lnTo>
                  <a:pt x="1019" y="38"/>
                </a:lnTo>
                <a:lnTo>
                  <a:pt x="1029" y="38"/>
                </a:lnTo>
                <a:lnTo>
                  <a:pt x="1038" y="38"/>
                </a:lnTo>
                <a:lnTo>
                  <a:pt x="1038" y="29"/>
                </a:lnTo>
                <a:lnTo>
                  <a:pt x="1048" y="29"/>
                </a:lnTo>
                <a:lnTo>
                  <a:pt x="1057" y="29"/>
                </a:lnTo>
                <a:lnTo>
                  <a:pt x="1057" y="19"/>
                </a:lnTo>
                <a:lnTo>
                  <a:pt x="1067" y="10"/>
                </a:lnTo>
                <a:lnTo>
                  <a:pt x="1077" y="10"/>
                </a:lnTo>
                <a:lnTo>
                  <a:pt x="1077" y="0"/>
                </a:lnTo>
                <a:lnTo>
                  <a:pt x="1086" y="0"/>
                </a:lnTo>
                <a:lnTo>
                  <a:pt x="1096" y="0"/>
                </a:lnTo>
                <a:lnTo>
                  <a:pt x="1105" y="0"/>
                </a:lnTo>
                <a:lnTo>
                  <a:pt x="1115" y="0"/>
                </a:lnTo>
                <a:lnTo>
                  <a:pt x="1115" y="10"/>
                </a:lnTo>
                <a:lnTo>
                  <a:pt x="1124" y="10"/>
                </a:lnTo>
                <a:lnTo>
                  <a:pt x="1124" y="19"/>
                </a:lnTo>
                <a:lnTo>
                  <a:pt x="1124" y="29"/>
                </a:lnTo>
                <a:lnTo>
                  <a:pt x="1115" y="29"/>
                </a:lnTo>
                <a:lnTo>
                  <a:pt x="1115" y="38"/>
                </a:lnTo>
                <a:close/>
                <a:moveTo>
                  <a:pt x="1096" y="153"/>
                </a:moveTo>
                <a:lnTo>
                  <a:pt x="1096" y="162"/>
                </a:lnTo>
                <a:lnTo>
                  <a:pt x="1105" y="153"/>
                </a:lnTo>
                <a:lnTo>
                  <a:pt x="1096" y="153"/>
                </a:lnTo>
                <a:close/>
                <a:moveTo>
                  <a:pt x="1105" y="1143"/>
                </a:moveTo>
                <a:lnTo>
                  <a:pt x="1096" y="1143"/>
                </a:lnTo>
                <a:lnTo>
                  <a:pt x="1105" y="1134"/>
                </a:lnTo>
                <a:lnTo>
                  <a:pt x="1105" y="11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51AB06-CD1F-22E5-F5F6-D95602E502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578" y="1818598"/>
            <a:ext cx="1371204" cy="1176735"/>
          </a:xfrm>
          <a:custGeom>
            <a:avLst/>
            <a:gdLst>
              <a:gd name="T0" fmla="*/ 1400 w 1800"/>
              <a:gd name="T1" fmla="*/ 1276 h 1543"/>
              <a:gd name="T2" fmla="*/ 1762 w 1800"/>
              <a:gd name="T3" fmla="*/ 695 h 1543"/>
              <a:gd name="T4" fmla="*/ 1734 w 1800"/>
              <a:gd name="T5" fmla="*/ 457 h 1543"/>
              <a:gd name="T6" fmla="*/ 1800 w 1800"/>
              <a:gd name="T7" fmla="*/ 476 h 1543"/>
              <a:gd name="T8" fmla="*/ 1800 w 1800"/>
              <a:gd name="T9" fmla="*/ 571 h 1543"/>
              <a:gd name="T10" fmla="*/ 1762 w 1800"/>
              <a:gd name="T11" fmla="*/ 648 h 1543"/>
              <a:gd name="T12" fmla="*/ 1762 w 1800"/>
              <a:gd name="T13" fmla="*/ 686 h 1543"/>
              <a:gd name="T14" fmla="*/ 1724 w 1800"/>
              <a:gd name="T15" fmla="*/ 714 h 1543"/>
              <a:gd name="T16" fmla="*/ 1667 w 1800"/>
              <a:gd name="T17" fmla="*/ 752 h 1543"/>
              <a:gd name="T18" fmla="*/ 1724 w 1800"/>
              <a:gd name="T19" fmla="*/ 781 h 1543"/>
              <a:gd name="T20" fmla="*/ 1696 w 1800"/>
              <a:gd name="T21" fmla="*/ 876 h 1543"/>
              <a:gd name="T22" fmla="*/ 1639 w 1800"/>
              <a:gd name="T23" fmla="*/ 962 h 1543"/>
              <a:gd name="T24" fmla="*/ 1562 w 1800"/>
              <a:gd name="T25" fmla="*/ 1048 h 1543"/>
              <a:gd name="T26" fmla="*/ 1486 w 1800"/>
              <a:gd name="T27" fmla="*/ 1143 h 1543"/>
              <a:gd name="T28" fmla="*/ 1429 w 1800"/>
              <a:gd name="T29" fmla="*/ 1238 h 1543"/>
              <a:gd name="T30" fmla="*/ 1353 w 1800"/>
              <a:gd name="T31" fmla="*/ 1276 h 1543"/>
              <a:gd name="T32" fmla="*/ 1391 w 1800"/>
              <a:gd name="T33" fmla="*/ 1286 h 1543"/>
              <a:gd name="T34" fmla="*/ 1324 w 1800"/>
              <a:gd name="T35" fmla="*/ 1372 h 1543"/>
              <a:gd name="T36" fmla="*/ 1248 w 1800"/>
              <a:gd name="T37" fmla="*/ 1429 h 1543"/>
              <a:gd name="T38" fmla="*/ 1153 w 1800"/>
              <a:gd name="T39" fmla="*/ 1476 h 1543"/>
              <a:gd name="T40" fmla="*/ 1067 w 1800"/>
              <a:gd name="T41" fmla="*/ 1533 h 1543"/>
              <a:gd name="T42" fmla="*/ 1000 w 1800"/>
              <a:gd name="T43" fmla="*/ 1448 h 1543"/>
              <a:gd name="T44" fmla="*/ 1020 w 1800"/>
              <a:gd name="T45" fmla="*/ 1343 h 1543"/>
              <a:gd name="T46" fmla="*/ 962 w 1800"/>
              <a:gd name="T47" fmla="*/ 1229 h 1543"/>
              <a:gd name="T48" fmla="*/ 934 w 1800"/>
              <a:gd name="T49" fmla="*/ 1114 h 1543"/>
              <a:gd name="T50" fmla="*/ 867 w 1800"/>
              <a:gd name="T51" fmla="*/ 1029 h 1543"/>
              <a:gd name="T52" fmla="*/ 772 w 1800"/>
              <a:gd name="T53" fmla="*/ 952 h 1543"/>
              <a:gd name="T54" fmla="*/ 677 w 1800"/>
              <a:gd name="T55" fmla="*/ 905 h 1543"/>
              <a:gd name="T56" fmla="*/ 610 w 1800"/>
              <a:gd name="T57" fmla="*/ 857 h 1543"/>
              <a:gd name="T58" fmla="*/ 505 w 1800"/>
              <a:gd name="T59" fmla="*/ 800 h 1543"/>
              <a:gd name="T60" fmla="*/ 400 w 1800"/>
              <a:gd name="T61" fmla="*/ 791 h 1543"/>
              <a:gd name="T62" fmla="*/ 286 w 1800"/>
              <a:gd name="T63" fmla="*/ 752 h 1543"/>
              <a:gd name="T64" fmla="*/ 219 w 1800"/>
              <a:gd name="T65" fmla="*/ 695 h 1543"/>
              <a:gd name="T66" fmla="*/ 58 w 1800"/>
              <a:gd name="T67" fmla="*/ 638 h 1543"/>
              <a:gd name="T68" fmla="*/ 124 w 1800"/>
              <a:gd name="T69" fmla="*/ 571 h 1543"/>
              <a:gd name="T70" fmla="*/ 239 w 1800"/>
              <a:gd name="T71" fmla="*/ 514 h 1543"/>
              <a:gd name="T72" fmla="*/ 343 w 1800"/>
              <a:gd name="T73" fmla="*/ 429 h 1543"/>
              <a:gd name="T74" fmla="*/ 439 w 1800"/>
              <a:gd name="T75" fmla="*/ 391 h 1543"/>
              <a:gd name="T76" fmla="*/ 524 w 1800"/>
              <a:gd name="T77" fmla="*/ 391 h 1543"/>
              <a:gd name="T78" fmla="*/ 658 w 1800"/>
              <a:gd name="T79" fmla="*/ 352 h 1543"/>
              <a:gd name="T80" fmla="*/ 753 w 1800"/>
              <a:gd name="T81" fmla="*/ 305 h 1543"/>
              <a:gd name="T82" fmla="*/ 848 w 1800"/>
              <a:gd name="T83" fmla="*/ 314 h 1543"/>
              <a:gd name="T84" fmla="*/ 972 w 1800"/>
              <a:gd name="T85" fmla="*/ 276 h 1543"/>
              <a:gd name="T86" fmla="*/ 1058 w 1800"/>
              <a:gd name="T87" fmla="*/ 219 h 1543"/>
              <a:gd name="T88" fmla="*/ 1162 w 1800"/>
              <a:gd name="T89" fmla="*/ 191 h 1543"/>
              <a:gd name="T90" fmla="*/ 1267 w 1800"/>
              <a:gd name="T91" fmla="*/ 133 h 1543"/>
              <a:gd name="T92" fmla="*/ 1391 w 1800"/>
              <a:gd name="T93" fmla="*/ 86 h 1543"/>
              <a:gd name="T94" fmla="*/ 1505 w 1800"/>
              <a:gd name="T95" fmla="*/ 10 h 1543"/>
              <a:gd name="T96" fmla="*/ 1620 w 1800"/>
              <a:gd name="T97" fmla="*/ 19 h 1543"/>
              <a:gd name="T98" fmla="*/ 1677 w 1800"/>
              <a:gd name="T99" fmla="*/ 76 h 1543"/>
              <a:gd name="T100" fmla="*/ 1696 w 1800"/>
              <a:gd name="T101" fmla="*/ 162 h 1543"/>
              <a:gd name="T102" fmla="*/ 1705 w 1800"/>
              <a:gd name="T103" fmla="*/ 276 h 1543"/>
              <a:gd name="T104" fmla="*/ 1677 w 1800"/>
              <a:gd name="T105" fmla="*/ 343 h 1543"/>
              <a:gd name="T106" fmla="*/ 1743 w 1800"/>
              <a:gd name="T107" fmla="*/ 333 h 1543"/>
              <a:gd name="T108" fmla="*/ 1715 w 1800"/>
              <a:gd name="T109" fmla="*/ 410 h 1543"/>
              <a:gd name="T110" fmla="*/ 1724 w 1800"/>
              <a:gd name="T111" fmla="*/ 495 h 1543"/>
              <a:gd name="T112" fmla="*/ 1705 w 1800"/>
              <a:gd name="T113" fmla="*/ 638 h 1543"/>
              <a:gd name="T114" fmla="*/ 1372 w 1800"/>
              <a:gd name="T115" fmla="*/ 1257 h 1543"/>
              <a:gd name="T116" fmla="*/ 1353 w 1800"/>
              <a:gd name="T117" fmla="*/ 1324 h 1543"/>
              <a:gd name="T118" fmla="*/ 1096 w 1800"/>
              <a:gd name="T119" fmla="*/ 1495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00" h="1543">
                <a:moveTo>
                  <a:pt x="1391" y="1305"/>
                </a:moveTo>
                <a:lnTo>
                  <a:pt x="1400" y="1295"/>
                </a:lnTo>
                <a:lnTo>
                  <a:pt x="1400" y="1305"/>
                </a:lnTo>
                <a:lnTo>
                  <a:pt x="1391" y="1305"/>
                </a:lnTo>
                <a:close/>
                <a:moveTo>
                  <a:pt x="1400" y="1295"/>
                </a:moveTo>
                <a:lnTo>
                  <a:pt x="1391" y="1295"/>
                </a:lnTo>
                <a:lnTo>
                  <a:pt x="1400" y="1286"/>
                </a:lnTo>
                <a:lnTo>
                  <a:pt x="1410" y="1286"/>
                </a:lnTo>
                <a:lnTo>
                  <a:pt x="1410" y="1295"/>
                </a:lnTo>
                <a:lnTo>
                  <a:pt x="1400" y="1295"/>
                </a:lnTo>
                <a:close/>
                <a:moveTo>
                  <a:pt x="1391" y="1276"/>
                </a:moveTo>
                <a:lnTo>
                  <a:pt x="1391" y="1267"/>
                </a:lnTo>
                <a:lnTo>
                  <a:pt x="1400" y="1267"/>
                </a:lnTo>
                <a:lnTo>
                  <a:pt x="1400" y="1276"/>
                </a:lnTo>
                <a:lnTo>
                  <a:pt x="1391" y="1276"/>
                </a:lnTo>
                <a:close/>
                <a:moveTo>
                  <a:pt x="1677" y="905"/>
                </a:moveTo>
                <a:lnTo>
                  <a:pt x="1686" y="895"/>
                </a:lnTo>
                <a:lnTo>
                  <a:pt x="1686" y="905"/>
                </a:lnTo>
                <a:lnTo>
                  <a:pt x="1677" y="905"/>
                </a:lnTo>
                <a:close/>
                <a:moveTo>
                  <a:pt x="1686" y="895"/>
                </a:moveTo>
                <a:lnTo>
                  <a:pt x="1677" y="895"/>
                </a:lnTo>
                <a:lnTo>
                  <a:pt x="1686" y="886"/>
                </a:lnTo>
                <a:lnTo>
                  <a:pt x="1686" y="895"/>
                </a:lnTo>
                <a:close/>
                <a:moveTo>
                  <a:pt x="1715" y="781"/>
                </a:moveTo>
                <a:lnTo>
                  <a:pt x="1705" y="772"/>
                </a:lnTo>
                <a:lnTo>
                  <a:pt x="1715" y="772"/>
                </a:lnTo>
                <a:lnTo>
                  <a:pt x="1715" y="781"/>
                </a:lnTo>
                <a:close/>
                <a:moveTo>
                  <a:pt x="1762" y="695"/>
                </a:moveTo>
                <a:lnTo>
                  <a:pt x="1772" y="695"/>
                </a:lnTo>
                <a:lnTo>
                  <a:pt x="1762" y="705"/>
                </a:lnTo>
                <a:lnTo>
                  <a:pt x="1762" y="695"/>
                </a:lnTo>
                <a:close/>
                <a:moveTo>
                  <a:pt x="1715" y="410"/>
                </a:moveTo>
                <a:lnTo>
                  <a:pt x="1715" y="400"/>
                </a:lnTo>
                <a:lnTo>
                  <a:pt x="1705" y="400"/>
                </a:lnTo>
                <a:lnTo>
                  <a:pt x="1715" y="410"/>
                </a:lnTo>
                <a:lnTo>
                  <a:pt x="1715" y="419"/>
                </a:lnTo>
                <a:lnTo>
                  <a:pt x="1715" y="429"/>
                </a:lnTo>
                <a:lnTo>
                  <a:pt x="1715" y="438"/>
                </a:lnTo>
                <a:lnTo>
                  <a:pt x="1715" y="448"/>
                </a:lnTo>
                <a:lnTo>
                  <a:pt x="1715" y="457"/>
                </a:lnTo>
                <a:lnTo>
                  <a:pt x="1724" y="457"/>
                </a:lnTo>
                <a:lnTo>
                  <a:pt x="1734" y="457"/>
                </a:lnTo>
                <a:lnTo>
                  <a:pt x="1734" y="448"/>
                </a:lnTo>
                <a:lnTo>
                  <a:pt x="1743" y="448"/>
                </a:lnTo>
                <a:lnTo>
                  <a:pt x="1753" y="448"/>
                </a:lnTo>
                <a:lnTo>
                  <a:pt x="1762" y="448"/>
                </a:lnTo>
                <a:lnTo>
                  <a:pt x="1762" y="438"/>
                </a:lnTo>
                <a:lnTo>
                  <a:pt x="1772" y="438"/>
                </a:lnTo>
                <a:lnTo>
                  <a:pt x="1781" y="438"/>
                </a:lnTo>
                <a:lnTo>
                  <a:pt x="1781" y="429"/>
                </a:lnTo>
                <a:lnTo>
                  <a:pt x="1791" y="429"/>
                </a:lnTo>
                <a:lnTo>
                  <a:pt x="1791" y="438"/>
                </a:lnTo>
                <a:lnTo>
                  <a:pt x="1791" y="448"/>
                </a:lnTo>
                <a:lnTo>
                  <a:pt x="1791" y="457"/>
                </a:lnTo>
                <a:lnTo>
                  <a:pt x="1800" y="467"/>
                </a:lnTo>
                <a:lnTo>
                  <a:pt x="1800" y="476"/>
                </a:lnTo>
                <a:lnTo>
                  <a:pt x="1791" y="486"/>
                </a:lnTo>
                <a:lnTo>
                  <a:pt x="1800" y="495"/>
                </a:lnTo>
                <a:lnTo>
                  <a:pt x="1791" y="495"/>
                </a:lnTo>
                <a:lnTo>
                  <a:pt x="1791" y="505"/>
                </a:lnTo>
                <a:lnTo>
                  <a:pt x="1791" y="514"/>
                </a:lnTo>
                <a:lnTo>
                  <a:pt x="1791" y="524"/>
                </a:lnTo>
                <a:lnTo>
                  <a:pt x="1781" y="524"/>
                </a:lnTo>
                <a:lnTo>
                  <a:pt x="1781" y="533"/>
                </a:lnTo>
                <a:lnTo>
                  <a:pt x="1791" y="533"/>
                </a:lnTo>
                <a:lnTo>
                  <a:pt x="1791" y="543"/>
                </a:lnTo>
                <a:lnTo>
                  <a:pt x="1800" y="543"/>
                </a:lnTo>
                <a:lnTo>
                  <a:pt x="1800" y="552"/>
                </a:lnTo>
                <a:lnTo>
                  <a:pt x="1800" y="562"/>
                </a:lnTo>
                <a:lnTo>
                  <a:pt x="1800" y="571"/>
                </a:lnTo>
                <a:lnTo>
                  <a:pt x="1800" y="581"/>
                </a:lnTo>
                <a:lnTo>
                  <a:pt x="1800" y="591"/>
                </a:lnTo>
                <a:lnTo>
                  <a:pt x="1800" y="600"/>
                </a:lnTo>
                <a:lnTo>
                  <a:pt x="1800" y="610"/>
                </a:lnTo>
                <a:lnTo>
                  <a:pt x="1800" y="619"/>
                </a:lnTo>
                <a:lnTo>
                  <a:pt x="1800" y="629"/>
                </a:lnTo>
                <a:lnTo>
                  <a:pt x="1800" y="638"/>
                </a:lnTo>
                <a:lnTo>
                  <a:pt x="1791" y="638"/>
                </a:lnTo>
                <a:lnTo>
                  <a:pt x="1791" y="629"/>
                </a:lnTo>
                <a:lnTo>
                  <a:pt x="1781" y="629"/>
                </a:lnTo>
                <a:lnTo>
                  <a:pt x="1772" y="629"/>
                </a:lnTo>
                <a:lnTo>
                  <a:pt x="1772" y="638"/>
                </a:lnTo>
                <a:lnTo>
                  <a:pt x="1762" y="638"/>
                </a:lnTo>
                <a:lnTo>
                  <a:pt x="1762" y="648"/>
                </a:lnTo>
                <a:lnTo>
                  <a:pt x="1753" y="648"/>
                </a:lnTo>
                <a:lnTo>
                  <a:pt x="1743" y="648"/>
                </a:lnTo>
                <a:lnTo>
                  <a:pt x="1734" y="648"/>
                </a:lnTo>
                <a:lnTo>
                  <a:pt x="1734" y="657"/>
                </a:lnTo>
                <a:lnTo>
                  <a:pt x="1724" y="657"/>
                </a:lnTo>
                <a:lnTo>
                  <a:pt x="1715" y="657"/>
                </a:lnTo>
                <a:lnTo>
                  <a:pt x="1715" y="667"/>
                </a:lnTo>
                <a:lnTo>
                  <a:pt x="1724" y="667"/>
                </a:lnTo>
                <a:lnTo>
                  <a:pt x="1734" y="667"/>
                </a:lnTo>
                <a:lnTo>
                  <a:pt x="1743" y="667"/>
                </a:lnTo>
                <a:lnTo>
                  <a:pt x="1753" y="667"/>
                </a:lnTo>
                <a:lnTo>
                  <a:pt x="1753" y="676"/>
                </a:lnTo>
                <a:lnTo>
                  <a:pt x="1762" y="676"/>
                </a:lnTo>
                <a:lnTo>
                  <a:pt x="1762" y="686"/>
                </a:lnTo>
                <a:lnTo>
                  <a:pt x="1762" y="695"/>
                </a:lnTo>
                <a:lnTo>
                  <a:pt x="1753" y="695"/>
                </a:lnTo>
                <a:lnTo>
                  <a:pt x="1743" y="695"/>
                </a:lnTo>
                <a:lnTo>
                  <a:pt x="1734" y="695"/>
                </a:lnTo>
                <a:lnTo>
                  <a:pt x="1724" y="695"/>
                </a:lnTo>
                <a:lnTo>
                  <a:pt x="1724" y="686"/>
                </a:lnTo>
                <a:lnTo>
                  <a:pt x="1715" y="686"/>
                </a:lnTo>
                <a:lnTo>
                  <a:pt x="1715" y="676"/>
                </a:lnTo>
                <a:lnTo>
                  <a:pt x="1705" y="676"/>
                </a:lnTo>
                <a:lnTo>
                  <a:pt x="1705" y="686"/>
                </a:lnTo>
                <a:lnTo>
                  <a:pt x="1715" y="686"/>
                </a:lnTo>
                <a:lnTo>
                  <a:pt x="1715" y="695"/>
                </a:lnTo>
                <a:lnTo>
                  <a:pt x="1724" y="705"/>
                </a:lnTo>
                <a:lnTo>
                  <a:pt x="1724" y="714"/>
                </a:lnTo>
                <a:lnTo>
                  <a:pt x="1734" y="714"/>
                </a:lnTo>
                <a:lnTo>
                  <a:pt x="1734" y="724"/>
                </a:lnTo>
                <a:lnTo>
                  <a:pt x="1734" y="733"/>
                </a:lnTo>
                <a:lnTo>
                  <a:pt x="1743" y="733"/>
                </a:lnTo>
                <a:lnTo>
                  <a:pt x="1743" y="743"/>
                </a:lnTo>
                <a:lnTo>
                  <a:pt x="1734" y="743"/>
                </a:lnTo>
                <a:lnTo>
                  <a:pt x="1724" y="743"/>
                </a:lnTo>
                <a:lnTo>
                  <a:pt x="1715" y="743"/>
                </a:lnTo>
                <a:lnTo>
                  <a:pt x="1705" y="743"/>
                </a:lnTo>
                <a:lnTo>
                  <a:pt x="1696" y="752"/>
                </a:lnTo>
                <a:lnTo>
                  <a:pt x="1686" y="752"/>
                </a:lnTo>
                <a:lnTo>
                  <a:pt x="1686" y="762"/>
                </a:lnTo>
                <a:lnTo>
                  <a:pt x="1677" y="752"/>
                </a:lnTo>
                <a:lnTo>
                  <a:pt x="1667" y="752"/>
                </a:lnTo>
                <a:lnTo>
                  <a:pt x="1667" y="762"/>
                </a:lnTo>
                <a:lnTo>
                  <a:pt x="1658" y="762"/>
                </a:lnTo>
                <a:lnTo>
                  <a:pt x="1658" y="772"/>
                </a:lnTo>
                <a:lnTo>
                  <a:pt x="1658" y="781"/>
                </a:lnTo>
                <a:lnTo>
                  <a:pt x="1658" y="791"/>
                </a:lnTo>
                <a:lnTo>
                  <a:pt x="1667" y="791"/>
                </a:lnTo>
                <a:lnTo>
                  <a:pt x="1677" y="791"/>
                </a:lnTo>
                <a:lnTo>
                  <a:pt x="1686" y="781"/>
                </a:lnTo>
                <a:lnTo>
                  <a:pt x="1686" y="772"/>
                </a:lnTo>
                <a:lnTo>
                  <a:pt x="1696" y="772"/>
                </a:lnTo>
                <a:lnTo>
                  <a:pt x="1705" y="772"/>
                </a:lnTo>
                <a:lnTo>
                  <a:pt x="1705" y="781"/>
                </a:lnTo>
                <a:lnTo>
                  <a:pt x="1715" y="781"/>
                </a:lnTo>
                <a:lnTo>
                  <a:pt x="1724" y="781"/>
                </a:lnTo>
                <a:lnTo>
                  <a:pt x="1724" y="791"/>
                </a:lnTo>
                <a:lnTo>
                  <a:pt x="1724" y="800"/>
                </a:lnTo>
                <a:lnTo>
                  <a:pt x="1715" y="800"/>
                </a:lnTo>
                <a:lnTo>
                  <a:pt x="1715" y="810"/>
                </a:lnTo>
                <a:lnTo>
                  <a:pt x="1724" y="800"/>
                </a:lnTo>
                <a:lnTo>
                  <a:pt x="1724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15" y="838"/>
                </a:lnTo>
                <a:lnTo>
                  <a:pt x="1705" y="848"/>
                </a:lnTo>
                <a:lnTo>
                  <a:pt x="1705" y="857"/>
                </a:lnTo>
                <a:lnTo>
                  <a:pt x="1705" y="867"/>
                </a:lnTo>
                <a:lnTo>
                  <a:pt x="1696" y="867"/>
                </a:lnTo>
                <a:lnTo>
                  <a:pt x="1696" y="876"/>
                </a:lnTo>
                <a:lnTo>
                  <a:pt x="1686" y="886"/>
                </a:lnTo>
                <a:lnTo>
                  <a:pt x="1677" y="886"/>
                </a:lnTo>
                <a:lnTo>
                  <a:pt x="1677" y="895"/>
                </a:lnTo>
                <a:lnTo>
                  <a:pt x="1667" y="895"/>
                </a:lnTo>
                <a:lnTo>
                  <a:pt x="1667" y="905"/>
                </a:lnTo>
                <a:lnTo>
                  <a:pt x="1677" y="905"/>
                </a:lnTo>
                <a:lnTo>
                  <a:pt x="1677" y="914"/>
                </a:lnTo>
                <a:lnTo>
                  <a:pt x="1677" y="924"/>
                </a:lnTo>
                <a:lnTo>
                  <a:pt x="1667" y="933"/>
                </a:lnTo>
                <a:lnTo>
                  <a:pt x="1667" y="943"/>
                </a:lnTo>
                <a:lnTo>
                  <a:pt x="1658" y="943"/>
                </a:lnTo>
                <a:lnTo>
                  <a:pt x="1648" y="943"/>
                </a:lnTo>
                <a:lnTo>
                  <a:pt x="1648" y="952"/>
                </a:lnTo>
                <a:lnTo>
                  <a:pt x="1639" y="962"/>
                </a:lnTo>
                <a:lnTo>
                  <a:pt x="1629" y="962"/>
                </a:lnTo>
                <a:lnTo>
                  <a:pt x="1629" y="972"/>
                </a:lnTo>
                <a:lnTo>
                  <a:pt x="1620" y="972"/>
                </a:lnTo>
                <a:lnTo>
                  <a:pt x="1620" y="981"/>
                </a:lnTo>
                <a:lnTo>
                  <a:pt x="1610" y="991"/>
                </a:lnTo>
                <a:lnTo>
                  <a:pt x="1600" y="1000"/>
                </a:lnTo>
                <a:lnTo>
                  <a:pt x="1600" y="1010"/>
                </a:lnTo>
                <a:lnTo>
                  <a:pt x="1591" y="1010"/>
                </a:lnTo>
                <a:lnTo>
                  <a:pt x="1591" y="1019"/>
                </a:lnTo>
                <a:lnTo>
                  <a:pt x="1581" y="1029"/>
                </a:lnTo>
                <a:lnTo>
                  <a:pt x="1581" y="1038"/>
                </a:lnTo>
                <a:lnTo>
                  <a:pt x="1572" y="1038"/>
                </a:lnTo>
                <a:lnTo>
                  <a:pt x="1572" y="1048"/>
                </a:lnTo>
                <a:lnTo>
                  <a:pt x="1562" y="1048"/>
                </a:lnTo>
                <a:lnTo>
                  <a:pt x="1562" y="1057"/>
                </a:lnTo>
                <a:lnTo>
                  <a:pt x="1553" y="1067"/>
                </a:lnTo>
                <a:lnTo>
                  <a:pt x="1543" y="1076"/>
                </a:lnTo>
                <a:lnTo>
                  <a:pt x="1534" y="1086"/>
                </a:lnTo>
                <a:lnTo>
                  <a:pt x="1524" y="1086"/>
                </a:lnTo>
                <a:lnTo>
                  <a:pt x="1524" y="1095"/>
                </a:lnTo>
                <a:lnTo>
                  <a:pt x="1515" y="1105"/>
                </a:lnTo>
                <a:lnTo>
                  <a:pt x="1505" y="1105"/>
                </a:lnTo>
                <a:lnTo>
                  <a:pt x="1505" y="1114"/>
                </a:lnTo>
                <a:lnTo>
                  <a:pt x="1505" y="1124"/>
                </a:lnTo>
                <a:lnTo>
                  <a:pt x="1496" y="1124"/>
                </a:lnTo>
                <a:lnTo>
                  <a:pt x="1486" y="1124"/>
                </a:lnTo>
                <a:lnTo>
                  <a:pt x="1486" y="1133"/>
                </a:lnTo>
                <a:lnTo>
                  <a:pt x="1486" y="1143"/>
                </a:lnTo>
                <a:lnTo>
                  <a:pt x="1486" y="1152"/>
                </a:lnTo>
                <a:lnTo>
                  <a:pt x="1486" y="1162"/>
                </a:lnTo>
                <a:lnTo>
                  <a:pt x="1477" y="1162"/>
                </a:lnTo>
                <a:lnTo>
                  <a:pt x="1477" y="1172"/>
                </a:lnTo>
                <a:lnTo>
                  <a:pt x="1477" y="1181"/>
                </a:lnTo>
                <a:lnTo>
                  <a:pt x="1467" y="1191"/>
                </a:lnTo>
                <a:lnTo>
                  <a:pt x="1467" y="1200"/>
                </a:lnTo>
                <a:lnTo>
                  <a:pt x="1458" y="1200"/>
                </a:lnTo>
                <a:lnTo>
                  <a:pt x="1458" y="1210"/>
                </a:lnTo>
                <a:lnTo>
                  <a:pt x="1448" y="1210"/>
                </a:lnTo>
                <a:lnTo>
                  <a:pt x="1448" y="1219"/>
                </a:lnTo>
                <a:lnTo>
                  <a:pt x="1448" y="1229"/>
                </a:lnTo>
                <a:lnTo>
                  <a:pt x="1439" y="1238"/>
                </a:lnTo>
                <a:lnTo>
                  <a:pt x="1429" y="1238"/>
                </a:lnTo>
                <a:lnTo>
                  <a:pt x="1429" y="1248"/>
                </a:lnTo>
                <a:lnTo>
                  <a:pt x="1420" y="1248"/>
                </a:lnTo>
                <a:lnTo>
                  <a:pt x="1420" y="1257"/>
                </a:lnTo>
                <a:lnTo>
                  <a:pt x="1410" y="1257"/>
                </a:lnTo>
                <a:lnTo>
                  <a:pt x="1400" y="1257"/>
                </a:lnTo>
                <a:lnTo>
                  <a:pt x="1391" y="1257"/>
                </a:lnTo>
                <a:lnTo>
                  <a:pt x="1391" y="1248"/>
                </a:lnTo>
                <a:lnTo>
                  <a:pt x="1381" y="1248"/>
                </a:lnTo>
                <a:lnTo>
                  <a:pt x="1381" y="1257"/>
                </a:lnTo>
                <a:lnTo>
                  <a:pt x="1381" y="1267"/>
                </a:lnTo>
                <a:lnTo>
                  <a:pt x="1372" y="1267"/>
                </a:lnTo>
                <a:lnTo>
                  <a:pt x="1362" y="1267"/>
                </a:lnTo>
                <a:lnTo>
                  <a:pt x="1362" y="1276"/>
                </a:lnTo>
                <a:lnTo>
                  <a:pt x="1353" y="1276"/>
                </a:lnTo>
                <a:lnTo>
                  <a:pt x="1343" y="1276"/>
                </a:lnTo>
                <a:lnTo>
                  <a:pt x="1343" y="1286"/>
                </a:lnTo>
                <a:lnTo>
                  <a:pt x="1334" y="1286"/>
                </a:lnTo>
                <a:lnTo>
                  <a:pt x="1334" y="1295"/>
                </a:lnTo>
                <a:lnTo>
                  <a:pt x="1334" y="1305"/>
                </a:lnTo>
                <a:lnTo>
                  <a:pt x="1343" y="1305"/>
                </a:lnTo>
                <a:lnTo>
                  <a:pt x="1343" y="1295"/>
                </a:lnTo>
                <a:lnTo>
                  <a:pt x="1353" y="1295"/>
                </a:lnTo>
                <a:lnTo>
                  <a:pt x="1353" y="1286"/>
                </a:lnTo>
                <a:lnTo>
                  <a:pt x="1362" y="1276"/>
                </a:lnTo>
                <a:lnTo>
                  <a:pt x="1372" y="1276"/>
                </a:lnTo>
                <a:lnTo>
                  <a:pt x="1381" y="1276"/>
                </a:lnTo>
                <a:lnTo>
                  <a:pt x="1391" y="1276"/>
                </a:lnTo>
                <a:lnTo>
                  <a:pt x="1391" y="1286"/>
                </a:lnTo>
                <a:lnTo>
                  <a:pt x="1391" y="1295"/>
                </a:lnTo>
                <a:lnTo>
                  <a:pt x="1391" y="1305"/>
                </a:lnTo>
                <a:lnTo>
                  <a:pt x="1391" y="1314"/>
                </a:lnTo>
                <a:lnTo>
                  <a:pt x="1391" y="1324"/>
                </a:lnTo>
                <a:lnTo>
                  <a:pt x="1391" y="1333"/>
                </a:lnTo>
                <a:lnTo>
                  <a:pt x="1381" y="1343"/>
                </a:lnTo>
                <a:lnTo>
                  <a:pt x="1372" y="1343"/>
                </a:lnTo>
                <a:lnTo>
                  <a:pt x="1372" y="1352"/>
                </a:lnTo>
                <a:lnTo>
                  <a:pt x="1362" y="1352"/>
                </a:lnTo>
                <a:lnTo>
                  <a:pt x="1353" y="1352"/>
                </a:lnTo>
                <a:lnTo>
                  <a:pt x="1343" y="1362"/>
                </a:lnTo>
                <a:lnTo>
                  <a:pt x="1334" y="1362"/>
                </a:lnTo>
                <a:lnTo>
                  <a:pt x="1324" y="1362"/>
                </a:lnTo>
                <a:lnTo>
                  <a:pt x="1324" y="1372"/>
                </a:lnTo>
                <a:lnTo>
                  <a:pt x="1324" y="1381"/>
                </a:lnTo>
                <a:lnTo>
                  <a:pt x="1315" y="1381"/>
                </a:lnTo>
                <a:lnTo>
                  <a:pt x="1305" y="1381"/>
                </a:lnTo>
                <a:lnTo>
                  <a:pt x="1305" y="1391"/>
                </a:lnTo>
                <a:lnTo>
                  <a:pt x="1296" y="1391"/>
                </a:lnTo>
                <a:lnTo>
                  <a:pt x="1296" y="1400"/>
                </a:lnTo>
                <a:lnTo>
                  <a:pt x="1286" y="1400"/>
                </a:lnTo>
                <a:lnTo>
                  <a:pt x="1277" y="1400"/>
                </a:lnTo>
                <a:lnTo>
                  <a:pt x="1277" y="1410"/>
                </a:lnTo>
                <a:lnTo>
                  <a:pt x="1267" y="1410"/>
                </a:lnTo>
                <a:lnTo>
                  <a:pt x="1267" y="1419"/>
                </a:lnTo>
                <a:lnTo>
                  <a:pt x="1258" y="1419"/>
                </a:lnTo>
                <a:lnTo>
                  <a:pt x="1248" y="1419"/>
                </a:lnTo>
                <a:lnTo>
                  <a:pt x="1248" y="1429"/>
                </a:lnTo>
                <a:lnTo>
                  <a:pt x="1239" y="1429"/>
                </a:lnTo>
                <a:lnTo>
                  <a:pt x="1229" y="1429"/>
                </a:lnTo>
                <a:lnTo>
                  <a:pt x="1229" y="1438"/>
                </a:lnTo>
                <a:lnTo>
                  <a:pt x="1229" y="1448"/>
                </a:lnTo>
                <a:lnTo>
                  <a:pt x="1220" y="1448"/>
                </a:lnTo>
                <a:lnTo>
                  <a:pt x="1210" y="1448"/>
                </a:lnTo>
                <a:lnTo>
                  <a:pt x="1210" y="1457"/>
                </a:lnTo>
                <a:lnTo>
                  <a:pt x="1200" y="1457"/>
                </a:lnTo>
                <a:lnTo>
                  <a:pt x="1191" y="1467"/>
                </a:lnTo>
                <a:lnTo>
                  <a:pt x="1181" y="1467"/>
                </a:lnTo>
                <a:lnTo>
                  <a:pt x="1172" y="1467"/>
                </a:lnTo>
                <a:lnTo>
                  <a:pt x="1172" y="1476"/>
                </a:lnTo>
                <a:lnTo>
                  <a:pt x="1162" y="1476"/>
                </a:lnTo>
                <a:lnTo>
                  <a:pt x="1153" y="1476"/>
                </a:lnTo>
                <a:lnTo>
                  <a:pt x="1153" y="1486"/>
                </a:lnTo>
                <a:lnTo>
                  <a:pt x="1143" y="1486"/>
                </a:lnTo>
                <a:lnTo>
                  <a:pt x="1134" y="1486"/>
                </a:lnTo>
                <a:lnTo>
                  <a:pt x="1134" y="1495"/>
                </a:lnTo>
                <a:lnTo>
                  <a:pt x="1124" y="1495"/>
                </a:lnTo>
                <a:lnTo>
                  <a:pt x="1124" y="1505"/>
                </a:lnTo>
                <a:lnTo>
                  <a:pt x="1115" y="1505"/>
                </a:lnTo>
                <a:lnTo>
                  <a:pt x="1105" y="1505"/>
                </a:lnTo>
                <a:lnTo>
                  <a:pt x="1105" y="1514"/>
                </a:lnTo>
                <a:lnTo>
                  <a:pt x="1096" y="1514"/>
                </a:lnTo>
                <a:lnTo>
                  <a:pt x="1086" y="1524"/>
                </a:lnTo>
                <a:lnTo>
                  <a:pt x="1077" y="1524"/>
                </a:lnTo>
                <a:lnTo>
                  <a:pt x="1077" y="1533"/>
                </a:lnTo>
                <a:lnTo>
                  <a:pt x="1067" y="1533"/>
                </a:lnTo>
                <a:lnTo>
                  <a:pt x="1067" y="1543"/>
                </a:lnTo>
                <a:lnTo>
                  <a:pt x="1058" y="1543"/>
                </a:lnTo>
                <a:lnTo>
                  <a:pt x="1058" y="1533"/>
                </a:lnTo>
                <a:lnTo>
                  <a:pt x="1048" y="1524"/>
                </a:lnTo>
                <a:lnTo>
                  <a:pt x="1048" y="1514"/>
                </a:lnTo>
                <a:lnTo>
                  <a:pt x="1039" y="1505"/>
                </a:lnTo>
                <a:lnTo>
                  <a:pt x="1029" y="1495"/>
                </a:lnTo>
                <a:lnTo>
                  <a:pt x="1029" y="1486"/>
                </a:lnTo>
                <a:lnTo>
                  <a:pt x="1020" y="1476"/>
                </a:lnTo>
                <a:lnTo>
                  <a:pt x="1020" y="1467"/>
                </a:lnTo>
                <a:lnTo>
                  <a:pt x="1020" y="1457"/>
                </a:lnTo>
                <a:lnTo>
                  <a:pt x="1020" y="1448"/>
                </a:lnTo>
                <a:lnTo>
                  <a:pt x="1010" y="1448"/>
                </a:lnTo>
                <a:lnTo>
                  <a:pt x="1000" y="1448"/>
                </a:lnTo>
                <a:lnTo>
                  <a:pt x="1000" y="1438"/>
                </a:lnTo>
                <a:lnTo>
                  <a:pt x="991" y="1438"/>
                </a:lnTo>
                <a:lnTo>
                  <a:pt x="991" y="1429"/>
                </a:lnTo>
                <a:lnTo>
                  <a:pt x="1000" y="1419"/>
                </a:lnTo>
                <a:lnTo>
                  <a:pt x="1000" y="1410"/>
                </a:lnTo>
                <a:lnTo>
                  <a:pt x="1000" y="1400"/>
                </a:lnTo>
                <a:lnTo>
                  <a:pt x="1000" y="1391"/>
                </a:lnTo>
                <a:lnTo>
                  <a:pt x="1010" y="1391"/>
                </a:lnTo>
                <a:lnTo>
                  <a:pt x="1020" y="1391"/>
                </a:lnTo>
                <a:lnTo>
                  <a:pt x="1020" y="1381"/>
                </a:lnTo>
                <a:lnTo>
                  <a:pt x="1010" y="1381"/>
                </a:lnTo>
                <a:lnTo>
                  <a:pt x="1010" y="1372"/>
                </a:lnTo>
                <a:lnTo>
                  <a:pt x="1010" y="1362"/>
                </a:lnTo>
                <a:lnTo>
                  <a:pt x="1020" y="1343"/>
                </a:lnTo>
                <a:lnTo>
                  <a:pt x="1010" y="1333"/>
                </a:lnTo>
                <a:lnTo>
                  <a:pt x="1010" y="1324"/>
                </a:lnTo>
                <a:lnTo>
                  <a:pt x="1000" y="1314"/>
                </a:lnTo>
                <a:lnTo>
                  <a:pt x="1000" y="1305"/>
                </a:lnTo>
                <a:lnTo>
                  <a:pt x="1000" y="1295"/>
                </a:lnTo>
                <a:lnTo>
                  <a:pt x="1000" y="1286"/>
                </a:lnTo>
                <a:lnTo>
                  <a:pt x="991" y="1286"/>
                </a:lnTo>
                <a:lnTo>
                  <a:pt x="991" y="1276"/>
                </a:lnTo>
                <a:lnTo>
                  <a:pt x="981" y="1276"/>
                </a:lnTo>
                <a:lnTo>
                  <a:pt x="972" y="1267"/>
                </a:lnTo>
                <a:lnTo>
                  <a:pt x="972" y="1257"/>
                </a:lnTo>
                <a:lnTo>
                  <a:pt x="972" y="1248"/>
                </a:lnTo>
                <a:lnTo>
                  <a:pt x="962" y="1238"/>
                </a:lnTo>
                <a:lnTo>
                  <a:pt x="962" y="1229"/>
                </a:lnTo>
                <a:lnTo>
                  <a:pt x="962" y="1219"/>
                </a:lnTo>
                <a:lnTo>
                  <a:pt x="972" y="1210"/>
                </a:lnTo>
                <a:lnTo>
                  <a:pt x="972" y="1200"/>
                </a:lnTo>
                <a:lnTo>
                  <a:pt x="962" y="1191"/>
                </a:lnTo>
                <a:lnTo>
                  <a:pt x="962" y="1181"/>
                </a:lnTo>
                <a:lnTo>
                  <a:pt x="962" y="1172"/>
                </a:lnTo>
                <a:lnTo>
                  <a:pt x="953" y="1162"/>
                </a:lnTo>
                <a:lnTo>
                  <a:pt x="953" y="1152"/>
                </a:lnTo>
                <a:lnTo>
                  <a:pt x="943" y="1152"/>
                </a:lnTo>
                <a:lnTo>
                  <a:pt x="943" y="1143"/>
                </a:lnTo>
                <a:lnTo>
                  <a:pt x="943" y="1133"/>
                </a:lnTo>
                <a:lnTo>
                  <a:pt x="943" y="1124"/>
                </a:lnTo>
                <a:lnTo>
                  <a:pt x="943" y="1114"/>
                </a:lnTo>
                <a:lnTo>
                  <a:pt x="934" y="1114"/>
                </a:lnTo>
                <a:lnTo>
                  <a:pt x="934" y="1105"/>
                </a:lnTo>
                <a:lnTo>
                  <a:pt x="934" y="1095"/>
                </a:lnTo>
                <a:lnTo>
                  <a:pt x="924" y="1095"/>
                </a:lnTo>
                <a:lnTo>
                  <a:pt x="924" y="1086"/>
                </a:lnTo>
                <a:lnTo>
                  <a:pt x="924" y="1076"/>
                </a:lnTo>
                <a:lnTo>
                  <a:pt x="915" y="1076"/>
                </a:lnTo>
                <a:lnTo>
                  <a:pt x="915" y="1067"/>
                </a:lnTo>
                <a:lnTo>
                  <a:pt x="915" y="1057"/>
                </a:lnTo>
                <a:lnTo>
                  <a:pt x="905" y="1048"/>
                </a:lnTo>
                <a:lnTo>
                  <a:pt x="896" y="1048"/>
                </a:lnTo>
                <a:lnTo>
                  <a:pt x="886" y="1048"/>
                </a:lnTo>
                <a:lnTo>
                  <a:pt x="886" y="1038"/>
                </a:lnTo>
                <a:lnTo>
                  <a:pt x="877" y="1029"/>
                </a:lnTo>
                <a:lnTo>
                  <a:pt x="867" y="1029"/>
                </a:lnTo>
                <a:lnTo>
                  <a:pt x="867" y="1019"/>
                </a:lnTo>
                <a:lnTo>
                  <a:pt x="867" y="1010"/>
                </a:lnTo>
                <a:lnTo>
                  <a:pt x="858" y="1000"/>
                </a:lnTo>
                <a:lnTo>
                  <a:pt x="848" y="1010"/>
                </a:lnTo>
                <a:lnTo>
                  <a:pt x="839" y="1010"/>
                </a:lnTo>
                <a:lnTo>
                  <a:pt x="839" y="1000"/>
                </a:lnTo>
                <a:lnTo>
                  <a:pt x="829" y="1000"/>
                </a:lnTo>
                <a:lnTo>
                  <a:pt x="820" y="1000"/>
                </a:lnTo>
                <a:lnTo>
                  <a:pt x="820" y="991"/>
                </a:lnTo>
                <a:lnTo>
                  <a:pt x="810" y="991"/>
                </a:lnTo>
                <a:lnTo>
                  <a:pt x="800" y="981"/>
                </a:lnTo>
                <a:lnTo>
                  <a:pt x="800" y="972"/>
                </a:lnTo>
                <a:lnTo>
                  <a:pt x="791" y="962"/>
                </a:lnTo>
                <a:lnTo>
                  <a:pt x="772" y="952"/>
                </a:lnTo>
                <a:lnTo>
                  <a:pt x="762" y="952"/>
                </a:lnTo>
                <a:lnTo>
                  <a:pt x="753" y="943"/>
                </a:lnTo>
                <a:lnTo>
                  <a:pt x="753" y="933"/>
                </a:lnTo>
                <a:lnTo>
                  <a:pt x="743" y="933"/>
                </a:lnTo>
                <a:lnTo>
                  <a:pt x="743" y="924"/>
                </a:lnTo>
                <a:lnTo>
                  <a:pt x="734" y="924"/>
                </a:lnTo>
                <a:lnTo>
                  <a:pt x="734" y="914"/>
                </a:lnTo>
                <a:lnTo>
                  <a:pt x="724" y="914"/>
                </a:lnTo>
                <a:lnTo>
                  <a:pt x="724" y="905"/>
                </a:lnTo>
                <a:lnTo>
                  <a:pt x="715" y="905"/>
                </a:lnTo>
                <a:lnTo>
                  <a:pt x="705" y="905"/>
                </a:lnTo>
                <a:lnTo>
                  <a:pt x="696" y="905"/>
                </a:lnTo>
                <a:lnTo>
                  <a:pt x="686" y="905"/>
                </a:lnTo>
                <a:lnTo>
                  <a:pt x="677" y="905"/>
                </a:lnTo>
                <a:lnTo>
                  <a:pt x="677" y="895"/>
                </a:lnTo>
                <a:lnTo>
                  <a:pt x="667" y="905"/>
                </a:lnTo>
                <a:lnTo>
                  <a:pt x="658" y="905"/>
                </a:lnTo>
                <a:lnTo>
                  <a:pt x="658" y="895"/>
                </a:lnTo>
                <a:lnTo>
                  <a:pt x="648" y="895"/>
                </a:lnTo>
                <a:lnTo>
                  <a:pt x="639" y="895"/>
                </a:lnTo>
                <a:lnTo>
                  <a:pt x="639" y="886"/>
                </a:lnTo>
                <a:lnTo>
                  <a:pt x="639" y="876"/>
                </a:lnTo>
                <a:lnTo>
                  <a:pt x="629" y="876"/>
                </a:lnTo>
                <a:lnTo>
                  <a:pt x="620" y="876"/>
                </a:lnTo>
                <a:lnTo>
                  <a:pt x="620" y="867"/>
                </a:lnTo>
                <a:lnTo>
                  <a:pt x="629" y="857"/>
                </a:lnTo>
                <a:lnTo>
                  <a:pt x="620" y="857"/>
                </a:lnTo>
                <a:lnTo>
                  <a:pt x="610" y="857"/>
                </a:lnTo>
                <a:lnTo>
                  <a:pt x="610" y="848"/>
                </a:lnTo>
                <a:lnTo>
                  <a:pt x="600" y="848"/>
                </a:lnTo>
                <a:lnTo>
                  <a:pt x="591" y="848"/>
                </a:lnTo>
                <a:lnTo>
                  <a:pt x="591" y="838"/>
                </a:lnTo>
                <a:lnTo>
                  <a:pt x="581" y="838"/>
                </a:lnTo>
                <a:lnTo>
                  <a:pt x="581" y="848"/>
                </a:lnTo>
                <a:lnTo>
                  <a:pt x="572" y="829"/>
                </a:lnTo>
                <a:lnTo>
                  <a:pt x="572" y="819"/>
                </a:lnTo>
                <a:lnTo>
                  <a:pt x="562" y="819"/>
                </a:lnTo>
                <a:lnTo>
                  <a:pt x="543" y="810"/>
                </a:lnTo>
                <a:lnTo>
                  <a:pt x="534" y="800"/>
                </a:lnTo>
                <a:lnTo>
                  <a:pt x="524" y="800"/>
                </a:lnTo>
                <a:lnTo>
                  <a:pt x="515" y="810"/>
                </a:lnTo>
                <a:lnTo>
                  <a:pt x="505" y="800"/>
                </a:lnTo>
                <a:lnTo>
                  <a:pt x="496" y="800"/>
                </a:lnTo>
                <a:lnTo>
                  <a:pt x="496" y="791"/>
                </a:lnTo>
                <a:lnTo>
                  <a:pt x="486" y="791"/>
                </a:lnTo>
                <a:lnTo>
                  <a:pt x="486" y="800"/>
                </a:lnTo>
                <a:lnTo>
                  <a:pt x="477" y="800"/>
                </a:lnTo>
                <a:lnTo>
                  <a:pt x="467" y="800"/>
                </a:lnTo>
                <a:lnTo>
                  <a:pt x="458" y="800"/>
                </a:lnTo>
                <a:lnTo>
                  <a:pt x="448" y="810"/>
                </a:lnTo>
                <a:lnTo>
                  <a:pt x="439" y="810"/>
                </a:lnTo>
                <a:lnTo>
                  <a:pt x="429" y="810"/>
                </a:lnTo>
                <a:lnTo>
                  <a:pt x="410" y="810"/>
                </a:lnTo>
                <a:lnTo>
                  <a:pt x="400" y="810"/>
                </a:lnTo>
                <a:lnTo>
                  <a:pt x="400" y="800"/>
                </a:lnTo>
                <a:lnTo>
                  <a:pt x="400" y="791"/>
                </a:lnTo>
                <a:lnTo>
                  <a:pt x="391" y="791"/>
                </a:lnTo>
                <a:lnTo>
                  <a:pt x="381" y="781"/>
                </a:lnTo>
                <a:lnTo>
                  <a:pt x="372" y="772"/>
                </a:lnTo>
                <a:lnTo>
                  <a:pt x="362" y="772"/>
                </a:lnTo>
                <a:lnTo>
                  <a:pt x="362" y="762"/>
                </a:lnTo>
                <a:lnTo>
                  <a:pt x="353" y="762"/>
                </a:lnTo>
                <a:lnTo>
                  <a:pt x="343" y="772"/>
                </a:lnTo>
                <a:lnTo>
                  <a:pt x="334" y="772"/>
                </a:lnTo>
                <a:lnTo>
                  <a:pt x="324" y="781"/>
                </a:lnTo>
                <a:lnTo>
                  <a:pt x="315" y="781"/>
                </a:lnTo>
                <a:lnTo>
                  <a:pt x="305" y="772"/>
                </a:lnTo>
                <a:lnTo>
                  <a:pt x="305" y="762"/>
                </a:lnTo>
                <a:lnTo>
                  <a:pt x="296" y="752"/>
                </a:lnTo>
                <a:lnTo>
                  <a:pt x="286" y="752"/>
                </a:lnTo>
                <a:lnTo>
                  <a:pt x="277" y="762"/>
                </a:lnTo>
                <a:lnTo>
                  <a:pt x="267" y="762"/>
                </a:lnTo>
                <a:lnTo>
                  <a:pt x="267" y="752"/>
                </a:lnTo>
                <a:lnTo>
                  <a:pt x="258" y="752"/>
                </a:lnTo>
                <a:lnTo>
                  <a:pt x="258" y="743"/>
                </a:lnTo>
                <a:lnTo>
                  <a:pt x="248" y="743"/>
                </a:lnTo>
                <a:lnTo>
                  <a:pt x="239" y="743"/>
                </a:lnTo>
                <a:lnTo>
                  <a:pt x="239" y="733"/>
                </a:lnTo>
                <a:lnTo>
                  <a:pt x="239" y="724"/>
                </a:lnTo>
                <a:lnTo>
                  <a:pt x="239" y="714"/>
                </a:lnTo>
                <a:lnTo>
                  <a:pt x="229" y="714"/>
                </a:lnTo>
                <a:lnTo>
                  <a:pt x="229" y="705"/>
                </a:lnTo>
                <a:lnTo>
                  <a:pt x="219" y="705"/>
                </a:lnTo>
                <a:lnTo>
                  <a:pt x="219" y="695"/>
                </a:lnTo>
                <a:lnTo>
                  <a:pt x="134" y="695"/>
                </a:lnTo>
                <a:lnTo>
                  <a:pt x="0" y="705"/>
                </a:lnTo>
                <a:lnTo>
                  <a:pt x="0" y="695"/>
                </a:lnTo>
                <a:lnTo>
                  <a:pt x="10" y="695"/>
                </a:lnTo>
                <a:lnTo>
                  <a:pt x="10" y="686"/>
                </a:lnTo>
                <a:lnTo>
                  <a:pt x="19" y="686"/>
                </a:lnTo>
                <a:lnTo>
                  <a:pt x="19" y="676"/>
                </a:lnTo>
                <a:lnTo>
                  <a:pt x="29" y="676"/>
                </a:lnTo>
                <a:lnTo>
                  <a:pt x="29" y="667"/>
                </a:lnTo>
                <a:lnTo>
                  <a:pt x="29" y="657"/>
                </a:lnTo>
                <a:lnTo>
                  <a:pt x="39" y="657"/>
                </a:lnTo>
                <a:lnTo>
                  <a:pt x="48" y="648"/>
                </a:lnTo>
                <a:lnTo>
                  <a:pt x="48" y="638"/>
                </a:lnTo>
                <a:lnTo>
                  <a:pt x="58" y="638"/>
                </a:lnTo>
                <a:lnTo>
                  <a:pt x="58" y="629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77" y="610"/>
                </a:lnTo>
                <a:lnTo>
                  <a:pt x="77" y="600"/>
                </a:lnTo>
                <a:lnTo>
                  <a:pt x="86" y="600"/>
                </a:lnTo>
                <a:lnTo>
                  <a:pt x="86" y="591"/>
                </a:lnTo>
                <a:lnTo>
                  <a:pt x="96" y="591"/>
                </a:lnTo>
                <a:lnTo>
                  <a:pt x="105" y="591"/>
                </a:lnTo>
                <a:lnTo>
                  <a:pt x="105" y="581"/>
                </a:lnTo>
                <a:lnTo>
                  <a:pt x="105" y="571"/>
                </a:lnTo>
                <a:lnTo>
                  <a:pt x="115" y="571"/>
                </a:lnTo>
                <a:lnTo>
                  <a:pt x="124" y="571"/>
                </a:lnTo>
                <a:lnTo>
                  <a:pt x="124" y="562"/>
                </a:lnTo>
                <a:lnTo>
                  <a:pt x="134" y="552"/>
                </a:lnTo>
                <a:lnTo>
                  <a:pt x="143" y="552"/>
                </a:lnTo>
                <a:lnTo>
                  <a:pt x="153" y="552"/>
                </a:lnTo>
                <a:lnTo>
                  <a:pt x="162" y="543"/>
                </a:lnTo>
                <a:lnTo>
                  <a:pt x="172" y="543"/>
                </a:lnTo>
                <a:lnTo>
                  <a:pt x="181" y="524"/>
                </a:lnTo>
                <a:lnTo>
                  <a:pt x="200" y="524"/>
                </a:lnTo>
                <a:lnTo>
                  <a:pt x="200" y="514"/>
                </a:lnTo>
                <a:lnTo>
                  <a:pt x="210" y="514"/>
                </a:lnTo>
                <a:lnTo>
                  <a:pt x="219" y="524"/>
                </a:lnTo>
                <a:lnTo>
                  <a:pt x="229" y="524"/>
                </a:lnTo>
                <a:lnTo>
                  <a:pt x="239" y="524"/>
                </a:lnTo>
                <a:lnTo>
                  <a:pt x="239" y="514"/>
                </a:lnTo>
                <a:lnTo>
                  <a:pt x="248" y="514"/>
                </a:lnTo>
                <a:lnTo>
                  <a:pt x="258" y="514"/>
                </a:lnTo>
                <a:lnTo>
                  <a:pt x="258" y="505"/>
                </a:lnTo>
                <a:lnTo>
                  <a:pt x="267" y="505"/>
                </a:lnTo>
                <a:lnTo>
                  <a:pt x="277" y="505"/>
                </a:lnTo>
                <a:lnTo>
                  <a:pt x="277" y="495"/>
                </a:lnTo>
                <a:lnTo>
                  <a:pt x="286" y="486"/>
                </a:lnTo>
                <a:lnTo>
                  <a:pt x="305" y="476"/>
                </a:lnTo>
                <a:lnTo>
                  <a:pt x="315" y="467"/>
                </a:lnTo>
                <a:lnTo>
                  <a:pt x="315" y="457"/>
                </a:lnTo>
                <a:lnTo>
                  <a:pt x="324" y="448"/>
                </a:lnTo>
                <a:lnTo>
                  <a:pt x="334" y="438"/>
                </a:lnTo>
                <a:lnTo>
                  <a:pt x="343" y="438"/>
                </a:lnTo>
                <a:lnTo>
                  <a:pt x="343" y="429"/>
                </a:lnTo>
                <a:lnTo>
                  <a:pt x="353" y="429"/>
                </a:lnTo>
                <a:lnTo>
                  <a:pt x="362" y="429"/>
                </a:lnTo>
                <a:lnTo>
                  <a:pt x="372" y="429"/>
                </a:lnTo>
                <a:lnTo>
                  <a:pt x="381" y="429"/>
                </a:lnTo>
                <a:lnTo>
                  <a:pt x="391" y="419"/>
                </a:lnTo>
                <a:lnTo>
                  <a:pt x="400" y="410"/>
                </a:lnTo>
                <a:lnTo>
                  <a:pt x="400" y="400"/>
                </a:lnTo>
                <a:lnTo>
                  <a:pt x="400" y="391"/>
                </a:lnTo>
                <a:lnTo>
                  <a:pt x="400" y="381"/>
                </a:lnTo>
                <a:lnTo>
                  <a:pt x="410" y="381"/>
                </a:lnTo>
                <a:lnTo>
                  <a:pt x="420" y="381"/>
                </a:lnTo>
                <a:lnTo>
                  <a:pt x="429" y="371"/>
                </a:lnTo>
                <a:lnTo>
                  <a:pt x="439" y="381"/>
                </a:lnTo>
                <a:lnTo>
                  <a:pt x="439" y="391"/>
                </a:lnTo>
                <a:lnTo>
                  <a:pt x="448" y="391"/>
                </a:lnTo>
                <a:lnTo>
                  <a:pt x="448" y="381"/>
                </a:lnTo>
                <a:lnTo>
                  <a:pt x="458" y="381"/>
                </a:lnTo>
                <a:lnTo>
                  <a:pt x="467" y="371"/>
                </a:lnTo>
                <a:lnTo>
                  <a:pt x="477" y="371"/>
                </a:lnTo>
                <a:lnTo>
                  <a:pt x="477" y="362"/>
                </a:lnTo>
                <a:lnTo>
                  <a:pt x="486" y="362"/>
                </a:lnTo>
                <a:lnTo>
                  <a:pt x="496" y="362"/>
                </a:lnTo>
                <a:lnTo>
                  <a:pt x="505" y="362"/>
                </a:lnTo>
                <a:lnTo>
                  <a:pt x="505" y="371"/>
                </a:lnTo>
                <a:lnTo>
                  <a:pt x="515" y="371"/>
                </a:lnTo>
                <a:lnTo>
                  <a:pt x="515" y="381"/>
                </a:lnTo>
                <a:lnTo>
                  <a:pt x="524" y="381"/>
                </a:lnTo>
                <a:lnTo>
                  <a:pt x="524" y="391"/>
                </a:lnTo>
                <a:lnTo>
                  <a:pt x="534" y="391"/>
                </a:lnTo>
                <a:lnTo>
                  <a:pt x="543" y="391"/>
                </a:lnTo>
                <a:lnTo>
                  <a:pt x="553" y="381"/>
                </a:lnTo>
                <a:lnTo>
                  <a:pt x="562" y="371"/>
                </a:lnTo>
                <a:lnTo>
                  <a:pt x="572" y="362"/>
                </a:lnTo>
                <a:lnTo>
                  <a:pt x="581" y="362"/>
                </a:lnTo>
                <a:lnTo>
                  <a:pt x="591" y="362"/>
                </a:lnTo>
                <a:lnTo>
                  <a:pt x="600" y="371"/>
                </a:lnTo>
                <a:lnTo>
                  <a:pt x="610" y="362"/>
                </a:lnTo>
                <a:lnTo>
                  <a:pt x="620" y="371"/>
                </a:lnTo>
                <a:lnTo>
                  <a:pt x="629" y="362"/>
                </a:lnTo>
                <a:lnTo>
                  <a:pt x="639" y="352"/>
                </a:lnTo>
                <a:lnTo>
                  <a:pt x="648" y="352"/>
                </a:lnTo>
                <a:lnTo>
                  <a:pt x="658" y="352"/>
                </a:lnTo>
                <a:lnTo>
                  <a:pt x="658" y="343"/>
                </a:lnTo>
                <a:lnTo>
                  <a:pt x="667" y="333"/>
                </a:lnTo>
                <a:lnTo>
                  <a:pt x="677" y="324"/>
                </a:lnTo>
                <a:lnTo>
                  <a:pt x="686" y="324"/>
                </a:lnTo>
                <a:lnTo>
                  <a:pt x="696" y="324"/>
                </a:lnTo>
                <a:lnTo>
                  <a:pt x="696" y="314"/>
                </a:lnTo>
                <a:lnTo>
                  <a:pt x="705" y="324"/>
                </a:lnTo>
                <a:lnTo>
                  <a:pt x="715" y="324"/>
                </a:lnTo>
                <a:lnTo>
                  <a:pt x="715" y="314"/>
                </a:lnTo>
                <a:lnTo>
                  <a:pt x="724" y="314"/>
                </a:lnTo>
                <a:lnTo>
                  <a:pt x="734" y="314"/>
                </a:lnTo>
                <a:lnTo>
                  <a:pt x="743" y="314"/>
                </a:lnTo>
                <a:lnTo>
                  <a:pt x="743" y="305"/>
                </a:lnTo>
                <a:lnTo>
                  <a:pt x="753" y="305"/>
                </a:lnTo>
                <a:lnTo>
                  <a:pt x="762" y="305"/>
                </a:lnTo>
                <a:lnTo>
                  <a:pt x="772" y="305"/>
                </a:lnTo>
                <a:lnTo>
                  <a:pt x="772" y="314"/>
                </a:lnTo>
                <a:lnTo>
                  <a:pt x="781" y="314"/>
                </a:lnTo>
                <a:lnTo>
                  <a:pt x="791" y="324"/>
                </a:lnTo>
                <a:lnTo>
                  <a:pt x="800" y="324"/>
                </a:lnTo>
                <a:lnTo>
                  <a:pt x="800" y="314"/>
                </a:lnTo>
                <a:lnTo>
                  <a:pt x="810" y="314"/>
                </a:lnTo>
                <a:lnTo>
                  <a:pt x="820" y="314"/>
                </a:lnTo>
                <a:lnTo>
                  <a:pt x="820" y="324"/>
                </a:lnTo>
                <a:lnTo>
                  <a:pt x="829" y="324"/>
                </a:lnTo>
                <a:lnTo>
                  <a:pt x="839" y="324"/>
                </a:lnTo>
                <a:lnTo>
                  <a:pt x="839" y="314"/>
                </a:lnTo>
                <a:lnTo>
                  <a:pt x="848" y="314"/>
                </a:lnTo>
                <a:lnTo>
                  <a:pt x="858" y="314"/>
                </a:lnTo>
                <a:lnTo>
                  <a:pt x="867" y="324"/>
                </a:lnTo>
                <a:lnTo>
                  <a:pt x="877" y="324"/>
                </a:lnTo>
                <a:lnTo>
                  <a:pt x="877" y="314"/>
                </a:lnTo>
                <a:lnTo>
                  <a:pt x="886" y="314"/>
                </a:lnTo>
                <a:lnTo>
                  <a:pt x="896" y="305"/>
                </a:lnTo>
                <a:lnTo>
                  <a:pt x="905" y="305"/>
                </a:lnTo>
                <a:lnTo>
                  <a:pt x="915" y="305"/>
                </a:lnTo>
                <a:lnTo>
                  <a:pt x="924" y="305"/>
                </a:lnTo>
                <a:lnTo>
                  <a:pt x="934" y="295"/>
                </a:lnTo>
                <a:lnTo>
                  <a:pt x="943" y="286"/>
                </a:lnTo>
                <a:lnTo>
                  <a:pt x="953" y="276"/>
                </a:lnTo>
                <a:lnTo>
                  <a:pt x="962" y="276"/>
                </a:lnTo>
                <a:lnTo>
                  <a:pt x="972" y="276"/>
                </a:lnTo>
                <a:lnTo>
                  <a:pt x="981" y="267"/>
                </a:lnTo>
                <a:lnTo>
                  <a:pt x="991" y="267"/>
                </a:lnTo>
                <a:lnTo>
                  <a:pt x="991" y="257"/>
                </a:lnTo>
                <a:lnTo>
                  <a:pt x="1000" y="257"/>
                </a:lnTo>
                <a:lnTo>
                  <a:pt x="1010" y="257"/>
                </a:lnTo>
                <a:lnTo>
                  <a:pt x="1020" y="257"/>
                </a:lnTo>
                <a:lnTo>
                  <a:pt x="1029" y="257"/>
                </a:lnTo>
                <a:lnTo>
                  <a:pt x="1029" y="248"/>
                </a:lnTo>
                <a:lnTo>
                  <a:pt x="1039" y="248"/>
                </a:lnTo>
                <a:lnTo>
                  <a:pt x="1039" y="238"/>
                </a:lnTo>
                <a:lnTo>
                  <a:pt x="1048" y="238"/>
                </a:lnTo>
                <a:lnTo>
                  <a:pt x="1048" y="229"/>
                </a:lnTo>
                <a:lnTo>
                  <a:pt x="1058" y="229"/>
                </a:lnTo>
                <a:lnTo>
                  <a:pt x="1058" y="219"/>
                </a:lnTo>
                <a:lnTo>
                  <a:pt x="1067" y="219"/>
                </a:lnTo>
                <a:lnTo>
                  <a:pt x="1077" y="229"/>
                </a:lnTo>
                <a:lnTo>
                  <a:pt x="1086" y="238"/>
                </a:lnTo>
                <a:lnTo>
                  <a:pt x="1086" y="229"/>
                </a:lnTo>
                <a:lnTo>
                  <a:pt x="1096" y="229"/>
                </a:lnTo>
                <a:lnTo>
                  <a:pt x="1105" y="229"/>
                </a:lnTo>
                <a:lnTo>
                  <a:pt x="1105" y="219"/>
                </a:lnTo>
                <a:lnTo>
                  <a:pt x="1115" y="210"/>
                </a:lnTo>
                <a:lnTo>
                  <a:pt x="1124" y="210"/>
                </a:lnTo>
                <a:lnTo>
                  <a:pt x="1134" y="210"/>
                </a:lnTo>
                <a:lnTo>
                  <a:pt x="1134" y="200"/>
                </a:lnTo>
                <a:lnTo>
                  <a:pt x="1143" y="200"/>
                </a:lnTo>
                <a:lnTo>
                  <a:pt x="1153" y="200"/>
                </a:lnTo>
                <a:lnTo>
                  <a:pt x="1162" y="191"/>
                </a:lnTo>
                <a:lnTo>
                  <a:pt x="1172" y="191"/>
                </a:lnTo>
                <a:lnTo>
                  <a:pt x="1181" y="191"/>
                </a:lnTo>
                <a:lnTo>
                  <a:pt x="1191" y="181"/>
                </a:lnTo>
                <a:lnTo>
                  <a:pt x="1200" y="181"/>
                </a:lnTo>
                <a:lnTo>
                  <a:pt x="1200" y="171"/>
                </a:lnTo>
                <a:lnTo>
                  <a:pt x="1200" y="162"/>
                </a:lnTo>
                <a:lnTo>
                  <a:pt x="1210" y="162"/>
                </a:lnTo>
                <a:lnTo>
                  <a:pt x="1210" y="152"/>
                </a:lnTo>
                <a:lnTo>
                  <a:pt x="1220" y="152"/>
                </a:lnTo>
                <a:lnTo>
                  <a:pt x="1229" y="152"/>
                </a:lnTo>
                <a:lnTo>
                  <a:pt x="1239" y="143"/>
                </a:lnTo>
                <a:lnTo>
                  <a:pt x="1248" y="143"/>
                </a:lnTo>
                <a:lnTo>
                  <a:pt x="1258" y="133"/>
                </a:lnTo>
                <a:lnTo>
                  <a:pt x="1267" y="133"/>
                </a:lnTo>
                <a:lnTo>
                  <a:pt x="1277" y="133"/>
                </a:lnTo>
                <a:lnTo>
                  <a:pt x="1286" y="124"/>
                </a:lnTo>
                <a:lnTo>
                  <a:pt x="1296" y="124"/>
                </a:lnTo>
                <a:lnTo>
                  <a:pt x="1305" y="114"/>
                </a:lnTo>
                <a:lnTo>
                  <a:pt x="1315" y="114"/>
                </a:lnTo>
                <a:lnTo>
                  <a:pt x="1324" y="105"/>
                </a:lnTo>
                <a:lnTo>
                  <a:pt x="1334" y="105"/>
                </a:lnTo>
                <a:lnTo>
                  <a:pt x="1343" y="105"/>
                </a:lnTo>
                <a:lnTo>
                  <a:pt x="1353" y="105"/>
                </a:lnTo>
                <a:lnTo>
                  <a:pt x="1362" y="105"/>
                </a:lnTo>
                <a:lnTo>
                  <a:pt x="1372" y="105"/>
                </a:lnTo>
                <a:lnTo>
                  <a:pt x="1381" y="105"/>
                </a:lnTo>
                <a:lnTo>
                  <a:pt x="1391" y="95"/>
                </a:lnTo>
                <a:lnTo>
                  <a:pt x="1391" y="86"/>
                </a:lnTo>
                <a:lnTo>
                  <a:pt x="1400" y="76"/>
                </a:lnTo>
                <a:lnTo>
                  <a:pt x="1410" y="67"/>
                </a:lnTo>
                <a:lnTo>
                  <a:pt x="1420" y="57"/>
                </a:lnTo>
                <a:lnTo>
                  <a:pt x="1429" y="57"/>
                </a:lnTo>
                <a:lnTo>
                  <a:pt x="1429" y="48"/>
                </a:lnTo>
                <a:lnTo>
                  <a:pt x="1439" y="29"/>
                </a:lnTo>
                <a:lnTo>
                  <a:pt x="1448" y="29"/>
                </a:lnTo>
                <a:lnTo>
                  <a:pt x="1458" y="29"/>
                </a:lnTo>
                <a:lnTo>
                  <a:pt x="1467" y="19"/>
                </a:lnTo>
                <a:lnTo>
                  <a:pt x="1477" y="19"/>
                </a:lnTo>
                <a:lnTo>
                  <a:pt x="1477" y="10"/>
                </a:lnTo>
                <a:lnTo>
                  <a:pt x="1486" y="0"/>
                </a:lnTo>
                <a:lnTo>
                  <a:pt x="1496" y="10"/>
                </a:lnTo>
                <a:lnTo>
                  <a:pt x="1505" y="10"/>
                </a:lnTo>
                <a:lnTo>
                  <a:pt x="1515" y="19"/>
                </a:lnTo>
                <a:lnTo>
                  <a:pt x="1524" y="29"/>
                </a:lnTo>
                <a:lnTo>
                  <a:pt x="1534" y="29"/>
                </a:lnTo>
                <a:lnTo>
                  <a:pt x="1534" y="19"/>
                </a:lnTo>
                <a:lnTo>
                  <a:pt x="1543" y="19"/>
                </a:lnTo>
                <a:lnTo>
                  <a:pt x="1553" y="19"/>
                </a:lnTo>
                <a:lnTo>
                  <a:pt x="1562" y="19"/>
                </a:lnTo>
                <a:lnTo>
                  <a:pt x="1572" y="19"/>
                </a:lnTo>
                <a:lnTo>
                  <a:pt x="1581" y="10"/>
                </a:lnTo>
                <a:lnTo>
                  <a:pt x="1591" y="10"/>
                </a:lnTo>
                <a:lnTo>
                  <a:pt x="1600" y="10"/>
                </a:lnTo>
                <a:lnTo>
                  <a:pt x="1610" y="10"/>
                </a:lnTo>
                <a:lnTo>
                  <a:pt x="1620" y="10"/>
                </a:lnTo>
                <a:lnTo>
                  <a:pt x="1620" y="19"/>
                </a:lnTo>
                <a:lnTo>
                  <a:pt x="1629" y="29"/>
                </a:lnTo>
                <a:lnTo>
                  <a:pt x="1629" y="38"/>
                </a:lnTo>
                <a:lnTo>
                  <a:pt x="1639" y="38"/>
                </a:lnTo>
                <a:lnTo>
                  <a:pt x="1648" y="38"/>
                </a:lnTo>
                <a:lnTo>
                  <a:pt x="1658" y="38"/>
                </a:lnTo>
                <a:lnTo>
                  <a:pt x="1667" y="38"/>
                </a:lnTo>
                <a:lnTo>
                  <a:pt x="1667" y="48"/>
                </a:lnTo>
                <a:lnTo>
                  <a:pt x="1677" y="48"/>
                </a:lnTo>
                <a:lnTo>
                  <a:pt x="1677" y="57"/>
                </a:lnTo>
                <a:lnTo>
                  <a:pt x="1686" y="57"/>
                </a:lnTo>
                <a:lnTo>
                  <a:pt x="1696" y="57"/>
                </a:lnTo>
                <a:lnTo>
                  <a:pt x="1696" y="67"/>
                </a:lnTo>
                <a:lnTo>
                  <a:pt x="1686" y="67"/>
                </a:lnTo>
                <a:lnTo>
                  <a:pt x="1677" y="76"/>
                </a:lnTo>
                <a:lnTo>
                  <a:pt x="1677" y="86"/>
                </a:lnTo>
                <a:lnTo>
                  <a:pt x="1667" y="86"/>
                </a:lnTo>
                <a:lnTo>
                  <a:pt x="1667" y="95"/>
                </a:lnTo>
                <a:lnTo>
                  <a:pt x="1677" y="95"/>
                </a:lnTo>
                <a:lnTo>
                  <a:pt x="1677" y="105"/>
                </a:lnTo>
                <a:lnTo>
                  <a:pt x="1667" y="114"/>
                </a:lnTo>
                <a:lnTo>
                  <a:pt x="1677" y="114"/>
                </a:lnTo>
                <a:lnTo>
                  <a:pt x="1686" y="114"/>
                </a:lnTo>
                <a:lnTo>
                  <a:pt x="1686" y="124"/>
                </a:lnTo>
                <a:lnTo>
                  <a:pt x="1686" y="133"/>
                </a:lnTo>
                <a:lnTo>
                  <a:pt x="1686" y="143"/>
                </a:lnTo>
                <a:lnTo>
                  <a:pt x="1686" y="152"/>
                </a:lnTo>
                <a:lnTo>
                  <a:pt x="1686" y="162"/>
                </a:lnTo>
                <a:lnTo>
                  <a:pt x="1696" y="162"/>
                </a:lnTo>
                <a:lnTo>
                  <a:pt x="1696" y="171"/>
                </a:lnTo>
                <a:lnTo>
                  <a:pt x="1696" y="181"/>
                </a:lnTo>
                <a:lnTo>
                  <a:pt x="1696" y="191"/>
                </a:lnTo>
                <a:lnTo>
                  <a:pt x="1696" y="200"/>
                </a:lnTo>
                <a:lnTo>
                  <a:pt x="1696" y="210"/>
                </a:lnTo>
                <a:lnTo>
                  <a:pt x="1705" y="210"/>
                </a:lnTo>
                <a:lnTo>
                  <a:pt x="1705" y="219"/>
                </a:lnTo>
                <a:lnTo>
                  <a:pt x="1705" y="229"/>
                </a:lnTo>
                <a:lnTo>
                  <a:pt x="1705" y="238"/>
                </a:lnTo>
                <a:lnTo>
                  <a:pt x="1705" y="248"/>
                </a:lnTo>
                <a:lnTo>
                  <a:pt x="1705" y="257"/>
                </a:lnTo>
                <a:lnTo>
                  <a:pt x="1715" y="257"/>
                </a:lnTo>
                <a:lnTo>
                  <a:pt x="1715" y="267"/>
                </a:lnTo>
                <a:lnTo>
                  <a:pt x="1705" y="276"/>
                </a:lnTo>
                <a:lnTo>
                  <a:pt x="1705" y="286"/>
                </a:lnTo>
                <a:lnTo>
                  <a:pt x="1705" y="295"/>
                </a:lnTo>
                <a:lnTo>
                  <a:pt x="1696" y="295"/>
                </a:lnTo>
                <a:lnTo>
                  <a:pt x="1696" y="305"/>
                </a:lnTo>
                <a:lnTo>
                  <a:pt x="1696" y="314"/>
                </a:lnTo>
                <a:lnTo>
                  <a:pt x="1696" y="324"/>
                </a:lnTo>
                <a:lnTo>
                  <a:pt x="1686" y="324"/>
                </a:lnTo>
                <a:lnTo>
                  <a:pt x="1677" y="324"/>
                </a:lnTo>
                <a:lnTo>
                  <a:pt x="1667" y="324"/>
                </a:lnTo>
                <a:lnTo>
                  <a:pt x="1658" y="324"/>
                </a:lnTo>
                <a:lnTo>
                  <a:pt x="1658" y="333"/>
                </a:lnTo>
                <a:lnTo>
                  <a:pt x="1667" y="333"/>
                </a:lnTo>
                <a:lnTo>
                  <a:pt x="1667" y="343"/>
                </a:lnTo>
                <a:lnTo>
                  <a:pt x="1677" y="343"/>
                </a:lnTo>
                <a:lnTo>
                  <a:pt x="1686" y="343"/>
                </a:lnTo>
                <a:lnTo>
                  <a:pt x="1696" y="343"/>
                </a:lnTo>
                <a:lnTo>
                  <a:pt x="1696" y="352"/>
                </a:lnTo>
                <a:lnTo>
                  <a:pt x="1686" y="352"/>
                </a:lnTo>
                <a:lnTo>
                  <a:pt x="1696" y="362"/>
                </a:lnTo>
                <a:lnTo>
                  <a:pt x="1696" y="371"/>
                </a:lnTo>
                <a:lnTo>
                  <a:pt x="1705" y="371"/>
                </a:lnTo>
                <a:lnTo>
                  <a:pt x="1705" y="362"/>
                </a:lnTo>
                <a:lnTo>
                  <a:pt x="1705" y="352"/>
                </a:lnTo>
                <a:lnTo>
                  <a:pt x="1715" y="343"/>
                </a:lnTo>
                <a:lnTo>
                  <a:pt x="1724" y="343"/>
                </a:lnTo>
                <a:lnTo>
                  <a:pt x="1734" y="343"/>
                </a:lnTo>
                <a:lnTo>
                  <a:pt x="1734" y="333"/>
                </a:lnTo>
                <a:lnTo>
                  <a:pt x="1743" y="333"/>
                </a:lnTo>
                <a:lnTo>
                  <a:pt x="1743" y="343"/>
                </a:lnTo>
                <a:lnTo>
                  <a:pt x="1743" y="352"/>
                </a:lnTo>
                <a:lnTo>
                  <a:pt x="1743" y="362"/>
                </a:lnTo>
                <a:lnTo>
                  <a:pt x="1743" y="371"/>
                </a:lnTo>
                <a:lnTo>
                  <a:pt x="1753" y="371"/>
                </a:lnTo>
                <a:lnTo>
                  <a:pt x="1753" y="381"/>
                </a:lnTo>
                <a:lnTo>
                  <a:pt x="1753" y="391"/>
                </a:lnTo>
                <a:lnTo>
                  <a:pt x="1753" y="400"/>
                </a:lnTo>
                <a:lnTo>
                  <a:pt x="1743" y="410"/>
                </a:lnTo>
                <a:lnTo>
                  <a:pt x="1734" y="410"/>
                </a:lnTo>
                <a:lnTo>
                  <a:pt x="1734" y="419"/>
                </a:lnTo>
                <a:lnTo>
                  <a:pt x="1724" y="419"/>
                </a:lnTo>
                <a:lnTo>
                  <a:pt x="1724" y="410"/>
                </a:lnTo>
                <a:lnTo>
                  <a:pt x="1715" y="410"/>
                </a:lnTo>
                <a:close/>
                <a:moveTo>
                  <a:pt x="1696" y="257"/>
                </a:moveTo>
                <a:lnTo>
                  <a:pt x="1696" y="248"/>
                </a:lnTo>
                <a:lnTo>
                  <a:pt x="1696" y="238"/>
                </a:lnTo>
                <a:lnTo>
                  <a:pt x="1686" y="248"/>
                </a:lnTo>
                <a:lnTo>
                  <a:pt x="1696" y="257"/>
                </a:lnTo>
                <a:close/>
                <a:moveTo>
                  <a:pt x="1715" y="476"/>
                </a:moveTo>
                <a:lnTo>
                  <a:pt x="1705" y="486"/>
                </a:lnTo>
                <a:lnTo>
                  <a:pt x="1715" y="486"/>
                </a:lnTo>
                <a:lnTo>
                  <a:pt x="1715" y="495"/>
                </a:lnTo>
                <a:lnTo>
                  <a:pt x="1705" y="495"/>
                </a:lnTo>
                <a:lnTo>
                  <a:pt x="1705" y="505"/>
                </a:lnTo>
                <a:lnTo>
                  <a:pt x="1715" y="505"/>
                </a:lnTo>
                <a:lnTo>
                  <a:pt x="1724" y="505"/>
                </a:lnTo>
                <a:lnTo>
                  <a:pt x="1724" y="495"/>
                </a:lnTo>
                <a:lnTo>
                  <a:pt x="1724" y="486"/>
                </a:lnTo>
                <a:lnTo>
                  <a:pt x="1724" y="476"/>
                </a:lnTo>
                <a:lnTo>
                  <a:pt x="1724" y="467"/>
                </a:lnTo>
                <a:lnTo>
                  <a:pt x="1715" y="476"/>
                </a:lnTo>
                <a:close/>
                <a:moveTo>
                  <a:pt x="1762" y="495"/>
                </a:moveTo>
                <a:lnTo>
                  <a:pt x="1762" y="505"/>
                </a:lnTo>
                <a:lnTo>
                  <a:pt x="1772" y="505"/>
                </a:lnTo>
                <a:lnTo>
                  <a:pt x="1781" y="505"/>
                </a:lnTo>
                <a:lnTo>
                  <a:pt x="1781" y="495"/>
                </a:lnTo>
                <a:lnTo>
                  <a:pt x="1781" y="486"/>
                </a:lnTo>
                <a:lnTo>
                  <a:pt x="1772" y="486"/>
                </a:lnTo>
                <a:lnTo>
                  <a:pt x="1772" y="495"/>
                </a:lnTo>
                <a:lnTo>
                  <a:pt x="1762" y="495"/>
                </a:lnTo>
                <a:close/>
                <a:moveTo>
                  <a:pt x="1705" y="638"/>
                </a:moveTo>
                <a:lnTo>
                  <a:pt x="1705" y="648"/>
                </a:lnTo>
                <a:lnTo>
                  <a:pt x="1715" y="648"/>
                </a:lnTo>
                <a:lnTo>
                  <a:pt x="1715" y="638"/>
                </a:lnTo>
                <a:lnTo>
                  <a:pt x="1715" y="629"/>
                </a:lnTo>
                <a:lnTo>
                  <a:pt x="1705" y="629"/>
                </a:lnTo>
                <a:lnTo>
                  <a:pt x="1705" y="638"/>
                </a:lnTo>
                <a:close/>
                <a:moveTo>
                  <a:pt x="1467" y="1143"/>
                </a:moveTo>
                <a:lnTo>
                  <a:pt x="1467" y="1152"/>
                </a:lnTo>
                <a:lnTo>
                  <a:pt x="1477" y="1152"/>
                </a:lnTo>
                <a:lnTo>
                  <a:pt x="1477" y="1143"/>
                </a:lnTo>
                <a:lnTo>
                  <a:pt x="1467" y="1143"/>
                </a:lnTo>
                <a:close/>
                <a:moveTo>
                  <a:pt x="1372" y="1248"/>
                </a:moveTo>
                <a:lnTo>
                  <a:pt x="1362" y="1257"/>
                </a:lnTo>
                <a:lnTo>
                  <a:pt x="1372" y="1257"/>
                </a:lnTo>
                <a:lnTo>
                  <a:pt x="1372" y="1248"/>
                </a:lnTo>
                <a:close/>
                <a:moveTo>
                  <a:pt x="1324" y="1267"/>
                </a:moveTo>
                <a:lnTo>
                  <a:pt x="1324" y="1276"/>
                </a:lnTo>
                <a:lnTo>
                  <a:pt x="1334" y="1276"/>
                </a:lnTo>
                <a:lnTo>
                  <a:pt x="1324" y="1267"/>
                </a:lnTo>
                <a:close/>
                <a:moveTo>
                  <a:pt x="1353" y="1333"/>
                </a:moveTo>
                <a:lnTo>
                  <a:pt x="1343" y="1333"/>
                </a:lnTo>
                <a:lnTo>
                  <a:pt x="1343" y="1343"/>
                </a:lnTo>
                <a:lnTo>
                  <a:pt x="1353" y="1333"/>
                </a:lnTo>
                <a:lnTo>
                  <a:pt x="1353" y="1343"/>
                </a:lnTo>
                <a:lnTo>
                  <a:pt x="1362" y="1343"/>
                </a:lnTo>
                <a:lnTo>
                  <a:pt x="1362" y="1333"/>
                </a:lnTo>
                <a:lnTo>
                  <a:pt x="1353" y="1333"/>
                </a:lnTo>
                <a:lnTo>
                  <a:pt x="1353" y="1324"/>
                </a:lnTo>
                <a:lnTo>
                  <a:pt x="1353" y="1314"/>
                </a:lnTo>
                <a:lnTo>
                  <a:pt x="1343" y="1314"/>
                </a:lnTo>
                <a:lnTo>
                  <a:pt x="1343" y="1324"/>
                </a:lnTo>
                <a:lnTo>
                  <a:pt x="1353" y="1333"/>
                </a:lnTo>
                <a:close/>
                <a:moveTo>
                  <a:pt x="1096" y="1467"/>
                </a:moveTo>
                <a:lnTo>
                  <a:pt x="1096" y="1476"/>
                </a:lnTo>
                <a:lnTo>
                  <a:pt x="1105" y="1476"/>
                </a:lnTo>
                <a:lnTo>
                  <a:pt x="1105" y="1467"/>
                </a:lnTo>
                <a:lnTo>
                  <a:pt x="1096" y="1467"/>
                </a:lnTo>
                <a:close/>
                <a:moveTo>
                  <a:pt x="1096" y="1495"/>
                </a:moveTo>
                <a:lnTo>
                  <a:pt x="1086" y="1495"/>
                </a:lnTo>
                <a:lnTo>
                  <a:pt x="1086" y="1505"/>
                </a:lnTo>
                <a:lnTo>
                  <a:pt x="1096" y="1505"/>
                </a:lnTo>
                <a:lnTo>
                  <a:pt x="1096" y="1495"/>
                </a:lnTo>
                <a:lnTo>
                  <a:pt x="1105" y="1495"/>
                </a:lnTo>
                <a:lnTo>
                  <a:pt x="1105" y="1486"/>
                </a:lnTo>
                <a:lnTo>
                  <a:pt x="1096" y="1486"/>
                </a:lnTo>
                <a:lnTo>
                  <a:pt x="1096" y="1495"/>
                </a:lnTo>
                <a:close/>
                <a:moveTo>
                  <a:pt x="1343" y="1295"/>
                </a:moveTo>
                <a:lnTo>
                  <a:pt x="1334" y="1295"/>
                </a:lnTo>
                <a:lnTo>
                  <a:pt x="1343" y="1286"/>
                </a:lnTo>
                <a:lnTo>
                  <a:pt x="1343" y="129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3C24EC8E-9CEC-8C63-9FDC-FD3E2CB784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84794" y="2345821"/>
            <a:ext cx="1321594" cy="1343423"/>
          </a:xfrm>
          <a:custGeom>
            <a:avLst/>
            <a:gdLst>
              <a:gd name="T0" fmla="*/ 734 w 1734"/>
              <a:gd name="T1" fmla="*/ 1448 h 1762"/>
              <a:gd name="T2" fmla="*/ 962 w 1734"/>
              <a:gd name="T3" fmla="*/ 1210 h 1762"/>
              <a:gd name="T4" fmla="*/ 1705 w 1734"/>
              <a:gd name="T5" fmla="*/ 905 h 1762"/>
              <a:gd name="T6" fmla="*/ 1629 w 1734"/>
              <a:gd name="T7" fmla="*/ 924 h 1762"/>
              <a:gd name="T8" fmla="*/ 1543 w 1734"/>
              <a:gd name="T9" fmla="*/ 934 h 1762"/>
              <a:gd name="T10" fmla="*/ 1457 w 1734"/>
              <a:gd name="T11" fmla="*/ 962 h 1762"/>
              <a:gd name="T12" fmla="*/ 1410 w 1734"/>
              <a:gd name="T13" fmla="*/ 991 h 1762"/>
              <a:gd name="T14" fmla="*/ 1315 w 1734"/>
              <a:gd name="T15" fmla="*/ 1038 h 1762"/>
              <a:gd name="T16" fmla="*/ 1238 w 1734"/>
              <a:gd name="T17" fmla="*/ 1057 h 1762"/>
              <a:gd name="T18" fmla="*/ 1153 w 1734"/>
              <a:gd name="T19" fmla="*/ 1096 h 1762"/>
              <a:gd name="T20" fmla="*/ 1096 w 1734"/>
              <a:gd name="T21" fmla="*/ 1134 h 1762"/>
              <a:gd name="T22" fmla="*/ 1000 w 1734"/>
              <a:gd name="T23" fmla="*/ 1181 h 1762"/>
              <a:gd name="T24" fmla="*/ 934 w 1734"/>
              <a:gd name="T25" fmla="*/ 1219 h 1762"/>
              <a:gd name="T26" fmla="*/ 886 w 1734"/>
              <a:gd name="T27" fmla="*/ 1257 h 1762"/>
              <a:gd name="T28" fmla="*/ 838 w 1734"/>
              <a:gd name="T29" fmla="*/ 1324 h 1762"/>
              <a:gd name="T30" fmla="*/ 772 w 1734"/>
              <a:gd name="T31" fmla="*/ 1334 h 1762"/>
              <a:gd name="T32" fmla="*/ 762 w 1734"/>
              <a:gd name="T33" fmla="*/ 1343 h 1762"/>
              <a:gd name="T34" fmla="*/ 762 w 1734"/>
              <a:gd name="T35" fmla="*/ 1429 h 1762"/>
              <a:gd name="T36" fmla="*/ 724 w 1734"/>
              <a:gd name="T37" fmla="*/ 1467 h 1762"/>
              <a:gd name="T38" fmla="*/ 676 w 1734"/>
              <a:gd name="T39" fmla="*/ 1524 h 1762"/>
              <a:gd name="T40" fmla="*/ 591 w 1734"/>
              <a:gd name="T41" fmla="*/ 1600 h 1762"/>
              <a:gd name="T42" fmla="*/ 562 w 1734"/>
              <a:gd name="T43" fmla="*/ 1638 h 1762"/>
              <a:gd name="T44" fmla="*/ 553 w 1734"/>
              <a:gd name="T45" fmla="*/ 1715 h 1762"/>
              <a:gd name="T46" fmla="*/ 515 w 1734"/>
              <a:gd name="T47" fmla="*/ 1753 h 1762"/>
              <a:gd name="T48" fmla="*/ 419 w 1734"/>
              <a:gd name="T49" fmla="*/ 1657 h 1762"/>
              <a:gd name="T50" fmla="*/ 419 w 1734"/>
              <a:gd name="T51" fmla="*/ 1543 h 1762"/>
              <a:gd name="T52" fmla="*/ 334 w 1734"/>
              <a:gd name="T53" fmla="*/ 1486 h 1762"/>
              <a:gd name="T54" fmla="*/ 267 w 1734"/>
              <a:gd name="T55" fmla="*/ 1400 h 1762"/>
              <a:gd name="T56" fmla="*/ 172 w 1734"/>
              <a:gd name="T57" fmla="*/ 1353 h 1762"/>
              <a:gd name="T58" fmla="*/ 95 w 1734"/>
              <a:gd name="T59" fmla="*/ 1238 h 1762"/>
              <a:gd name="T60" fmla="*/ 86 w 1734"/>
              <a:gd name="T61" fmla="*/ 1124 h 1762"/>
              <a:gd name="T62" fmla="*/ 76 w 1734"/>
              <a:gd name="T63" fmla="*/ 1000 h 1762"/>
              <a:gd name="T64" fmla="*/ 67 w 1734"/>
              <a:gd name="T65" fmla="*/ 915 h 1762"/>
              <a:gd name="T66" fmla="*/ 76 w 1734"/>
              <a:gd name="T67" fmla="*/ 838 h 1762"/>
              <a:gd name="T68" fmla="*/ 38 w 1734"/>
              <a:gd name="T69" fmla="*/ 753 h 1762"/>
              <a:gd name="T70" fmla="*/ 19 w 1734"/>
              <a:gd name="T71" fmla="*/ 696 h 1762"/>
              <a:gd name="T72" fmla="*/ 57 w 1734"/>
              <a:gd name="T73" fmla="*/ 619 h 1762"/>
              <a:gd name="T74" fmla="*/ 76 w 1734"/>
              <a:gd name="T75" fmla="*/ 543 h 1762"/>
              <a:gd name="T76" fmla="*/ 153 w 1734"/>
              <a:gd name="T77" fmla="*/ 524 h 1762"/>
              <a:gd name="T78" fmla="*/ 238 w 1734"/>
              <a:gd name="T79" fmla="*/ 505 h 1762"/>
              <a:gd name="T80" fmla="*/ 295 w 1734"/>
              <a:gd name="T81" fmla="*/ 438 h 1762"/>
              <a:gd name="T82" fmla="*/ 305 w 1734"/>
              <a:gd name="T83" fmla="*/ 324 h 1762"/>
              <a:gd name="T84" fmla="*/ 315 w 1734"/>
              <a:gd name="T85" fmla="*/ 210 h 1762"/>
              <a:gd name="T86" fmla="*/ 495 w 1734"/>
              <a:gd name="T87" fmla="*/ 181 h 1762"/>
              <a:gd name="T88" fmla="*/ 591 w 1734"/>
              <a:gd name="T89" fmla="*/ 115 h 1762"/>
              <a:gd name="T90" fmla="*/ 667 w 1734"/>
              <a:gd name="T91" fmla="*/ 48 h 1762"/>
              <a:gd name="T92" fmla="*/ 915 w 1734"/>
              <a:gd name="T93" fmla="*/ 38 h 1762"/>
              <a:gd name="T94" fmla="*/ 991 w 1734"/>
              <a:gd name="T95" fmla="*/ 86 h 1762"/>
              <a:gd name="T96" fmla="*/ 1076 w 1734"/>
              <a:gd name="T97" fmla="*/ 115 h 1762"/>
              <a:gd name="T98" fmla="*/ 1181 w 1734"/>
              <a:gd name="T99" fmla="*/ 105 h 1762"/>
              <a:gd name="T100" fmla="*/ 1276 w 1734"/>
              <a:gd name="T101" fmla="*/ 153 h 1762"/>
              <a:gd name="T102" fmla="*/ 1334 w 1734"/>
              <a:gd name="T103" fmla="*/ 200 h 1762"/>
              <a:gd name="T104" fmla="*/ 1410 w 1734"/>
              <a:gd name="T105" fmla="*/ 229 h 1762"/>
              <a:gd name="T106" fmla="*/ 1496 w 1734"/>
              <a:gd name="T107" fmla="*/ 305 h 1762"/>
              <a:gd name="T108" fmla="*/ 1572 w 1734"/>
              <a:gd name="T109" fmla="*/ 353 h 1762"/>
              <a:gd name="T110" fmla="*/ 1619 w 1734"/>
              <a:gd name="T111" fmla="*/ 429 h 1762"/>
              <a:gd name="T112" fmla="*/ 1638 w 1734"/>
              <a:gd name="T113" fmla="*/ 534 h 1762"/>
              <a:gd name="T114" fmla="*/ 1686 w 1734"/>
              <a:gd name="T115" fmla="*/ 629 h 1762"/>
              <a:gd name="T116" fmla="*/ 1676 w 1734"/>
              <a:gd name="T117" fmla="*/ 724 h 1762"/>
              <a:gd name="T118" fmla="*/ 1715 w 1734"/>
              <a:gd name="T119" fmla="*/ 810 h 1762"/>
              <a:gd name="T120" fmla="*/ 1534 w 1734"/>
              <a:gd name="T121" fmla="*/ 915 h 1762"/>
              <a:gd name="T122" fmla="*/ 1286 w 1734"/>
              <a:gd name="T123" fmla="*/ 1019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34" h="1762">
                <a:moveTo>
                  <a:pt x="534" y="1734"/>
                </a:moveTo>
                <a:lnTo>
                  <a:pt x="543" y="1724"/>
                </a:lnTo>
                <a:lnTo>
                  <a:pt x="543" y="1734"/>
                </a:lnTo>
                <a:lnTo>
                  <a:pt x="534" y="1734"/>
                </a:lnTo>
                <a:close/>
                <a:moveTo>
                  <a:pt x="572" y="1629"/>
                </a:moveTo>
                <a:lnTo>
                  <a:pt x="572" y="1619"/>
                </a:lnTo>
                <a:lnTo>
                  <a:pt x="581" y="1619"/>
                </a:lnTo>
                <a:lnTo>
                  <a:pt x="591" y="1629"/>
                </a:lnTo>
                <a:lnTo>
                  <a:pt x="581" y="1629"/>
                </a:lnTo>
                <a:lnTo>
                  <a:pt x="572" y="1629"/>
                </a:lnTo>
                <a:close/>
                <a:moveTo>
                  <a:pt x="734" y="1457"/>
                </a:moveTo>
                <a:lnTo>
                  <a:pt x="734" y="1448"/>
                </a:lnTo>
                <a:lnTo>
                  <a:pt x="743" y="1448"/>
                </a:lnTo>
                <a:lnTo>
                  <a:pt x="743" y="1457"/>
                </a:lnTo>
                <a:lnTo>
                  <a:pt x="734" y="1457"/>
                </a:lnTo>
                <a:close/>
                <a:moveTo>
                  <a:pt x="772" y="1362"/>
                </a:moveTo>
                <a:lnTo>
                  <a:pt x="772" y="1353"/>
                </a:lnTo>
                <a:lnTo>
                  <a:pt x="781" y="1353"/>
                </a:lnTo>
                <a:lnTo>
                  <a:pt x="781" y="1362"/>
                </a:lnTo>
                <a:lnTo>
                  <a:pt x="772" y="1362"/>
                </a:lnTo>
                <a:close/>
                <a:moveTo>
                  <a:pt x="962" y="1210"/>
                </a:moveTo>
                <a:lnTo>
                  <a:pt x="972" y="1200"/>
                </a:lnTo>
                <a:lnTo>
                  <a:pt x="972" y="1210"/>
                </a:lnTo>
                <a:lnTo>
                  <a:pt x="962" y="1210"/>
                </a:lnTo>
                <a:close/>
                <a:moveTo>
                  <a:pt x="1715" y="877"/>
                </a:moveTo>
                <a:lnTo>
                  <a:pt x="1705" y="877"/>
                </a:lnTo>
                <a:lnTo>
                  <a:pt x="1696" y="886"/>
                </a:lnTo>
                <a:lnTo>
                  <a:pt x="1705" y="886"/>
                </a:lnTo>
                <a:lnTo>
                  <a:pt x="1715" y="886"/>
                </a:lnTo>
                <a:lnTo>
                  <a:pt x="1715" y="877"/>
                </a:lnTo>
                <a:lnTo>
                  <a:pt x="1724" y="877"/>
                </a:lnTo>
                <a:lnTo>
                  <a:pt x="1724" y="886"/>
                </a:lnTo>
                <a:lnTo>
                  <a:pt x="1724" y="896"/>
                </a:lnTo>
                <a:lnTo>
                  <a:pt x="1715" y="896"/>
                </a:lnTo>
                <a:lnTo>
                  <a:pt x="1715" y="905"/>
                </a:lnTo>
                <a:lnTo>
                  <a:pt x="1705" y="905"/>
                </a:lnTo>
                <a:lnTo>
                  <a:pt x="1705" y="915"/>
                </a:lnTo>
                <a:lnTo>
                  <a:pt x="1696" y="915"/>
                </a:lnTo>
                <a:lnTo>
                  <a:pt x="1686" y="915"/>
                </a:lnTo>
                <a:lnTo>
                  <a:pt x="1676" y="915"/>
                </a:lnTo>
                <a:lnTo>
                  <a:pt x="1676" y="905"/>
                </a:lnTo>
                <a:lnTo>
                  <a:pt x="1667" y="905"/>
                </a:lnTo>
                <a:lnTo>
                  <a:pt x="1667" y="915"/>
                </a:lnTo>
                <a:lnTo>
                  <a:pt x="1657" y="915"/>
                </a:lnTo>
                <a:lnTo>
                  <a:pt x="1648" y="915"/>
                </a:lnTo>
                <a:lnTo>
                  <a:pt x="1638" y="915"/>
                </a:lnTo>
                <a:lnTo>
                  <a:pt x="1638" y="924"/>
                </a:lnTo>
                <a:lnTo>
                  <a:pt x="1629" y="924"/>
                </a:lnTo>
                <a:lnTo>
                  <a:pt x="1619" y="924"/>
                </a:lnTo>
                <a:lnTo>
                  <a:pt x="1610" y="924"/>
                </a:lnTo>
                <a:lnTo>
                  <a:pt x="1610" y="934"/>
                </a:lnTo>
                <a:lnTo>
                  <a:pt x="1600" y="934"/>
                </a:lnTo>
                <a:lnTo>
                  <a:pt x="1591" y="934"/>
                </a:lnTo>
                <a:lnTo>
                  <a:pt x="1581" y="934"/>
                </a:lnTo>
                <a:lnTo>
                  <a:pt x="1572" y="934"/>
                </a:lnTo>
                <a:lnTo>
                  <a:pt x="1572" y="943"/>
                </a:lnTo>
                <a:lnTo>
                  <a:pt x="1562" y="943"/>
                </a:lnTo>
                <a:lnTo>
                  <a:pt x="1553" y="943"/>
                </a:lnTo>
                <a:lnTo>
                  <a:pt x="1543" y="943"/>
                </a:lnTo>
                <a:lnTo>
                  <a:pt x="1543" y="934"/>
                </a:lnTo>
                <a:lnTo>
                  <a:pt x="1534" y="934"/>
                </a:lnTo>
                <a:lnTo>
                  <a:pt x="1534" y="943"/>
                </a:lnTo>
                <a:lnTo>
                  <a:pt x="1524" y="943"/>
                </a:lnTo>
                <a:lnTo>
                  <a:pt x="1524" y="953"/>
                </a:lnTo>
                <a:lnTo>
                  <a:pt x="1515" y="953"/>
                </a:lnTo>
                <a:lnTo>
                  <a:pt x="1505" y="953"/>
                </a:lnTo>
                <a:lnTo>
                  <a:pt x="1496" y="953"/>
                </a:lnTo>
                <a:lnTo>
                  <a:pt x="1486" y="953"/>
                </a:lnTo>
                <a:lnTo>
                  <a:pt x="1486" y="962"/>
                </a:lnTo>
                <a:lnTo>
                  <a:pt x="1476" y="962"/>
                </a:lnTo>
                <a:lnTo>
                  <a:pt x="1467" y="962"/>
                </a:lnTo>
                <a:lnTo>
                  <a:pt x="1457" y="962"/>
                </a:lnTo>
                <a:lnTo>
                  <a:pt x="1457" y="953"/>
                </a:lnTo>
                <a:lnTo>
                  <a:pt x="1448" y="953"/>
                </a:lnTo>
                <a:lnTo>
                  <a:pt x="1448" y="962"/>
                </a:lnTo>
                <a:lnTo>
                  <a:pt x="1457" y="962"/>
                </a:lnTo>
                <a:lnTo>
                  <a:pt x="1457" y="972"/>
                </a:lnTo>
                <a:lnTo>
                  <a:pt x="1448" y="972"/>
                </a:lnTo>
                <a:lnTo>
                  <a:pt x="1438" y="972"/>
                </a:lnTo>
                <a:lnTo>
                  <a:pt x="1438" y="981"/>
                </a:lnTo>
                <a:lnTo>
                  <a:pt x="1429" y="981"/>
                </a:lnTo>
                <a:lnTo>
                  <a:pt x="1419" y="981"/>
                </a:lnTo>
                <a:lnTo>
                  <a:pt x="1410" y="981"/>
                </a:lnTo>
                <a:lnTo>
                  <a:pt x="1410" y="991"/>
                </a:lnTo>
                <a:lnTo>
                  <a:pt x="1400" y="991"/>
                </a:lnTo>
                <a:lnTo>
                  <a:pt x="1391" y="991"/>
                </a:lnTo>
                <a:lnTo>
                  <a:pt x="1381" y="1000"/>
                </a:lnTo>
                <a:lnTo>
                  <a:pt x="1372" y="1000"/>
                </a:lnTo>
                <a:lnTo>
                  <a:pt x="1362" y="1000"/>
                </a:lnTo>
                <a:lnTo>
                  <a:pt x="1362" y="1010"/>
                </a:lnTo>
                <a:lnTo>
                  <a:pt x="1353" y="1010"/>
                </a:lnTo>
                <a:lnTo>
                  <a:pt x="1343" y="1010"/>
                </a:lnTo>
                <a:lnTo>
                  <a:pt x="1334" y="1019"/>
                </a:lnTo>
                <a:lnTo>
                  <a:pt x="1324" y="1029"/>
                </a:lnTo>
                <a:lnTo>
                  <a:pt x="1315" y="1029"/>
                </a:lnTo>
                <a:lnTo>
                  <a:pt x="1315" y="1038"/>
                </a:lnTo>
                <a:lnTo>
                  <a:pt x="1305" y="1038"/>
                </a:lnTo>
                <a:lnTo>
                  <a:pt x="1296" y="1029"/>
                </a:lnTo>
                <a:lnTo>
                  <a:pt x="1286" y="1029"/>
                </a:lnTo>
                <a:lnTo>
                  <a:pt x="1286" y="1038"/>
                </a:lnTo>
                <a:lnTo>
                  <a:pt x="1296" y="1038"/>
                </a:lnTo>
                <a:lnTo>
                  <a:pt x="1286" y="1048"/>
                </a:lnTo>
                <a:lnTo>
                  <a:pt x="1276" y="1048"/>
                </a:lnTo>
                <a:lnTo>
                  <a:pt x="1267" y="1048"/>
                </a:lnTo>
                <a:lnTo>
                  <a:pt x="1267" y="1057"/>
                </a:lnTo>
                <a:lnTo>
                  <a:pt x="1257" y="1057"/>
                </a:lnTo>
                <a:lnTo>
                  <a:pt x="1248" y="1057"/>
                </a:lnTo>
                <a:lnTo>
                  <a:pt x="1238" y="1057"/>
                </a:lnTo>
                <a:lnTo>
                  <a:pt x="1229" y="1057"/>
                </a:lnTo>
                <a:lnTo>
                  <a:pt x="1229" y="1067"/>
                </a:lnTo>
                <a:lnTo>
                  <a:pt x="1219" y="1067"/>
                </a:lnTo>
                <a:lnTo>
                  <a:pt x="1210" y="1067"/>
                </a:lnTo>
                <a:lnTo>
                  <a:pt x="1200" y="1067"/>
                </a:lnTo>
                <a:lnTo>
                  <a:pt x="1200" y="1077"/>
                </a:lnTo>
                <a:lnTo>
                  <a:pt x="1191" y="1077"/>
                </a:lnTo>
                <a:lnTo>
                  <a:pt x="1181" y="1077"/>
                </a:lnTo>
                <a:lnTo>
                  <a:pt x="1172" y="1086"/>
                </a:lnTo>
                <a:lnTo>
                  <a:pt x="1162" y="1086"/>
                </a:lnTo>
                <a:lnTo>
                  <a:pt x="1162" y="1096"/>
                </a:lnTo>
                <a:lnTo>
                  <a:pt x="1153" y="1096"/>
                </a:lnTo>
                <a:lnTo>
                  <a:pt x="1143" y="1105"/>
                </a:lnTo>
                <a:lnTo>
                  <a:pt x="1134" y="1105"/>
                </a:lnTo>
                <a:lnTo>
                  <a:pt x="1134" y="1115"/>
                </a:lnTo>
                <a:lnTo>
                  <a:pt x="1124" y="1115"/>
                </a:lnTo>
                <a:lnTo>
                  <a:pt x="1115" y="1124"/>
                </a:lnTo>
                <a:lnTo>
                  <a:pt x="1115" y="1115"/>
                </a:lnTo>
                <a:lnTo>
                  <a:pt x="1124" y="1105"/>
                </a:lnTo>
                <a:lnTo>
                  <a:pt x="1115" y="1105"/>
                </a:lnTo>
                <a:lnTo>
                  <a:pt x="1115" y="1115"/>
                </a:lnTo>
                <a:lnTo>
                  <a:pt x="1105" y="1115"/>
                </a:lnTo>
                <a:lnTo>
                  <a:pt x="1105" y="1124"/>
                </a:lnTo>
                <a:lnTo>
                  <a:pt x="1096" y="1134"/>
                </a:lnTo>
                <a:lnTo>
                  <a:pt x="1086" y="1134"/>
                </a:lnTo>
                <a:lnTo>
                  <a:pt x="1076" y="1143"/>
                </a:lnTo>
                <a:lnTo>
                  <a:pt x="1067" y="1143"/>
                </a:lnTo>
                <a:lnTo>
                  <a:pt x="1067" y="1153"/>
                </a:lnTo>
                <a:lnTo>
                  <a:pt x="1057" y="1153"/>
                </a:lnTo>
                <a:lnTo>
                  <a:pt x="1048" y="1162"/>
                </a:lnTo>
                <a:lnTo>
                  <a:pt x="1038" y="1162"/>
                </a:lnTo>
                <a:lnTo>
                  <a:pt x="1029" y="1172"/>
                </a:lnTo>
                <a:lnTo>
                  <a:pt x="1019" y="1172"/>
                </a:lnTo>
                <a:lnTo>
                  <a:pt x="1019" y="1181"/>
                </a:lnTo>
                <a:lnTo>
                  <a:pt x="1010" y="1181"/>
                </a:lnTo>
                <a:lnTo>
                  <a:pt x="1000" y="1181"/>
                </a:lnTo>
                <a:lnTo>
                  <a:pt x="1000" y="1191"/>
                </a:lnTo>
                <a:lnTo>
                  <a:pt x="991" y="1191"/>
                </a:lnTo>
                <a:lnTo>
                  <a:pt x="991" y="1200"/>
                </a:lnTo>
                <a:lnTo>
                  <a:pt x="981" y="1200"/>
                </a:lnTo>
                <a:lnTo>
                  <a:pt x="972" y="1200"/>
                </a:lnTo>
                <a:lnTo>
                  <a:pt x="972" y="1191"/>
                </a:lnTo>
                <a:lnTo>
                  <a:pt x="962" y="1191"/>
                </a:lnTo>
                <a:lnTo>
                  <a:pt x="962" y="1200"/>
                </a:lnTo>
                <a:lnTo>
                  <a:pt x="962" y="1210"/>
                </a:lnTo>
                <a:lnTo>
                  <a:pt x="953" y="1219"/>
                </a:lnTo>
                <a:lnTo>
                  <a:pt x="943" y="1219"/>
                </a:lnTo>
                <a:lnTo>
                  <a:pt x="934" y="1219"/>
                </a:lnTo>
                <a:lnTo>
                  <a:pt x="934" y="1229"/>
                </a:lnTo>
                <a:lnTo>
                  <a:pt x="924" y="1229"/>
                </a:lnTo>
                <a:lnTo>
                  <a:pt x="924" y="1238"/>
                </a:lnTo>
                <a:lnTo>
                  <a:pt x="915" y="1238"/>
                </a:lnTo>
                <a:lnTo>
                  <a:pt x="905" y="1248"/>
                </a:lnTo>
                <a:lnTo>
                  <a:pt x="895" y="1248"/>
                </a:lnTo>
                <a:lnTo>
                  <a:pt x="895" y="1238"/>
                </a:lnTo>
                <a:lnTo>
                  <a:pt x="886" y="1238"/>
                </a:lnTo>
                <a:lnTo>
                  <a:pt x="886" y="1248"/>
                </a:lnTo>
                <a:lnTo>
                  <a:pt x="895" y="1248"/>
                </a:lnTo>
                <a:lnTo>
                  <a:pt x="895" y="1257"/>
                </a:lnTo>
                <a:lnTo>
                  <a:pt x="886" y="1257"/>
                </a:lnTo>
                <a:lnTo>
                  <a:pt x="886" y="1267"/>
                </a:lnTo>
                <a:lnTo>
                  <a:pt x="876" y="1267"/>
                </a:lnTo>
                <a:lnTo>
                  <a:pt x="876" y="1277"/>
                </a:lnTo>
                <a:lnTo>
                  <a:pt x="867" y="1277"/>
                </a:lnTo>
                <a:lnTo>
                  <a:pt x="867" y="1286"/>
                </a:lnTo>
                <a:lnTo>
                  <a:pt x="857" y="1286"/>
                </a:lnTo>
                <a:lnTo>
                  <a:pt x="857" y="1296"/>
                </a:lnTo>
                <a:lnTo>
                  <a:pt x="857" y="1305"/>
                </a:lnTo>
                <a:lnTo>
                  <a:pt x="848" y="1305"/>
                </a:lnTo>
                <a:lnTo>
                  <a:pt x="848" y="1315"/>
                </a:lnTo>
                <a:lnTo>
                  <a:pt x="838" y="1315"/>
                </a:lnTo>
                <a:lnTo>
                  <a:pt x="838" y="1324"/>
                </a:lnTo>
                <a:lnTo>
                  <a:pt x="829" y="1334"/>
                </a:lnTo>
                <a:lnTo>
                  <a:pt x="819" y="1343"/>
                </a:lnTo>
                <a:lnTo>
                  <a:pt x="819" y="1353"/>
                </a:lnTo>
                <a:lnTo>
                  <a:pt x="810" y="1362"/>
                </a:lnTo>
                <a:lnTo>
                  <a:pt x="800" y="1362"/>
                </a:lnTo>
                <a:lnTo>
                  <a:pt x="800" y="1372"/>
                </a:lnTo>
                <a:lnTo>
                  <a:pt x="791" y="1362"/>
                </a:lnTo>
                <a:lnTo>
                  <a:pt x="791" y="1353"/>
                </a:lnTo>
                <a:lnTo>
                  <a:pt x="781" y="1353"/>
                </a:lnTo>
                <a:lnTo>
                  <a:pt x="781" y="1343"/>
                </a:lnTo>
                <a:lnTo>
                  <a:pt x="772" y="1343"/>
                </a:lnTo>
                <a:lnTo>
                  <a:pt x="772" y="1334"/>
                </a:lnTo>
                <a:lnTo>
                  <a:pt x="772" y="1324"/>
                </a:lnTo>
                <a:lnTo>
                  <a:pt x="772" y="1315"/>
                </a:lnTo>
                <a:lnTo>
                  <a:pt x="762" y="1315"/>
                </a:lnTo>
                <a:lnTo>
                  <a:pt x="762" y="1305"/>
                </a:lnTo>
                <a:lnTo>
                  <a:pt x="753" y="1305"/>
                </a:lnTo>
                <a:lnTo>
                  <a:pt x="743" y="1305"/>
                </a:lnTo>
                <a:lnTo>
                  <a:pt x="743" y="1315"/>
                </a:lnTo>
                <a:lnTo>
                  <a:pt x="753" y="1315"/>
                </a:lnTo>
                <a:lnTo>
                  <a:pt x="762" y="1315"/>
                </a:lnTo>
                <a:lnTo>
                  <a:pt x="762" y="1324"/>
                </a:lnTo>
                <a:lnTo>
                  <a:pt x="762" y="1334"/>
                </a:lnTo>
                <a:lnTo>
                  <a:pt x="762" y="1343"/>
                </a:lnTo>
                <a:lnTo>
                  <a:pt x="762" y="1353"/>
                </a:lnTo>
                <a:lnTo>
                  <a:pt x="762" y="1362"/>
                </a:lnTo>
                <a:lnTo>
                  <a:pt x="772" y="1362"/>
                </a:lnTo>
                <a:lnTo>
                  <a:pt x="772" y="1372"/>
                </a:lnTo>
                <a:lnTo>
                  <a:pt x="781" y="1372"/>
                </a:lnTo>
                <a:lnTo>
                  <a:pt x="781" y="1381"/>
                </a:lnTo>
                <a:lnTo>
                  <a:pt x="791" y="1381"/>
                </a:lnTo>
                <a:lnTo>
                  <a:pt x="791" y="1391"/>
                </a:lnTo>
                <a:lnTo>
                  <a:pt x="791" y="1400"/>
                </a:lnTo>
                <a:lnTo>
                  <a:pt x="772" y="1410"/>
                </a:lnTo>
                <a:lnTo>
                  <a:pt x="772" y="1419"/>
                </a:lnTo>
                <a:lnTo>
                  <a:pt x="762" y="1429"/>
                </a:lnTo>
                <a:lnTo>
                  <a:pt x="762" y="1438"/>
                </a:lnTo>
                <a:lnTo>
                  <a:pt x="753" y="1438"/>
                </a:lnTo>
                <a:lnTo>
                  <a:pt x="753" y="1448"/>
                </a:lnTo>
                <a:lnTo>
                  <a:pt x="743" y="1448"/>
                </a:lnTo>
                <a:lnTo>
                  <a:pt x="743" y="1438"/>
                </a:lnTo>
                <a:lnTo>
                  <a:pt x="734" y="1438"/>
                </a:lnTo>
                <a:lnTo>
                  <a:pt x="734" y="1448"/>
                </a:lnTo>
                <a:lnTo>
                  <a:pt x="724" y="1448"/>
                </a:lnTo>
                <a:lnTo>
                  <a:pt x="715" y="1457"/>
                </a:lnTo>
                <a:lnTo>
                  <a:pt x="705" y="1457"/>
                </a:lnTo>
                <a:lnTo>
                  <a:pt x="715" y="1467"/>
                </a:lnTo>
                <a:lnTo>
                  <a:pt x="724" y="1467"/>
                </a:lnTo>
                <a:lnTo>
                  <a:pt x="724" y="1457"/>
                </a:lnTo>
                <a:lnTo>
                  <a:pt x="734" y="1457"/>
                </a:lnTo>
                <a:lnTo>
                  <a:pt x="734" y="1467"/>
                </a:lnTo>
                <a:lnTo>
                  <a:pt x="724" y="1477"/>
                </a:lnTo>
                <a:lnTo>
                  <a:pt x="724" y="1486"/>
                </a:lnTo>
                <a:lnTo>
                  <a:pt x="715" y="1486"/>
                </a:lnTo>
                <a:lnTo>
                  <a:pt x="705" y="1496"/>
                </a:lnTo>
                <a:lnTo>
                  <a:pt x="705" y="1505"/>
                </a:lnTo>
                <a:lnTo>
                  <a:pt x="695" y="1505"/>
                </a:lnTo>
                <a:lnTo>
                  <a:pt x="695" y="1515"/>
                </a:lnTo>
                <a:lnTo>
                  <a:pt x="686" y="1515"/>
                </a:lnTo>
                <a:lnTo>
                  <a:pt x="676" y="1524"/>
                </a:lnTo>
                <a:lnTo>
                  <a:pt x="676" y="1534"/>
                </a:lnTo>
                <a:lnTo>
                  <a:pt x="667" y="1534"/>
                </a:lnTo>
                <a:lnTo>
                  <a:pt x="657" y="1534"/>
                </a:lnTo>
                <a:lnTo>
                  <a:pt x="657" y="1543"/>
                </a:lnTo>
                <a:lnTo>
                  <a:pt x="648" y="1553"/>
                </a:lnTo>
                <a:lnTo>
                  <a:pt x="638" y="1562"/>
                </a:lnTo>
                <a:lnTo>
                  <a:pt x="619" y="1581"/>
                </a:lnTo>
                <a:lnTo>
                  <a:pt x="619" y="1591"/>
                </a:lnTo>
                <a:lnTo>
                  <a:pt x="610" y="1591"/>
                </a:lnTo>
                <a:lnTo>
                  <a:pt x="600" y="1600"/>
                </a:lnTo>
                <a:lnTo>
                  <a:pt x="600" y="1591"/>
                </a:lnTo>
                <a:lnTo>
                  <a:pt x="591" y="1600"/>
                </a:lnTo>
                <a:lnTo>
                  <a:pt x="600" y="1600"/>
                </a:lnTo>
                <a:lnTo>
                  <a:pt x="600" y="1610"/>
                </a:lnTo>
                <a:lnTo>
                  <a:pt x="591" y="1610"/>
                </a:lnTo>
                <a:lnTo>
                  <a:pt x="591" y="1619"/>
                </a:lnTo>
                <a:lnTo>
                  <a:pt x="581" y="1619"/>
                </a:lnTo>
                <a:lnTo>
                  <a:pt x="581" y="1610"/>
                </a:lnTo>
                <a:lnTo>
                  <a:pt x="572" y="1619"/>
                </a:lnTo>
                <a:lnTo>
                  <a:pt x="562" y="1619"/>
                </a:lnTo>
                <a:lnTo>
                  <a:pt x="562" y="1629"/>
                </a:lnTo>
                <a:lnTo>
                  <a:pt x="572" y="1629"/>
                </a:lnTo>
                <a:lnTo>
                  <a:pt x="572" y="1638"/>
                </a:lnTo>
                <a:lnTo>
                  <a:pt x="562" y="1638"/>
                </a:lnTo>
                <a:lnTo>
                  <a:pt x="562" y="1648"/>
                </a:lnTo>
                <a:lnTo>
                  <a:pt x="553" y="1657"/>
                </a:lnTo>
                <a:lnTo>
                  <a:pt x="553" y="1667"/>
                </a:lnTo>
                <a:lnTo>
                  <a:pt x="553" y="1677"/>
                </a:lnTo>
                <a:lnTo>
                  <a:pt x="553" y="1686"/>
                </a:lnTo>
                <a:lnTo>
                  <a:pt x="543" y="1686"/>
                </a:lnTo>
                <a:lnTo>
                  <a:pt x="534" y="1686"/>
                </a:lnTo>
                <a:lnTo>
                  <a:pt x="534" y="1696"/>
                </a:lnTo>
                <a:lnTo>
                  <a:pt x="543" y="1696"/>
                </a:lnTo>
                <a:lnTo>
                  <a:pt x="543" y="1705"/>
                </a:lnTo>
                <a:lnTo>
                  <a:pt x="553" y="1705"/>
                </a:lnTo>
                <a:lnTo>
                  <a:pt x="553" y="1715"/>
                </a:lnTo>
                <a:lnTo>
                  <a:pt x="553" y="1724"/>
                </a:lnTo>
                <a:lnTo>
                  <a:pt x="543" y="1724"/>
                </a:lnTo>
                <a:lnTo>
                  <a:pt x="534" y="1724"/>
                </a:lnTo>
                <a:lnTo>
                  <a:pt x="524" y="1724"/>
                </a:lnTo>
                <a:lnTo>
                  <a:pt x="515" y="1724"/>
                </a:lnTo>
                <a:lnTo>
                  <a:pt x="515" y="1734"/>
                </a:lnTo>
                <a:lnTo>
                  <a:pt x="524" y="1734"/>
                </a:lnTo>
                <a:lnTo>
                  <a:pt x="534" y="1734"/>
                </a:lnTo>
                <a:lnTo>
                  <a:pt x="534" y="1743"/>
                </a:lnTo>
                <a:lnTo>
                  <a:pt x="524" y="1743"/>
                </a:lnTo>
                <a:lnTo>
                  <a:pt x="524" y="1753"/>
                </a:lnTo>
                <a:lnTo>
                  <a:pt x="515" y="1753"/>
                </a:lnTo>
                <a:lnTo>
                  <a:pt x="515" y="1762"/>
                </a:lnTo>
                <a:lnTo>
                  <a:pt x="505" y="1762"/>
                </a:lnTo>
                <a:lnTo>
                  <a:pt x="505" y="1753"/>
                </a:lnTo>
                <a:lnTo>
                  <a:pt x="505" y="1743"/>
                </a:lnTo>
                <a:lnTo>
                  <a:pt x="495" y="1743"/>
                </a:lnTo>
                <a:lnTo>
                  <a:pt x="495" y="1734"/>
                </a:lnTo>
                <a:lnTo>
                  <a:pt x="486" y="1734"/>
                </a:lnTo>
                <a:lnTo>
                  <a:pt x="438" y="1696"/>
                </a:lnTo>
                <a:lnTo>
                  <a:pt x="438" y="1686"/>
                </a:lnTo>
                <a:lnTo>
                  <a:pt x="419" y="1677"/>
                </a:lnTo>
                <a:lnTo>
                  <a:pt x="419" y="1667"/>
                </a:lnTo>
                <a:lnTo>
                  <a:pt x="419" y="1657"/>
                </a:lnTo>
                <a:lnTo>
                  <a:pt x="419" y="1648"/>
                </a:lnTo>
                <a:lnTo>
                  <a:pt x="429" y="1638"/>
                </a:lnTo>
                <a:lnTo>
                  <a:pt x="429" y="1629"/>
                </a:lnTo>
                <a:lnTo>
                  <a:pt x="438" y="1629"/>
                </a:lnTo>
                <a:lnTo>
                  <a:pt x="438" y="1619"/>
                </a:lnTo>
                <a:lnTo>
                  <a:pt x="438" y="1610"/>
                </a:lnTo>
                <a:lnTo>
                  <a:pt x="438" y="1600"/>
                </a:lnTo>
                <a:lnTo>
                  <a:pt x="429" y="1591"/>
                </a:lnTo>
                <a:lnTo>
                  <a:pt x="429" y="1581"/>
                </a:lnTo>
                <a:lnTo>
                  <a:pt x="429" y="1572"/>
                </a:lnTo>
                <a:lnTo>
                  <a:pt x="419" y="1553"/>
                </a:lnTo>
                <a:lnTo>
                  <a:pt x="419" y="1543"/>
                </a:lnTo>
                <a:lnTo>
                  <a:pt x="410" y="1534"/>
                </a:lnTo>
                <a:lnTo>
                  <a:pt x="410" y="1524"/>
                </a:lnTo>
                <a:lnTo>
                  <a:pt x="400" y="1515"/>
                </a:lnTo>
                <a:lnTo>
                  <a:pt x="391" y="1515"/>
                </a:lnTo>
                <a:lnTo>
                  <a:pt x="381" y="1505"/>
                </a:lnTo>
                <a:lnTo>
                  <a:pt x="372" y="1505"/>
                </a:lnTo>
                <a:lnTo>
                  <a:pt x="372" y="1496"/>
                </a:lnTo>
                <a:lnTo>
                  <a:pt x="362" y="1496"/>
                </a:lnTo>
                <a:lnTo>
                  <a:pt x="362" y="1486"/>
                </a:lnTo>
                <a:lnTo>
                  <a:pt x="353" y="1486"/>
                </a:lnTo>
                <a:lnTo>
                  <a:pt x="343" y="1486"/>
                </a:lnTo>
                <a:lnTo>
                  <a:pt x="334" y="1486"/>
                </a:lnTo>
                <a:lnTo>
                  <a:pt x="334" y="1477"/>
                </a:lnTo>
                <a:lnTo>
                  <a:pt x="324" y="1477"/>
                </a:lnTo>
                <a:lnTo>
                  <a:pt x="324" y="1467"/>
                </a:lnTo>
                <a:lnTo>
                  <a:pt x="324" y="1457"/>
                </a:lnTo>
                <a:lnTo>
                  <a:pt x="315" y="1438"/>
                </a:lnTo>
                <a:lnTo>
                  <a:pt x="305" y="1429"/>
                </a:lnTo>
                <a:lnTo>
                  <a:pt x="305" y="1419"/>
                </a:lnTo>
                <a:lnTo>
                  <a:pt x="305" y="1410"/>
                </a:lnTo>
                <a:lnTo>
                  <a:pt x="295" y="1410"/>
                </a:lnTo>
                <a:lnTo>
                  <a:pt x="286" y="1410"/>
                </a:lnTo>
                <a:lnTo>
                  <a:pt x="276" y="1400"/>
                </a:lnTo>
                <a:lnTo>
                  <a:pt x="267" y="1400"/>
                </a:lnTo>
                <a:lnTo>
                  <a:pt x="257" y="1391"/>
                </a:lnTo>
                <a:lnTo>
                  <a:pt x="248" y="1381"/>
                </a:lnTo>
                <a:lnTo>
                  <a:pt x="238" y="1381"/>
                </a:lnTo>
                <a:lnTo>
                  <a:pt x="229" y="1372"/>
                </a:lnTo>
                <a:lnTo>
                  <a:pt x="219" y="1372"/>
                </a:lnTo>
                <a:lnTo>
                  <a:pt x="210" y="1372"/>
                </a:lnTo>
                <a:lnTo>
                  <a:pt x="200" y="1372"/>
                </a:lnTo>
                <a:lnTo>
                  <a:pt x="191" y="1372"/>
                </a:lnTo>
                <a:lnTo>
                  <a:pt x="191" y="1362"/>
                </a:lnTo>
                <a:lnTo>
                  <a:pt x="181" y="1362"/>
                </a:lnTo>
                <a:lnTo>
                  <a:pt x="172" y="1362"/>
                </a:lnTo>
                <a:lnTo>
                  <a:pt x="172" y="1353"/>
                </a:lnTo>
                <a:lnTo>
                  <a:pt x="162" y="1353"/>
                </a:lnTo>
                <a:lnTo>
                  <a:pt x="162" y="1343"/>
                </a:lnTo>
                <a:lnTo>
                  <a:pt x="153" y="1343"/>
                </a:lnTo>
                <a:lnTo>
                  <a:pt x="153" y="1334"/>
                </a:lnTo>
                <a:lnTo>
                  <a:pt x="143" y="1324"/>
                </a:lnTo>
                <a:lnTo>
                  <a:pt x="143" y="1315"/>
                </a:lnTo>
                <a:lnTo>
                  <a:pt x="134" y="1305"/>
                </a:lnTo>
                <a:lnTo>
                  <a:pt x="124" y="1286"/>
                </a:lnTo>
                <a:lnTo>
                  <a:pt x="115" y="1277"/>
                </a:lnTo>
                <a:lnTo>
                  <a:pt x="105" y="1248"/>
                </a:lnTo>
                <a:lnTo>
                  <a:pt x="105" y="1238"/>
                </a:lnTo>
                <a:lnTo>
                  <a:pt x="95" y="1238"/>
                </a:lnTo>
                <a:lnTo>
                  <a:pt x="86" y="1219"/>
                </a:lnTo>
                <a:lnTo>
                  <a:pt x="86" y="1210"/>
                </a:lnTo>
                <a:lnTo>
                  <a:pt x="86" y="1200"/>
                </a:lnTo>
                <a:lnTo>
                  <a:pt x="86" y="1191"/>
                </a:lnTo>
                <a:lnTo>
                  <a:pt x="86" y="1181"/>
                </a:lnTo>
                <a:lnTo>
                  <a:pt x="76" y="1172"/>
                </a:lnTo>
                <a:lnTo>
                  <a:pt x="86" y="1172"/>
                </a:lnTo>
                <a:lnTo>
                  <a:pt x="86" y="1162"/>
                </a:lnTo>
                <a:lnTo>
                  <a:pt x="86" y="1153"/>
                </a:lnTo>
                <a:lnTo>
                  <a:pt x="86" y="1143"/>
                </a:lnTo>
                <a:lnTo>
                  <a:pt x="86" y="1134"/>
                </a:lnTo>
                <a:lnTo>
                  <a:pt x="86" y="1124"/>
                </a:lnTo>
                <a:lnTo>
                  <a:pt x="86" y="1115"/>
                </a:lnTo>
                <a:lnTo>
                  <a:pt x="86" y="1105"/>
                </a:lnTo>
                <a:lnTo>
                  <a:pt x="86" y="1096"/>
                </a:lnTo>
                <a:lnTo>
                  <a:pt x="76" y="1057"/>
                </a:lnTo>
                <a:lnTo>
                  <a:pt x="86" y="1057"/>
                </a:lnTo>
                <a:lnTo>
                  <a:pt x="86" y="1048"/>
                </a:lnTo>
                <a:lnTo>
                  <a:pt x="76" y="1038"/>
                </a:lnTo>
                <a:lnTo>
                  <a:pt x="76" y="1029"/>
                </a:lnTo>
                <a:lnTo>
                  <a:pt x="67" y="1029"/>
                </a:lnTo>
                <a:lnTo>
                  <a:pt x="76" y="1019"/>
                </a:lnTo>
                <a:lnTo>
                  <a:pt x="76" y="1010"/>
                </a:lnTo>
                <a:lnTo>
                  <a:pt x="76" y="1000"/>
                </a:lnTo>
                <a:lnTo>
                  <a:pt x="76" y="991"/>
                </a:lnTo>
                <a:lnTo>
                  <a:pt x="67" y="981"/>
                </a:lnTo>
                <a:lnTo>
                  <a:pt x="76" y="981"/>
                </a:lnTo>
                <a:lnTo>
                  <a:pt x="76" y="972"/>
                </a:lnTo>
                <a:lnTo>
                  <a:pt x="67" y="972"/>
                </a:lnTo>
                <a:lnTo>
                  <a:pt x="67" y="962"/>
                </a:lnTo>
                <a:lnTo>
                  <a:pt x="76" y="962"/>
                </a:lnTo>
                <a:lnTo>
                  <a:pt x="76" y="953"/>
                </a:lnTo>
                <a:lnTo>
                  <a:pt x="76" y="943"/>
                </a:lnTo>
                <a:lnTo>
                  <a:pt x="76" y="934"/>
                </a:lnTo>
                <a:lnTo>
                  <a:pt x="67" y="924"/>
                </a:lnTo>
                <a:lnTo>
                  <a:pt x="67" y="915"/>
                </a:lnTo>
                <a:lnTo>
                  <a:pt x="76" y="915"/>
                </a:lnTo>
                <a:lnTo>
                  <a:pt x="76" y="905"/>
                </a:lnTo>
                <a:lnTo>
                  <a:pt x="76" y="896"/>
                </a:lnTo>
                <a:lnTo>
                  <a:pt x="67" y="896"/>
                </a:lnTo>
                <a:lnTo>
                  <a:pt x="57" y="886"/>
                </a:lnTo>
                <a:lnTo>
                  <a:pt x="57" y="877"/>
                </a:lnTo>
                <a:lnTo>
                  <a:pt x="67" y="877"/>
                </a:lnTo>
                <a:lnTo>
                  <a:pt x="67" y="867"/>
                </a:lnTo>
                <a:lnTo>
                  <a:pt x="67" y="857"/>
                </a:lnTo>
                <a:lnTo>
                  <a:pt x="67" y="848"/>
                </a:lnTo>
                <a:lnTo>
                  <a:pt x="76" y="848"/>
                </a:lnTo>
                <a:lnTo>
                  <a:pt x="76" y="838"/>
                </a:lnTo>
                <a:lnTo>
                  <a:pt x="76" y="829"/>
                </a:lnTo>
                <a:lnTo>
                  <a:pt x="76" y="819"/>
                </a:lnTo>
                <a:lnTo>
                  <a:pt x="67" y="819"/>
                </a:lnTo>
                <a:lnTo>
                  <a:pt x="67" y="810"/>
                </a:lnTo>
                <a:lnTo>
                  <a:pt x="67" y="800"/>
                </a:lnTo>
                <a:lnTo>
                  <a:pt x="67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48" y="762"/>
                </a:lnTo>
                <a:lnTo>
                  <a:pt x="38" y="753"/>
                </a:lnTo>
                <a:lnTo>
                  <a:pt x="38" y="743"/>
                </a:lnTo>
                <a:lnTo>
                  <a:pt x="29" y="743"/>
                </a:lnTo>
                <a:lnTo>
                  <a:pt x="19" y="743"/>
                </a:lnTo>
                <a:lnTo>
                  <a:pt x="19" y="734"/>
                </a:lnTo>
                <a:lnTo>
                  <a:pt x="10" y="734"/>
                </a:lnTo>
                <a:lnTo>
                  <a:pt x="10" y="724"/>
                </a:lnTo>
                <a:lnTo>
                  <a:pt x="10" y="715"/>
                </a:lnTo>
                <a:lnTo>
                  <a:pt x="0" y="715"/>
                </a:lnTo>
                <a:lnTo>
                  <a:pt x="0" y="705"/>
                </a:lnTo>
                <a:lnTo>
                  <a:pt x="10" y="705"/>
                </a:lnTo>
                <a:lnTo>
                  <a:pt x="10" y="696"/>
                </a:lnTo>
                <a:lnTo>
                  <a:pt x="19" y="696"/>
                </a:lnTo>
                <a:lnTo>
                  <a:pt x="19" y="686"/>
                </a:lnTo>
                <a:lnTo>
                  <a:pt x="29" y="686"/>
                </a:lnTo>
                <a:lnTo>
                  <a:pt x="29" y="677"/>
                </a:lnTo>
                <a:lnTo>
                  <a:pt x="38" y="677"/>
                </a:lnTo>
                <a:lnTo>
                  <a:pt x="48" y="677"/>
                </a:lnTo>
                <a:lnTo>
                  <a:pt x="48" y="667"/>
                </a:lnTo>
                <a:lnTo>
                  <a:pt x="48" y="657"/>
                </a:lnTo>
                <a:lnTo>
                  <a:pt x="48" y="648"/>
                </a:lnTo>
                <a:lnTo>
                  <a:pt x="48" y="638"/>
                </a:lnTo>
                <a:lnTo>
                  <a:pt x="57" y="638"/>
                </a:lnTo>
                <a:lnTo>
                  <a:pt x="57" y="629"/>
                </a:lnTo>
                <a:lnTo>
                  <a:pt x="57" y="619"/>
                </a:lnTo>
                <a:lnTo>
                  <a:pt x="67" y="619"/>
                </a:lnTo>
                <a:lnTo>
                  <a:pt x="67" y="610"/>
                </a:lnTo>
                <a:lnTo>
                  <a:pt x="57" y="610"/>
                </a:lnTo>
                <a:lnTo>
                  <a:pt x="57" y="600"/>
                </a:lnTo>
                <a:lnTo>
                  <a:pt x="57" y="591"/>
                </a:lnTo>
                <a:lnTo>
                  <a:pt x="67" y="591"/>
                </a:lnTo>
                <a:lnTo>
                  <a:pt x="67" y="581"/>
                </a:lnTo>
                <a:lnTo>
                  <a:pt x="67" y="572"/>
                </a:lnTo>
                <a:lnTo>
                  <a:pt x="67" y="562"/>
                </a:lnTo>
                <a:lnTo>
                  <a:pt x="67" y="553"/>
                </a:lnTo>
                <a:lnTo>
                  <a:pt x="76" y="553"/>
                </a:lnTo>
                <a:lnTo>
                  <a:pt x="76" y="543"/>
                </a:lnTo>
                <a:lnTo>
                  <a:pt x="86" y="543"/>
                </a:lnTo>
                <a:lnTo>
                  <a:pt x="95" y="543"/>
                </a:lnTo>
                <a:lnTo>
                  <a:pt x="95" y="534"/>
                </a:lnTo>
                <a:lnTo>
                  <a:pt x="105" y="534"/>
                </a:lnTo>
                <a:lnTo>
                  <a:pt x="105" y="524"/>
                </a:lnTo>
                <a:lnTo>
                  <a:pt x="115" y="524"/>
                </a:lnTo>
                <a:lnTo>
                  <a:pt x="115" y="515"/>
                </a:lnTo>
                <a:lnTo>
                  <a:pt x="124" y="515"/>
                </a:lnTo>
                <a:lnTo>
                  <a:pt x="134" y="515"/>
                </a:lnTo>
                <a:lnTo>
                  <a:pt x="143" y="515"/>
                </a:lnTo>
                <a:lnTo>
                  <a:pt x="153" y="515"/>
                </a:lnTo>
                <a:lnTo>
                  <a:pt x="153" y="524"/>
                </a:lnTo>
                <a:lnTo>
                  <a:pt x="162" y="524"/>
                </a:lnTo>
                <a:lnTo>
                  <a:pt x="162" y="534"/>
                </a:lnTo>
                <a:lnTo>
                  <a:pt x="172" y="534"/>
                </a:lnTo>
                <a:lnTo>
                  <a:pt x="181" y="524"/>
                </a:lnTo>
                <a:lnTo>
                  <a:pt x="181" y="515"/>
                </a:lnTo>
                <a:lnTo>
                  <a:pt x="191" y="515"/>
                </a:lnTo>
                <a:lnTo>
                  <a:pt x="200" y="515"/>
                </a:lnTo>
                <a:lnTo>
                  <a:pt x="210" y="515"/>
                </a:lnTo>
                <a:lnTo>
                  <a:pt x="219" y="515"/>
                </a:lnTo>
                <a:lnTo>
                  <a:pt x="229" y="515"/>
                </a:lnTo>
                <a:lnTo>
                  <a:pt x="229" y="505"/>
                </a:lnTo>
                <a:lnTo>
                  <a:pt x="238" y="505"/>
                </a:lnTo>
                <a:lnTo>
                  <a:pt x="248" y="505"/>
                </a:lnTo>
                <a:lnTo>
                  <a:pt x="257" y="505"/>
                </a:lnTo>
                <a:lnTo>
                  <a:pt x="257" y="496"/>
                </a:lnTo>
                <a:lnTo>
                  <a:pt x="267" y="496"/>
                </a:lnTo>
                <a:lnTo>
                  <a:pt x="276" y="496"/>
                </a:lnTo>
                <a:lnTo>
                  <a:pt x="276" y="486"/>
                </a:lnTo>
                <a:lnTo>
                  <a:pt x="286" y="486"/>
                </a:lnTo>
                <a:lnTo>
                  <a:pt x="286" y="477"/>
                </a:lnTo>
                <a:lnTo>
                  <a:pt x="295" y="467"/>
                </a:lnTo>
                <a:lnTo>
                  <a:pt x="295" y="457"/>
                </a:lnTo>
                <a:lnTo>
                  <a:pt x="295" y="448"/>
                </a:lnTo>
                <a:lnTo>
                  <a:pt x="295" y="438"/>
                </a:lnTo>
                <a:lnTo>
                  <a:pt x="295" y="429"/>
                </a:lnTo>
                <a:lnTo>
                  <a:pt x="305" y="419"/>
                </a:lnTo>
                <a:lnTo>
                  <a:pt x="305" y="410"/>
                </a:lnTo>
                <a:lnTo>
                  <a:pt x="305" y="400"/>
                </a:lnTo>
                <a:lnTo>
                  <a:pt x="305" y="391"/>
                </a:lnTo>
                <a:lnTo>
                  <a:pt x="305" y="381"/>
                </a:lnTo>
                <a:lnTo>
                  <a:pt x="305" y="372"/>
                </a:lnTo>
                <a:lnTo>
                  <a:pt x="305" y="362"/>
                </a:lnTo>
                <a:lnTo>
                  <a:pt x="305" y="353"/>
                </a:lnTo>
                <a:lnTo>
                  <a:pt x="305" y="343"/>
                </a:lnTo>
                <a:lnTo>
                  <a:pt x="305" y="334"/>
                </a:lnTo>
                <a:lnTo>
                  <a:pt x="305" y="324"/>
                </a:lnTo>
                <a:lnTo>
                  <a:pt x="305" y="315"/>
                </a:lnTo>
                <a:lnTo>
                  <a:pt x="305" y="305"/>
                </a:lnTo>
                <a:lnTo>
                  <a:pt x="305" y="296"/>
                </a:lnTo>
                <a:lnTo>
                  <a:pt x="315" y="286"/>
                </a:lnTo>
                <a:lnTo>
                  <a:pt x="315" y="277"/>
                </a:lnTo>
                <a:lnTo>
                  <a:pt x="315" y="267"/>
                </a:lnTo>
                <a:lnTo>
                  <a:pt x="315" y="257"/>
                </a:lnTo>
                <a:lnTo>
                  <a:pt x="315" y="248"/>
                </a:lnTo>
                <a:lnTo>
                  <a:pt x="315" y="238"/>
                </a:lnTo>
                <a:lnTo>
                  <a:pt x="315" y="229"/>
                </a:lnTo>
                <a:lnTo>
                  <a:pt x="315" y="219"/>
                </a:lnTo>
                <a:lnTo>
                  <a:pt x="315" y="210"/>
                </a:lnTo>
                <a:lnTo>
                  <a:pt x="410" y="210"/>
                </a:lnTo>
                <a:lnTo>
                  <a:pt x="419" y="200"/>
                </a:lnTo>
                <a:lnTo>
                  <a:pt x="429" y="200"/>
                </a:lnTo>
                <a:lnTo>
                  <a:pt x="438" y="200"/>
                </a:lnTo>
                <a:lnTo>
                  <a:pt x="448" y="210"/>
                </a:lnTo>
                <a:lnTo>
                  <a:pt x="457" y="210"/>
                </a:lnTo>
                <a:lnTo>
                  <a:pt x="476" y="219"/>
                </a:lnTo>
                <a:lnTo>
                  <a:pt x="486" y="219"/>
                </a:lnTo>
                <a:lnTo>
                  <a:pt x="495" y="219"/>
                </a:lnTo>
                <a:lnTo>
                  <a:pt x="495" y="210"/>
                </a:lnTo>
                <a:lnTo>
                  <a:pt x="495" y="200"/>
                </a:lnTo>
                <a:lnTo>
                  <a:pt x="495" y="181"/>
                </a:lnTo>
                <a:lnTo>
                  <a:pt x="505" y="172"/>
                </a:lnTo>
                <a:lnTo>
                  <a:pt x="515" y="162"/>
                </a:lnTo>
                <a:lnTo>
                  <a:pt x="515" y="153"/>
                </a:lnTo>
                <a:lnTo>
                  <a:pt x="524" y="153"/>
                </a:lnTo>
                <a:lnTo>
                  <a:pt x="524" y="143"/>
                </a:lnTo>
                <a:lnTo>
                  <a:pt x="534" y="134"/>
                </a:lnTo>
                <a:lnTo>
                  <a:pt x="553" y="134"/>
                </a:lnTo>
                <a:lnTo>
                  <a:pt x="562" y="124"/>
                </a:lnTo>
                <a:lnTo>
                  <a:pt x="572" y="124"/>
                </a:lnTo>
                <a:lnTo>
                  <a:pt x="581" y="124"/>
                </a:lnTo>
                <a:lnTo>
                  <a:pt x="581" y="115"/>
                </a:lnTo>
                <a:lnTo>
                  <a:pt x="591" y="115"/>
                </a:lnTo>
                <a:lnTo>
                  <a:pt x="600" y="115"/>
                </a:lnTo>
                <a:lnTo>
                  <a:pt x="600" y="105"/>
                </a:lnTo>
                <a:lnTo>
                  <a:pt x="610" y="105"/>
                </a:lnTo>
                <a:lnTo>
                  <a:pt x="619" y="96"/>
                </a:lnTo>
                <a:lnTo>
                  <a:pt x="619" y="86"/>
                </a:lnTo>
                <a:lnTo>
                  <a:pt x="629" y="86"/>
                </a:lnTo>
                <a:lnTo>
                  <a:pt x="638" y="77"/>
                </a:lnTo>
                <a:lnTo>
                  <a:pt x="648" y="77"/>
                </a:lnTo>
                <a:lnTo>
                  <a:pt x="64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48"/>
                </a:lnTo>
                <a:lnTo>
                  <a:pt x="667" y="38"/>
                </a:lnTo>
                <a:lnTo>
                  <a:pt x="676" y="29"/>
                </a:lnTo>
                <a:lnTo>
                  <a:pt x="676" y="19"/>
                </a:lnTo>
                <a:lnTo>
                  <a:pt x="676" y="10"/>
                </a:lnTo>
                <a:lnTo>
                  <a:pt x="810" y="0"/>
                </a:lnTo>
                <a:lnTo>
                  <a:pt x="895" y="0"/>
                </a:lnTo>
                <a:lnTo>
                  <a:pt x="895" y="10"/>
                </a:lnTo>
                <a:lnTo>
                  <a:pt x="905" y="10"/>
                </a:lnTo>
                <a:lnTo>
                  <a:pt x="905" y="19"/>
                </a:lnTo>
                <a:lnTo>
                  <a:pt x="915" y="19"/>
                </a:lnTo>
                <a:lnTo>
                  <a:pt x="915" y="29"/>
                </a:lnTo>
                <a:lnTo>
                  <a:pt x="915" y="38"/>
                </a:lnTo>
                <a:lnTo>
                  <a:pt x="915" y="48"/>
                </a:lnTo>
                <a:lnTo>
                  <a:pt x="924" y="48"/>
                </a:lnTo>
                <a:lnTo>
                  <a:pt x="934" y="48"/>
                </a:lnTo>
                <a:lnTo>
                  <a:pt x="934" y="57"/>
                </a:lnTo>
                <a:lnTo>
                  <a:pt x="943" y="57"/>
                </a:lnTo>
                <a:lnTo>
                  <a:pt x="943" y="67"/>
                </a:lnTo>
                <a:lnTo>
                  <a:pt x="953" y="67"/>
                </a:lnTo>
                <a:lnTo>
                  <a:pt x="962" y="57"/>
                </a:lnTo>
                <a:lnTo>
                  <a:pt x="972" y="57"/>
                </a:lnTo>
                <a:lnTo>
                  <a:pt x="981" y="67"/>
                </a:lnTo>
                <a:lnTo>
                  <a:pt x="981" y="77"/>
                </a:lnTo>
                <a:lnTo>
                  <a:pt x="991" y="86"/>
                </a:lnTo>
                <a:lnTo>
                  <a:pt x="1000" y="86"/>
                </a:lnTo>
                <a:lnTo>
                  <a:pt x="1010" y="77"/>
                </a:lnTo>
                <a:lnTo>
                  <a:pt x="1019" y="77"/>
                </a:lnTo>
                <a:lnTo>
                  <a:pt x="1029" y="67"/>
                </a:lnTo>
                <a:lnTo>
                  <a:pt x="1038" y="67"/>
                </a:lnTo>
                <a:lnTo>
                  <a:pt x="1038" y="77"/>
                </a:lnTo>
                <a:lnTo>
                  <a:pt x="1048" y="77"/>
                </a:lnTo>
                <a:lnTo>
                  <a:pt x="1057" y="86"/>
                </a:lnTo>
                <a:lnTo>
                  <a:pt x="1067" y="96"/>
                </a:lnTo>
                <a:lnTo>
                  <a:pt x="1076" y="96"/>
                </a:lnTo>
                <a:lnTo>
                  <a:pt x="1076" y="105"/>
                </a:lnTo>
                <a:lnTo>
                  <a:pt x="1076" y="115"/>
                </a:lnTo>
                <a:lnTo>
                  <a:pt x="1086" y="115"/>
                </a:lnTo>
                <a:lnTo>
                  <a:pt x="1105" y="115"/>
                </a:lnTo>
                <a:lnTo>
                  <a:pt x="1115" y="115"/>
                </a:lnTo>
                <a:lnTo>
                  <a:pt x="1124" y="115"/>
                </a:lnTo>
                <a:lnTo>
                  <a:pt x="1134" y="105"/>
                </a:lnTo>
                <a:lnTo>
                  <a:pt x="1143" y="105"/>
                </a:lnTo>
                <a:lnTo>
                  <a:pt x="1153" y="105"/>
                </a:lnTo>
                <a:lnTo>
                  <a:pt x="1162" y="105"/>
                </a:lnTo>
                <a:lnTo>
                  <a:pt x="1162" y="96"/>
                </a:lnTo>
                <a:lnTo>
                  <a:pt x="1172" y="96"/>
                </a:lnTo>
                <a:lnTo>
                  <a:pt x="1172" y="105"/>
                </a:lnTo>
                <a:lnTo>
                  <a:pt x="1181" y="105"/>
                </a:lnTo>
                <a:lnTo>
                  <a:pt x="1191" y="115"/>
                </a:lnTo>
                <a:lnTo>
                  <a:pt x="1200" y="105"/>
                </a:lnTo>
                <a:lnTo>
                  <a:pt x="1210" y="105"/>
                </a:lnTo>
                <a:lnTo>
                  <a:pt x="1219" y="115"/>
                </a:lnTo>
                <a:lnTo>
                  <a:pt x="1238" y="124"/>
                </a:lnTo>
                <a:lnTo>
                  <a:pt x="1248" y="124"/>
                </a:lnTo>
                <a:lnTo>
                  <a:pt x="1248" y="134"/>
                </a:lnTo>
                <a:lnTo>
                  <a:pt x="1257" y="153"/>
                </a:lnTo>
                <a:lnTo>
                  <a:pt x="1257" y="143"/>
                </a:lnTo>
                <a:lnTo>
                  <a:pt x="1267" y="143"/>
                </a:lnTo>
                <a:lnTo>
                  <a:pt x="1267" y="153"/>
                </a:lnTo>
                <a:lnTo>
                  <a:pt x="1276" y="153"/>
                </a:lnTo>
                <a:lnTo>
                  <a:pt x="1286" y="153"/>
                </a:lnTo>
                <a:lnTo>
                  <a:pt x="1286" y="162"/>
                </a:lnTo>
                <a:lnTo>
                  <a:pt x="1296" y="162"/>
                </a:lnTo>
                <a:lnTo>
                  <a:pt x="1305" y="162"/>
                </a:lnTo>
                <a:lnTo>
                  <a:pt x="1296" y="172"/>
                </a:lnTo>
                <a:lnTo>
                  <a:pt x="1296" y="181"/>
                </a:lnTo>
                <a:lnTo>
                  <a:pt x="1305" y="181"/>
                </a:lnTo>
                <a:lnTo>
                  <a:pt x="1315" y="181"/>
                </a:lnTo>
                <a:lnTo>
                  <a:pt x="1315" y="191"/>
                </a:lnTo>
                <a:lnTo>
                  <a:pt x="1315" y="200"/>
                </a:lnTo>
                <a:lnTo>
                  <a:pt x="1324" y="200"/>
                </a:lnTo>
                <a:lnTo>
                  <a:pt x="1334" y="200"/>
                </a:lnTo>
                <a:lnTo>
                  <a:pt x="1334" y="210"/>
                </a:lnTo>
                <a:lnTo>
                  <a:pt x="1343" y="210"/>
                </a:lnTo>
                <a:lnTo>
                  <a:pt x="1353" y="200"/>
                </a:lnTo>
                <a:lnTo>
                  <a:pt x="1353" y="210"/>
                </a:lnTo>
                <a:lnTo>
                  <a:pt x="1362" y="210"/>
                </a:lnTo>
                <a:lnTo>
                  <a:pt x="1372" y="210"/>
                </a:lnTo>
                <a:lnTo>
                  <a:pt x="1381" y="210"/>
                </a:lnTo>
                <a:lnTo>
                  <a:pt x="1391" y="210"/>
                </a:lnTo>
                <a:lnTo>
                  <a:pt x="1400" y="210"/>
                </a:lnTo>
                <a:lnTo>
                  <a:pt x="1400" y="219"/>
                </a:lnTo>
                <a:lnTo>
                  <a:pt x="1410" y="219"/>
                </a:lnTo>
                <a:lnTo>
                  <a:pt x="1410" y="229"/>
                </a:lnTo>
                <a:lnTo>
                  <a:pt x="1419" y="229"/>
                </a:lnTo>
                <a:lnTo>
                  <a:pt x="1419" y="238"/>
                </a:lnTo>
                <a:lnTo>
                  <a:pt x="1429" y="238"/>
                </a:lnTo>
                <a:lnTo>
                  <a:pt x="1429" y="248"/>
                </a:lnTo>
                <a:lnTo>
                  <a:pt x="1438" y="257"/>
                </a:lnTo>
                <a:lnTo>
                  <a:pt x="1448" y="257"/>
                </a:lnTo>
                <a:lnTo>
                  <a:pt x="1467" y="267"/>
                </a:lnTo>
                <a:lnTo>
                  <a:pt x="1476" y="277"/>
                </a:lnTo>
                <a:lnTo>
                  <a:pt x="1476" y="286"/>
                </a:lnTo>
                <a:lnTo>
                  <a:pt x="1486" y="296"/>
                </a:lnTo>
                <a:lnTo>
                  <a:pt x="1496" y="296"/>
                </a:lnTo>
                <a:lnTo>
                  <a:pt x="1496" y="305"/>
                </a:lnTo>
                <a:lnTo>
                  <a:pt x="1505" y="305"/>
                </a:lnTo>
                <a:lnTo>
                  <a:pt x="1515" y="305"/>
                </a:lnTo>
                <a:lnTo>
                  <a:pt x="1515" y="315"/>
                </a:lnTo>
                <a:lnTo>
                  <a:pt x="1524" y="315"/>
                </a:lnTo>
                <a:lnTo>
                  <a:pt x="1534" y="305"/>
                </a:lnTo>
                <a:lnTo>
                  <a:pt x="1543" y="315"/>
                </a:lnTo>
                <a:lnTo>
                  <a:pt x="1543" y="324"/>
                </a:lnTo>
                <a:lnTo>
                  <a:pt x="1543" y="334"/>
                </a:lnTo>
                <a:lnTo>
                  <a:pt x="1553" y="334"/>
                </a:lnTo>
                <a:lnTo>
                  <a:pt x="1562" y="343"/>
                </a:lnTo>
                <a:lnTo>
                  <a:pt x="1562" y="353"/>
                </a:lnTo>
                <a:lnTo>
                  <a:pt x="1572" y="353"/>
                </a:lnTo>
                <a:lnTo>
                  <a:pt x="1581" y="353"/>
                </a:lnTo>
                <a:lnTo>
                  <a:pt x="1591" y="362"/>
                </a:lnTo>
                <a:lnTo>
                  <a:pt x="1591" y="372"/>
                </a:lnTo>
                <a:lnTo>
                  <a:pt x="1591" y="381"/>
                </a:lnTo>
                <a:lnTo>
                  <a:pt x="1600" y="381"/>
                </a:lnTo>
                <a:lnTo>
                  <a:pt x="1600" y="391"/>
                </a:lnTo>
                <a:lnTo>
                  <a:pt x="1600" y="400"/>
                </a:lnTo>
                <a:lnTo>
                  <a:pt x="1610" y="400"/>
                </a:lnTo>
                <a:lnTo>
                  <a:pt x="1610" y="410"/>
                </a:lnTo>
                <a:lnTo>
                  <a:pt x="1610" y="419"/>
                </a:lnTo>
                <a:lnTo>
                  <a:pt x="1619" y="419"/>
                </a:lnTo>
                <a:lnTo>
                  <a:pt x="1619" y="429"/>
                </a:lnTo>
                <a:lnTo>
                  <a:pt x="1619" y="438"/>
                </a:lnTo>
                <a:lnTo>
                  <a:pt x="1619" y="448"/>
                </a:lnTo>
                <a:lnTo>
                  <a:pt x="1619" y="457"/>
                </a:lnTo>
                <a:lnTo>
                  <a:pt x="1629" y="457"/>
                </a:lnTo>
                <a:lnTo>
                  <a:pt x="1629" y="467"/>
                </a:lnTo>
                <a:lnTo>
                  <a:pt x="1638" y="477"/>
                </a:lnTo>
                <a:lnTo>
                  <a:pt x="1638" y="486"/>
                </a:lnTo>
                <a:lnTo>
                  <a:pt x="1638" y="496"/>
                </a:lnTo>
                <a:lnTo>
                  <a:pt x="1648" y="505"/>
                </a:lnTo>
                <a:lnTo>
                  <a:pt x="1648" y="515"/>
                </a:lnTo>
                <a:lnTo>
                  <a:pt x="1638" y="524"/>
                </a:lnTo>
                <a:lnTo>
                  <a:pt x="1638" y="534"/>
                </a:lnTo>
                <a:lnTo>
                  <a:pt x="1638" y="543"/>
                </a:lnTo>
                <a:lnTo>
                  <a:pt x="1648" y="553"/>
                </a:lnTo>
                <a:lnTo>
                  <a:pt x="1648" y="562"/>
                </a:lnTo>
                <a:lnTo>
                  <a:pt x="1648" y="572"/>
                </a:lnTo>
                <a:lnTo>
                  <a:pt x="1657" y="581"/>
                </a:lnTo>
                <a:lnTo>
                  <a:pt x="1667" y="581"/>
                </a:lnTo>
                <a:lnTo>
                  <a:pt x="1667" y="591"/>
                </a:lnTo>
                <a:lnTo>
                  <a:pt x="1676" y="591"/>
                </a:lnTo>
                <a:lnTo>
                  <a:pt x="1676" y="600"/>
                </a:lnTo>
                <a:lnTo>
                  <a:pt x="1676" y="610"/>
                </a:lnTo>
                <a:lnTo>
                  <a:pt x="1676" y="619"/>
                </a:lnTo>
                <a:lnTo>
                  <a:pt x="1686" y="629"/>
                </a:lnTo>
                <a:lnTo>
                  <a:pt x="1686" y="638"/>
                </a:lnTo>
                <a:lnTo>
                  <a:pt x="1696" y="648"/>
                </a:lnTo>
                <a:lnTo>
                  <a:pt x="1686" y="667"/>
                </a:lnTo>
                <a:lnTo>
                  <a:pt x="1686" y="677"/>
                </a:lnTo>
                <a:lnTo>
                  <a:pt x="1686" y="686"/>
                </a:lnTo>
                <a:lnTo>
                  <a:pt x="1696" y="686"/>
                </a:lnTo>
                <a:lnTo>
                  <a:pt x="1696" y="696"/>
                </a:lnTo>
                <a:lnTo>
                  <a:pt x="1686" y="696"/>
                </a:lnTo>
                <a:lnTo>
                  <a:pt x="1676" y="696"/>
                </a:lnTo>
                <a:lnTo>
                  <a:pt x="1676" y="705"/>
                </a:lnTo>
                <a:lnTo>
                  <a:pt x="1676" y="715"/>
                </a:lnTo>
                <a:lnTo>
                  <a:pt x="1676" y="724"/>
                </a:lnTo>
                <a:lnTo>
                  <a:pt x="1667" y="734"/>
                </a:lnTo>
                <a:lnTo>
                  <a:pt x="1667" y="743"/>
                </a:lnTo>
                <a:lnTo>
                  <a:pt x="1676" y="743"/>
                </a:lnTo>
                <a:lnTo>
                  <a:pt x="1676" y="753"/>
                </a:lnTo>
                <a:lnTo>
                  <a:pt x="1686" y="753"/>
                </a:lnTo>
                <a:lnTo>
                  <a:pt x="1696" y="753"/>
                </a:lnTo>
                <a:lnTo>
                  <a:pt x="1696" y="762"/>
                </a:lnTo>
                <a:lnTo>
                  <a:pt x="1696" y="772"/>
                </a:lnTo>
                <a:lnTo>
                  <a:pt x="1696" y="781"/>
                </a:lnTo>
                <a:lnTo>
                  <a:pt x="1705" y="791"/>
                </a:lnTo>
                <a:lnTo>
                  <a:pt x="1705" y="800"/>
                </a:lnTo>
                <a:lnTo>
                  <a:pt x="1715" y="810"/>
                </a:lnTo>
                <a:lnTo>
                  <a:pt x="1724" y="819"/>
                </a:lnTo>
                <a:lnTo>
                  <a:pt x="1724" y="829"/>
                </a:lnTo>
                <a:lnTo>
                  <a:pt x="1734" y="838"/>
                </a:lnTo>
                <a:lnTo>
                  <a:pt x="1724" y="838"/>
                </a:lnTo>
                <a:lnTo>
                  <a:pt x="1724" y="848"/>
                </a:lnTo>
                <a:lnTo>
                  <a:pt x="1734" y="848"/>
                </a:lnTo>
                <a:lnTo>
                  <a:pt x="1734" y="857"/>
                </a:lnTo>
                <a:lnTo>
                  <a:pt x="1734" y="867"/>
                </a:lnTo>
                <a:lnTo>
                  <a:pt x="1724" y="867"/>
                </a:lnTo>
                <a:lnTo>
                  <a:pt x="1715" y="867"/>
                </a:lnTo>
                <a:lnTo>
                  <a:pt x="1715" y="877"/>
                </a:lnTo>
                <a:close/>
                <a:moveTo>
                  <a:pt x="1534" y="915"/>
                </a:moveTo>
                <a:lnTo>
                  <a:pt x="1534" y="924"/>
                </a:lnTo>
                <a:lnTo>
                  <a:pt x="1543" y="924"/>
                </a:lnTo>
                <a:lnTo>
                  <a:pt x="1534" y="915"/>
                </a:lnTo>
                <a:close/>
                <a:moveTo>
                  <a:pt x="1486" y="934"/>
                </a:moveTo>
                <a:lnTo>
                  <a:pt x="1486" y="943"/>
                </a:lnTo>
                <a:lnTo>
                  <a:pt x="1496" y="943"/>
                </a:lnTo>
                <a:lnTo>
                  <a:pt x="1496" y="934"/>
                </a:lnTo>
                <a:lnTo>
                  <a:pt x="1486" y="934"/>
                </a:lnTo>
                <a:close/>
                <a:moveTo>
                  <a:pt x="1276" y="1000"/>
                </a:moveTo>
                <a:lnTo>
                  <a:pt x="1276" y="1010"/>
                </a:lnTo>
                <a:lnTo>
                  <a:pt x="1286" y="1010"/>
                </a:lnTo>
                <a:lnTo>
                  <a:pt x="1286" y="1019"/>
                </a:lnTo>
                <a:lnTo>
                  <a:pt x="1296" y="1019"/>
                </a:lnTo>
                <a:lnTo>
                  <a:pt x="1296" y="1010"/>
                </a:lnTo>
                <a:lnTo>
                  <a:pt x="1296" y="1000"/>
                </a:lnTo>
                <a:lnTo>
                  <a:pt x="1286" y="1000"/>
                </a:lnTo>
                <a:lnTo>
                  <a:pt x="1276" y="1000"/>
                </a:lnTo>
                <a:close/>
                <a:moveTo>
                  <a:pt x="724" y="1457"/>
                </a:moveTo>
                <a:lnTo>
                  <a:pt x="715" y="1467"/>
                </a:lnTo>
                <a:lnTo>
                  <a:pt x="715" y="1457"/>
                </a:lnTo>
                <a:lnTo>
                  <a:pt x="724" y="1457"/>
                </a:lnTo>
                <a:close/>
              </a:path>
            </a:pathLst>
          </a:custGeom>
          <a:solidFill>
            <a:schemeClr val="accent1"/>
          </a:solidFill>
          <a:ln w="11113" cap="flat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BEA5DEE-0BBA-A5A3-C29E-4E70399B859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4806" y="2020638"/>
            <a:ext cx="1704579" cy="1283891"/>
          </a:xfrm>
          <a:custGeom>
            <a:avLst/>
            <a:gdLst>
              <a:gd name="T0" fmla="*/ 2152 w 2238"/>
              <a:gd name="T1" fmla="*/ 1629 h 1686"/>
              <a:gd name="T2" fmla="*/ 2076 w 2238"/>
              <a:gd name="T3" fmla="*/ 1505 h 1686"/>
              <a:gd name="T4" fmla="*/ 2000 w 2238"/>
              <a:gd name="T5" fmla="*/ 1334 h 1686"/>
              <a:gd name="T6" fmla="*/ 1848 w 2238"/>
              <a:gd name="T7" fmla="*/ 1238 h 1686"/>
              <a:gd name="T8" fmla="*/ 1724 w 2238"/>
              <a:gd name="T9" fmla="*/ 1210 h 1686"/>
              <a:gd name="T10" fmla="*/ 1638 w 2238"/>
              <a:gd name="T11" fmla="*/ 1153 h 1686"/>
              <a:gd name="T12" fmla="*/ 1552 w 2238"/>
              <a:gd name="T13" fmla="*/ 1076 h 1686"/>
              <a:gd name="T14" fmla="*/ 1448 w 2238"/>
              <a:gd name="T15" fmla="*/ 1086 h 1686"/>
              <a:gd name="T16" fmla="*/ 1390 w 2238"/>
              <a:gd name="T17" fmla="*/ 1172 h 1686"/>
              <a:gd name="T18" fmla="*/ 1333 w 2238"/>
              <a:gd name="T19" fmla="*/ 1257 h 1686"/>
              <a:gd name="T20" fmla="*/ 1276 w 2238"/>
              <a:gd name="T21" fmla="*/ 1353 h 1686"/>
              <a:gd name="T22" fmla="*/ 1248 w 2238"/>
              <a:gd name="T23" fmla="*/ 1457 h 1686"/>
              <a:gd name="T24" fmla="*/ 1190 w 2238"/>
              <a:gd name="T25" fmla="*/ 1248 h 1686"/>
              <a:gd name="T26" fmla="*/ 1105 w 2238"/>
              <a:gd name="T27" fmla="*/ 1210 h 1686"/>
              <a:gd name="T28" fmla="*/ 724 w 2238"/>
              <a:gd name="T29" fmla="*/ 1048 h 1686"/>
              <a:gd name="T30" fmla="*/ 657 w 2238"/>
              <a:gd name="T31" fmla="*/ 981 h 1686"/>
              <a:gd name="T32" fmla="*/ 581 w 2238"/>
              <a:gd name="T33" fmla="*/ 972 h 1686"/>
              <a:gd name="T34" fmla="*/ 495 w 2238"/>
              <a:gd name="T35" fmla="*/ 924 h 1686"/>
              <a:gd name="T36" fmla="*/ 409 w 2238"/>
              <a:gd name="T37" fmla="*/ 886 h 1686"/>
              <a:gd name="T38" fmla="*/ 333 w 2238"/>
              <a:gd name="T39" fmla="*/ 915 h 1686"/>
              <a:gd name="T40" fmla="*/ 67 w 2238"/>
              <a:gd name="T41" fmla="*/ 676 h 1686"/>
              <a:gd name="T42" fmla="*/ 57 w 2238"/>
              <a:gd name="T43" fmla="*/ 581 h 1686"/>
              <a:gd name="T44" fmla="*/ 0 w 2238"/>
              <a:gd name="T45" fmla="*/ 495 h 1686"/>
              <a:gd name="T46" fmla="*/ 57 w 2238"/>
              <a:gd name="T47" fmla="*/ 429 h 1686"/>
              <a:gd name="T48" fmla="*/ 181 w 2238"/>
              <a:gd name="T49" fmla="*/ 372 h 1686"/>
              <a:gd name="T50" fmla="*/ 295 w 2238"/>
              <a:gd name="T51" fmla="*/ 334 h 1686"/>
              <a:gd name="T52" fmla="*/ 400 w 2238"/>
              <a:gd name="T53" fmla="*/ 314 h 1686"/>
              <a:gd name="T54" fmla="*/ 505 w 2238"/>
              <a:gd name="T55" fmla="*/ 286 h 1686"/>
              <a:gd name="T56" fmla="*/ 600 w 2238"/>
              <a:gd name="T57" fmla="*/ 238 h 1686"/>
              <a:gd name="T58" fmla="*/ 695 w 2238"/>
              <a:gd name="T59" fmla="*/ 210 h 1686"/>
              <a:gd name="T60" fmla="*/ 800 w 2238"/>
              <a:gd name="T61" fmla="*/ 172 h 1686"/>
              <a:gd name="T62" fmla="*/ 895 w 2238"/>
              <a:gd name="T63" fmla="*/ 143 h 1686"/>
              <a:gd name="T64" fmla="*/ 1000 w 2238"/>
              <a:gd name="T65" fmla="*/ 114 h 1686"/>
              <a:gd name="T66" fmla="*/ 1105 w 2238"/>
              <a:gd name="T67" fmla="*/ 76 h 1686"/>
              <a:gd name="T68" fmla="*/ 1228 w 2238"/>
              <a:gd name="T69" fmla="*/ 29 h 1686"/>
              <a:gd name="T70" fmla="*/ 1343 w 2238"/>
              <a:gd name="T71" fmla="*/ 38 h 1686"/>
              <a:gd name="T72" fmla="*/ 1390 w 2238"/>
              <a:gd name="T73" fmla="*/ 134 h 1686"/>
              <a:gd name="T74" fmla="*/ 1457 w 2238"/>
              <a:gd name="T75" fmla="*/ 219 h 1686"/>
              <a:gd name="T76" fmla="*/ 1514 w 2238"/>
              <a:gd name="T77" fmla="*/ 229 h 1686"/>
              <a:gd name="T78" fmla="*/ 1600 w 2238"/>
              <a:gd name="T79" fmla="*/ 210 h 1686"/>
              <a:gd name="T80" fmla="*/ 1695 w 2238"/>
              <a:gd name="T81" fmla="*/ 200 h 1686"/>
              <a:gd name="T82" fmla="*/ 1809 w 2238"/>
              <a:gd name="T83" fmla="*/ 172 h 1686"/>
              <a:gd name="T84" fmla="*/ 1867 w 2238"/>
              <a:gd name="T85" fmla="*/ 248 h 1686"/>
              <a:gd name="T86" fmla="*/ 1886 w 2238"/>
              <a:gd name="T87" fmla="*/ 353 h 1686"/>
              <a:gd name="T88" fmla="*/ 1895 w 2238"/>
              <a:gd name="T89" fmla="*/ 457 h 1686"/>
              <a:gd name="T90" fmla="*/ 1895 w 2238"/>
              <a:gd name="T91" fmla="*/ 562 h 1686"/>
              <a:gd name="T92" fmla="*/ 1838 w 2238"/>
              <a:gd name="T93" fmla="*/ 648 h 1686"/>
              <a:gd name="T94" fmla="*/ 1819 w 2238"/>
              <a:gd name="T95" fmla="*/ 743 h 1686"/>
              <a:gd name="T96" fmla="*/ 1752 w 2238"/>
              <a:gd name="T97" fmla="*/ 800 h 1686"/>
              <a:gd name="T98" fmla="*/ 1800 w 2238"/>
              <a:gd name="T99" fmla="*/ 886 h 1686"/>
              <a:gd name="T100" fmla="*/ 1819 w 2238"/>
              <a:gd name="T101" fmla="*/ 981 h 1686"/>
              <a:gd name="T102" fmla="*/ 1886 w 2238"/>
              <a:gd name="T103" fmla="*/ 1038 h 1686"/>
              <a:gd name="T104" fmla="*/ 1943 w 2238"/>
              <a:gd name="T105" fmla="*/ 1124 h 1686"/>
              <a:gd name="T106" fmla="*/ 2019 w 2238"/>
              <a:gd name="T107" fmla="*/ 1200 h 1686"/>
              <a:gd name="T108" fmla="*/ 2086 w 2238"/>
              <a:gd name="T109" fmla="*/ 1267 h 1686"/>
              <a:gd name="T110" fmla="*/ 2133 w 2238"/>
              <a:gd name="T111" fmla="*/ 1334 h 1686"/>
              <a:gd name="T112" fmla="*/ 2124 w 2238"/>
              <a:gd name="T113" fmla="*/ 1400 h 1686"/>
              <a:gd name="T114" fmla="*/ 2209 w 2238"/>
              <a:gd name="T115" fmla="*/ 1429 h 1686"/>
              <a:gd name="T116" fmla="*/ 2219 w 2238"/>
              <a:gd name="T117" fmla="*/ 1562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8" h="1686">
                <a:moveTo>
                  <a:pt x="2228" y="1676"/>
                </a:moveTo>
                <a:lnTo>
                  <a:pt x="2238" y="1676"/>
                </a:lnTo>
                <a:lnTo>
                  <a:pt x="2238" y="1686"/>
                </a:lnTo>
                <a:lnTo>
                  <a:pt x="2228" y="1686"/>
                </a:lnTo>
                <a:lnTo>
                  <a:pt x="2228" y="1676"/>
                </a:lnTo>
                <a:close/>
                <a:moveTo>
                  <a:pt x="2228" y="1676"/>
                </a:moveTo>
                <a:lnTo>
                  <a:pt x="2219" y="1667"/>
                </a:lnTo>
                <a:lnTo>
                  <a:pt x="2209" y="1667"/>
                </a:lnTo>
                <a:lnTo>
                  <a:pt x="2200" y="1667"/>
                </a:lnTo>
                <a:lnTo>
                  <a:pt x="2171" y="1657"/>
                </a:lnTo>
                <a:lnTo>
                  <a:pt x="2162" y="1648"/>
                </a:lnTo>
                <a:lnTo>
                  <a:pt x="2152" y="1638"/>
                </a:lnTo>
                <a:lnTo>
                  <a:pt x="2152" y="1629"/>
                </a:lnTo>
                <a:lnTo>
                  <a:pt x="2143" y="1629"/>
                </a:lnTo>
                <a:lnTo>
                  <a:pt x="2143" y="1619"/>
                </a:lnTo>
                <a:lnTo>
                  <a:pt x="2143" y="1610"/>
                </a:lnTo>
                <a:lnTo>
                  <a:pt x="2133" y="1600"/>
                </a:lnTo>
                <a:lnTo>
                  <a:pt x="2114" y="1581"/>
                </a:lnTo>
                <a:lnTo>
                  <a:pt x="2114" y="1572"/>
                </a:lnTo>
                <a:lnTo>
                  <a:pt x="2105" y="1562"/>
                </a:lnTo>
                <a:lnTo>
                  <a:pt x="2105" y="1553"/>
                </a:lnTo>
                <a:lnTo>
                  <a:pt x="2095" y="1543"/>
                </a:lnTo>
                <a:lnTo>
                  <a:pt x="2095" y="1524"/>
                </a:lnTo>
                <a:lnTo>
                  <a:pt x="2086" y="1515"/>
                </a:lnTo>
                <a:lnTo>
                  <a:pt x="2086" y="1505"/>
                </a:lnTo>
                <a:lnTo>
                  <a:pt x="2076" y="1505"/>
                </a:lnTo>
                <a:lnTo>
                  <a:pt x="2067" y="1486"/>
                </a:lnTo>
                <a:lnTo>
                  <a:pt x="2067" y="1476"/>
                </a:lnTo>
                <a:lnTo>
                  <a:pt x="2067" y="1467"/>
                </a:lnTo>
                <a:lnTo>
                  <a:pt x="2057" y="1467"/>
                </a:lnTo>
                <a:lnTo>
                  <a:pt x="2057" y="1457"/>
                </a:lnTo>
                <a:lnTo>
                  <a:pt x="2048" y="1429"/>
                </a:lnTo>
                <a:lnTo>
                  <a:pt x="2038" y="1419"/>
                </a:lnTo>
                <a:lnTo>
                  <a:pt x="2038" y="1391"/>
                </a:lnTo>
                <a:lnTo>
                  <a:pt x="2028" y="1381"/>
                </a:lnTo>
                <a:lnTo>
                  <a:pt x="2019" y="1362"/>
                </a:lnTo>
                <a:lnTo>
                  <a:pt x="2009" y="1353"/>
                </a:lnTo>
                <a:lnTo>
                  <a:pt x="2000" y="1343"/>
                </a:lnTo>
                <a:lnTo>
                  <a:pt x="2000" y="1334"/>
                </a:lnTo>
                <a:lnTo>
                  <a:pt x="1990" y="1334"/>
                </a:lnTo>
                <a:lnTo>
                  <a:pt x="1990" y="1324"/>
                </a:lnTo>
                <a:lnTo>
                  <a:pt x="1981" y="1315"/>
                </a:lnTo>
                <a:lnTo>
                  <a:pt x="1971" y="1305"/>
                </a:lnTo>
                <a:lnTo>
                  <a:pt x="1962" y="1295"/>
                </a:lnTo>
                <a:lnTo>
                  <a:pt x="1943" y="1295"/>
                </a:lnTo>
                <a:lnTo>
                  <a:pt x="1924" y="1286"/>
                </a:lnTo>
                <a:lnTo>
                  <a:pt x="1914" y="1286"/>
                </a:lnTo>
                <a:lnTo>
                  <a:pt x="1905" y="1276"/>
                </a:lnTo>
                <a:lnTo>
                  <a:pt x="1895" y="1267"/>
                </a:lnTo>
                <a:lnTo>
                  <a:pt x="1886" y="1257"/>
                </a:lnTo>
                <a:lnTo>
                  <a:pt x="1876" y="1248"/>
                </a:lnTo>
                <a:lnTo>
                  <a:pt x="1848" y="1238"/>
                </a:lnTo>
                <a:lnTo>
                  <a:pt x="1848" y="1229"/>
                </a:lnTo>
                <a:lnTo>
                  <a:pt x="1838" y="1229"/>
                </a:lnTo>
                <a:lnTo>
                  <a:pt x="1838" y="1219"/>
                </a:lnTo>
                <a:lnTo>
                  <a:pt x="1819" y="1219"/>
                </a:lnTo>
                <a:lnTo>
                  <a:pt x="1809" y="1219"/>
                </a:lnTo>
                <a:lnTo>
                  <a:pt x="1800" y="1219"/>
                </a:lnTo>
                <a:lnTo>
                  <a:pt x="1790" y="1219"/>
                </a:lnTo>
                <a:lnTo>
                  <a:pt x="1781" y="1219"/>
                </a:lnTo>
                <a:lnTo>
                  <a:pt x="1771" y="1210"/>
                </a:lnTo>
                <a:lnTo>
                  <a:pt x="1762" y="1210"/>
                </a:lnTo>
                <a:lnTo>
                  <a:pt x="1743" y="1210"/>
                </a:lnTo>
                <a:lnTo>
                  <a:pt x="1733" y="1210"/>
                </a:lnTo>
                <a:lnTo>
                  <a:pt x="1724" y="1210"/>
                </a:lnTo>
                <a:lnTo>
                  <a:pt x="1714" y="1200"/>
                </a:lnTo>
                <a:lnTo>
                  <a:pt x="1705" y="1191"/>
                </a:lnTo>
                <a:lnTo>
                  <a:pt x="1705" y="1181"/>
                </a:lnTo>
                <a:lnTo>
                  <a:pt x="1695" y="1181"/>
                </a:lnTo>
                <a:lnTo>
                  <a:pt x="1695" y="1172"/>
                </a:lnTo>
                <a:lnTo>
                  <a:pt x="1686" y="1172"/>
                </a:lnTo>
                <a:lnTo>
                  <a:pt x="1676" y="1172"/>
                </a:lnTo>
                <a:lnTo>
                  <a:pt x="1667" y="1172"/>
                </a:lnTo>
                <a:lnTo>
                  <a:pt x="1657" y="1172"/>
                </a:lnTo>
                <a:lnTo>
                  <a:pt x="1648" y="1172"/>
                </a:lnTo>
                <a:lnTo>
                  <a:pt x="1638" y="1172"/>
                </a:lnTo>
                <a:lnTo>
                  <a:pt x="1638" y="1162"/>
                </a:lnTo>
                <a:lnTo>
                  <a:pt x="1638" y="1153"/>
                </a:lnTo>
                <a:lnTo>
                  <a:pt x="1628" y="1153"/>
                </a:lnTo>
                <a:lnTo>
                  <a:pt x="1619" y="1143"/>
                </a:lnTo>
                <a:lnTo>
                  <a:pt x="1609" y="1143"/>
                </a:lnTo>
                <a:lnTo>
                  <a:pt x="1600" y="1134"/>
                </a:lnTo>
                <a:lnTo>
                  <a:pt x="1600" y="1124"/>
                </a:lnTo>
                <a:lnTo>
                  <a:pt x="1590" y="1115"/>
                </a:lnTo>
                <a:lnTo>
                  <a:pt x="1581" y="1105"/>
                </a:lnTo>
                <a:lnTo>
                  <a:pt x="1571" y="1105"/>
                </a:lnTo>
                <a:lnTo>
                  <a:pt x="1571" y="1095"/>
                </a:lnTo>
                <a:lnTo>
                  <a:pt x="1571" y="1086"/>
                </a:lnTo>
                <a:lnTo>
                  <a:pt x="1562" y="1086"/>
                </a:lnTo>
                <a:lnTo>
                  <a:pt x="1562" y="1076"/>
                </a:lnTo>
                <a:lnTo>
                  <a:pt x="1552" y="1076"/>
                </a:lnTo>
                <a:lnTo>
                  <a:pt x="1552" y="1067"/>
                </a:lnTo>
                <a:lnTo>
                  <a:pt x="1543" y="1067"/>
                </a:lnTo>
                <a:lnTo>
                  <a:pt x="1533" y="1076"/>
                </a:lnTo>
                <a:lnTo>
                  <a:pt x="1524" y="1076"/>
                </a:lnTo>
                <a:lnTo>
                  <a:pt x="1524" y="1086"/>
                </a:lnTo>
                <a:lnTo>
                  <a:pt x="1514" y="1086"/>
                </a:lnTo>
                <a:lnTo>
                  <a:pt x="1505" y="1086"/>
                </a:lnTo>
                <a:lnTo>
                  <a:pt x="1495" y="1086"/>
                </a:lnTo>
                <a:lnTo>
                  <a:pt x="1486" y="1086"/>
                </a:lnTo>
                <a:lnTo>
                  <a:pt x="1476" y="1086"/>
                </a:lnTo>
                <a:lnTo>
                  <a:pt x="1467" y="1086"/>
                </a:lnTo>
                <a:lnTo>
                  <a:pt x="1457" y="1086"/>
                </a:lnTo>
                <a:lnTo>
                  <a:pt x="1448" y="1086"/>
                </a:lnTo>
                <a:lnTo>
                  <a:pt x="1438" y="1095"/>
                </a:lnTo>
                <a:lnTo>
                  <a:pt x="1428" y="1105"/>
                </a:lnTo>
                <a:lnTo>
                  <a:pt x="1419" y="1105"/>
                </a:lnTo>
                <a:lnTo>
                  <a:pt x="1419" y="1115"/>
                </a:lnTo>
                <a:lnTo>
                  <a:pt x="1409" y="1115"/>
                </a:lnTo>
                <a:lnTo>
                  <a:pt x="1409" y="1124"/>
                </a:lnTo>
                <a:lnTo>
                  <a:pt x="1400" y="1124"/>
                </a:lnTo>
                <a:lnTo>
                  <a:pt x="1400" y="1134"/>
                </a:lnTo>
                <a:lnTo>
                  <a:pt x="1400" y="1143"/>
                </a:lnTo>
                <a:lnTo>
                  <a:pt x="1400" y="1153"/>
                </a:lnTo>
                <a:lnTo>
                  <a:pt x="1400" y="1162"/>
                </a:lnTo>
                <a:lnTo>
                  <a:pt x="1390" y="1162"/>
                </a:lnTo>
                <a:lnTo>
                  <a:pt x="1390" y="1172"/>
                </a:lnTo>
                <a:lnTo>
                  <a:pt x="1381" y="1181"/>
                </a:lnTo>
                <a:lnTo>
                  <a:pt x="1381" y="1191"/>
                </a:lnTo>
                <a:lnTo>
                  <a:pt x="1371" y="1191"/>
                </a:lnTo>
                <a:lnTo>
                  <a:pt x="1371" y="1200"/>
                </a:lnTo>
                <a:lnTo>
                  <a:pt x="1371" y="1210"/>
                </a:lnTo>
                <a:lnTo>
                  <a:pt x="1362" y="1210"/>
                </a:lnTo>
                <a:lnTo>
                  <a:pt x="1352" y="1210"/>
                </a:lnTo>
                <a:lnTo>
                  <a:pt x="1352" y="1219"/>
                </a:lnTo>
                <a:lnTo>
                  <a:pt x="1343" y="1219"/>
                </a:lnTo>
                <a:lnTo>
                  <a:pt x="1343" y="1229"/>
                </a:lnTo>
                <a:lnTo>
                  <a:pt x="1333" y="1238"/>
                </a:lnTo>
                <a:lnTo>
                  <a:pt x="1333" y="1248"/>
                </a:lnTo>
                <a:lnTo>
                  <a:pt x="1333" y="1257"/>
                </a:lnTo>
                <a:lnTo>
                  <a:pt x="1333" y="1267"/>
                </a:lnTo>
                <a:lnTo>
                  <a:pt x="1333" y="1276"/>
                </a:lnTo>
                <a:lnTo>
                  <a:pt x="1333" y="1286"/>
                </a:lnTo>
                <a:lnTo>
                  <a:pt x="1324" y="1286"/>
                </a:lnTo>
                <a:lnTo>
                  <a:pt x="1314" y="1295"/>
                </a:lnTo>
                <a:lnTo>
                  <a:pt x="1314" y="1305"/>
                </a:lnTo>
                <a:lnTo>
                  <a:pt x="1305" y="1315"/>
                </a:lnTo>
                <a:lnTo>
                  <a:pt x="1305" y="1324"/>
                </a:lnTo>
                <a:lnTo>
                  <a:pt x="1305" y="1334"/>
                </a:lnTo>
                <a:lnTo>
                  <a:pt x="1305" y="1343"/>
                </a:lnTo>
                <a:lnTo>
                  <a:pt x="1295" y="1343"/>
                </a:lnTo>
                <a:lnTo>
                  <a:pt x="1286" y="1353"/>
                </a:lnTo>
                <a:lnTo>
                  <a:pt x="1276" y="1353"/>
                </a:lnTo>
                <a:lnTo>
                  <a:pt x="1276" y="1362"/>
                </a:lnTo>
                <a:lnTo>
                  <a:pt x="1267" y="1362"/>
                </a:lnTo>
                <a:lnTo>
                  <a:pt x="1267" y="1372"/>
                </a:lnTo>
                <a:lnTo>
                  <a:pt x="1267" y="1381"/>
                </a:lnTo>
                <a:lnTo>
                  <a:pt x="1267" y="1391"/>
                </a:lnTo>
                <a:lnTo>
                  <a:pt x="1257" y="1391"/>
                </a:lnTo>
                <a:lnTo>
                  <a:pt x="1257" y="1400"/>
                </a:lnTo>
                <a:lnTo>
                  <a:pt x="1257" y="1410"/>
                </a:lnTo>
                <a:lnTo>
                  <a:pt x="1257" y="1419"/>
                </a:lnTo>
                <a:lnTo>
                  <a:pt x="1248" y="1429"/>
                </a:lnTo>
                <a:lnTo>
                  <a:pt x="1248" y="1438"/>
                </a:lnTo>
                <a:lnTo>
                  <a:pt x="1248" y="1448"/>
                </a:lnTo>
                <a:lnTo>
                  <a:pt x="1248" y="1457"/>
                </a:lnTo>
                <a:lnTo>
                  <a:pt x="1238" y="1457"/>
                </a:lnTo>
                <a:lnTo>
                  <a:pt x="1238" y="1467"/>
                </a:lnTo>
                <a:lnTo>
                  <a:pt x="1238" y="1476"/>
                </a:lnTo>
                <a:lnTo>
                  <a:pt x="1228" y="1476"/>
                </a:lnTo>
                <a:lnTo>
                  <a:pt x="1228" y="1486"/>
                </a:lnTo>
                <a:lnTo>
                  <a:pt x="1228" y="1495"/>
                </a:lnTo>
                <a:lnTo>
                  <a:pt x="1228" y="1505"/>
                </a:lnTo>
                <a:lnTo>
                  <a:pt x="1209" y="1486"/>
                </a:lnTo>
                <a:lnTo>
                  <a:pt x="1200" y="1429"/>
                </a:lnTo>
                <a:lnTo>
                  <a:pt x="1181" y="1381"/>
                </a:lnTo>
                <a:lnTo>
                  <a:pt x="1133" y="1315"/>
                </a:lnTo>
                <a:lnTo>
                  <a:pt x="1171" y="1295"/>
                </a:lnTo>
                <a:lnTo>
                  <a:pt x="1190" y="1248"/>
                </a:lnTo>
                <a:lnTo>
                  <a:pt x="1200" y="1210"/>
                </a:lnTo>
                <a:lnTo>
                  <a:pt x="1190" y="1210"/>
                </a:lnTo>
                <a:lnTo>
                  <a:pt x="1181" y="1210"/>
                </a:lnTo>
                <a:lnTo>
                  <a:pt x="1171" y="1210"/>
                </a:lnTo>
                <a:lnTo>
                  <a:pt x="1171" y="1219"/>
                </a:lnTo>
                <a:lnTo>
                  <a:pt x="1162" y="1219"/>
                </a:lnTo>
                <a:lnTo>
                  <a:pt x="1152" y="1219"/>
                </a:lnTo>
                <a:lnTo>
                  <a:pt x="1152" y="1210"/>
                </a:lnTo>
                <a:lnTo>
                  <a:pt x="1143" y="1210"/>
                </a:lnTo>
                <a:lnTo>
                  <a:pt x="1133" y="1210"/>
                </a:lnTo>
                <a:lnTo>
                  <a:pt x="1124" y="1210"/>
                </a:lnTo>
                <a:lnTo>
                  <a:pt x="1114" y="1210"/>
                </a:lnTo>
                <a:lnTo>
                  <a:pt x="1105" y="1210"/>
                </a:lnTo>
                <a:lnTo>
                  <a:pt x="1086" y="1200"/>
                </a:lnTo>
                <a:lnTo>
                  <a:pt x="1076" y="1200"/>
                </a:lnTo>
                <a:lnTo>
                  <a:pt x="1086" y="1162"/>
                </a:lnTo>
                <a:lnTo>
                  <a:pt x="1019" y="1134"/>
                </a:lnTo>
                <a:lnTo>
                  <a:pt x="952" y="1105"/>
                </a:lnTo>
                <a:lnTo>
                  <a:pt x="895" y="1086"/>
                </a:lnTo>
                <a:lnTo>
                  <a:pt x="838" y="1095"/>
                </a:lnTo>
                <a:lnTo>
                  <a:pt x="790" y="1095"/>
                </a:lnTo>
                <a:lnTo>
                  <a:pt x="733" y="1076"/>
                </a:lnTo>
                <a:lnTo>
                  <a:pt x="733" y="1067"/>
                </a:lnTo>
                <a:lnTo>
                  <a:pt x="733" y="1057"/>
                </a:lnTo>
                <a:lnTo>
                  <a:pt x="733" y="1048"/>
                </a:lnTo>
                <a:lnTo>
                  <a:pt x="724" y="1048"/>
                </a:lnTo>
                <a:lnTo>
                  <a:pt x="724" y="1038"/>
                </a:lnTo>
                <a:lnTo>
                  <a:pt x="714" y="1038"/>
                </a:lnTo>
                <a:lnTo>
                  <a:pt x="705" y="1038"/>
                </a:lnTo>
                <a:lnTo>
                  <a:pt x="705" y="1029"/>
                </a:lnTo>
                <a:lnTo>
                  <a:pt x="695" y="1029"/>
                </a:lnTo>
                <a:lnTo>
                  <a:pt x="695" y="1019"/>
                </a:lnTo>
                <a:lnTo>
                  <a:pt x="686" y="1010"/>
                </a:lnTo>
                <a:lnTo>
                  <a:pt x="676" y="1010"/>
                </a:lnTo>
                <a:lnTo>
                  <a:pt x="676" y="1000"/>
                </a:lnTo>
                <a:lnTo>
                  <a:pt x="667" y="1000"/>
                </a:lnTo>
                <a:lnTo>
                  <a:pt x="667" y="991"/>
                </a:lnTo>
                <a:lnTo>
                  <a:pt x="657" y="991"/>
                </a:lnTo>
                <a:lnTo>
                  <a:pt x="657" y="981"/>
                </a:lnTo>
                <a:lnTo>
                  <a:pt x="647" y="981"/>
                </a:lnTo>
                <a:lnTo>
                  <a:pt x="638" y="981"/>
                </a:lnTo>
                <a:lnTo>
                  <a:pt x="628" y="981"/>
                </a:lnTo>
                <a:lnTo>
                  <a:pt x="619" y="981"/>
                </a:lnTo>
                <a:lnTo>
                  <a:pt x="619" y="972"/>
                </a:lnTo>
                <a:lnTo>
                  <a:pt x="609" y="972"/>
                </a:lnTo>
                <a:lnTo>
                  <a:pt x="609" y="981"/>
                </a:lnTo>
                <a:lnTo>
                  <a:pt x="600" y="981"/>
                </a:lnTo>
                <a:lnTo>
                  <a:pt x="600" y="972"/>
                </a:lnTo>
                <a:lnTo>
                  <a:pt x="590" y="972"/>
                </a:lnTo>
                <a:lnTo>
                  <a:pt x="590" y="981"/>
                </a:lnTo>
                <a:lnTo>
                  <a:pt x="581" y="981"/>
                </a:lnTo>
                <a:lnTo>
                  <a:pt x="581" y="972"/>
                </a:lnTo>
                <a:lnTo>
                  <a:pt x="571" y="972"/>
                </a:lnTo>
                <a:lnTo>
                  <a:pt x="562" y="972"/>
                </a:lnTo>
                <a:lnTo>
                  <a:pt x="552" y="972"/>
                </a:lnTo>
                <a:lnTo>
                  <a:pt x="552" y="962"/>
                </a:lnTo>
                <a:lnTo>
                  <a:pt x="543" y="962"/>
                </a:lnTo>
                <a:lnTo>
                  <a:pt x="533" y="962"/>
                </a:lnTo>
                <a:lnTo>
                  <a:pt x="524" y="962"/>
                </a:lnTo>
                <a:lnTo>
                  <a:pt x="514" y="962"/>
                </a:lnTo>
                <a:lnTo>
                  <a:pt x="514" y="953"/>
                </a:lnTo>
                <a:lnTo>
                  <a:pt x="514" y="943"/>
                </a:lnTo>
                <a:lnTo>
                  <a:pt x="505" y="934"/>
                </a:lnTo>
                <a:lnTo>
                  <a:pt x="495" y="934"/>
                </a:lnTo>
                <a:lnTo>
                  <a:pt x="495" y="924"/>
                </a:lnTo>
                <a:lnTo>
                  <a:pt x="486" y="924"/>
                </a:lnTo>
                <a:lnTo>
                  <a:pt x="495" y="915"/>
                </a:lnTo>
                <a:lnTo>
                  <a:pt x="486" y="915"/>
                </a:lnTo>
                <a:lnTo>
                  <a:pt x="486" y="905"/>
                </a:lnTo>
                <a:lnTo>
                  <a:pt x="476" y="905"/>
                </a:lnTo>
                <a:lnTo>
                  <a:pt x="467" y="895"/>
                </a:lnTo>
                <a:lnTo>
                  <a:pt x="457" y="895"/>
                </a:lnTo>
                <a:lnTo>
                  <a:pt x="447" y="895"/>
                </a:lnTo>
                <a:lnTo>
                  <a:pt x="438" y="895"/>
                </a:lnTo>
                <a:lnTo>
                  <a:pt x="428" y="895"/>
                </a:lnTo>
                <a:lnTo>
                  <a:pt x="419" y="895"/>
                </a:lnTo>
                <a:lnTo>
                  <a:pt x="419" y="886"/>
                </a:lnTo>
                <a:lnTo>
                  <a:pt x="409" y="886"/>
                </a:lnTo>
                <a:lnTo>
                  <a:pt x="400" y="886"/>
                </a:lnTo>
                <a:lnTo>
                  <a:pt x="390" y="895"/>
                </a:lnTo>
                <a:lnTo>
                  <a:pt x="381" y="895"/>
                </a:lnTo>
                <a:lnTo>
                  <a:pt x="381" y="905"/>
                </a:lnTo>
                <a:lnTo>
                  <a:pt x="371" y="895"/>
                </a:lnTo>
                <a:lnTo>
                  <a:pt x="362" y="895"/>
                </a:lnTo>
                <a:lnTo>
                  <a:pt x="362" y="905"/>
                </a:lnTo>
                <a:lnTo>
                  <a:pt x="352" y="905"/>
                </a:lnTo>
                <a:lnTo>
                  <a:pt x="352" y="915"/>
                </a:lnTo>
                <a:lnTo>
                  <a:pt x="343" y="915"/>
                </a:lnTo>
                <a:lnTo>
                  <a:pt x="343" y="924"/>
                </a:lnTo>
                <a:lnTo>
                  <a:pt x="333" y="924"/>
                </a:lnTo>
                <a:lnTo>
                  <a:pt x="333" y="915"/>
                </a:lnTo>
                <a:lnTo>
                  <a:pt x="324" y="915"/>
                </a:lnTo>
                <a:lnTo>
                  <a:pt x="324" y="905"/>
                </a:lnTo>
                <a:lnTo>
                  <a:pt x="314" y="895"/>
                </a:lnTo>
                <a:lnTo>
                  <a:pt x="305" y="895"/>
                </a:lnTo>
                <a:lnTo>
                  <a:pt x="95" y="895"/>
                </a:lnTo>
                <a:lnTo>
                  <a:pt x="95" y="724"/>
                </a:lnTo>
                <a:lnTo>
                  <a:pt x="86" y="724"/>
                </a:lnTo>
                <a:lnTo>
                  <a:pt x="86" y="715"/>
                </a:lnTo>
                <a:lnTo>
                  <a:pt x="86" y="705"/>
                </a:lnTo>
                <a:lnTo>
                  <a:pt x="76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76" y="676"/>
                </a:lnTo>
                <a:lnTo>
                  <a:pt x="76" y="667"/>
                </a:lnTo>
                <a:lnTo>
                  <a:pt x="76" y="657"/>
                </a:lnTo>
                <a:lnTo>
                  <a:pt x="76" y="648"/>
                </a:lnTo>
                <a:lnTo>
                  <a:pt x="67" y="648"/>
                </a:lnTo>
                <a:lnTo>
                  <a:pt x="67" y="638"/>
                </a:lnTo>
                <a:lnTo>
                  <a:pt x="67" y="629"/>
                </a:lnTo>
                <a:lnTo>
                  <a:pt x="67" y="619"/>
                </a:lnTo>
                <a:lnTo>
                  <a:pt x="67" y="610"/>
                </a:lnTo>
                <a:lnTo>
                  <a:pt x="67" y="600"/>
                </a:lnTo>
                <a:lnTo>
                  <a:pt x="67" y="591"/>
                </a:lnTo>
                <a:lnTo>
                  <a:pt x="57" y="591"/>
                </a:lnTo>
                <a:lnTo>
                  <a:pt x="57" y="581"/>
                </a:lnTo>
                <a:lnTo>
                  <a:pt x="47" y="581"/>
                </a:lnTo>
                <a:lnTo>
                  <a:pt x="38" y="572"/>
                </a:lnTo>
                <a:lnTo>
                  <a:pt x="28" y="562"/>
                </a:lnTo>
                <a:lnTo>
                  <a:pt x="28" y="553"/>
                </a:lnTo>
                <a:lnTo>
                  <a:pt x="19" y="553"/>
                </a:lnTo>
                <a:lnTo>
                  <a:pt x="19" y="543"/>
                </a:lnTo>
                <a:lnTo>
                  <a:pt x="19" y="534"/>
                </a:lnTo>
                <a:lnTo>
                  <a:pt x="19" y="524"/>
                </a:lnTo>
                <a:lnTo>
                  <a:pt x="9" y="524"/>
                </a:lnTo>
                <a:lnTo>
                  <a:pt x="9" y="515"/>
                </a:lnTo>
                <a:lnTo>
                  <a:pt x="9" y="505"/>
                </a:lnTo>
                <a:lnTo>
                  <a:pt x="9" y="495"/>
                </a:lnTo>
                <a:lnTo>
                  <a:pt x="0" y="495"/>
                </a:lnTo>
                <a:lnTo>
                  <a:pt x="0" y="486"/>
                </a:lnTo>
                <a:lnTo>
                  <a:pt x="0" y="476"/>
                </a:lnTo>
                <a:lnTo>
                  <a:pt x="0" y="467"/>
                </a:lnTo>
                <a:lnTo>
                  <a:pt x="9" y="457"/>
                </a:lnTo>
                <a:lnTo>
                  <a:pt x="0" y="457"/>
                </a:lnTo>
                <a:lnTo>
                  <a:pt x="0" y="448"/>
                </a:lnTo>
                <a:lnTo>
                  <a:pt x="0" y="438"/>
                </a:lnTo>
                <a:lnTo>
                  <a:pt x="9" y="438"/>
                </a:lnTo>
                <a:lnTo>
                  <a:pt x="19" y="429"/>
                </a:lnTo>
                <a:lnTo>
                  <a:pt x="28" y="429"/>
                </a:lnTo>
                <a:lnTo>
                  <a:pt x="38" y="429"/>
                </a:lnTo>
                <a:lnTo>
                  <a:pt x="47" y="429"/>
                </a:lnTo>
                <a:lnTo>
                  <a:pt x="57" y="429"/>
                </a:lnTo>
                <a:lnTo>
                  <a:pt x="67" y="419"/>
                </a:lnTo>
                <a:lnTo>
                  <a:pt x="76" y="419"/>
                </a:lnTo>
                <a:lnTo>
                  <a:pt x="86" y="410"/>
                </a:lnTo>
                <a:lnTo>
                  <a:pt x="95" y="410"/>
                </a:lnTo>
                <a:lnTo>
                  <a:pt x="105" y="410"/>
                </a:lnTo>
                <a:lnTo>
                  <a:pt x="114" y="400"/>
                </a:lnTo>
                <a:lnTo>
                  <a:pt x="124" y="391"/>
                </a:lnTo>
                <a:lnTo>
                  <a:pt x="133" y="391"/>
                </a:lnTo>
                <a:lnTo>
                  <a:pt x="143" y="381"/>
                </a:lnTo>
                <a:lnTo>
                  <a:pt x="152" y="381"/>
                </a:lnTo>
                <a:lnTo>
                  <a:pt x="162" y="381"/>
                </a:lnTo>
                <a:lnTo>
                  <a:pt x="171" y="381"/>
                </a:lnTo>
                <a:lnTo>
                  <a:pt x="181" y="372"/>
                </a:lnTo>
                <a:lnTo>
                  <a:pt x="190" y="372"/>
                </a:lnTo>
                <a:lnTo>
                  <a:pt x="200" y="362"/>
                </a:lnTo>
                <a:lnTo>
                  <a:pt x="209" y="362"/>
                </a:lnTo>
                <a:lnTo>
                  <a:pt x="219" y="362"/>
                </a:lnTo>
                <a:lnTo>
                  <a:pt x="228" y="353"/>
                </a:lnTo>
                <a:lnTo>
                  <a:pt x="238" y="353"/>
                </a:lnTo>
                <a:lnTo>
                  <a:pt x="247" y="343"/>
                </a:lnTo>
                <a:lnTo>
                  <a:pt x="257" y="343"/>
                </a:lnTo>
                <a:lnTo>
                  <a:pt x="267" y="343"/>
                </a:lnTo>
                <a:lnTo>
                  <a:pt x="276" y="343"/>
                </a:lnTo>
                <a:lnTo>
                  <a:pt x="276" y="334"/>
                </a:lnTo>
                <a:lnTo>
                  <a:pt x="286" y="334"/>
                </a:lnTo>
                <a:lnTo>
                  <a:pt x="295" y="334"/>
                </a:lnTo>
                <a:lnTo>
                  <a:pt x="305" y="334"/>
                </a:lnTo>
                <a:lnTo>
                  <a:pt x="314" y="334"/>
                </a:lnTo>
                <a:lnTo>
                  <a:pt x="324" y="334"/>
                </a:lnTo>
                <a:lnTo>
                  <a:pt x="324" y="324"/>
                </a:lnTo>
                <a:lnTo>
                  <a:pt x="333" y="324"/>
                </a:lnTo>
                <a:lnTo>
                  <a:pt x="343" y="324"/>
                </a:lnTo>
                <a:lnTo>
                  <a:pt x="352" y="324"/>
                </a:lnTo>
                <a:lnTo>
                  <a:pt x="352" y="314"/>
                </a:lnTo>
                <a:lnTo>
                  <a:pt x="362" y="314"/>
                </a:lnTo>
                <a:lnTo>
                  <a:pt x="371" y="314"/>
                </a:lnTo>
                <a:lnTo>
                  <a:pt x="381" y="314"/>
                </a:lnTo>
                <a:lnTo>
                  <a:pt x="390" y="314"/>
                </a:lnTo>
                <a:lnTo>
                  <a:pt x="400" y="314"/>
                </a:lnTo>
                <a:lnTo>
                  <a:pt x="409" y="305"/>
                </a:lnTo>
                <a:lnTo>
                  <a:pt x="419" y="305"/>
                </a:lnTo>
                <a:lnTo>
                  <a:pt x="428" y="305"/>
                </a:lnTo>
                <a:lnTo>
                  <a:pt x="438" y="305"/>
                </a:lnTo>
                <a:lnTo>
                  <a:pt x="447" y="305"/>
                </a:lnTo>
                <a:lnTo>
                  <a:pt x="447" y="295"/>
                </a:lnTo>
                <a:lnTo>
                  <a:pt x="457" y="295"/>
                </a:lnTo>
                <a:lnTo>
                  <a:pt x="467" y="295"/>
                </a:lnTo>
                <a:lnTo>
                  <a:pt x="476" y="295"/>
                </a:lnTo>
                <a:lnTo>
                  <a:pt x="486" y="295"/>
                </a:lnTo>
                <a:lnTo>
                  <a:pt x="486" y="286"/>
                </a:lnTo>
                <a:lnTo>
                  <a:pt x="495" y="286"/>
                </a:lnTo>
                <a:lnTo>
                  <a:pt x="505" y="286"/>
                </a:lnTo>
                <a:lnTo>
                  <a:pt x="514" y="286"/>
                </a:lnTo>
                <a:lnTo>
                  <a:pt x="524" y="276"/>
                </a:lnTo>
                <a:lnTo>
                  <a:pt x="533" y="276"/>
                </a:lnTo>
                <a:lnTo>
                  <a:pt x="543" y="276"/>
                </a:lnTo>
                <a:lnTo>
                  <a:pt x="552" y="276"/>
                </a:lnTo>
                <a:lnTo>
                  <a:pt x="562" y="267"/>
                </a:lnTo>
                <a:lnTo>
                  <a:pt x="571" y="267"/>
                </a:lnTo>
                <a:lnTo>
                  <a:pt x="571" y="257"/>
                </a:lnTo>
                <a:lnTo>
                  <a:pt x="581" y="257"/>
                </a:lnTo>
                <a:lnTo>
                  <a:pt x="581" y="248"/>
                </a:lnTo>
                <a:lnTo>
                  <a:pt x="590" y="248"/>
                </a:lnTo>
                <a:lnTo>
                  <a:pt x="600" y="248"/>
                </a:lnTo>
                <a:lnTo>
                  <a:pt x="600" y="238"/>
                </a:lnTo>
                <a:lnTo>
                  <a:pt x="609" y="238"/>
                </a:lnTo>
                <a:lnTo>
                  <a:pt x="619" y="238"/>
                </a:lnTo>
                <a:lnTo>
                  <a:pt x="619" y="229"/>
                </a:lnTo>
                <a:lnTo>
                  <a:pt x="628" y="229"/>
                </a:lnTo>
                <a:lnTo>
                  <a:pt x="638" y="229"/>
                </a:lnTo>
                <a:lnTo>
                  <a:pt x="638" y="219"/>
                </a:lnTo>
                <a:lnTo>
                  <a:pt x="647" y="219"/>
                </a:lnTo>
                <a:lnTo>
                  <a:pt x="657" y="219"/>
                </a:lnTo>
                <a:lnTo>
                  <a:pt x="667" y="219"/>
                </a:lnTo>
                <a:lnTo>
                  <a:pt x="676" y="219"/>
                </a:lnTo>
                <a:lnTo>
                  <a:pt x="676" y="210"/>
                </a:lnTo>
                <a:lnTo>
                  <a:pt x="686" y="210"/>
                </a:lnTo>
                <a:lnTo>
                  <a:pt x="695" y="210"/>
                </a:lnTo>
                <a:lnTo>
                  <a:pt x="705" y="210"/>
                </a:lnTo>
                <a:lnTo>
                  <a:pt x="714" y="210"/>
                </a:lnTo>
                <a:lnTo>
                  <a:pt x="714" y="200"/>
                </a:lnTo>
                <a:lnTo>
                  <a:pt x="724" y="200"/>
                </a:lnTo>
                <a:lnTo>
                  <a:pt x="733" y="191"/>
                </a:lnTo>
                <a:lnTo>
                  <a:pt x="743" y="191"/>
                </a:lnTo>
                <a:lnTo>
                  <a:pt x="752" y="191"/>
                </a:lnTo>
                <a:lnTo>
                  <a:pt x="752" y="181"/>
                </a:lnTo>
                <a:lnTo>
                  <a:pt x="762" y="181"/>
                </a:lnTo>
                <a:lnTo>
                  <a:pt x="771" y="181"/>
                </a:lnTo>
                <a:lnTo>
                  <a:pt x="781" y="181"/>
                </a:lnTo>
                <a:lnTo>
                  <a:pt x="790" y="181"/>
                </a:lnTo>
                <a:lnTo>
                  <a:pt x="800" y="172"/>
                </a:lnTo>
                <a:lnTo>
                  <a:pt x="809" y="172"/>
                </a:lnTo>
                <a:lnTo>
                  <a:pt x="809" y="162"/>
                </a:lnTo>
                <a:lnTo>
                  <a:pt x="819" y="162"/>
                </a:lnTo>
                <a:lnTo>
                  <a:pt x="828" y="162"/>
                </a:lnTo>
                <a:lnTo>
                  <a:pt x="828" y="153"/>
                </a:lnTo>
                <a:lnTo>
                  <a:pt x="838" y="153"/>
                </a:lnTo>
                <a:lnTo>
                  <a:pt x="848" y="153"/>
                </a:lnTo>
                <a:lnTo>
                  <a:pt x="857" y="153"/>
                </a:lnTo>
                <a:lnTo>
                  <a:pt x="867" y="153"/>
                </a:lnTo>
                <a:lnTo>
                  <a:pt x="876" y="153"/>
                </a:lnTo>
                <a:lnTo>
                  <a:pt x="876" y="143"/>
                </a:lnTo>
                <a:lnTo>
                  <a:pt x="886" y="143"/>
                </a:lnTo>
                <a:lnTo>
                  <a:pt x="895" y="143"/>
                </a:lnTo>
                <a:lnTo>
                  <a:pt x="905" y="143"/>
                </a:lnTo>
                <a:lnTo>
                  <a:pt x="914" y="143"/>
                </a:lnTo>
                <a:lnTo>
                  <a:pt x="924" y="143"/>
                </a:lnTo>
                <a:lnTo>
                  <a:pt x="924" y="134"/>
                </a:lnTo>
                <a:lnTo>
                  <a:pt x="933" y="134"/>
                </a:lnTo>
                <a:lnTo>
                  <a:pt x="943" y="134"/>
                </a:lnTo>
                <a:lnTo>
                  <a:pt x="952" y="124"/>
                </a:lnTo>
                <a:lnTo>
                  <a:pt x="962" y="124"/>
                </a:lnTo>
                <a:lnTo>
                  <a:pt x="971" y="124"/>
                </a:lnTo>
                <a:lnTo>
                  <a:pt x="981" y="124"/>
                </a:lnTo>
                <a:lnTo>
                  <a:pt x="981" y="114"/>
                </a:lnTo>
                <a:lnTo>
                  <a:pt x="990" y="114"/>
                </a:lnTo>
                <a:lnTo>
                  <a:pt x="1000" y="114"/>
                </a:lnTo>
                <a:lnTo>
                  <a:pt x="1009" y="105"/>
                </a:lnTo>
                <a:lnTo>
                  <a:pt x="1019" y="105"/>
                </a:lnTo>
                <a:lnTo>
                  <a:pt x="1028" y="105"/>
                </a:lnTo>
                <a:lnTo>
                  <a:pt x="1028" y="95"/>
                </a:lnTo>
                <a:lnTo>
                  <a:pt x="1038" y="95"/>
                </a:lnTo>
                <a:lnTo>
                  <a:pt x="1048" y="95"/>
                </a:lnTo>
                <a:lnTo>
                  <a:pt x="1057" y="95"/>
                </a:lnTo>
                <a:lnTo>
                  <a:pt x="1067" y="86"/>
                </a:lnTo>
                <a:lnTo>
                  <a:pt x="1076" y="86"/>
                </a:lnTo>
                <a:lnTo>
                  <a:pt x="1086" y="86"/>
                </a:lnTo>
                <a:lnTo>
                  <a:pt x="1086" y="76"/>
                </a:lnTo>
                <a:lnTo>
                  <a:pt x="1095" y="76"/>
                </a:lnTo>
                <a:lnTo>
                  <a:pt x="1105" y="76"/>
                </a:lnTo>
                <a:lnTo>
                  <a:pt x="1114" y="67"/>
                </a:lnTo>
                <a:lnTo>
                  <a:pt x="1124" y="67"/>
                </a:lnTo>
                <a:lnTo>
                  <a:pt x="1133" y="67"/>
                </a:lnTo>
                <a:lnTo>
                  <a:pt x="1143" y="57"/>
                </a:lnTo>
                <a:lnTo>
                  <a:pt x="1152" y="57"/>
                </a:lnTo>
                <a:lnTo>
                  <a:pt x="1162" y="57"/>
                </a:lnTo>
                <a:lnTo>
                  <a:pt x="1171" y="48"/>
                </a:lnTo>
                <a:lnTo>
                  <a:pt x="1181" y="48"/>
                </a:lnTo>
                <a:lnTo>
                  <a:pt x="1190" y="38"/>
                </a:lnTo>
                <a:lnTo>
                  <a:pt x="1200" y="38"/>
                </a:lnTo>
                <a:lnTo>
                  <a:pt x="1209" y="38"/>
                </a:lnTo>
                <a:lnTo>
                  <a:pt x="1219" y="38"/>
                </a:lnTo>
                <a:lnTo>
                  <a:pt x="1228" y="29"/>
                </a:lnTo>
                <a:lnTo>
                  <a:pt x="1238" y="29"/>
                </a:lnTo>
                <a:lnTo>
                  <a:pt x="1248" y="19"/>
                </a:lnTo>
                <a:lnTo>
                  <a:pt x="1257" y="19"/>
                </a:lnTo>
                <a:lnTo>
                  <a:pt x="1267" y="19"/>
                </a:lnTo>
                <a:lnTo>
                  <a:pt x="1276" y="10"/>
                </a:lnTo>
                <a:lnTo>
                  <a:pt x="1286" y="10"/>
                </a:lnTo>
                <a:lnTo>
                  <a:pt x="1295" y="0"/>
                </a:lnTo>
                <a:lnTo>
                  <a:pt x="1305" y="0"/>
                </a:lnTo>
                <a:lnTo>
                  <a:pt x="1314" y="10"/>
                </a:lnTo>
                <a:lnTo>
                  <a:pt x="1324" y="10"/>
                </a:lnTo>
                <a:lnTo>
                  <a:pt x="1333" y="19"/>
                </a:lnTo>
                <a:lnTo>
                  <a:pt x="1343" y="29"/>
                </a:lnTo>
                <a:lnTo>
                  <a:pt x="1343" y="38"/>
                </a:lnTo>
                <a:lnTo>
                  <a:pt x="1343" y="48"/>
                </a:lnTo>
                <a:lnTo>
                  <a:pt x="1343" y="57"/>
                </a:lnTo>
                <a:lnTo>
                  <a:pt x="1343" y="67"/>
                </a:lnTo>
                <a:lnTo>
                  <a:pt x="1352" y="76"/>
                </a:lnTo>
                <a:lnTo>
                  <a:pt x="1352" y="86"/>
                </a:lnTo>
                <a:lnTo>
                  <a:pt x="1362" y="95"/>
                </a:lnTo>
                <a:lnTo>
                  <a:pt x="1371" y="86"/>
                </a:lnTo>
                <a:lnTo>
                  <a:pt x="1371" y="95"/>
                </a:lnTo>
                <a:lnTo>
                  <a:pt x="1371" y="105"/>
                </a:lnTo>
                <a:lnTo>
                  <a:pt x="1381" y="114"/>
                </a:lnTo>
                <a:lnTo>
                  <a:pt x="1381" y="124"/>
                </a:lnTo>
                <a:lnTo>
                  <a:pt x="1390" y="124"/>
                </a:lnTo>
                <a:lnTo>
                  <a:pt x="1390" y="134"/>
                </a:lnTo>
                <a:lnTo>
                  <a:pt x="1400" y="143"/>
                </a:lnTo>
                <a:lnTo>
                  <a:pt x="1400" y="153"/>
                </a:lnTo>
                <a:lnTo>
                  <a:pt x="1409" y="162"/>
                </a:lnTo>
                <a:lnTo>
                  <a:pt x="1409" y="172"/>
                </a:lnTo>
                <a:lnTo>
                  <a:pt x="1419" y="181"/>
                </a:lnTo>
                <a:lnTo>
                  <a:pt x="1428" y="181"/>
                </a:lnTo>
                <a:lnTo>
                  <a:pt x="1428" y="191"/>
                </a:lnTo>
                <a:lnTo>
                  <a:pt x="1438" y="191"/>
                </a:lnTo>
                <a:lnTo>
                  <a:pt x="1448" y="191"/>
                </a:lnTo>
                <a:lnTo>
                  <a:pt x="1448" y="200"/>
                </a:lnTo>
                <a:lnTo>
                  <a:pt x="1448" y="210"/>
                </a:lnTo>
                <a:lnTo>
                  <a:pt x="1457" y="210"/>
                </a:lnTo>
                <a:lnTo>
                  <a:pt x="1457" y="219"/>
                </a:lnTo>
                <a:lnTo>
                  <a:pt x="1467" y="219"/>
                </a:lnTo>
                <a:lnTo>
                  <a:pt x="1476" y="219"/>
                </a:lnTo>
                <a:lnTo>
                  <a:pt x="1476" y="229"/>
                </a:lnTo>
                <a:lnTo>
                  <a:pt x="1476" y="238"/>
                </a:lnTo>
                <a:lnTo>
                  <a:pt x="1486" y="238"/>
                </a:lnTo>
                <a:lnTo>
                  <a:pt x="1486" y="248"/>
                </a:lnTo>
                <a:lnTo>
                  <a:pt x="1486" y="257"/>
                </a:lnTo>
                <a:lnTo>
                  <a:pt x="1495" y="267"/>
                </a:lnTo>
                <a:lnTo>
                  <a:pt x="1505" y="267"/>
                </a:lnTo>
                <a:lnTo>
                  <a:pt x="1505" y="257"/>
                </a:lnTo>
                <a:lnTo>
                  <a:pt x="1505" y="248"/>
                </a:lnTo>
                <a:lnTo>
                  <a:pt x="1514" y="238"/>
                </a:lnTo>
                <a:lnTo>
                  <a:pt x="1514" y="229"/>
                </a:lnTo>
                <a:lnTo>
                  <a:pt x="1514" y="219"/>
                </a:lnTo>
                <a:lnTo>
                  <a:pt x="1524" y="219"/>
                </a:lnTo>
                <a:lnTo>
                  <a:pt x="1524" y="210"/>
                </a:lnTo>
                <a:lnTo>
                  <a:pt x="1533" y="219"/>
                </a:lnTo>
                <a:lnTo>
                  <a:pt x="1543" y="219"/>
                </a:lnTo>
                <a:lnTo>
                  <a:pt x="1543" y="229"/>
                </a:lnTo>
                <a:lnTo>
                  <a:pt x="1552" y="229"/>
                </a:lnTo>
                <a:lnTo>
                  <a:pt x="1562" y="238"/>
                </a:lnTo>
                <a:lnTo>
                  <a:pt x="1571" y="238"/>
                </a:lnTo>
                <a:lnTo>
                  <a:pt x="1571" y="229"/>
                </a:lnTo>
                <a:lnTo>
                  <a:pt x="1581" y="229"/>
                </a:lnTo>
                <a:lnTo>
                  <a:pt x="1590" y="219"/>
                </a:lnTo>
                <a:lnTo>
                  <a:pt x="1600" y="210"/>
                </a:lnTo>
                <a:lnTo>
                  <a:pt x="1609" y="210"/>
                </a:lnTo>
                <a:lnTo>
                  <a:pt x="1619" y="210"/>
                </a:lnTo>
                <a:lnTo>
                  <a:pt x="1628" y="210"/>
                </a:lnTo>
                <a:lnTo>
                  <a:pt x="1638" y="210"/>
                </a:lnTo>
                <a:lnTo>
                  <a:pt x="1648" y="210"/>
                </a:lnTo>
                <a:lnTo>
                  <a:pt x="1657" y="210"/>
                </a:lnTo>
                <a:lnTo>
                  <a:pt x="1657" y="219"/>
                </a:lnTo>
                <a:lnTo>
                  <a:pt x="1667" y="219"/>
                </a:lnTo>
                <a:lnTo>
                  <a:pt x="1676" y="219"/>
                </a:lnTo>
                <a:lnTo>
                  <a:pt x="1676" y="210"/>
                </a:lnTo>
                <a:lnTo>
                  <a:pt x="1676" y="200"/>
                </a:lnTo>
                <a:lnTo>
                  <a:pt x="1686" y="200"/>
                </a:lnTo>
                <a:lnTo>
                  <a:pt x="1695" y="200"/>
                </a:lnTo>
                <a:lnTo>
                  <a:pt x="1695" y="191"/>
                </a:lnTo>
                <a:lnTo>
                  <a:pt x="1705" y="191"/>
                </a:lnTo>
                <a:lnTo>
                  <a:pt x="1714" y="191"/>
                </a:lnTo>
                <a:lnTo>
                  <a:pt x="1724" y="191"/>
                </a:lnTo>
                <a:lnTo>
                  <a:pt x="1733" y="191"/>
                </a:lnTo>
                <a:lnTo>
                  <a:pt x="1743" y="191"/>
                </a:lnTo>
                <a:lnTo>
                  <a:pt x="1752" y="181"/>
                </a:lnTo>
                <a:lnTo>
                  <a:pt x="1762" y="181"/>
                </a:lnTo>
                <a:lnTo>
                  <a:pt x="1771" y="181"/>
                </a:lnTo>
                <a:lnTo>
                  <a:pt x="1781" y="181"/>
                </a:lnTo>
                <a:lnTo>
                  <a:pt x="1790" y="172"/>
                </a:lnTo>
                <a:lnTo>
                  <a:pt x="1800" y="172"/>
                </a:lnTo>
                <a:lnTo>
                  <a:pt x="1809" y="172"/>
                </a:lnTo>
                <a:lnTo>
                  <a:pt x="1809" y="181"/>
                </a:lnTo>
                <a:lnTo>
                  <a:pt x="1819" y="181"/>
                </a:lnTo>
                <a:lnTo>
                  <a:pt x="1819" y="191"/>
                </a:lnTo>
                <a:lnTo>
                  <a:pt x="1819" y="200"/>
                </a:lnTo>
                <a:lnTo>
                  <a:pt x="1828" y="200"/>
                </a:lnTo>
                <a:lnTo>
                  <a:pt x="1828" y="210"/>
                </a:lnTo>
                <a:lnTo>
                  <a:pt x="1838" y="219"/>
                </a:lnTo>
                <a:lnTo>
                  <a:pt x="1838" y="229"/>
                </a:lnTo>
                <a:lnTo>
                  <a:pt x="1848" y="229"/>
                </a:lnTo>
                <a:lnTo>
                  <a:pt x="1848" y="238"/>
                </a:lnTo>
                <a:lnTo>
                  <a:pt x="1857" y="238"/>
                </a:lnTo>
                <a:lnTo>
                  <a:pt x="1857" y="248"/>
                </a:lnTo>
                <a:lnTo>
                  <a:pt x="1867" y="248"/>
                </a:lnTo>
                <a:lnTo>
                  <a:pt x="1867" y="257"/>
                </a:lnTo>
                <a:lnTo>
                  <a:pt x="1876" y="257"/>
                </a:lnTo>
                <a:lnTo>
                  <a:pt x="1876" y="267"/>
                </a:lnTo>
                <a:lnTo>
                  <a:pt x="1876" y="276"/>
                </a:lnTo>
                <a:lnTo>
                  <a:pt x="1876" y="286"/>
                </a:lnTo>
                <a:lnTo>
                  <a:pt x="1867" y="295"/>
                </a:lnTo>
                <a:lnTo>
                  <a:pt x="1867" y="305"/>
                </a:lnTo>
                <a:lnTo>
                  <a:pt x="1867" y="314"/>
                </a:lnTo>
                <a:lnTo>
                  <a:pt x="1876" y="324"/>
                </a:lnTo>
                <a:lnTo>
                  <a:pt x="1876" y="334"/>
                </a:lnTo>
                <a:lnTo>
                  <a:pt x="1886" y="334"/>
                </a:lnTo>
                <a:lnTo>
                  <a:pt x="1886" y="343"/>
                </a:lnTo>
                <a:lnTo>
                  <a:pt x="1886" y="353"/>
                </a:lnTo>
                <a:lnTo>
                  <a:pt x="1886" y="362"/>
                </a:lnTo>
                <a:lnTo>
                  <a:pt x="1886" y="372"/>
                </a:lnTo>
                <a:lnTo>
                  <a:pt x="1886" y="381"/>
                </a:lnTo>
                <a:lnTo>
                  <a:pt x="1886" y="391"/>
                </a:lnTo>
                <a:lnTo>
                  <a:pt x="1886" y="400"/>
                </a:lnTo>
                <a:lnTo>
                  <a:pt x="1886" y="410"/>
                </a:lnTo>
                <a:lnTo>
                  <a:pt x="1895" y="410"/>
                </a:lnTo>
                <a:lnTo>
                  <a:pt x="1895" y="419"/>
                </a:lnTo>
                <a:lnTo>
                  <a:pt x="1895" y="429"/>
                </a:lnTo>
                <a:lnTo>
                  <a:pt x="1905" y="429"/>
                </a:lnTo>
                <a:lnTo>
                  <a:pt x="1905" y="438"/>
                </a:lnTo>
                <a:lnTo>
                  <a:pt x="1905" y="448"/>
                </a:lnTo>
                <a:lnTo>
                  <a:pt x="1895" y="457"/>
                </a:lnTo>
                <a:lnTo>
                  <a:pt x="1895" y="467"/>
                </a:lnTo>
                <a:lnTo>
                  <a:pt x="1886" y="467"/>
                </a:lnTo>
                <a:lnTo>
                  <a:pt x="1886" y="476"/>
                </a:lnTo>
                <a:lnTo>
                  <a:pt x="1895" y="476"/>
                </a:lnTo>
                <a:lnTo>
                  <a:pt x="1895" y="486"/>
                </a:lnTo>
                <a:lnTo>
                  <a:pt x="1886" y="495"/>
                </a:lnTo>
                <a:lnTo>
                  <a:pt x="1886" y="505"/>
                </a:lnTo>
                <a:lnTo>
                  <a:pt x="1895" y="515"/>
                </a:lnTo>
                <a:lnTo>
                  <a:pt x="1895" y="524"/>
                </a:lnTo>
                <a:lnTo>
                  <a:pt x="1886" y="534"/>
                </a:lnTo>
                <a:lnTo>
                  <a:pt x="1895" y="543"/>
                </a:lnTo>
                <a:lnTo>
                  <a:pt x="1895" y="553"/>
                </a:lnTo>
                <a:lnTo>
                  <a:pt x="1895" y="562"/>
                </a:lnTo>
                <a:lnTo>
                  <a:pt x="1895" y="572"/>
                </a:lnTo>
                <a:lnTo>
                  <a:pt x="1886" y="581"/>
                </a:lnTo>
                <a:lnTo>
                  <a:pt x="1886" y="591"/>
                </a:lnTo>
                <a:lnTo>
                  <a:pt x="1876" y="591"/>
                </a:lnTo>
                <a:lnTo>
                  <a:pt x="1876" y="600"/>
                </a:lnTo>
                <a:lnTo>
                  <a:pt x="1867" y="600"/>
                </a:lnTo>
                <a:lnTo>
                  <a:pt x="1867" y="610"/>
                </a:lnTo>
                <a:lnTo>
                  <a:pt x="1867" y="619"/>
                </a:lnTo>
                <a:lnTo>
                  <a:pt x="1857" y="629"/>
                </a:lnTo>
                <a:lnTo>
                  <a:pt x="1848" y="629"/>
                </a:lnTo>
                <a:lnTo>
                  <a:pt x="1848" y="638"/>
                </a:lnTo>
                <a:lnTo>
                  <a:pt x="1848" y="648"/>
                </a:lnTo>
                <a:lnTo>
                  <a:pt x="1838" y="648"/>
                </a:lnTo>
                <a:lnTo>
                  <a:pt x="1828" y="648"/>
                </a:lnTo>
                <a:lnTo>
                  <a:pt x="1828" y="657"/>
                </a:lnTo>
                <a:lnTo>
                  <a:pt x="1828" y="667"/>
                </a:lnTo>
                <a:lnTo>
                  <a:pt x="1828" y="676"/>
                </a:lnTo>
                <a:lnTo>
                  <a:pt x="1828" y="686"/>
                </a:lnTo>
                <a:lnTo>
                  <a:pt x="1838" y="686"/>
                </a:lnTo>
                <a:lnTo>
                  <a:pt x="1828" y="695"/>
                </a:lnTo>
                <a:lnTo>
                  <a:pt x="1828" y="705"/>
                </a:lnTo>
                <a:lnTo>
                  <a:pt x="1828" y="715"/>
                </a:lnTo>
                <a:lnTo>
                  <a:pt x="1828" y="724"/>
                </a:lnTo>
                <a:lnTo>
                  <a:pt x="1828" y="734"/>
                </a:lnTo>
                <a:lnTo>
                  <a:pt x="1828" y="743"/>
                </a:lnTo>
                <a:lnTo>
                  <a:pt x="1819" y="743"/>
                </a:lnTo>
                <a:lnTo>
                  <a:pt x="1819" y="753"/>
                </a:lnTo>
                <a:lnTo>
                  <a:pt x="1809" y="753"/>
                </a:lnTo>
                <a:lnTo>
                  <a:pt x="1809" y="762"/>
                </a:lnTo>
                <a:lnTo>
                  <a:pt x="1800" y="762"/>
                </a:lnTo>
                <a:lnTo>
                  <a:pt x="1800" y="772"/>
                </a:lnTo>
                <a:lnTo>
                  <a:pt x="1790" y="772"/>
                </a:lnTo>
                <a:lnTo>
                  <a:pt x="1790" y="781"/>
                </a:lnTo>
                <a:lnTo>
                  <a:pt x="1781" y="781"/>
                </a:lnTo>
                <a:lnTo>
                  <a:pt x="1771" y="781"/>
                </a:lnTo>
                <a:lnTo>
                  <a:pt x="1771" y="791"/>
                </a:lnTo>
                <a:lnTo>
                  <a:pt x="1762" y="791"/>
                </a:lnTo>
                <a:lnTo>
                  <a:pt x="1762" y="800"/>
                </a:lnTo>
                <a:lnTo>
                  <a:pt x="1752" y="800"/>
                </a:lnTo>
                <a:lnTo>
                  <a:pt x="1752" y="810"/>
                </a:lnTo>
                <a:lnTo>
                  <a:pt x="1752" y="819"/>
                </a:lnTo>
                <a:lnTo>
                  <a:pt x="1752" y="829"/>
                </a:lnTo>
                <a:lnTo>
                  <a:pt x="1752" y="838"/>
                </a:lnTo>
                <a:lnTo>
                  <a:pt x="1752" y="848"/>
                </a:lnTo>
                <a:lnTo>
                  <a:pt x="1752" y="857"/>
                </a:lnTo>
                <a:lnTo>
                  <a:pt x="1762" y="857"/>
                </a:lnTo>
                <a:lnTo>
                  <a:pt x="1771" y="867"/>
                </a:lnTo>
                <a:lnTo>
                  <a:pt x="1781" y="867"/>
                </a:lnTo>
                <a:lnTo>
                  <a:pt x="1781" y="876"/>
                </a:lnTo>
                <a:lnTo>
                  <a:pt x="1790" y="876"/>
                </a:lnTo>
                <a:lnTo>
                  <a:pt x="1790" y="886"/>
                </a:lnTo>
                <a:lnTo>
                  <a:pt x="1800" y="886"/>
                </a:lnTo>
                <a:lnTo>
                  <a:pt x="1800" y="895"/>
                </a:lnTo>
                <a:lnTo>
                  <a:pt x="1809" y="895"/>
                </a:lnTo>
                <a:lnTo>
                  <a:pt x="1809" y="905"/>
                </a:lnTo>
                <a:lnTo>
                  <a:pt x="1819" y="905"/>
                </a:lnTo>
                <a:lnTo>
                  <a:pt x="1819" y="915"/>
                </a:lnTo>
                <a:lnTo>
                  <a:pt x="1828" y="915"/>
                </a:lnTo>
                <a:lnTo>
                  <a:pt x="1828" y="924"/>
                </a:lnTo>
                <a:lnTo>
                  <a:pt x="1828" y="934"/>
                </a:lnTo>
                <a:lnTo>
                  <a:pt x="1819" y="943"/>
                </a:lnTo>
                <a:lnTo>
                  <a:pt x="1819" y="953"/>
                </a:lnTo>
                <a:lnTo>
                  <a:pt x="1819" y="962"/>
                </a:lnTo>
                <a:lnTo>
                  <a:pt x="1819" y="972"/>
                </a:lnTo>
                <a:lnTo>
                  <a:pt x="1819" y="981"/>
                </a:lnTo>
                <a:lnTo>
                  <a:pt x="1819" y="991"/>
                </a:lnTo>
                <a:lnTo>
                  <a:pt x="1828" y="991"/>
                </a:lnTo>
                <a:lnTo>
                  <a:pt x="1828" y="1000"/>
                </a:lnTo>
                <a:lnTo>
                  <a:pt x="1828" y="1010"/>
                </a:lnTo>
                <a:lnTo>
                  <a:pt x="1828" y="1019"/>
                </a:lnTo>
                <a:lnTo>
                  <a:pt x="1838" y="1019"/>
                </a:lnTo>
                <a:lnTo>
                  <a:pt x="1838" y="1029"/>
                </a:lnTo>
                <a:lnTo>
                  <a:pt x="1848" y="1029"/>
                </a:lnTo>
                <a:lnTo>
                  <a:pt x="1857" y="1029"/>
                </a:lnTo>
                <a:lnTo>
                  <a:pt x="1867" y="1029"/>
                </a:lnTo>
                <a:lnTo>
                  <a:pt x="1876" y="1029"/>
                </a:lnTo>
                <a:lnTo>
                  <a:pt x="1886" y="1029"/>
                </a:lnTo>
                <a:lnTo>
                  <a:pt x="1886" y="1038"/>
                </a:lnTo>
                <a:lnTo>
                  <a:pt x="1895" y="1038"/>
                </a:lnTo>
                <a:lnTo>
                  <a:pt x="1895" y="1048"/>
                </a:lnTo>
                <a:lnTo>
                  <a:pt x="1895" y="1057"/>
                </a:lnTo>
                <a:lnTo>
                  <a:pt x="1895" y="1067"/>
                </a:lnTo>
                <a:lnTo>
                  <a:pt x="1895" y="1076"/>
                </a:lnTo>
                <a:lnTo>
                  <a:pt x="1905" y="1076"/>
                </a:lnTo>
                <a:lnTo>
                  <a:pt x="1905" y="1086"/>
                </a:lnTo>
                <a:lnTo>
                  <a:pt x="1914" y="1086"/>
                </a:lnTo>
                <a:lnTo>
                  <a:pt x="1924" y="1095"/>
                </a:lnTo>
                <a:lnTo>
                  <a:pt x="1933" y="1105"/>
                </a:lnTo>
                <a:lnTo>
                  <a:pt x="1933" y="1115"/>
                </a:lnTo>
                <a:lnTo>
                  <a:pt x="1943" y="1115"/>
                </a:lnTo>
                <a:lnTo>
                  <a:pt x="1943" y="1124"/>
                </a:lnTo>
                <a:lnTo>
                  <a:pt x="1952" y="1124"/>
                </a:lnTo>
                <a:lnTo>
                  <a:pt x="1962" y="1124"/>
                </a:lnTo>
                <a:lnTo>
                  <a:pt x="1962" y="1134"/>
                </a:lnTo>
                <a:lnTo>
                  <a:pt x="1971" y="1134"/>
                </a:lnTo>
                <a:lnTo>
                  <a:pt x="1971" y="1143"/>
                </a:lnTo>
                <a:lnTo>
                  <a:pt x="1981" y="1153"/>
                </a:lnTo>
                <a:lnTo>
                  <a:pt x="1981" y="1162"/>
                </a:lnTo>
                <a:lnTo>
                  <a:pt x="1990" y="1162"/>
                </a:lnTo>
                <a:lnTo>
                  <a:pt x="2000" y="1172"/>
                </a:lnTo>
                <a:lnTo>
                  <a:pt x="2009" y="1172"/>
                </a:lnTo>
                <a:lnTo>
                  <a:pt x="2009" y="1181"/>
                </a:lnTo>
                <a:lnTo>
                  <a:pt x="2009" y="1191"/>
                </a:lnTo>
                <a:lnTo>
                  <a:pt x="2019" y="1200"/>
                </a:lnTo>
                <a:lnTo>
                  <a:pt x="2028" y="1200"/>
                </a:lnTo>
                <a:lnTo>
                  <a:pt x="2028" y="1210"/>
                </a:lnTo>
                <a:lnTo>
                  <a:pt x="2038" y="1210"/>
                </a:lnTo>
                <a:lnTo>
                  <a:pt x="2038" y="1219"/>
                </a:lnTo>
                <a:lnTo>
                  <a:pt x="2038" y="1229"/>
                </a:lnTo>
                <a:lnTo>
                  <a:pt x="2048" y="1229"/>
                </a:lnTo>
                <a:lnTo>
                  <a:pt x="2057" y="1229"/>
                </a:lnTo>
                <a:lnTo>
                  <a:pt x="2067" y="1238"/>
                </a:lnTo>
                <a:lnTo>
                  <a:pt x="2067" y="1248"/>
                </a:lnTo>
                <a:lnTo>
                  <a:pt x="2076" y="1248"/>
                </a:lnTo>
                <a:lnTo>
                  <a:pt x="2076" y="1257"/>
                </a:lnTo>
                <a:lnTo>
                  <a:pt x="2086" y="1257"/>
                </a:lnTo>
                <a:lnTo>
                  <a:pt x="2086" y="1267"/>
                </a:lnTo>
                <a:lnTo>
                  <a:pt x="2095" y="1267"/>
                </a:lnTo>
                <a:lnTo>
                  <a:pt x="2105" y="1267"/>
                </a:lnTo>
                <a:lnTo>
                  <a:pt x="2114" y="1267"/>
                </a:lnTo>
                <a:lnTo>
                  <a:pt x="2124" y="1267"/>
                </a:lnTo>
                <a:lnTo>
                  <a:pt x="2133" y="1267"/>
                </a:lnTo>
                <a:lnTo>
                  <a:pt x="2143" y="1276"/>
                </a:lnTo>
                <a:lnTo>
                  <a:pt x="2133" y="1286"/>
                </a:lnTo>
                <a:lnTo>
                  <a:pt x="2133" y="1295"/>
                </a:lnTo>
                <a:lnTo>
                  <a:pt x="2133" y="1305"/>
                </a:lnTo>
                <a:lnTo>
                  <a:pt x="2143" y="1315"/>
                </a:lnTo>
                <a:lnTo>
                  <a:pt x="2133" y="1315"/>
                </a:lnTo>
                <a:lnTo>
                  <a:pt x="2133" y="1324"/>
                </a:lnTo>
                <a:lnTo>
                  <a:pt x="2133" y="1334"/>
                </a:lnTo>
                <a:lnTo>
                  <a:pt x="2124" y="1334"/>
                </a:lnTo>
                <a:lnTo>
                  <a:pt x="2114" y="1334"/>
                </a:lnTo>
                <a:lnTo>
                  <a:pt x="2114" y="1343"/>
                </a:lnTo>
                <a:lnTo>
                  <a:pt x="2105" y="1343"/>
                </a:lnTo>
                <a:lnTo>
                  <a:pt x="2105" y="1353"/>
                </a:lnTo>
                <a:lnTo>
                  <a:pt x="2095" y="1353"/>
                </a:lnTo>
                <a:lnTo>
                  <a:pt x="2095" y="1362"/>
                </a:lnTo>
                <a:lnTo>
                  <a:pt x="2105" y="1372"/>
                </a:lnTo>
                <a:lnTo>
                  <a:pt x="2105" y="1381"/>
                </a:lnTo>
                <a:lnTo>
                  <a:pt x="2114" y="1381"/>
                </a:lnTo>
                <a:lnTo>
                  <a:pt x="2114" y="1391"/>
                </a:lnTo>
                <a:lnTo>
                  <a:pt x="2114" y="1400"/>
                </a:lnTo>
                <a:lnTo>
                  <a:pt x="2124" y="1400"/>
                </a:lnTo>
                <a:lnTo>
                  <a:pt x="2133" y="1410"/>
                </a:lnTo>
                <a:lnTo>
                  <a:pt x="2143" y="1400"/>
                </a:lnTo>
                <a:lnTo>
                  <a:pt x="2143" y="1410"/>
                </a:lnTo>
                <a:lnTo>
                  <a:pt x="2152" y="1410"/>
                </a:lnTo>
                <a:lnTo>
                  <a:pt x="2162" y="1410"/>
                </a:lnTo>
                <a:lnTo>
                  <a:pt x="2171" y="1410"/>
                </a:lnTo>
                <a:lnTo>
                  <a:pt x="2181" y="1410"/>
                </a:lnTo>
                <a:lnTo>
                  <a:pt x="2190" y="1410"/>
                </a:lnTo>
                <a:lnTo>
                  <a:pt x="2200" y="1410"/>
                </a:lnTo>
                <a:lnTo>
                  <a:pt x="2209" y="1410"/>
                </a:lnTo>
                <a:lnTo>
                  <a:pt x="2209" y="1419"/>
                </a:lnTo>
                <a:lnTo>
                  <a:pt x="2200" y="1419"/>
                </a:lnTo>
                <a:lnTo>
                  <a:pt x="2209" y="1429"/>
                </a:lnTo>
                <a:lnTo>
                  <a:pt x="2209" y="1438"/>
                </a:lnTo>
                <a:lnTo>
                  <a:pt x="2209" y="1448"/>
                </a:lnTo>
                <a:lnTo>
                  <a:pt x="2209" y="1457"/>
                </a:lnTo>
                <a:lnTo>
                  <a:pt x="2200" y="1467"/>
                </a:lnTo>
                <a:lnTo>
                  <a:pt x="2209" y="1467"/>
                </a:lnTo>
                <a:lnTo>
                  <a:pt x="2209" y="1476"/>
                </a:lnTo>
                <a:lnTo>
                  <a:pt x="2219" y="1486"/>
                </a:lnTo>
                <a:lnTo>
                  <a:pt x="2219" y="1495"/>
                </a:lnTo>
                <a:lnTo>
                  <a:pt x="2209" y="1495"/>
                </a:lnTo>
                <a:lnTo>
                  <a:pt x="2219" y="1534"/>
                </a:lnTo>
                <a:lnTo>
                  <a:pt x="2219" y="1543"/>
                </a:lnTo>
                <a:lnTo>
                  <a:pt x="2219" y="1553"/>
                </a:lnTo>
                <a:lnTo>
                  <a:pt x="2219" y="1562"/>
                </a:lnTo>
                <a:lnTo>
                  <a:pt x="2219" y="1572"/>
                </a:lnTo>
                <a:lnTo>
                  <a:pt x="2219" y="1581"/>
                </a:lnTo>
                <a:lnTo>
                  <a:pt x="2219" y="1591"/>
                </a:lnTo>
                <a:lnTo>
                  <a:pt x="2219" y="1600"/>
                </a:lnTo>
                <a:lnTo>
                  <a:pt x="2219" y="1610"/>
                </a:lnTo>
                <a:lnTo>
                  <a:pt x="2209" y="1610"/>
                </a:lnTo>
                <a:lnTo>
                  <a:pt x="2219" y="1619"/>
                </a:lnTo>
                <a:lnTo>
                  <a:pt x="2219" y="1629"/>
                </a:lnTo>
                <a:lnTo>
                  <a:pt x="2219" y="1638"/>
                </a:lnTo>
                <a:lnTo>
                  <a:pt x="2219" y="1648"/>
                </a:lnTo>
                <a:lnTo>
                  <a:pt x="2219" y="1657"/>
                </a:lnTo>
                <a:lnTo>
                  <a:pt x="2228" y="167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8C6582A4-C689-FC6A-D857-1E4805988C25}"/>
              </a:ext>
            </a:extLst>
          </p:cNvPr>
          <p:cNvSpPr>
            <a:spLocks noChangeAspect="1"/>
          </p:cNvSpPr>
          <p:nvPr/>
        </p:nvSpPr>
        <p:spPr bwMode="auto">
          <a:xfrm>
            <a:off x="3762930" y="2838671"/>
            <a:ext cx="718344" cy="1821656"/>
          </a:xfrm>
          <a:custGeom>
            <a:avLst/>
            <a:gdLst>
              <a:gd name="T0" fmla="*/ 667 w 943"/>
              <a:gd name="T1" fmla="*/ 67 h 2390"/>
              <a:gd name="T2" fmla="*/ 753 w 943"/>
              <a:gd name="T3" fmla="*/ 105 h 2390"/>
              <a:gd name="T4" fmla="*/ 848 w 943"/>
              <a:gd name="T5" fmla="*/ 152 h 2390"/>
              <a:gd name="T6" fmla="*/ 943 w 943"/>
              <a:gd name="T7" fmla="*/ 200 h 2390"/>
              <a:gd name="T8" fmla="*/ 791 w 943"/>
              <a:gd name="T9" fmla="*/ 381 h 2390"/>
              <a:gd name="T10" fmla="*/ 781 w 943"/>
              <a:gd name="T11" fmla="*/ 600 h 2390"/>
              <a:gd name="T12" fmla="*/ 829 w 943"/>
              <a:gd name="T13" fmla="*/ 705 h 2390"/>
              <a:gd name="T14" fmla="*/ 791 w 943"/>
              <a:gd name="T15" fmla="*/ 819 h 2390"/>
              <a:gd name="T16" fmla="*/ 734 w 943"/>
              <a:gd name="T17" fmla="*/ 809 h 2390"/>
              <a:gd name="T18" fmla="*/ 629 w 943"/>
              <a:gd name="T19" fmla="*/ 857 h 2390"/>
              <a:gd name="T20" fmla="*/ 648 w 943"/>
              <a:gd name="T21" fmla="*/ 962 h 2390"/>
              <a:gd name="T22" fmla="*/ 591 w 943"/>
              <a:gd name="T23" fmla="*/ 1048 h 2390"/>
              <a:gd name="T24" fmla="*/ 667 w 943"/>
              <a:gd name="T25" fmla="*/ 1095 h 2390"/>
              <a:gd name="T26" fmla="*/ 724 w 943"/>
              <a:gd name="T27" fmla="*/ 1171 h 2390"/>
              <a:gd name="T28" fmla="*/ 638 w 943"/>
              <a:gd name="T29" fmla="*/ 1524 h 2390"/>
              <a:gd name="T30" fmla="*/ 591 w 943"/>
              <a:gd name="T31" fmla="*/ 1648 h 2390"/>
              <a:gd name="T32" fmla="*/ 495 w 943"/>
              <a:gd name="T33" fmla="*/ 1657 h 2390"/>
              <a:gd name="T34" fmla="*/ 467 w 943"/>
              <a:gd name="T35" fmla="*/ 1714 h 2390"/>
              <a:gd name="T36" fmla="*/ 476 w 943"/>
              <a:gd name="T37" fmla="*/ 1790 h 2390"/>
              <a:gd name="T38" fmla="*/ 553 w 943"/>
              <a:gd name="T39" fmla="*/ 1924 h 2390"/>
              <a:gd name="T40" fmla="*/ 629 w 943"/>
              <a:gd name="T41" fmla="*/ 1990 h 2390"/>
              <a:gd name="T42" fmla="*/ 724 w 943"/>
              <a:gd name="T43" fmla="*/ 2219 h 2390"/>
              <a:gd name="T44" fmla="*/ 648 w 943"/>
              <a:gd name="T45" fmla="*/ 2305 h 2390"/>
              <a:gd name="T46" fmla="*/ 515 w 943"/>
              <a:gd name="T47" fmla="*/ 2286 h 2390"/>
              <a:gd name="T48" fmla="*/ 391 w 943"/>
              <a:gd name="T49" fmla="*/ 2343 h 2390"/>
              <a:gd name="T50" fmla="*/ 276 w 943"/>
              <a:gd name="T51" fmla="*/ 2381 h 2390"/>
              <a:gd name="T52" fmla="*/ 181 w 943"/>
              <a:gd name="T53" fmla="*/ 2333 h 2390"/>
              <a:gd name="T54" fmla="*/ 57 w 943"/>
              <a:gd name="T55" fmla="*/ 2267 h 2390"/>
              <a:gd name="T56" fmla="*/ 10 w 943"/>
              <a:gd name="T57" fmla="*/ 2209 h 2390"/>
              <a:gd name="T58" fmla="*/ 67 w 943"/>
              <a:gd name="T59" fmla="*/ 2067 h 2390"/>
              <a:gd name="T60" fmla="*/ 86 w 943"/>
              <a:gd name="T61" fmla="*/ 1905 h 2390"/>
              <a:gd name="T62" fmla="*/ 210 w 943"/>
              <a:gd name="T63" fmla="*/ 1743 h 2390"/>
              <a:gd name="T64" fmla="*/ 248 w 943"/>
              <a:gd name="T65" fmla="*/ 1695 h 2390"/>
              <a:gd name="T66" fmla="*/ 286 w 943"/>
              <a:gd name="T67" fmla="*/ 1648 h 2390"/>
              <a:gd name="T68" fmla="*/ 295 w 943"/>
              <a:gd name="T69" fmla="*/ 1552 h 2390"/>
              <a:gd name="T70" fmla="*/ 267 w 943"/>
              <a:gd name="T71" fmla="*/ 1486 h 2390"/>
              <a:gd name="T72" fmla="*/ 210 w 943"/>
              <a:gd name="T73" fmla="*/ 1486 h 2390"/>
              <a:gd name="T74" fmla="*/ 181 w 943"/>
              <a:gd name="T75" fmla="*/ 1400 h 2390"/>
              <a:gd name="T76" fmla="*/ 210 w 943"/>
              <a:gd name="T77" fmla="*/ 1324 h 2390"/>
              <a:gd name="T78" fmla="*/ 229 w 943"/>
              <a:gd name="T79" fmla="*/ 1238 h 2390"/>
              <a:gd name="T80" fmla="*/ 153 w 943"/>
              <a:gd name="T81" fmla="*/ 1200 h 2390"/>
              <a:gd name="T82" fmla="*/ 153 w 943"/>
              <a:gd name="T83" fmla="*/ 1133 h 2390"/>
              <a:gd name="T84" fmla="*/ 191 w 943"/>
              <a:gd name="T85" fmla="*/ 1086 h 2390"/>
              <a:gd name="T86" fmla="*/ 257 w 943"/>
              <a:gd name="T87" fmla="*/ 1057 h 2390"/>
              <a:gd name="T88" fmla="*/ 219 w 943"/>
              <a:gd name="T89" fmla="*/ 971 h 2390"/>
              <a:gd name="T90" fmla="*/ 286 w 943"/>
              <a:gd name="T91" fmla="*/ 924 h 2390"/>
              <a:gd name="T92" fmla="*/ 276 w 943"/>
              <a:gd name="T93" fmla="*/ 857 h 2390"/>
              <a:gd name="T94" fmla="*/ 267 w 943"/>
              <a:gd name="T95" fmla="*/ 781 h 2390"/>
              <a:gd name="T96" fmla="*/ 257 w 943"/>
              <a:gd name="T97" fmla="*/ 714 h 2390"/>
              <a:gd name="T98" fmla="*/ 276 w 943"/>
              <a:gd name="T99" fmla="*/ 638 h 2390"/>
              <a:gd name="T100" fmla="*/ 295 w 943"/>
              <a:gd name="T101" fmla="*/ 571 h 2390"/>
              <a:gd name="T102" fmla="*/ 267 w 943"/>
              <a:gd name="T103" fmla="*/ 495 h 2390"/>
              <a:gd name="T104" fmla="*/ 295 w 943"/>
              <a:gd name="T105" fmla="*/ 409 h 2390"/>
              <a:gd name="T106" fmla="*/ 324 w 943"/>
              <a:gd name="T107" fmla="*/ 324 h 2390"/>
              <a:gd name="T108" fmla="*/ 372 w 943"/>
              <a:gd name="T109" fmla="*/ 257 h 2390"/>
              <a:gd name="T110" fmla="*/ 410 w 943"/>
              <a:gd name="T111" fmla="*/ 162 h 2390"/>
              <a:gd name="T112" fmla="*/ 457 w 943"/>
              <a:gd name="T113" fmla="*/ 95 h 2390"/>
              <a:gd name="T114" fmla="*/ 505 w 943"/>
              <a:gd name="T115" fmla="*/ 28 h 2390"/>
              <a:gd name="T116" fmla="*/ 600 w 943"/>
              <a:gd name="T117" fmla="*/ 9 h 2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3" h="2390">
                <a:moveTo>
                  <a:pt x="619" y="0"/>
                </a:moveTo>
                <a:lnTo>
                  <a:pt x="619" y="9"/>
                </a:lnTo>
                <a:lnTo>
                  <a:pt x="629" y="9"/>
                </a:lnTo>
                <a:lnTo>
                  <a:pt x="629" y="19"/>
                </a:lnTo>
                <a:lnTo>
                  <a:pt x="638" y="19"/>
                </a:lnTo>
                <a:lnTo>
                  <a:pt x="638" y="28"/>
                </a:lnTo>
                <a:lnTo>
                  <a:pt x="638" y="38"/>
                </a:lnTo>
                <a:lnTo>
                  <a:pt x="648" y="38"/>
                </a:lnTo>
                <a:lnTo>
                  <a:pt x="657" y="48"/>
                </a:lnTo>
                <a:lnTo>
                  <a:pt x="66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86"/>
                </a:lnTo>
                <a:lnTo>
                  <a:pt x="705" y="86"/>
                </a:lnTo>
                <a:lnTo>
                  <a:pt x="705" y="95"/>
                </a:lnTo>
                <a:lnTo>
                  <a:pt x="705" y="105"/>
                </a:lnTo>
                <a:lnTo>
                  <a:pt x="715" y="105"/>
                </a:lnTo>
                <a:lnTo>
                  <a:pt x="724" y="105"/>
                </a:lnTo>
                <a:lnTo>
                  <a:pt x="734" y="105"/>
                </a:lnTo>
                <a:lnTo>
                  <a:pt x="743" y="105"/>
                </a:lnTo>
                <a:lnTo>
                  <a:pt x="753" y="105"/>
                </a:lnTo>
                <a:lnTo>
                  <a:pt x="762" y="105"/>
                </a:lnTo>
                <a:lnTo>
                  <a:pt x="762" y="114"/>
                </a:lnTo>
                <a:lnTo>
                  <a:pt x="772" y="114"/>
                </a:lnTo>
                <a:lnTo>
                  <a:pt x="772" y="124"/>
                </a:lnTo>
                <a:lnTo>
                  <a:pt x="781" y="133"/>
                </a:lnTo>
                <a:lnTo>
                  <a:pt x="791" y="143"/>
                </a:lnTo>
                <a:lnTo>
                  <a:pt x="800" y="143"/>
                </a:lnTo>
                <a:lnTo>
                  <a:pt x="810" y="143"/>
                </a:lnTo>
                <a:lnTo>
                  <a:pt x="829" y="143"/>
                </a:lnTo>
                <a:lnTo>
                  <a:pt x="838" y="143"/>
                </a:lnTo>
                <a:lnTo>
                  <a:pt x="848" y="152"/>
                </a:lnTo>
                <a:lnTo>
                  <a:pt x="857" y="152"/>
                </a:lnTo>
                <a:lnTo>
                  <a:pt x="867" y="152"/>
                </a:lnTo>
                <a:lnTo>
                  <a:pt x="876" y="152"/>
                </a:lnTo>
                <a:lnTo>
                  <a:pt x="886" y="152"/>
                </a:lnTo>
                <a:lnTo>
                  <a:pt x="905" y="152"/>
                </a:lnTo>
                <a:lnTo>
                  <a:pt x="905" y="162"/>
                </a:lnTo>
                <a:lnTo>
                  <a:pt x="915" y="162"/>
                </a:lnTo>
                <a:lnTo>
                  <a:pt x="915" y="171"/>
                </a:lnTo>
                <a:lnTo>
                  <a:pt x="943" y="181"/>
                </a:lnTo>
                <a:lnTo>
                  <a:pt x="943" y="190"/>
                </a:lnTo>
                <a:lnTo>
                  <a:pt x="943" y="200"/>
                </a:lnTo>
                <a:lnTo>
                  <a:pt x="934" y="200"/>
                </a:lnTo>
                <a:lnTo>
                  <a:pt x="934" y="209"/>
                </a:lnTo>
                <a:lnTo>
                  <a:pt x="924" y="209"/>
                </a:lnTo>
                <a:lnTo>
                  <a:pt x="924" y="219"/>
                </a:lnTo>
                <a:lnTo>
                  <a:pt x="943" y="219"/>
                </a:lnTo>
                <a:lnTo>
                  <a:pt x="915" y="276"/>
                </a:lnTo>
                <a:lnTo>
                  <a:pt x="905" y="276"/>
                </a:lnTo>
                <a:lnTo>
                  <a:pt x="838" y="295"/>
                </a:lnTo>
                <a:lnTo>
                  <a:pt x="819" y="305"/>
                </a:lnTo>
                <a:lnTo>
                  <a:pt x="781" y="381"/>
                </a:lnTo>
                <a:lnTo>
                  <a:pt x="791" y="381"/>
                </a:lnTo>
                <a:lnTo>
                  <a:pt x="800" y="390"/>
                </a:lnTo>
                <a:lnTo>
                  <a:pt x="810" y="390"/>
                </a:lnTo>
                <a:lnTo>
                  <a:pt x="810" y="400"/>
                </a:lnTo>
                <a:lnTo>
                  <a:pt x="800" y="409"/>
                </a:lnTo>
                <a:lnTo>
                  <a:pt x="791" y="457"/>
                </a:lnTo>
                <a:lnTo>
                  <a:pt x="800" y="467"/>
                </a:lnTo>
                <a:lnTo>
                  <a:pt x="781" y="514"/>
                </a:lnTo>
                <a:lnTo>
                  <a:pt x="772" y="552"/>
                </a:lnTo>
                <a:lnTo>
                  <a:pt x="781" y="562"/>
                </a:lnTo>
                <a:lnTo>
                  <a:pt x="781" y="590"/>
                </a:lnTo>
                <a:lnTo>
                  <a:pt x="781" y="600"/>
                </a:lnTo>
                <a:lnTo>
                  <a:pt x="791" y="600"/>
                </a:lnTo>
                <a:lnTo>
                  <a:pt x="800" y="600"/>
                </a:lnTo>
                <a:lnTo>
                  <a:pt x="800" y="619"/>
                </a:lnTo>
                <a:lnTo>
                  <a:pt x="791" y="657"/>
                </a:lnTo>
                <a:lnTo>
                  <a:pt x="791" y="667"/>
                </a:lnTo>
                <a:lnTo>
                  <a:pt x="791" y="676"/>
                </a:lnTo>
                <a:lnTo>
                  <a:pt x="800" y="676"/>
                </a:lnTo>
                <a:lnTo>
                  <a:pt x="810" y="676"/>
                </a:lnTo>
                <a:lnTo>
                  <a:pt x="819" y="686"/>
                </a:lnTo>
                <a:lnTo>
                  <a:pt x="829" y="695"/>
                </a:lnTo>
                <a:lnTo>
                  <a:pt x="829" y="705"/>
                </a:lnTo>
                <a:lnTo>
                  <a:pt x="829" y="714"/>
                </a:lnTo>
                <a:lnTo>
                  <a:pt x="819" y="724"/>
                </a:lnTo>
                <a:lnTo>
                  <a:pt x="829" y="724"/>
                </a:lnTo>
                <a:lnTo>
                  <a:pt x="829" y="733"/>
                </a:lnTo>
                <a:lnTo>
                  <a:pt x="829" y="743"/>
                </a:lnTo>
                <a:lnTo>
                  <a:pt x="838" y="762"/>
                </a:lnTo>
                <a:lnTo>
                  <a:pt x="829" y="771"/>
                </a:lnTo>
                <a:lnTo>
                  <a:pt x="819" y="828"/>
                </a:lnTo>
                <a:lnTo>
                  <a:pt x="810" y="828"/>
                </a:lnTo>
                <a:lnTo>
                  <a:pt x="800" y="828"/>
                </a:lnTo>
                <a:lnTo>
                  <a:pt x="791" y="819"/>
                </a:lnTo>
                <a:lnTo>
                  <a:pt x="772" y="848"/>
                </a:lnTo>
                <a:lnTo>
                  <a:pt x="762" y="848"/>
                </a:lnTo>
                <a:lnTo>
                  <a:pt x="753" y="848"/>
                </a:lnTo>
                <a:lnTo>
                  <a:pt x="753" y="838"/>
                </a:lnTo>
                <a:lnTo>
                  <a:pt x="743" y="838"/>
                </a:lnTo>
                <a:lnTo>
                  <a:pt x="743" y="828"/>
                </a:lnTo>
                <a:lnTo>
                  <a:pt x="734" y="838"/>
                </a:lnTo>
                <a:lnTo>
                  <a:pt x="734" y="828"/>
                </a:lnTo>
                <a:lnTo>
                  <a:pt x="734" y="819"/>
                </a:lnTo>
                <a:lnTo>
                  <a:pt x="724" y="819"/>
                </a:lnTo>
                <a:lnTo>
                  <a:pt x="734" y="809"/>
                </a:lnTo>
                <a:lnTo>
                  <a:pt x="724" y="809"/>
                </a:lnTo>
                <a:lnTo>
                  <a:pt x="724" y="800"/>
                </a:lnTo>
                <a:lnTo>
                  <a:pt x="724" y="790"/>
                </a:lnTo>
                <a:lnTo>
                  <a:pt x="715" y="790"/>
                </a:lnTo>
                <a:lnTo>
                  <a:pt x="705" y="790"/>
                </a:lnTo>
                <a:lnTo>
                  <a:pt x="686" y="790"/>
                </a:lnTo>
                <a:lnTo>
                  <a:pt x="676" y="809"/>
                </a:lnTo>
                <a:lnTo>
                  <a:pt x="648" y="838"/>
                </a:lnTo>
                <a:lnTo>
                  <a:pt x="638" y="838"/>
                </a:lnTo>
                <a:lnTo>
                  <a:pt x="638" y="857"/>
                </a:lnTo>
                <a:lnTo>
                  <a:pt x="629" y="857"/>
                </a:lnTo>
                <a:lnTo>
                  <a:pt x="629" y="867"/>
                </a:lnTo>
                <a:lnTo>
                  <a:pt x="629" y="876"/>
                </a:lnTo>
                <a:lnTo>
                  <a:pt x="629" y="886"/>
                </a:lnTo>
                <a:lnTo>
                  <a:pt x="638" y="905"/>
                </a:lnTo>
                <a:lnTo>
                  <a:pt x="638" y="914"/>
                </a:lnTo>
                <a:lnTo>
                  <a:pt x="638" y="924"/>
                </a:lnTo>
                <a:lnTo>
                  <a:pt x="648" y="924"/>
                </a:lnTo>
                <a:lnTo>
                  <a:pt x="648" y="933"/>
                </a:lnTo>
                <a:lnTo>
                  <a:pt x="648" y="943"/>
                </a:lnTo>
                <a:lnTo>
                  <a:pt x="648" y="952"/>
                </a:lnTo>
                <a:lnTo>
                  <a:pt x="648" y="962"/>
                </a:lnTo>
                <a:lnTo>
                  <a:pt x="657" y="962"/>
                </a:lnTo>
                <a:lnTo>
                  <a:pt x="657" y="971"/>
                </a:lnTo>
                <a:lnTo>
                  <a:pt x="648" y="971"/>
                </a:lnTo>
                <a:lnTo>
                  <a:pt x="638" y="971"/>
                </a:lnTo>
                <a:lnTo>
                  <a:pt x="629" y="971"/>
                </a:lnTo>
                <a:lnTo>
                  <a:pt x="619" y="971"/>
                </a:lnTo>
                <a:lnTo>
                  <a:pt x="610" y="971"/>
                </a:lnTo>
                <a:lnTo>
                  <a:pt x="610" y="1009"/>
                </a:lnTo>
                <a:lnTo>
                  <a:pt x="591" y="1028"/>
                </a:lnTo>
                <a:lnTo>
                  <a:pt x="591" y="1038"/>
                </a:lnTo>
                <a:lnTo>
                  <a:pt x="591" y="1048"/>
                </a:lnTo>
                <a:lnTo>
                  <a:pt x="591" y="1057"/>
                </a:lnTo>
                <a:lnTo>
                  <a:pt x="600" y="1057"/>
                </a:lnTo>
                <a:lnTo>
                  <a:pt x="610" y="1057"/>
                </a:lnTo>
                <a:lnTo>
                  <a:pt x="610" y="1067"/>
                </a:lnTo>
                <a:lnTo>
                  <a:pt x="619" y="1067"/>
                </a:lnTo>
                <a:lnTo>
                  <a:pt x="619" y="1076"/>
                </a:lnTo>
                <a:lnTo>
                  <a:pt x="629" y="1086"/>
                </a:lnTo>
                <a:lnTo>
                  <a:pt x="638" y="1095"/>
                </a:lnTo>
                <a:lnTo>
                  <a:pt x="648" y="1095"/>
                </a:lnTo>
                <a:lnTo>
                  <a:pt x="657" y="1095"/>
                </a:lnTo>
                <a:lnTo>
                  <a:pt x="667" y="1095"/>
                </a:lnTo>
                <a:lnTo>
                  <a:pt x="676" y="1114"/>
                </a:lnTo>
                <a:lnTo>
                  <a:pt x="676" y="1124"/>
                </a:lnTo>
                <a:lnTo>
                  <a:pt x="676" y="1133"/>
                </a:lnTo>
                <a:lnTo>
                  <a:pt x="686" y="1133"/>
                </a:lnTo>
                <a:lnTo>
                  <a:pt x="686" y="1143"/>
                </a:lnTo>
                <a:lnTo>
                  <a:pt x="695" y="1143"/>
                </a:lnTo>
                <a:lnTo>
                  <a:pt x="705" y="1152"/>
                </a:lnTo>
                <a:lnTo>
                  <a:pt x="715" y="1152"/>
                </a:lnTo>
                <a:lnTo>
                  <a:pt x="724" y="1152"/>
                </a:lnTo>
                <a:lnTo>
                  <a:pt x="734" y="1162"/>
                </a:lnTo>
                <a:lnTo>
                  <a:pt x="724" y="1171"/>
                </a:lnTo>
                <a:lnTo>
                  <a:pt x="724" y="1190"/>
                </a:lnTo>
                <a:lnTo>
                  <a:pt x="705" y="1228"/>
                </a:lnTo>
                <a:lnTo>
                  <a:pt x="705" y="1238"/>
                </a:lnTo>
                <a:lnTo>
                  <a:pt x="686" y="1305"/>
                </a:lnTo>
                <a:lnTo>
                  <a:pt x="676" y="1467"/>
                </a:lnTo>
                <a:lnTo>
                  <a:pt x="600" y="1467"/>
                </a:lnTo>
                <a:lnTo>
                  <a:pt x="600" y="1476"/>
                </a:lnTo>
                <a:lnTo>
                  <a:pt x="610" y="1486"/>
                </a:lnTo>
                <a:lnTo>
                  <a:pt x="610" y="1495"/>
                </a:lnTo>
                <a:lnTo>
                  <a:pt x="619" y="1505"/>
                </a:lnTo>
                <a:lnTo>
                  <a:pt x="638" y="1524"/>
                </a:lnTo>
                <a:lnTo>
                  <a:pt x="638" y="1533"/>
                </a:lnTo>
                <a:lnTo>
                  <a:pt x="638" y="1543"/>
                </a:lnTo>
                <a:lnTo>
                  <a:pt x="638" y="1552"/>
                </a:lnTo>
                <a:lnTo>
                  <a:pt x="638" y="1562"/>
                </a:lnTo>
                <a:lnTo>
                  <a:pt x="638" y="1609"/>
                </a:lnTo>
                <a:lnTo>
                  <a:pt x="638" y="1619"/>
                </a:lnTo>
                <a:lnTo>
                  <a:pt x="629" y="1619"/>
                </a:lnTo>
                <a:lnTo>
                  <a:pt x="619" y="1628"/>
                </a:lnTo>
                <a:lnTo>
                  <a:pt x="610" y="1638"/>
                </a:lnTo>
                <a:lnTo>
                  <a:pt x="600" y="1648"/>
                </a:lnTo>
                <a:lnTo>
                  <a:pt x="591" y="1648"/>
                </a:lnTo>
                <a:lnTo>
                  <a:pt x="572" y="1628"/>
                </a:lnTo>
                <a:lnTo>
                  <a:pt x="572" y="1619"/>
                </a:lnTo>
                <a:lnTo>
                  <a:pt x="562" y="1619"/>
                </a:lnTo>
                <a:lnTo>
                  <a:pt x="553" y="1628"/>
                </a:lnTo>
                <a:lnTo>
                  <a:pt x="543" y="1619"/>
                </a:lnTo>
                <a:lnTo>
                  <a:pt x="534" y="1619"/>
                </a:lnTo>
                <a:lnTo>
                  <a:pt x="515" y="1628"/>
                </a:lnTo>
                <a:lnTo>
                  <a:pt x="505" y="1638"/>
                </a:lnTo>
                <a:lnTo>
                  <a:pt x="505" y="1648"/>
                </a:lnTo>
                <a:lnTo>
                  <a:pt x="495" y="1648"/>
                </a:lnTo>
                <a:lnTo>
                  <a:pt x="495" y="1657"/>
                </a:lnTo>
                <a:lnTo>
                  <a:pt x="486" y="1648"/>
                </a:lnTo>
                <a:lnTo>
                  <a:pt x="476" y="1657"/>
                </a:lnTo>
                <a:lnTo>
                  <a:pt x="476" y="1667"/>
                </a:lnTo>
                <a:lnTo>
                  <a:pt x="476" y="1676"/>
                </a:lnTo>
                <a:lnTo>
                  <a:pt x="467" y="1676"/>
                </a:lnTo>
                <a:lnTo>
                  <a:pt x="457" y="1676"/>
                </a:lnTo>
                <a:lnTo>
                  <a:pt x="457" y="1686"/>
                </a:lnTo>
                <a:lnTo>
                  <a:pt x="448" y="1686"/>
                </a:lnTo>
                <a:lnTo>
                  <a:pt x="448" y="1695"/>
                </a:lnTo>
                <a:lnTo>
                  <a:pt x="448" y="1705"/>
                </a:lnTo>
                <a:lnTo>
                  <a:pt x="467" y="1714"/>
                </a:lnTo>
                <a:lnTo>
                  <a:pt x="476" y="1724"/>
                </a:lnTo>
                <a:lnTo>
                  <a:pt x="476" y="1733"/>
                </a:lnTo>
                <a:lnTo>
                  <a:pt x="476" y="1743"/>
                </a:lnTo>
                <a:lnTo>
                  <a:pt x="486" y="1743"/>
                </a:lnTo>
                <a:lnTo>
                  <a:pt x="486" y="1752"/>
                </a:lnTo>
                <a:lnTo>
                  <a:pt x="486" y="1762"/>
                </a:lnTo>
                <a:lnTo>
                  <a:pt x="495" y="1771"/>
                </a:lnTo>
                <a:lnTo>
                  <a:pt x="495" y="1781"/>
                </a:lnTo>
                <a:lnTo>
                  <a:pt x="486" y="1781"/>
                </a:lnTo>
                <a:lnTo>
                  <a:pt x="486" y="1790"/>
                </a:lnTo>
                <a:lnTo>
                  <a:pt x="476" y="1790"/>
                </a:lnTo>
                <a:lnTo>
                  <a:pt x="486" y="1800"/>
                </a:lnTo>
                <a:lnTo>
                  <a:pt x="486" y="1809"/>
                </a:lnTo>
                <a:lnTo>
                  <a:pt x="486" y="1819"/>
                </a:lnTo>
                <a:lnTo>
                  <a:pt x="486" y="1848"/>
                </a:lnTo>
                <a:lnTo>
                  <a:pt x="524" y="1886"/>
                </a:lnTo>
                <a:lnTo>
                  <a:pt x="543" y="1905"/>
                </a:lnTo>
                <a:lnTo>
                  <a:pt x="543" y="1895"/>
                </a:lnTo>
                <a:lnTo>
                  <a:pt x="553" y="1895"/>
                </a:lnTo>
                <a:lnTo>
                  <a:pt x="562" y="1895"/>
                </a:lnTo>
                <a:lnTo>
                  <a:pt x="562" y="1905"/>
                </a:lnTo>
                <a:lnTo>
                  <a:pt x="553" y="1924"/>
                </a:lnTo>
                <a:lnTo>
                  <a:pt x="562" y="1933"/>
                </a:lnTo>
                <a:lnTo>
                  <a:pt x="572" y="1943"/>
                </a:lnTo>
                <a:lnTo>
                  <a:pt x="581" y="1943"/>
                </a:lnTo>
                <a:lnTo>
                  <a:pt x="581" y="1952"/>
                </a:lnTo>
                <a:lnTo>
                  <a:pt x="591" y="1952"/>
                </a:lnTo>
                <a:lnTo>
                  <a:pt x="591" y="1971"/>
                </a:lnTo>
                <a:lnTo>
                  <a:pt x="591" y="1981"/>
                </a:lnTo>
                <a:lnTo>
                  <a:pt x="600" y="1981"/>
                </a:lnTo>
                <a:lnTo>
                  <a:pt x="610" y="1990"/>
                </a:lnTo>
                <a:lnTo>
                  <a:pt x="619" y="1990"/>
                </a:lnTo>
                <a:lnTo>
                  <a:pt x="629" y="1990"/>
                </a:lnTo>
                <a:lnTo>
                  <a:pt x="638" y="1990"/>
                </a:lnTo>
                <a:lnTo>
                  <a:pt x="648" y="2000"/>
                </a:lnTo>
                <a:lnTo>
                  <a:pt x="657" y="2009"/>
                </a:lnTo>
                <a:lnTo>
                  <a:pt x="667" y="2019"/>
                </a:lnTo>
                <a:lnTo>
                  <a:pt x="667" y="2114"/>
                </a:lnTo>
                <a:lnTo>
                  <a:pt x="695" y="2114"/>
                </a:lnTo>
                <a:lnTo>
                  <a:pt x="705" y="2114"/>
                </a:lnTo>
                <a:lnTo>
                  <a:pt x="753" y="2152"/>
                </a:lnTo>
                <a:lnTo>
                  <a:pt x="753" y="2171"/>
                </a:lnTo>
                <a:lnTo>
                  <a:pt x="724" y="2190"/>
                </a:lnTo>
                <a:lnTo>
                  <a:pt x="724" y="2219"/>
                </a:lnTo>
                <a:lnTo>
                  <a:pt x="715" y="2229"/>
                </a:lnTo>
                <a:lnTo>
                  <a:pt x="715" y="2238"/>
                </a:lnTo>
                <a:lnTo>
                  <a:pt x="715" y="2257"/>
                </a:lnTo>
                <a:lnTo>
                  <a:pt x="705" y="2257"/>
                </a:lnTo>
                <a:lnTo>
                  <a:pt x="686" y="2257"/>
                </a:lnTo>
                <a:lnTo>
                  <a:pt x="676" y="2276"/>
                </a:lnTo>
                <a:lnTo>
                  <a:pt x="676" y="2286"/>
                </a:lnTo>
                <a:lnTo>
                  <a:pt x="676" y="2295"/>
                </a:lnTo>
                <a:lnTo>
                  <a:pt x="667" y="2305"/>
                </a:lnTo>
                <a:lnTo>
                  <a:pt x="657" y="2305"/>
                </a:lnTo>
                <a:lnTo>
                  <a:pt x="648" y="2305"/>
                </a:lnTo>
                <a:lnTo>
                  <a:pt x="638" y="2295"/>
                </a:lnTo>
                <a:lnTo>
                  <a:pt x="629" y="2295"/>
                </a:lnTo>
                <a:lnTo>
                  <a:pt x="610" y="2305"/>
                </a:lnTo>
                <a:lnTo>
                  <a:pt x="591" y="2305"/>
                </a:lnTo>
                <a:lnTo>
                  <a:pt x="572" y="2295"/>
                </a:lnTo>
                <a:lnTo>
                  <a:pt x="562" y="2295"/>
                </a:lnTo>
                <a:lnTo>
                  <a:pt x="553" y="2295"/>
                </a:lnTo>
                <a:lnTo>
                  <a:pt x="543" y="2295"/>
                </a:lnTo>
                <a:lnTo>
                  <a:pt x="524" y="2295"/>
                </a:lnTo>
                <a:lnTo>
                  <a:pt x="524" y="2286"/>
                </a:lnTo>
                <a:lnTo>
                  <a:pt x="515" y="2286"/>
                </a:lnTo>
                <a:lnTo>
                  <a:pt x="505" y="2295"/>
                </a:lnTo>
                <a:lnTo>
                  <a:pt x="486" y="2295"/>
                </a:lnTo>
                <a:lnTo>
                  <a:pt x="476" y="2314"/>
                </a:lnTo>
                <a:lnTo>
                  <a:pt x="457" y="2324"/>
                </a:lnTo>
                <a:lnTo>
                  <a:pt x="448" y="2333"/>
                </a:lnTo>
                <a:lnTo>
                  <a:pt x="438" y="2333"/>
                </a:lnTo>
                <a:lnTo>
                  <a:pt x="429" y="2333"/>
                </a:lnTo>
                <a:lnTo>
                  <a:pt x="419" y="2343"/>
                </a:lnTo>
                <a:lnTo>
                  <a:pt x="410" y="2343"/>
                </a:lnTo>
                <a:lnTo>
                  <a:pt x="400" y="2343"/>
                </a:lnTo>
                <a:lnTo>
                  <a:pt x="391" y="2343"/>
                </a:lnTo>
                <a:lnTo>
                  <a:pt x="372" y="2333"/>
                </a:lnTo>
                <a:lnTo>
                  <a:pt x="362" y="2343"/>
                </a:lnTo>
                <a:lnTo>
                  <a:pt x="343" y="2352"/>
                </a:lnTo>
                <a:lnTo>
                  <a:pt x="334" y="2352"/>
                </a:lnTo>
                <a:lnTo>
                  <a:pt x="324" y="2362"/>
                </a:lnTo>
                <a:lnTo>
                  <a:pt x="305" y="2371"/>
                </a:lnTo>
                <a:lnTo>
                  <a:pt x="305" y="2381"/>
                </a:lnTo>
                <a:lnTo>
                  <a:pt x="305" y="2390"/>
                </a:lnTo>
                <a:lnTo>
                  <a:pt x="295" y="2390"/>
                </a:lnTo>
                <a:lnTo>
                  <a:pt x="286" y="2381"/>
                </a:lnTo>
                <a:lnTo>
                  <a:pt x="276" y="2381"/>
                </a:lnTo>
                <a:lnTo>
                  <a:pt x="267" y="2381"/>
                </a:lnTo>
                <a:lnTo>
                  <a:pt x="257" y="2371"/>
                </a:lnTo>
                <a:lnTo>
                  <a:pt x="257" y="2362"/>
                </a:lnTo>
                <a:lnTo>
                  <a:pt x="257" y="2352"/>
                </a:lnTo>
                <a:lnTo>
                  <a:pt x="248" y="2343"/>
                </a:lnTo>
                <a:lnTo>
                  <a:pt x="238" y="2343"/>
                </a:lnTo>
                <a:lnTo>
                  <a:pt x="229" y="2343"/>
                </a:lnTo>
                <a:lnTo>
                  <a:pt x="219" y="2343"/>
                </a:lnTo>
                <a:lnTo>
                  <a:pt x="210" y="2352"/>
                </a:lnTo>
                <a:lnTo>
                  <a:pt x="200" y="2343"/>
                </a:lnTo>
                <a:lnTo>
                  <a:pt x="181" y="2333"/>
                </a:lnTo>
                <a:lnTo>
                  <a:pt x="172" y="2324"/>
                </a:lnTo>
                <a:lnTo>
                  <a:pt x="162" y="2314"/>
                </a:lnTo>
                <a:lnTo>
                  <a:pt x="153" y="2314"/>
                </a:lnTo>
                <a:lnTo>
                  <a:pt x="143" y="2305"/>
                </a:lnTo>
                <a:lnTo>
                  <a:pt x="134" y="2305"/>
                </a:lnTo>
                <a:lnTo>
                  <a:pt x="124" y="2295"/>
                </a:lnTo>
                <a:lnTo>
                  <a:pt x="115" y="2295"/>
                </a:lnTo>
                <a:lnTo>
                  <a:pt x="76" y="2295"/>
                </a:lnTo>
                <a:lnTo>
                  <a:pt x="67" y="2286"/>
                </a:lnTo>
                <a:lnTo>
                  <a:pt x="57" y="2276"/>
                </a:lnTo>
                <a:lnTo>
                  <a:pt x="57" y="2267"/>
                </a:lnTo>
                <a:lnTo>
                  <a:pt x="57" y="2257"/>
                </a:lnTo>
                <a:lnTo>
                  <a:pt x="48" y="2257"/>
                </a:lnTo>
                <a:lnTo>
                  <a:pt x="48" y="2248"/>
                </a:lnTo>
                <a:lnTo>
                  <a:pt x="38" y="2248"/>
                </a:lnTo>
                <a:lnTo>
                  <a:pt x="38" y="2238"/>
                </a:lnTo>
                <a:lnTo>
                  <a:pt x="29" y="2238"/>
                </a:lnTo>
                <a:lnTo>
                  <a:pt x="29" y="2229"/>
                </a:lnTo>
                <a:lnTo>
                  <a:pt x="29" y="2219"/>
                </a:lnTo>
                <a:lnTo>
                  <a:pt x="19" y="2219"/>
                </a:lnTo>
                <a:lnTo>
                  <a:pt x="19" y="2209"/>
                </a:lnTo>
                <a:lnTo>
                  <a:pt x="10" y="2209"/>
                </a:lnTo>
                <a:lnTo>
                  <a:pt x="10" y="2200"/>
                </a:lnTo>
                <a:lnTo>
                  <a:pt x="19" y="2200"/>
                </a:lnTo>
                <a:lnTo>
                  <a:pt x="19" y="2190"/>
                </a:lnTo>
                <a:lnTo>
                  <a:pt x="10" y="2190"/>
                </a:lnTo>
                <a:lnTo>
                  <a:pt x="10" y="2181"/>
                </a:lnTo>
                <a:lnTo>
                  <a:pt x="0" y="2181"/>
                </a:lnTo>
                <a:lnTo>
                  <a:pt x="0" y="2171"/>
                </a:lnTo>
                <a:lnTo>
                  <a:pt x="10" y="2171"/>
                </a:lnTo>
                <a:lnTo>
                  <a:pt x="10" y="2162"/>
                </a:lnTo>
                <a:lnTo>
                  <a:pt x="57" y="2105"/>
                </a:lnTo>
                <a:lnTo>
                  <a:pt x="67" y="2067"/>
                </a:lnTo>
                <a:lnTo>
                  <a:pt x="57" y="2029"/>
                </a:lnTo>
                <a:lnTo>
                  <a:pt x="57" y="1981"/>
                </a:lnTo>
                <a:lnTo>
                  <a:pt x="57" y="1971"/>
                </a:lnTo>
                <a:lnTo>
                  <a:pt x="57" y="1962"/>
                </a:lnTo>
                <a:lnTo>
                  <a:pt x="57" y="1952"/>
                </a:lnTo>
                <a:lnTo>
                  <a:pt x="57" y="1943"/>
                </a:lnTo>
                <a:lnTo>
                  <a:pt x="57" y="1933"/>
                </a:lnTo>
                <a:lnTo>
                  <a:pt x="57" y="1924"/>
                </a:lnTo>
                <a:lnTo>
                  <a:pt x="67" y="1933"/>
                </a:lnTo>
                <a:lnTo>
                  <a:pt x="67" y="1924"/>
                </a:lnTo>
                <a:lnTo>
                  <a:pt x="86" y="1905"/>
                </a:lnTo>
                <a:lnTo>
                  <a:pt x="134" y="1905"/>
                </a:lnTo>
                <a:lnTo>
                  <a:pt x="172" y="1848"/>
                </a:lnTo>
                <a:lnTo>
                  <a:pt x="191" y="1819"/>
                </a:lnTo>
                <a:lnTo>
                  <a:pt x="191" y="1809"/>
                </a:lnTo>
                <a:lnTo>
                  <a:pt x="219" y="1781"/>
                </a:lnTo>
                <a:lnTo>
                  <a:pt x="219" y="1771"/>
                </a:lnTo>
                <a:lnTo>
                  <a:pt x="219" y="1762"/>
                </a:lnTo>
                <a:lnTo>
                  <a:pt x="219" y="1752"/>
                </a:lnTo>
                <a:lnTo>
                  <a:pt x="210" y="1762"/>
                </a:lnTo>
                <a:lnTo>
                  <a:pt x="210" y="1752"/>
                </a:lnTo>
                <a:lnTo>
                  <a:pt x="210" y="1743"/>
                </a:lnTo>
                <a:lnTo>
                  <a:pt x="219" y="1743"/>
                </a:lnTo>
                <a:lnTo>
                  <a:pt x="219" y="1733"/>
                </a:lnTo>
                <a:lnTo>
                  <a:pt x="219" y="1724"/>
                </a:lnTo>
                <a:lnTo>
                  <a:pt x="219" y="1714"/>
                </a:lnTo>
                <a:lnTo>
                  <a:pt x="219" y="1705"/>
                </a:lnTo>
                <a:lnTo>
                  <a:pt x="219" y="1695"/>
                </a:lnTo>
                <a:lnTo>
                  <a:pt x="229" y="1695"/>
                </a:lnTo>
                <a:lnTo>
                  <a:pt x="229" y="1705"/>
                </a:lnTo>
                <a:lnTo>
                  <a:pt x="238" y="1705"/>
                </a:lnTo>
                <a:lnTo>
                  <a:pt x="238" y="1695"/>
                </a:lnTo>
                <a:lnTo>
                  <a:pt x="248" y="1695"/>
                </a:lnTo>
                <a:lnTo>
                  <a:pt x="248" y="1686"/>
                </a:lnTo>
                <a:lnTo>
                  <a:pt x="238" y="1686"/>
                </a:lnTo>
                <a:lnTo>
                  <a:pt x="238" y="1676"/>
                </a:lnTo>
                <a:lnTo>
                  <a:pt x="238" y="1667"/>
                </a:lnTo>
                <a:lnTo>
                  <a:pt x="248" y="1667"/>
                </a:lnTo>
                <a:lnTo>
                  <a:pt x="257" y="1667"/>
                </a:lnTo>
                <a:lnTo>
                  <a:pt x="267" y="1667"/>
                </a:lnTo>
                <a:lnTo>
                  <a:pt x="276" y="1667"/>
                </a:lnTo>
                <a:lnTo>
                  <a:pt x="286" y="1667"/>
                </a:lnTo>
                <a:lnTo>
                  <a:pt x="286" y="1657"/>
                </a:lnTo>
                <a:lnTo>
                  <a:pt x="286" y="1648"/>
                </a:lnTo>
                <a:lnTo>
                  <a:pt x="286" y="1638"/>
                </a:lnTo>
                <a:lnTo>
                  <a:pt x="286" y="1628"/>
                </a:lnTo>
                <a:lnTo>
                  <a:pt x="286" y="1619"/>
                </a:lnTo>
                <a:lnTo>
                  <a:pt x="286" y="1609"/>
                </a:lnTo>
                <a:lnTo>
                  <a:pt x="295" y="1609"/>
                </a:lnTo>
                <a:lnTo>
                  <a:pt x="295" y="1600"/>
                </a:lnTo>
                <a:lnTo>
                  <a:pt x="295" y="1590"/>
                </a:lnTo>
                <a:lnTo>
                  <a:pt x="295" y="1581"/>
                </a:lnTo>
                <a:lnTo>
                  <a:pt x="295" y="1571"/>
                </a:lnTo>
                <a:lnTo>
                  <a:pt x="295" y="1562"/>
                </a:lnTo>
                <a:lnTo>
                  <a:pt x="295" y="1552"/>
                </a:lnTo>
                <a:lnTo>
                  <a:pt x="305" y="1552"/>
                </a:lnTo>
                <a:lnTo>
                  <a:pt x="295" y="1543"/>
                </a:lnTo>
                <a:lnTo>
                  <a:pt x="286" y="1543"/>
                </a:lnTo>
                <a:lnTo>
                  <a:pt x="286" y="1533"/>
                </a:lnTo>
                <a:lnTo>
                  <a:pt x="276" y="1533"/>
                </a:lnTo>
                <a:lnTo>
                  <a:pt x="267" y="1533"/>
                </a:lnTo>
                <a:lnTo>
                  <a:pt x="267" y="1524"/>
                </a:lnTo>
                <a:lnTo>
                  <a:pt x="257" y="1524"/>
                </a:lnTo>
                <a:lnTo>
                  <a:pt x="267" y="1505"/>
                </a:lnTo>
                <a:lnTo>
                  <a:pt x="267" y="1495"/>
                </a:lnTo>
                <a:lnTo>
                  <a:pt x="267" y="1486"/>
                </a:lnTo>
                <a:lnTo>
                  <a:pt x="257" y="1486"/>
                </a:lnTo>
                <a:lnTo>
                  <a:pt x="257" y="1495"/>
                </a:lnTo>
                <a:lnTo>
                  <a:pt x="248" y="1495"/>
                </a:lnTo>
                <a:lnTo>
                  <a:pt x="248" y="1505"/>
                </a:lnTo>
                <a:lnTo>
                  <a:pt x="238" y="1505"/>
                </a:lnTo>
                <a:lnTo>
                  <a:pt x="229" y="1505"/>
                </a:lnTo>
                <a:lnTo>
                  <a:pt x="219" y="1505"/>
                </a:lnTo>
                <a:lnTo>
                  <a:pt x="210" y="1505"/>
                </a:lnTo>
                <a:lnTo>
                  <a:pt x="200" y="1495"/>
                </a:lnTo>
                <a:lnTo>
                  <a:pt x="210" y="1495"/>
                </a:lnTo>
                <a:lnTo>
                  <a:pt x="210" y="1486"/>
                </a:lnTo>
                <a:lnTo>
                  <a:pt x="210" y="1476"/>
                </a:lnTo>
                <a:lnTo>
                  <a:pt x="210" y="1467"/>
                </a:lnTo>
                <a:lnTo>
                  <a:pt x="210" y="1457"/>
                </a:lnTo>
                <a:lnTo>
                  <a:pt x="210" y="1438"/>
                </a:lnTo>
                <a:lnTo>
                  <a:pt x="210" y="1428"/>
                </a:lnTo>
                <a:lnTo>
                  <a:pt x="210" y="1419"/>
                </a:lnTo>
                <a:lnTo>
                  <a:pt x="210" y="1409"/>
                </a:lnTo>
                <a:lnTo>
                  <a:pt x="200" y="1409"/>
                </a:lnTo>
                <a:lnTo>
                  <a:pt x="191" y="1409"/>
                </a:lnTo>
                <a:lnTo>
                  <a:pt x="181" y="1409"/>
                </a:lnTo>
                <a:lnTo>
                  <a:pt x="181" y="1400"/>
                </a:lnTo>
                <a:lnTo>
                  <a:pt x="181" y="1390"/>
                </a:lnTo>
                <a:lnTo>
                  <a:pt x="181" y="1381"/>
                </a:lnTo>
                <a:lnTo>
                  <a:pt x="181" y="1371"/>
                </a:lnTo>
                <a:lnTo>
                  <a:pt x="181" y="1362"/>
                </a:lnTo>
                <a:lnTo>
                  <a:pt x="181" y="1352"/>
                </a:lnTo>
                <a:lnTo>
                  <a:pt x="191" y="1352"/>
                </a:lnTo>
                <a:lnTo>
                  <a:pt x="191" y="1343"/>
                </a:lnTo>
                <a:lnTo>
                  <a:pt x="200" y="1343"/>
                </a:lnTo>
                <a:lnTo>
                  <a:pt x="200" y="1333"/>
                </a:lnTo>
                <a:lnTo>
                  <a:pt x="210" y="1333"/>
                </a:lnTo>
                <a:lnTo>
                  <a:pt x="210" y="1324"/>
                </a:lnTo>
                <a:lnTo>
                  <a:pt x="210" y="1314"/>
                </a:lnTo>
                <a:lnTo>
                  <a:pt x="210" y="1305"/>
                </a:lnTo>
                <a:lnTo>
                  <a:pt x="210" y="1295"/>
                </a:lnTo>
                <a:lnTo>
                  <a:pt x="210" y="1286"/>
                </a:lnTo>
                <a:lnTo>
                  <a:pt x="219" y="1286"/>
                </a:lnTo>
                <a:lnTo>
                  <a:pt x="219" y="1276"/>
                </a:lnTo>
                <a:lnTo>
                  <a:pt x="219" y="1267"/>
                </a:lnTo>
                <a:lnTo>
                  <a:pt x="219" y="1257"/>
                </a:lnTo>
                <a:lnTo>
                  <a:pt x="219" y="1248"/>
                </a:lnTo>
                <a:lnTo>
                  <a:pt x="219" y="1238"/>
                </a:lnTo>
                <a:lnTo>
                  <a:pt x="229" y="1238"/>
                </a:lnTo>
                <a:lnTo>
                  <a:pt x="229" y="1228"/>
                </a:lnTo>
                <a:lnTo>
                  <a:pt x="219" y="1228"/>
                </a:lnTo>
                <a:lnTo>
                  <a:pt x="219" y="1219"/>
                </a:lnTo>
                <a:lnTo>
                  <a:pt x="210" y="1219"/>
                </a:lnTo>
                <a:lnTo>
                  <a:pt x="210" y="1209"/>
                </a:lnTo>
                <a:lnTo>
                  <a:pt x="210" y="1200"/>
                </a:lnTo>
                <a:lnTo>
                  <a:pt x="210" y="1190"/>
                </a:lnTo>
                <a:lnTo>
                  <a:pt x="200" y="1200"/>
                </a:lnTo>
                <a:lnTo>
                  <a:pt x="191" y="1200"/>
                </a:lnTo>
                <a:lnTo>
                  <a:pt x="181" y="1200"/>
                </a:lnTo>
                <a:lnTo>
                  <a:pt x="153" y="1200"/>
                </a:lnTo>
                <a:lnTo>
                  <a:pt x="153" y="1190"/>
                </a:lnTo>
                <a:lnTo>
                  <a:pt x="153" y="1181"/>
                </a:lnTo>
                <a:lnTo>
                  <a:pt x="143" y="1181"/>
                </a:lnTo>
                <a:lnTo>
                  <a:pt x="143" y="1171"/>
                </a:lnTo>
                <a:lnTo>
                  <a:pt x="143" y="1162"/>
                </a:lnTo>
                <a:lnTo>
                  <a:pt x="153" y="1162"/>
                </a:lnTo>
                <a:lnTo>
                  <a:pt x="162" y="1162"/>
                </a:lnTo>
                <a:lnTo>
                  <a:pt x="162" y="1152"/>
                </a:lnTo>
                <a:lnTo>
                  <a:pt x="153" y="1152"/>
                </a:lnTo>
                <a:lnTo>
                  <a:pt x="153" y="1143"/>
                </a:lnTo>
                <a:lnTo>
                  <a:pt x="153" y="1133"/>
                </a:lnTo>
                <a:lnTo>
                  <a:pt x="153" y="1124"/>
                </a:lnTo>
                <a:lnTo>
                  <a:pt x="143" y="1124"/>
                </a:lnTo>
                <a:lnTo>
                  <a:pt x="143" y="1114"/>
                </a:lnTo>
                <a:lnTo>
                  <a:pt x="153" y="1114"/>
                </a:lnTo>
                <a:lnTo>
                  <a:pt x="153" y="1105"/>
                </a:lnTo>
                <a:lnTo>
                  <a:pt x="162" y="1114"/>
                </a:lnTo>
                <a:lnTo>
                  <a:pt x="162" y="1105"/>
                </a:lnTo>
                <a:lnTo>
                  <a:pt x="172" y="1105"/>
                </a:lnTo>
                <a:lnTo>
                  <a:pt x="181" y="1095"/>
                </a:lnTo>
                <a:lnTo>
                  <a:pt x="191" y="1095"/>
                </a:lnTo>
                <a:lnTo>
                  <a:pt x="191" y="1086"/>
                </a:lnTo>
                <a:lnTo>
                  <a:pt x="200" y="1086"/>
                </a:lnTo>
                <a:lnTo>
                  <a:pt x="210" y="1086"/>
                </a:lnTo>
                <a:lnTo>
                  <a:pt x="219" y="1095"/>
                </a:lnTo>
                <a:lnTo>
                  <a:pt x="229" y="1095"/>
                </a:lnTo>
                <a:lnTo>
                  <a:pt x="238" y="1095"/>
                </a:lnTo>
                <a:lnTo>
                  <a:pt x="238" y="1086"/>
                </a:lnTo>
                <a:lnTo>
                  <a:pt x="248" y="1086"/>
                </a:lnTo>
                <a:lnTo>
                  <a:pt x="248" y="1076"/>
                </a:lnTo>
                <a:lnTo>
                  <a:pt x="248" y="1067"/>
                </a:lnTo>
                <a:lnTo>
                  <a:pt x="257" y="1067"/>
                </a:lnTo>
                <a:lnTo>
                  <a:pt x="257" y="1057"/>
                </a:lnTo>
                <a:lnTo>
                  <a:pt x="257" y="1048"/>
                </a:lnTo>
                <a:lnTo>
                  <a:pt x="248" y="1038"/>
                </a:lnTo>
                <a:lnTo>
                  <a:pt x="248" y="1028"/>
                </a:lnTo>
                <a:lnTo>
                  <a:pt x="238" y="1028"/>
                </a:lnTo>
                <a:lnTo>
                  <a:pt x="238" y="1019"/>
                </a:lnTo>
                <a:lnTo>
                  <a:pt x="238" y="1009"/>
                </a:lnTo>
                <a:lnTo>
                  <a:pt x="238" y="1000"/>
                </a:lnTo>
                <a:lnTo>
                  <a:pt x="229" y="1000"/>
                </a:lnTo>
                <a:lnTo>
                  <a:pt x="229" y="990"/>
                </a:lnTo>
                <a:lnTo>
                  <a:pt x="229" y="981"/>
                </a:lnTo>
                <a:lnTo>
                  <a:pt x="219" y="971"/>
                </a:lnTo>
                <a:lnTo>
                  <a:pt x="229" y="971"/>
                </a:lnTo>
                <a:lnTo>
                  <a:pt x="229" y="962"/>
                </a:lnTo>
                <a:lnTo>
                  <a:pt x="238" y="962"/>
                </a:lnTo>
                <a:lnTo>
                  <a:pt x="248" y="962"/>
                </a:lnTo>
                <a:lnTo>
                  <a:pt x="257" y="962"/>
                </a:lnTo>
                <a:lnTo>
                  <a:pt x="257" y="952"/>
                </a:lnTo>
                <a:lnTo>
                  <a:pt x="267" y="952"/>
                </a:lnTo>
                <a:lnTo>
                  <a:pt x="267" y="962"/>
                </a:lnTo>
                <a:lnTo>
                  <a:pt x="286" y="943"/>
                </a:lnTo>
                <a:lnTo>
                  <a:pt x="286" y="933"/>
                </a:lnTo>
                <a:lnTo>
                  <a:pt x="286" y="924"/>
                </a:lnTo>
                <a:lnTo>
                  <a:pt x="286" y="914"/>
                </a:lnTo>
                <a:lnTo>
                  <a:pt x="295" y="905"/>
                </a:lnTo>
                <a:lnTo>
                  <a:pt x="305" y="905"/>
                </a:lnTo>
                <a:lnTo>
                  <a:pt x="305" y="895"/>
                </a:lnTo>
                <a:lnTo>
                  <a:pt x="305" y="886"/>
                </a:lnTo>
                <a:lnTo>
                  <a:pt x="295" y="886"/>
                </a:lnTo>
                <a:lnTo>
                  <a:pt x="295" y="876"/>
                </a:lnTo>
                <a:lnTo>
                  <a:pt x="286" y="876"/>
                </a:lnTo>
                <a:lnTo>
                  <a:pt x="286" y="867"/>
                </a:lnTo>
                <a:lnTo>
                  <a:pt x="276" y="867"/>
                </a:lnTo>
                <a:lnTo>
                  <a:pt x="276" y="857"/>
                </a:lnTo>
                <a:lnTo>
                  <a:pt x="286" y="857"/>
                </a:lnTo>
                <a:lnTo>
                  <a:pt x="286" y="848"/>
                </a:lnTo>
                <a:lnTo>
                  <a:pt x="286" y="838"/>
                </a:lnTo>
                <a:lnTo>
                  <a:pt x="276" y="838"/>
                </a:lnTo>
                <a:lnTo>
                  <a:pt x="276" y="828"/>
                </a:lnTo>
                <a:lnTo>
                  <a:pt x="276" y="819"/>
                </a:lnTo>
                <a:lnTo>
                  <a:pt x="276" y="809"/>
                </a:lnTo>
                <a:lnTo>
                  <a:pt x="267" y="809"/>
                </a:lnTo>
                <a:lnTo>
                  <a:pt x="267" y="800"/>
                </a:lnTo>
                <a:lnTo>
                  <a:pt x="267" y="790"/>
                </a:lnTo>
                <a:lnTo>
                  <a:pt x="267" y="781"/>
                </a:lnTo>
                <a:lnTo>
                  <a:pt x="257" y="781"/>
                </a:lnTo>
                <a:lnTo>
                  <a:pt x="267" y="771"/>
                </a:lnTo>
                <a:lnTo>
                  <a:pt x="257" y="771"/>
                </a:lnTo>
                <a:lnTo>
                  <a:pt x="257" y="762"/>
                </a:lnTo>
                <a:lnTo>
                  <a:pt x="248" y="762"/>
                </a:lnTo>
                <a:lnTo>
                  <a:pt x="257" y="752"/>
                </a:lnTo>
                <a:lnTo>
                  <a:pt x="257" y="743"/>
                </a:lnTo>
                <a:lnTo>
                  <a:pt x="248" y="743"/>
                </a:lnTo>
                <a:lnTo>
                  <a:pt x="248" y="733"/>
                </a:lnTo>
                <a:lnTo>
                  <a:pt x="248" y="724"/>
                </a:lnTo>
                <a:lnTo>
                  <a:pt x="257" y="714"/>
                </a:lnTo>
                <a:lnTo>
                  <a:pt x="267" y="705"/>
                </a:lnTo>
                <a:lnTo>
                  <a:pt x="267" y="695"/>
                </a:lnTo>
                <a:lnTo>
                  <a:pt x="257" y="695"/>
                </a:lnTo>
                <a:lnTo>
                  <a:pt x="257" y="686"/>
                </a:lnTo>
                <a:lnTo>
                  <a:pt x="257" y="676"/>
                </a:lnTo>
                <a:lnTo>
                  <a:pt x="257" y="667"/>
                </a:lnTo>
                <a:lnTo>
                  <a:pt x="257" y="657"/>
                </a:lnTo>
                <a:lnTo>
                  <a:pt x="257" y="648"/>
                </a:lnTo>
                <a:lnTo>
                  <a:pt x="267" y="648"/>
                </a:lnTo>
                <a:lnTo>
                  <a:pt x="267" y="638"/>
                </a:lnTo>
                <a:lnTo>
                  <a:pt x="276" y="638"/>
                </a:lnTo>
                <a:lnTo>
                  <a:pt x="286" y="638"/>
                </a:lnTo>
                <a:lnTo>
                  <a:pt x="286" y="628"/>
                </a:lnTo>
                <a:lnTo>
                  <a:pt x="286" y="619"/>
                </a:lnTo>
                <a:lnTo>
                  <a:pt x="276" y="619"/>
                </a:lnTo>
                <a:lnTo>
                  <a:pt x="276" y="609"/>
                </a:lnTo>
                <a:lnTo>
                  <a:pt x="286" y="609"/>
                </a:lnTo>
                <a:lnTo>
                  <a:pt x="286" y="600"/>
                </a:lnTo>
                <a:lnTo>
                  <a:pt x="286" y="590"/>
                </a:lnTo>
                <a:lnTo>
                  <a:pt x="286" y="581"/>
                </a:lnTo>
                <a:lnTo>
                  <a:pt x="286" y="571"/>
                </a:lnTo>
                <a:lnTo>
                  <a:pt x="295" y="571"/>
                </a:lnTo>
                <a:lnTo>
                  <a:pt x="295" y="562"/>
                </a:lnTo>
                <a:lnTo>
                  <a:pt x="295" y="552"/>
                </a:lnTo>
                <a:lnTo>
                  <a:pt x="295" y="543"/>
                </a:lnTo>
                <a:lnTo>
                  <a:pt x="286" y="543"/>
                </a:lnTo>
                <a:lnTo>
                  <a:pt x="276" y="533"/>
                </a:lnTo>
                <a:lnTo>
                  <a:pt x="267" y="533"/>
                </a:lnTo>
                <a:lnTo>
                  <a:pt x="267" y="524"/>
                </a:lnTo>
                <a:lnTo>
                  <a:pt x="257" y="514"/>
                </a:lnTo>
                <a:lnTo>
                  <a:pt x="257" y="505"/>
                </a:lnTo>
                <a:lnTo>
                  <a:pt x="257" y="495"/>
                </a:lnTo>
                <a:lnTo>
                  <a:pt x="267" y="495"/>
                </a:lnTo>
                <a:lnTo>
                  <a:pt x="267" y="486"/>
                </a:lnTo>
                <a:lnTo>
                  <a:pt x="276" y="486"/>
                </a:lnTo>
                <a:lnTo>
                  <a:pt x="276" y="476"/>
                </a:lnTo>
                <a:lnTo>
                  <a:pt x="276" y="467"/>
                </a:lnTo>
                <a:lnTo>
                  <a:pt x="276" y="457"/>
                </a:lnTo>
                <a:lnTo>
                  <a:pt x="286" y="457"/>
                </a:lnTo>
                <a:lnTo>
                  <a:pt x="286" y="448"/>
                </a:lnTo>
                <a:lnTo>
                  <a:pt x="295" y="438"/>
                </a:lnTo>
                <a:lnTo>
                  <a:pt x="295" y="428"/>
                </a:lnTo>
                <a:lnTo>
                  <a:pt x="295" y="419"/>
                </a:lnTo>
                <a:lnTo>
                  <a:pt x="295" y="409"/>
                </a:lnTo>
                <a:lnTo>
                  <a:pt x="305" y="409"/>
                </a:lnTo>
                <a:lnTo>
                  <a:pt x="305" y="400"/>
                </a:lnTo>
                <a:lnTo>
                  <a:pt x="305" y="390"/>
                </a:lnTo>
                <a:lnTo>
                  <a:pt x="315" y="390"/>
                </a:lnTo>
                <a:lnTo>
                  <a:pt x="315" y="381"/>
                </a:lnTo>
                <a:lnTo>
                  <a:pt x="315" y="371"/>
                </a:lnTo>
                <a:lnTo>
                  <a:pt x="315" y="362"/>
                </a:lnTo>
                <a:lnTo>
                  <a:pt x="324" y="352"/>
                </a:lnTo>
                <a:lnTo>
                  <a:pt x="324" y="343"/>
                </a:lnTo>
                <a:lnTo>
                  <a:pt x="324" y="333"/>
                </a:lnTo>
                <a:lnTo>
                  <a:pt x="324" y="324"/>
                </a:lnTo>
                <a:lnTo>
                  <a:pt x="334" y="324"/>
                </a:lnTo>
                <a:lnTo>
                  <a:pt x="334" y="314"/>
                </a:lnTo>
                <a:lnTo>
                  <a:pt x="334" y="305"/>
                </a:lnTo>
                <a:lnTo>
                  <a:pt x="334" y="295"/>
                </a:lnTo>
                <a:lnTo>
                  <a:pt x="343" y="295"/>
                </a:lnTo>
                <a:lnTo>
                  <a:pt x="343" y="286"/>
                </a:lnTo>
                <a:lnTo>
                  <a:pt x="353" y="286"/>
                </a:lnTo>
                <a:lnTo>
                  <a:pt x="362" y="276"/>
                </a:lnTo>
                <a:lnTo>
                  <a:pt x="372" y="276"/>
                </a:lnTo>
                <a:lnTo>
                  <a:pt x="372" y="267"/>
                </a:lnTo>
                <a:lnTo>
                  <a:pt x="372" y="257"/>
                </a:lnTo>
                <a:lnTo>
                  <a:pt x="372" y="248"/>
                </a:lnTo>
                <a:lnTo>
                  <a:pt x="381" y="238"/>
                </a:lnTo>
                <a:lnTo>
                  <a:pt x="381" y="228"/>
                </a:lnTo>
                <a:lnTo>
                  <a:pt x="391" y="219"/>
                </a:lnTo>
                <a:lnTo>
                  <a:pt x="400" y="219"/>
                </a:lnTo>
                <a:lnTo>
                  <a:pt x="400" y="209"/>
                </a:lnTo>
                <a:lnTo>
                  <a:pt x="400" y="200"/>
                </a:lnTo>
                <a:lnTo>
                  <a:pt x="400" y="190"/>
                </a:lnTo>
                <a:lnTo>
                  <a:pt x="400" y="181"/>
                </a:lnTo>
                <a:lnTo>
                  <a:pt x="400" y="171"/>
                </a:lnTo>
                <a:lnTo>
                  <a:pt x="410" y="162"/>
                </a:lnTo>
                <a:lnTo>
                  <a:pt x="410" y="152"/>
                </a:lnTo>
                <a:lnTo>
                  <a:pt x="419" y="152"/>
                </a:lnTo>
                <a:lnTo>
                  <a:pt x="419" y="143"/>
                </a:lnTo>
                <a:lnTo>
                  <a:pt x="429" y="143"/>
                </a:lnTo>
                <a:lnTo>
                  <a:pt x="438" y="143"/>
                </a:lnTo>
                <a:lnTo>
                  <a:pt x="438" y="133"/>
                </a:lnTo>
                <a:lnTo>
                  <a:pt x="438" y="124"/>
                </a:lnTo>
                <a:lnTo>
                  <a:pt x="448" y="124"/>
                </a:lnTo>
                <a:lnTo>
                  <a:pt x="448" y="114"/>
                </a:lnTo>
                <a:lnTo>
                  <a:pt x="457" y="105"/>
                </a:lnTo>
                <a:lnTo>
                  <a:pt x="457" y="95"/>
                </a:lnTo>
                <a:lnTo>
                  <a:pt x="467" y="95"/>
                </a:lnTo>
                <a:lnTo>
                  <a:pt x="467" y="86"/>
                </a:lnTo>
                <a:lnTo>
                  <a:pt x="467" y="76"/>
                </a:lnTo>
                <a:lnTo>
                  <a:pt x="467" y="67"/>
                </a:lnTo>
                <a:lnTo>
                  <a:pt x="467" y="57"/>
                </a:lnTo>
                <a:lnTo>
                  <a:pt x="476" y="57"/>
                </a:lnTo>
                <a:lnTo>
                  <a:pt x="476" y="48"/>
                </a:lnTo>
                <a:lnTo>
                  <a:pt x="486" y="48"/>
                </a:lnTo>
                <a:lnTo>
                  <a:pt x="486" y="38"/>
                </a:lnTo>
                <a:lnTo>
                  <a:pt x="495" y="38"/>
                </a:lnTo>
                <a:lnTo>
                  <a:pt x="505" y="28"/>
                </a:lnTo>
                <a:lnTo>
                  <a:pt x="515" y="19"/>
                </a:lnTo>
                <a:lnTo>
                  <a:pt x="524" y="19"/>
                </a:lnTo>
                <a:lnTo>
                  <a:pt x="534" y="19"/>
                </a:lnTo>
                <a:lnTo>
                  <a:pt x="543" y="19"/>
                </a:lnTo>
                <a:lnTo>
                  <a:pt x="553" y="19"/>
                </a:lnTo>
                <a:lnTo>
                  <a:pt x="562" y="19"/>
                </a:lnTo>
                <a:lnTo>
                  <a:pt x="572" y="19"/>
                </a:lnTo>
                <a:lnTo>
                  <a:pt x="581" y="19"/>
                </a:lnTo>
                <a:lnTo>
                  <a:pt x="591" y="19"/>
                </a:lnTo>
                <a:lnTo>
                  <a:pt x="591" y="9"/>
                </a:lnTo>
                <a:lnTo>
                  <a:pt x="600" y="9"/>
                </a:lnTo>
                <a:lnTo>
                  <a:pt x="610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17045503-C4D6-A428-CC43-511B938CDF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11216" y="2973141"/>
            <a:ext cx="958454" cy="1583531"/>
          </a:xfrm>
          <a:custGeom>
            <a:avLst/>
            <a:gdLst>
              <a:gd name="T0" fmla="*/ 1114 w 1257"/>
              <a:gd name="T1" fmla="*/ 971 h 2076"/>
              <a:gd name="T2" fmla="*/ 1143 w 1257"/>
              <a:gd name="T3" fmla="*/ 971 h 2076"/>
              <a:gd name="T4" fmla="*/ 1105 w 1257"/>
              <a:gd name="T5" fmla="*/ 981 h 2076"/>
              <a:gd name="T6" fmla="*/ 1086 w 1257"/>
              <a:gd name="T7" fmla="*/ 990 h 2076"/>
              <a:gd name="T8" fmla="*/ 1028 w 1257"/>
              <a:gd name="T9" fmla="*/ 1038 h 2076"/>
              <a:gd name="T10" fmla="*/ 971 w 1257"/>
              <a:gd name="T11" fmla="*/ 1095 h 2076"/>
              <a:gd name="T12" fmla="*/ 905 w 1257"/>
              <a:gd name="T13" fmla="*/ 1162 h 2076"/>
              <a:gd name="T14" fmla="*/ 857 w 1257"/>
              <a:gd name="T15" fmla="*/ 1228 h 2076"/>
              <a:gd name="T16" fmla="*/ 790 w 1257"/>
              <a:gd name="T17" fmla="*/ 1286 h 2076"/>
              <a:gd name="T18" fmla="*/ 724 w 1257"/>
              <a:gd name="T19" fmla="*/ 1343 h 2076"/>
              <a:gd name="T20" fmla="*/ 638 w 1257"/>
              <a:gd name="T21" fmla="*/ 1400 h 2076"/>
              <a:gd name="T22" fmla="*/ 571 w 1257"/>
              <a:gd name="T23" fmla="*/ 1343 h 2076"/>
              <a:gd name="T24" fmla="*/ 543 w 1257"/>
              <a:gd name="T25" fmla="*/ 1324 h 2076"/>
              <a:gd name="T26" fmla="*/ 600 w 1257"/>
              <a:gd name="T27" fmla="*/ 1390 h 2076"/>
              <a:gd name="T28" fmla="*/ 581 w 1257"/>
              <a:gd name="T29" fmla="*/ 1476 h 2076"/>
              <a:gd name="T30" fmla="*/ 571 w 1257"/>
              <a:gd name="T31" fmla="*/ 1543 h 2076"/>
              <a:gd name="T32" fmla="*/ 581 w 1257"/>
              <a:gd name="T33" fmla="*/ 1590 h 2076"/>
              <a:gd name="T34" fmla="*/ 543 w 1257"/>
              <a:gd name="T35" fmla="*/ 1638 h 2076"/>
              <a:gd name="T36" fmla="*/ 562 w 1257"/>
              <a:gd name="T37" fmla="*/ 1705 h 2076"/>
              <a:gd name="T38" fmla="*/ 609 w 1257"/>
              <a:gd name="T39" fmla="*/ 1743 h 2076"/>
              <a:gd name="T40" fmla="*/ 657 w 1257"/>
              <a:gd name="T41" fmla="*/ 1771 h 2076"/>
              <a:gd name="T42" fmla="*/ 667 w 1257"/>
              <a:gd name="T43" fmla="*/ 1762 h 2076"/>
              <a:gd name="T44" fmla="*/ 695 w 1257"/>
              <a:gd name="T45" fmla="*/ 1800 h 2076"/>
              <a:gd name="T46" fmla="*/ 724 w 1257"/>
              <a:gd name="T47" fmla="*/ 1876 h 2076"/>
              <a:gd name="T48" fmla="*/ 752 w 1257"/>
              <a:gd name="T49" fmla="*/ 1905 h 2076"/>
              <a:gd name="T50" fmla="*/ 705 w 1257"/>
              <a:gd name="T51" fmla="*/ 1924 h 2076"/>
              <a:gd name="T52" fmla="*/ 600 w 1257"/>
              <a:gd name="T53" fmla="*/ 1981 h 2076"/>
              <a:gd name="T54" fmla="*/ 505 w 1257"/>
              <a:gd name="T55" fmla="*/ 1990 h 2076"/>
              <a:gd name="T56" fmla="*/ 419 w 1257"/>
              <a:gd name="T57" fmla="*/ 2067 h 2076"/>
              <a:gd name="T58" fmla="*/ 333 w 1257"/>
              <a:gd name="T59" fmla="*/ 2076 h 2076"/>
              <a:gd name="T60" fmla="*/ 267 w 1257"/>
              <a:gd name="T61" fmla="*/ 2048 h 2076"/>
              <a:gd name="T62" fmla="*/ 190 w 1257"/>
              <a:gd name="T63" fmla="*/ 1809 h 2076"/>
              <a:gd name="T64" fmla="*/ 114 w 1257"/>
              <a:gd name="T65" fmla="*/ 1752 h 2076"/>
              <a:gd name="T66" fmla="*/ 38 w 1257"/>
              <a:gd name="T67" fmla="*/ 1619 h 2076"/>
              <a:gd name="T68" fmla="*/ 28 w 1257"/>
              <a:gd name="T69" fmla="*/ 1543 h 2076"/>
              <a:gd name="T70" fmla="*/ 38 w 1257"/>
              <a:gd name="T71" fmla="*/ 1467 h 2076"/>
              <a:gd name="T72" fmla="*/ 124 w 1257"/>
              <a:gd name="T73" fmla="*/ 1447 h 2076"/>
              <a:gd name="T74" fmla="*/ 190 w 1257"/>
              <a:gd name="T75" fmla="*/ 1352 h 2076"/>
              <a:gd name="T76" fmla="*/ 276 w 1257"/>
              <a:gd name="T77" fmla="*/ 1009 h 2076"/>
              <a:gd name="T78" fmla="*/ 228 w 1257"/>
              <a:gd name="T79" fmla="*/ 933 h 2076"/>
              <a:gd name="T80" fmla="*/ 143 w 1257"/>
              <a:gd name="T81" fmla="*/ 876 h 2076"/>
              <a:gd name="T82" fmla="*/ 209 w 1257"/>
              <a:gd name="T83" fmla="*/ 781 h 2076"/>
              <a:gd name="T84" fmla="*/ 181 w 1257"/>
              <a:gd name="T85" fmla="*/ 686 h 2076"/>
              <a:gd name="T86" fmla="*/ 276 w 1257"/>
              <a:gd name="T87" fmla="*/ 628 h 2076"/>
              <a:gd name="T88" fmla="*/ 324 w 1257"/>
              <a:gd name="T89" fmla="*/ 667 h 2076"/>
              <a:gd name="T90" fmla="*/ 381 w 1257"/>
              <a:gd name="T91" fmla="*/ 533 h 2076"/>
              <a:gd name="T92" fmla="*/ 343 w 1257"/>
              <a:gd name="T93" fmla="*/ 419 h 2076"/>
              <a:gd name="T94" fmla="*/ 352 w 1257"/>
              <a:gd name="T95" fmla="*/ 209 h 2076"/>
              <a:gd name="T96" fmla="*/ 486 w 1257"/>
              <a:gd name="T97" fmla="*/ 19 h 2076"/>
              <a:gd name="T98" fmla="*/ 590 w 1257"/>
              <a:gd name="T99" fmla="*/ 57 h 2076"/>
              <a:gd name="T100" fmla="*/ 667 w 1257"/>
              <a:gd name="T101" fmla="*/ 181 h 2076"/>
              <a:gd name="T102" fmla="*/ 724 w 1257"/>
              <a:gd name="T103" fmla="*/ 305 h 2076"/>
              <a:gd name="T104" fmla="*/ 790 w 1257"/>
              <a:gd name="T105" fmla="*/ 409 h 2076"/>
              <a:gd name="T106" fmla="*/ 895 w 1257"/>
              <a:gd name="T107" fmla="*/ 514 h 2076"/>
              <a:gd name="T108" fmla="*/ 962 w 1257"/>
              <a:gd name="T109" fmla="*/ 562 h 2076"/>
              <a:gd name="T110" fmla="*/ 1057 w 1257"/>
              <a:gd name="T111" fmla="*/ 609 h 2076"/>
              <a:gd name="T112" fmla="*/ 1114 w 1257"/>
              <a:gd name="T113" fmla="*/ 686 h 2076"/>
              <a:gd name="T114" fmla="*/ 1181 w 1257"/>
              <a:gd name="T115" fmla="*/ 771 h 2076"/>
              <a:gd name="T116" fmla="*/ 1171 w 1257"/>
              <a:gd name="T117" fmla="*/ 867 h 2076"/>
              <a:gd name="T118" fmla="*/ 1238 w 1257"/>
              <a:gd name="T119" fmla="*/ 962 h 2076"/>
              <a:gd name="T120" fmla="*/ 571 w 1257"/>
              <a:gd name="T121" fmla="*/ 1428 h 2076"/>
              <a:gd name="T122" fmla="*/ 543 w 1257"/>
              <a:gd name="T123" fmla="*/ 1314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7" h="2076">
                <a:moveTo>
                  <a:pt x="705" y="1857"/>
                </a:moveTo>
                <a:lnTo>
                  <a:pt x="705" y="1848"/>
                </a:lnTo>
                <a:lnTo>
                  <a:pt x="714" y="1848"/>
                </a:lnTo>
                <a:lnTo>
                  <a:pt x="705" y="1857"/>
                </a:lnTo>
                <a:close/>
                <a:moveTo>
                  <a:pt x="657" y="1762"/>
                </a:moveTo>
                <a:lnTo>
                  <a:pt x="647" y="1762"/>
                </a:lnTo>
                <a:lnTo>
                  <a:pt x="647" y="1752"/>
                </a:lnTo>
                <a:lnTo>
                  <a:pt x="657" y="1762"/>
                </a:lnTo>
                <a:close/>
                <a:moveTo>
                  <a:pt x="1124" y="981"/>
                </a:moveTo>
                <a:lnTo>
                  <a:pt x="1114" y="981"/>
                </a:lnTo>
                <a:lnTo>
                  <a:pt x="1114" y="971"/>
                </a:lnTo>
                <a:lnTo>
                  <a:pt x="1124" y="981"/>
                </a:lnTo>
                <a:close/>
                <a:moveTo>
                  <a:pt x="1171" y="962"/>
                </a:moveTo>
                <a:lnTo>
                  <a:pt x="1171" y="971"/>
                </a:lnTo>
                <a:lnTo>
                  <a:pt x="1162" y="971"/>
                </a:lnTo>
                <a:lnTo>
                  <a:pt x="1171" y="962"/>
                </a:lnTo>
                <a:close/>
                <a:moveTo>
                  <a:pt x="1171" y="962"/>
                </a:moveTo>
                <a:lnTo>
                  <a:pt x="1162" y="952"/>
                </a:lnTo>
                <a:lnTo>
                  <a:pt x="1162" y="962"/>
                </a:lnTo>
                <a:lnTo>
                  <a:pt x="1152" y="962"/>
                </a:lnTo>
                <a:lnTo>
                  <a:pt x="1152" y="971"/>
                </a:lnTo>
                <a:lnTo>
                  <a:pt x="1143" y="971"/>
                </a:lnTo>
                <a:lnTo>
                  <a:pt x="1143" y="981"/>
                </a:lnTo>
                <a:lnTo>
                  <a:pt x="1133" y="981"/>
                </a:lnTo>
                <a:lnTo>
                  <a:pt x="1124" y="981"/>
                </a:lnTo>
                <a:lnTo>
                  <a:pt x="1124" y="971"/>
                </a:lnTo>
                <a:lnTo>
                  <a:pt x="1133" y="971"/>
                </a:lnTo>
                <a:lnTo>
                  <a:pt x="1133" y="962"/>
                </a:lnTo>
                <a:lnTo>
                  <a:pt x="1124" y="962"/>
                </a:lnTo>
                <a:lnTo>
                  <a:pt x="1114" y="962"/>
                </a:lnTo>
                <a:lnTo>
                  <a:pt x="1114" y="971"/>
                </a:lnTo>
                <a:lnTo>
                  <a:pt x="1105" y="971"/>
                </a:lnTo>
                <a:lnTo>
                  <a:pt x="1105" y="981"/>
                </a:lnTo>
                <a:lnTo>
                  <a:pt x="1114" y="981"/>
                </a:lnTo>
                <a:lnTo>
                  <a:pt x="1114" y="990"/>
                </a:lnTo>
                <a:lnTo>
                  <a:pt x="1105" y="990"/>
                </a:lnTo>
                <a:lnTo>
                  <a:pt x="1095" y="990"/>
                </a:lnTo>
                <a:lnTo>
                  <a:pt x="1086" y="990"/>
                </a:lnTo>
                <a:lnTo>
                  <a:pt x="1086" y="981"/>
                </a:lnTo>
                <a:lnTo>
                  <a:pt x="1076" y="990"/>
                </a:lnTo>
                <a:lnTo>
                  <a:pt x="1067" y="990"/>
                </a:lnTo>
                <a:lnTo>
                  <a:pt x="1067" y="1000"/>
                </a:lnTo>
                <a:lnTo>
                  <a:pt x="1076" y="990"/>
                </a:lnTo>
                <a:lnTo>
                  <a:pt x="1086" y="990"/>
                </a:lnTo>
                <a:lnTo>
                  <a:pt x="1086" y="1000"/>
                </a:lnTo>
                <a:lnTo>
                  <a:pt x="1076" y="1000"/>
                </a:lnTo>
                <a:lnTo>
                  <a:pt x="1076" y="1009"/>
                </a:lnTo>
                <a:lnTo>
                  <a:pt x="1067" y="1009"/>
                </a:lnTo>
                <a:lnTo>
                  <a:pt x="1057" y="1009"/>
                </a:lnTo>
                <a:lnTo>
                  <a:pt x="1057" y="1019"/>
                </a:lnTo>
                <a:lnTo>
                  <a:pt x="1047" y="1019"/>
                </a:lnTo>
                <a:lnTo>
                  <a:pt x="1038" y="1019"/>
                </a:lnTo>
                <a:lnTo>
                  <a:pt x="1038" y="1028"/>
                </a:lnTo>
                <a:lnTo>
                  <a:pt x="1028" y="1028"/>
                </a:lnTo>
                <a:lnTo>
                  <a:pt x="1028" y="1038"/>
                </a:lnTo>
                <a:lnTo>
                  <a:pt x="1019" y="1038"/>
                </a:lnTo>
                <a:lnTo>
                  <a:pt x="1019" y="1047"/>
                </a:lnTo>
                <a:lnTo>
                  <a:pt x="1009" y="1047"/>
                </a:lnTo>
                <a:lnTo>
                  <a:pt x="1009" y="1057"/>
                </a:lnTo>
                <a:lnTo>
                  <a:pt x="1000" y="1057"/>
                </a:lnTo>
                <a:lnTo>
                  <a:pt x="1000" y="1067"/>
                </a:lnTo>
                <a:lnTo>
                  <a:pt x="990" y="1067"/>
                </a:lnTo>
                <a:lnTo>
                  <a:pt x="990" y="1076"/>
                </a:lnTo>
                <a:lnTo>
                  <a:pt x="981" y="1086"/>
                </a:lnTo>
                <a:lnTo>
                  <a:pt x="971" y="1086"/>
                </a:lnTo>
                <a:lnTo>
                  <a:pt x="971" y="1095"/>
                </a:lnTo>
                <a:lnTo>
                  <a:pt x="962" y="1105"/>
                </a:lnTo>
                <a:lnTo>
                  <a:pt x="952" y="1114"/>
                </a:lnTo>
                <a:lnTo>
                  <a:pt x="952" y="1124"/>
                </a:lnTo>
                <a:lnTo>
                  <a:pt x="943" y="1124"/>
                </a:lnTo>
                <a:lnTo>
                  <a:pt x="933" y="1133"/>
                </a:lnTo>
                <a:lnTo>
                  <a:pt x="933" y="1143"/>
                </a:lnTo>
                <a:lnTo>
                  <a:pt x="924" y="1143"/>
                </a:lnTo>
                <a:lnTo>
                  <a:pt x="924" y="1152"/>
                </a:lnTo>
                <a:lnTo>
                  <a:pt x="914" y="1152"/>
                </a:lnTo>
                <a:lnTo>
                  <a:pt x="914" y="1162"/>
                </a:lnTo>
                <a:lnTo>
                  <a:pt x="905" y="1162"/>
                </a:lnTo>
                <a:lnTo>
                  <a:pt x="905" y="1171"/>
                </a:lnTo>
                <a:lnTo>
                  <a:pt x="905" y="1181"/>
                </a:lnTo>
                <a:lnTo>
                  <a:pt x="895" y="1181"/>
                </a:lnTo>
                <a:lnTo>
                  <a:pt x="895" y="1190"/>
                </a:lnTo>
                <a:lnTo>
                  <a:pt x="886" y="1190"/>
                </a:lnTo>
                <a:lnTo>
                  <a:pt x="886" y="1200"/>
                </a:lnTo>
                <a:lnTo>
                  <a:pt x="876" y="1209"/>
                </a:lnTo>
                <a:lnTo>
                  <a:pt x="876" y="1219"/>
                </a:lnTo>
                <a:lnTo>
                  <a:pt x="867" y="1219"/>
                </a:lnTo>
                <a:lnTo>
                  <a:pt x="867" y="1228"/>
                </a:lnTo>
                <a:lnTo>
                  <a:pt x="857" y="1228"/>
                </a:lnTo>
                <a:lnTo>
                  <a:pt x="857" y="1238"/>
                </a:lnTo>
                <a:lnTo>
                  <a:pt x="847" y="1238"/>
                </a:lnTo>
                <a:lnTo>
                  <a:pt x="847" y="1247"/>
                </a:lnTo>
                <a:lnTo>
                  <a:pt x="838" y="1247"/>
                </a:lnTo>
                <a:lnTo>
                  <a:pt x="838" y="1257"/>
                </a:lnTo>
                <a:lnTo>
                  <a:pt x="828" y="1257"/>
                </a:lnTo>
                <a:lnTo>
                  <a:pt x="819" y="1267"/>
                </a:lnTo>
                <a:lnTo>
                  <a:pt x="809" y="1276"/>
                </a:lnTo>
                <a:lnTo>
                  <a:pt x="800" y="1276"/>
                </a:lnTo>
                <a:lnTo>
                  <a:pt x="800" y="1286"/>
                </a:lnTo>
                <a:lnTo>
                  <a:pt x="790" y="1286"/>
                </a:lnTo>
                <a:lnTo>
                  <a:pt x="790" y="1295"/>
                </a:lnTo>
                <a:lnTo>
                  <a:pt x="781" y="1295"/>
                </a:lnTo>
                <a:lnTo>
                  <a:pt x="781" y="1305"/>
                </a:lnTo>
                <a:lnTo>
                  <a:pt x="771" y="1305"/>
                </a:lnTo>
                <a:lnTo>
                  <a:pt x="771" y="1314"/>
                </a:lnTo>
                <a:lnTo>
                  <a:pt x="762" y="1314"/>
                </a:lnTo>
                <a:lnTo>
                  <a:pt x="762" y="1324"/>
                </a:lnTo>
                <a:lnTo>
                  <a:pt x="752" y="1324"/>
                </a:lnTo>
                <a:lnTo>
                  <a:pt x="743" y="1333"/>
                </a:lnTo>
                <a:lnTo>
                  <a:pt x="733" y="1343"/>
                </a:lnTo>
                <a:lnTo>
                  <a:pt x="724" y="1343"/>
                </a:lnTo>
                <a:lnTo>
                  <a:pt x="714" y="1352"/>
                </a:lnTo>
                <a:lnTo>
                  <a:pt x="705" y="1352"/>
                </a:lnTo>
                <a:lnTo>
                  <a:pt x="705" y="1362"/>
                </a:lnTo>
                <a:lnTo>
                  <a:pt x="695" y="1371"/>
                </a:lnTo>
                <a:lnTo>
                  <a:pt x="686" y="1371"/>
                </a:lnTo>
                <a:lnTo>
                  <a:pt x="676" y="1381"/>
                </a:lnTo>
                <a:lnTo>
                  <a:pt x="667" y="1381"/>
                </a:lnTo>
                <a:lnTo>
                  <a:pt x="657" y="1390"/>
                </a:lnTo>
                <a:lnTo>
                  <a:pt x="657" y="1400"/>
                </a:lnTo>
                <a:lnTo>
                  <a:pt x="647" y="1400"/>
                </a:lnTo>
                <a:lnTo>
                  <a:pt x="638" y="1400"/>
                </a:lnTo>
                <a:lnTo>
                  <a:pt x="628" y="1400"/>
                </a:lnTo>
                <a:lnTo>
                  <a:pt x="619" y="1400"/>
                </a:lnTo>
                <a:lnTo>
                  <a:pt x="619" y="1390"/>
                </a:lnTo>
                <a:lnTo>
                  <a:pt x="619" y="1381"/>
                </a:lnTo>
                <a:lnTo>
                  <a:pt x="619" y="1371"/>
                </a:lnTo>
                <a:lnTo>
                  <a:pt x="609" y="1371"/>
                </a:lnTo>
                <a:lnTo>
                  <a:pt x="609" y="1362"/>
                </a:lnTo>
                <a:lnTo>
                  <a:pt x="600" y="1352"/>
                </a:lnTo>
                <a:lnTo>
                  <a:pt x="590" y="1352"/>
                </a:lnTo>
                <a:lnTo>
                  <a:pt x="581" y="1343"/>
                </a:lnTo>
                <a:lnTo>
                  <a:pt x="571" y="1343"/>
                </a:lnTo>
                <a:lnTo>
                  <a:pt x="562" y="1343"/>
                </a:lnTo>
                <a:lnTo>
                  <a:pt x="562" y="1333"/>
                </a:lnTo>
                <a:lnTo>
                  <a:pt x="562" y="1324"/>
                </a:lnTo>
                <a:lnTo>
                  <a:pt x="552" y="1324"/>
                </a:lnTo>
                <a:lnTo>
                  <a:pt x="552" y="1314"/>
                </a:lnTo>
                <a:lnTo>
                  <a:pt x="543" y="1314"/>
                </a:lnTo>
                <a:lnTo>
                  <a:pt x="543" y="1305"/>
                </a:lnTo>
                <a:lnTo>
                  <a:pt x="533" y="1305"/>
                </a:lnTo>
                <a:lnTo>
                  <a:pt x="533" y="1314"/>
                </a:lnTo>
                <a:lnTo>
                  <a:pt x="533" y="1324"/>
                </a:lnTo>
                <a:lnTo>
                  <a:pt x="543" y="1324"/>
                </a:lnTo>
                <a:lnTo>
                  <a:pt x="543" y="1333"/>
                </a:lnTo>
                <a:lnTo>
                  <a:pt x="552" y="1333"/>
                </a:lnTo>
                <a:lnTo>
                  <a:pt x="562" y="1343"/>
                </a:lnTo>
                <a:lnTo>
                  <a:pt x="552" y="1343"/>
                </a:lnTo>
                <a:lnTo>
                  <a:pt x="552" y="1352"/>
                </a:lnTo>
                <a:lnTo>
                  <a:pt x="562" y="1352"/>
                </a:lnTo>
                <a:lnTo>
                  <a:pt x="571" y="1352"/>
                </a:lnTo>
                <a:lnTo>
                  <a:pt x="581" y="1362"/>
                </a:lnTo>
                <a:lnTo>
                  <a:pt x="590" y="1371"/>
                </a:lnTo>
                <a:lnTo>
                  <a:pt x="590" y="1381"/>
                </a:lnTo>
                <a:lnTo>
                  <a:pt x="600" y="1390"/>
                </a:lnTo>
                <a:lnTo>
                  <a:pt x="600" y="1400"/>
                </a:lnTo>
                <a:lnTo>
                  <a:pt x="600" y="1409"/>
                </a:lnTo>
                <a:lnTo>
                  <a:pt x="590" y="1409"/>
                </a:lnTo>
                <a:lnTo>
                  <a:pt x="590" y="1419"/>
                </a:lnTo>
                <a:lnTo>
                  <a:pt x="590" y="1428"/>
                </a:lnTo>
                <a:lnTo>
                  <a:pt x="590" y="1438"/>
                </a:lnTo>
                <a:lnTo>
                  <a:pt x="590" y="1447"/>
                </a:lnTo>
                <a:lnTo>
                  <a:pt x="590" y="1457"/>
                </a:lnTo>
                <a:lnTo>
                  <a:pt x="590" y="1467"/>
                </a:lnTo>
                <a:lnTo>
                  <a:pt x="590" y="1476"/>
                </a:lnTo>
                <a:lnTo>
                  <a:pt x="581" y="1476"/>
                </a:lnTo>
                <a:lnTo>
                  <a:pt x="590" y="1486"/>
                </a:lnTo>
                <a:lnTo>
                  <a:pt x="590" y="1495"/>
                </a:lnTo>
                <a:lnTo>
                  <a:pt x="590" y="1505"/>
                </a:lnTo>
                <a:lnTo>
                  <a:pt x="590" y="1514"/>
                </a:lnTo>
                <a:lnTo>
                  <a:pt x="600" y="1514"/>
                </a:lnTo>
                <a:lnTo>
                  <a:pt x="600" y="1524"/>
                </a:lnTo>
                <a:lnTo>
                  <a:pt x="600" y="1533"/>
                </a:lnTo>
                <a:lnTo>
                  <a:pt x="600" y="1543"/>
                </a:lnTo>
                <a:lnTo>
                  <a:pt x="590" y="1543"/>
                </a:lnTo>
                <a:lnTo>
                  <a:pt x="581" y="1543"/>
                </a:lnTo>
                <a:lnTo>
                  <a:pt x="571" y="1543"/>
                </a:lnTo>
                <a:lnTo>
                  <a:pt x="562" y="1543"/>
                </a:lnTo>
                <a:lnTo>
                  <a:pt x="562" y="1552"/>
                </a:lnTo>
                <a:lnTo>
                  <a:pt x="552" y="1543"/>
                </a:lnTo>
                <a:lnTo>
                  <a:pt x="552" y="1552"/>
                </a:lnTo>
                <a:lnTo>
                  <a:pt x="562" y="1552"/>
                </a:lnTo>
                <a:lnTo>
                  <a:pt x="571" y="1552"/>
                </a:lnTo>
                <a:lnTo>
                  <a:pt x="571" y="1562"/>
                </a:lnTo>
                <a:lnTo>
                  <a:pt x="581" y="1562"/>
                </a:lnTo>
                <a:lnTo>
                  <a:pt x="581" y="1571"/>
                </a:lnTo>
                <a:lnTo>
                  <a:pt x="581" y="1581"/>
                </a:lnTo>
                <a:lnTo>
                  <a:pt x="581" y="1590"/>
                </a:lnTo>
                <a:lnTo>
                  <a:pt x="571" y="1590"/>
                </a:lnTo>
                <a:lnTo>
                  <a:pt x="571" y="1600"/>
                </a:lnTo>
                <a:lnTo>
                  <a:pt x="571" y="1609"/>
                </a:lnTo>
                <a:lnTo>
                  <a:pt x="562" y="1609"/>
                </a:lnTo>
                <a:lnTo>
                  <a:pt x="562" y="1619"/>
                </a:lnTo>
                <a:lnTo>
                  <a:pt x="562" y="1628"/>
                </a:lnTo>
                <a:lnTo>
                  <a:pt x="562" y="1638"/>
                </a:lnTo>
                <a:lnTo>
                  <a:pt x="562" y="1648"/>
                </a:lnTo>
                <a:lnTo>
                  <a:pt x="552" y="1648"/>
                </a:lnTo>
                <a:lnTo>
                  <a:pt x="552" y="1638"/>
                </a:lnTo>
                <a:lnTo>
                  <a:pt x="543" y="1638"/>
                </a:lnTo>
                <a:lnTo>
                  <a:pt x="543" y="1648"/>
                </a:lnTo>
                <a:lnTo>
                  <a:pt x="552" y="1648"/>
                </a:lnTo>
                <a:lnTo>
                  <a:pt x="552" y="1657"/>
                </a:lnTo>
                <a:lnTo>
                  <a:pt x="552" y="1667"/>
                </a:lnTo>
                <a:lnTo>
                  <a:pt x="562" y="1667"/>
                </a:lnTo>
                <a:lnTo>
                  <a:pt x="571" y="1667"/>
                </a:lnTo>
                <a:lnTo>
                  <a:pt x="571" y="1676"/>
                </a:lnTo>
                <a:lnTo>
                  <a:pt x="571" y="1686"/>
                </a:lnTo>
                <a:lnTo>
                  <a:pt x="571" y="1695"/>
                </a:lnTo>
                <a:lnTo>
                  <a:pt x="562" y="1695"/>
                </a:lnTo>
                <a:lnTo>
                  <a:pt x="562" y="1705"/>
                </a:lnTo>
                <a:lnTo>
                  <a:pt x="562" y="1714"/>
                </a:lnTo>
                <a:lnTo>
                  <a:pt x="571" y="1714"/>
                </a:lnTo>
                <a:lnTo>
                  <a:pt x="571" y="1705"/>
                </a:lnTo>
                <a:lnTo>
                  <a:pt x="581" y="1705"/>
                </a:lnTo>
                <a:lnTo>
                  <a:pt x="590" y="1714"/>
                </a:lnTo>
                <a:lnTo>
                  <a:pt x="581" y="1714"/>
                </a:lnTo>
                <a:lnTo>
                  <a:pt x="590" y="1724"/>
                </a:lnTo>
                <a:lnTo>
                  <a:pt x="600" y="1724"/>
                </a:lnTo>
                <a:lnTo>
                  <a:pt x="600" y="1733"/>
                </a:lnTo>
                <a:lnTo>
                  <a:pt x="609" y="1733"/>
                </a:lnTo>
                <a:lnTo>
                  <a:pt x="609" y="1743"/>
                </a:lnTo>
                <a:lnTo>
                  <a:pt x="619" y="1743"/>
                </a:lnTo>
                <a:lnTo>
                  <a:pt x="619" y="1752"/>
                </a:lnTo>
                <a:lnTo>
                  <a:pt x="628" y="1752"/>
                </a:lnTo>
                <a:lnTo>
                  <a:pt x="628" y="1762"/>
                </a:lnTo>
                <a:lnTo>
                  <a:pt x="628" y="1771"/>
                </a:lnTo>
                <a:lnTo>
                  <a:pt x="628" y="1781"/>
                </a:lnTo>
                <a:lnTo>
                  <a:pt x="638" y="1781"/>
                </a:lnTo>
                <a:lnTo>
                  <a:pt x="638" y="1771"/>
                </a:lnTo>
                <a:lnTo>
                  <a:pt x="647" y="1771"/>
                </a:lnTo>
                <a:lnTo>
                  <a:pt x="647" y="1762"/>
                </a:lnTo>
                <a:lnTo>
                  <a:pt x="657" y="1771"/>
                </a:lnTo>
                <a:lnTo>
                  <a:pt x="647" y="1781"/>
                </a:lnTo>
                <a:lnTo>
                  <a:pt x="638" y="1790"/>
                </a:lnTo>
                <a:lnTo>
                  <a:pt x="647" y="1800"/>
                </a:lnTo>
                <a:lnTo>
                  <a:pt x="647" y="1790"/>
                </a:lnTo>
                <a:lnTo>
                  <a:pt x="657" y="1790"/>
                </a:lnTo>
                <a:lnTo>
                  <a:pt x="657" y="1781"/>
                </a:lnTo>
                <a:lnTo>
                  <a:pt x="657" y="1771"/>
                </a:lnTo>
                <a:lnTo>
                  <a:pt x="657" y="1762"/>
                </a:lnTo>
                <a:lnTo>
                  <a:pt x="657" y="1752"/>
                </a:lnTo>
                <a:lnTo>
                  <a:pt x="667" y="1752"/>
                </a:lnTo>
                <a:lnTo>
                  <a:pt x="667" y="1762"/>
                </a:lnTo>
                <a:lnTo>
                  <a:pt x="676" y="1762"/>
                </a:lnTo>
                <a:lnTo>
                  <a:pt x="676" y="1771"/>
                </a:lnTo>
                <a:lnTo>
                  <a:pt x="686" y="1771"/>
                </a:lnTo>
                <a:lnTo>
                  <a:pt x="686" y="1781"/>
                </a:lnTo>
                <a:lnTo>
                  <a:pt x="676" y="1781"/>
                </a:lnTo>
                <a:lnTo>
                  <a:pt x="667" y="1781"/>
                </a:lnTo>
                <a:lnTo>
                  <a:pt x="667" y="1790"/>
                </a:lnTo>
                <a:lnTo>
                  <a:pt x="676" y="1790"/>
                </a:lnTo>
                <a:lnTo>
                  <a:pt x="686" y="1790"/>
                </a:lnTo>
                <a:lnTo>
                  <a:pt x="686" y="1800"/>
                </a:lnTo>
                <a:lnTo>
                  <a:pt x="695" y="1800"/>
                </a:lnTo>
                <a:lnTo>
                  <a:pt x="695" y="1809"/>
                </a:lnTo>
                <a:lnTo>
                  <a:pt x="695" y="1819"/>
                </a:lnTo>
                <a:lnTo>
                  <a:pt x="695" y="1828"/>
                </a:lnTo>
                <a:lnTo>
                  <a:pt x="705" y="1828"/>
                </a:lnTo>
                <a:lnTo>
                  <a:pt x="705" y="1838"/>
                </a:lnTo>
                <a:lnTo>
                  <a:pt x="695" y="1838"/>
                </a:lnTo>
                <a:lnTo>
                  <a:pt x="695" y="1848"/>
                </a:lnTo>
                <a:lnTo>
                  <a:pt x="705" y="1857"/>
                </a:lnTo>
                <a:lnTo>
                  <a:pt x="714" y="1857"/>
                </a:lnTo>
                <a:lnTo>
                  <a:pt x="714" y="1867"/>
                </a:lnTo>
                <a:lnTo>
                  <a:pt x="724" y="1876"/>
                </a:lnTo>
                <a:lnTo>
                  <a:pt x="724" y="1886"/>
                </a:lnTo>
                <a:lnTo>
                  <a:pt x="714" y="1876"/>
                </a:lnTo>
                <a:lnTo>
                  <a:pt x="714" y="1886"/>
                </a:lnTo>
                <a:lnTo>
                  <a:pt x="714" y="1895"/>
                </a:lnTo>
                <a:lnTo>
                  <a:pt x="724" y="1895"/>
                </a:lnTo>
                <a:lnTo>
                  <a:pt x="724" y="1886"/>
                </a:lnTo>
                <a:lnTo>
                  <a:pt x="733" y="1886"/>
                </a:lnTo>
                <a:lnTo>
                  <a:pt x="733" y="1895"/>
                </a:lnTo>
                <a:lnTo>
                  <a:pt x="743" y="1895"/>
                </a:lnTo>
                <a:lnTo>
                  <a:pt x="752" y="1895"/>
                </a:lnTo>
                <a:lnTo>
                  <a:pt x="752" y="1905"/>
                </a:lnTo>
                <a:lnTo>
                  <a:pt x="743" y="1905"/>
                </a:lnTo>
                <a:lnTo>
                  <a:pt x="733" y="1905"/>
                </a:lnTo>
                <a:lnTo>
                  <a:pt x="733" y="1914"/>
                </a:lnTo>
                <a:lnTo>
                  <a:pt x="724" y="1914"/>
                </a:lnTo>
                <a:lnTo>
                  <a:pt x="724" y="1905"/>
                </a:lnTo>
                <a:lnTo>
                  <a:pt x="714" y="1905"/>
                </a:lnTo>
                <a:lnTo>
                  <a:pt x="714" y="1914"/>
                </a:lnTo>
                <a:lnTo>
                  <a:pt x="724" y="1914"/>
                </a:lnTo>
                <a:lnTo>
                  <a:pt x="724" y="1924"/>
                </a:lnTo>
                <a:lnTo>
                  <a:pt x="714" y="1924"/>
                </a:lnTo>
                <a:lnTo>
                  <a:pt x="705" y="1924"/>
                </a:lnTo>
                <a:lnTo>
                  <a:pt x="695" y="1924"/>
                </a:lnTo>
                <a:lnTo>
                  <a:pt x="686" y="1924"/>
                </a:lnTo>
                <a:lnTo>
                  <a:pt x="676" y="1924"/>
                </a:lnTo>
                <a:lnTo>
                  <a:pt x="676" y="1933"/>
                </a:lnTo>
                <a:lnTo>
                  <a:pt x="667" y="1933"/>
                </a:lnTo>
                <a:lnTo>
                  <a:pt x="647" y="1943"/>
                </a:lnTo>
                <a:lnTo>
                  <a:pt x="638" y="1952"/>
                </a:lnTo>
                <a:lnTo>
                  <a:pt x="628" y="1952"/>
                </a:lnTo>
                <a:lnTo>
                  <a:pt x="619" y="1962"/>
                </a:lnTo>
                <a:lnTo>
                  <a:pt x="609" y="1971"/>
                </a:lnTo>
                <a:lnTo>
                  <a:pt x="600" y="1981"/>
                </a:lnTo>
                <a:lnTo>
                  <a:pt x="590" y="1990"/>
                </a:lnTo>
                <a:lnTo>
                  <a:pt x="581" y="1990"/>
                </a:lnTo>
                <a:lnTo>
                  <a:pt x="571" y="1990"/>
                </a:lnTo>
                <a:lnTo>
                  <a:pt x="562" y="1981"/>
                </a:lnTo>
                <a:lnTo>
                  <a:pt x="552" y="1971"/>
                </a:lnTo>
                <a:lnTo>
                  <a:pt x="543" y="1971"/>
                </a:lnTo>
                <a:lnTo>
                  <a:pt x="533" y="1981"/>
                </a:lnTo>
                <a:lnTo>
                  <a:pt x="524" y="1981"/>
                </a:lnTo>
                <a:lnTo>
                  <a:pt x="524" y="1990"/>
                </a:lnTo>
                <a:lnTo>
                  <a:pt x="514" y="1990"/>
                </a:lnTo>
                <a:lnTo>
                  <a:pt x="505" y="1990"/>
                </a:lnTo>
                <a:lnTo>
                  <a:pt x="495" y="2000"/>
                </a:lnTo>
                <a:lnTo>
                  <a:pt x="486" y="2000"/>
                </a:lnTo>
                <a:lnTo>
                  <a:pt x="476" y="2000"/>
                </a:lnTo>
                <a:lnTo>
                  <a:pt x="476" y="2009"/>
                </a:lnTo>
                <a:lnTo>
                  <a:pt x="467" y="2009"/>
                </a:lnTo>
                <a:lnTo>
                  <a:pt x="457" y="2019"/>
                </a:lnTo>
                <a:lnTo>
                  <a:pt x="447" y="2028"/>
                </a:lnTo>
                <a:lnTo>
                  <a:pt x="447" y="2038"/>
                </a:lnTo>
                <a:lnTo>
                  <a:pt x="428" y="2048"/>
                </a:lnTo>
                <a:lnTo>
                  <a:pt x="419" y="2057"/>
                </a:lnTo>
                <a:lnTo>
                  <a:pt x="419" y="2067"/>
                </a:lnTo>
                <a:lnTo>
                  <a:pt x="409" y="2067"/>
                </a:lnTo>
                <a:lnTo>
                  <a:pt x="409" y="2076"/>
                </a:lnTo>
                <a:lnTo>
                  <a:pt x="400" y="2076"/>
                </a:lnTo>
                <a:lnTo>
                  <a:pt x="390" y="2076"/>
                </a:lnTo>
                <a:lnTo>
                  <a:pt x="381" y="2067"/>
                </a:lnTo>
                <a:lnTo>
                  <a:pt x="371" y="2057"/>
                </a:lnTo>
                <a:lnTo>
                  <a:pt x="362" y="2057"/>
                </a:lnTo>
                <a:lnTo>
                  <a:pt x="352" y="2057"/>
                </a:lnTo>
                <a:lnTo>
                  <a:pt x="352" y="2067"/>
                </a:lnTo>
                <a:lnTo>
                  <a:pt x="343" y="2076"/>
                </a:lnTo>
                <a:lnTo>
                  <a:pt x="333" y="2076"/>
                </a:lnTo>
                <a:lnTo>
                  <a:pt x="324" y="2076"/>
                </a:lnTo>
                <a:lnTo>
                  <a:pt x="314" y="2076"/>
                </a:lnTo>
                <a:lnTo>
                  <a:pt x="314" y="2067"/>
                </a:lnTo>
                <a:lnTo>
                  <a:pt x="305" y="2067"/>
                </a:lnTo>
                <a:lnTo>
                  <a:pt x="295" y="2067"/>
                </a:lnTo>
                <a:lnTo>
                  <a:pt x="286" y="2067"/>
                </a:lnTo>
                <a:lnTo>
                  <a:pt x="286" y="2076"/>
                </a:lnTo>
                <a:lnTo>
                  <a:pt x="276" y="2076"/>
                </a:lnTo>
                <a:lnTo>
                  <a:pt x="267" y="2076"/>
                </a:lnTo>
                <a:lnTo>
                  <a:pt x="267" y="2057"/>
                </a:lnTo>
                <a:lnTo>
                  <a:pt x="267" y="2048"/>
                </a:lnTo>
                <a:lnTo>
                  <a:pt x="276" y="2038"/>
                </a:lnTo>
                <a:lnTo>
                  <a:pt x="276" y="2009"/>
                </a:lnTo>
                <a:lnTo>
                  <a:pt x="305" y="1990"/>
                </a:lnTo>
                <a:lnTo>
                  <a:pt x="305" y="1971"/>
                </a:lnTo>
                <a:lnTo>
                  <a:pt x="257" y="1933"/>
                </a:lnTo>
                <a:lnTo>
                  <a:pt x="247" y="1933"/>
                </a:lnTo>
                <a:lnTo>
                  <a:pt x="219" y="1933"/>
                </a:lnTo>
                <a:lnTo>
                  <a:pt x="219" y="1838"/>
                </a:lnTo>
                <a:lnTo>
                  <a:pt x="209" y="1828"/>
                </a:lnTo>
                <a:lnTo>
                  <a:pt x="200" y="1819"/>
                </a:lnTo>
                <a:lnTo>
                  <a:pt x="190" y="1809"/>
                </a:lnTo>
                <a:lnTo>
                  <a:pt x="181" y="1809"/>
                </a:lnTo>
                <a:lnTo>
                  <a:pt x="171" y="1809"/>
                </a:lnTo>
                <a:lnTo>
                  <a:pt x="162" y="1809"/>
                </a:lnTo>
                <a:lnTo>
                  <a:pt x="152" y="1800"/>
                </a:lnTo>
                <a:lnTo>
                  <a:pt x="143" y="1800"/>
                </a:lnTo>
                <a:lnTo>
                  <a:pt x="143" y="1790"/>
                </a:lnTo>
                <a:lnTo>
                  <a:pt x="143" y="1771"/>
                </a:lnTo>
                <a:lnTo>
                  <a:pt x="133" y="1771"/>
                </a:lnTo>
                <a:lnTo>
                  <a:pt x="133" y="1762"/>
                </a:lnTo>
                <a:lnTo>
                  <a:pt x="124" y="1762"/>
                </a:lnTo>
                <a:lnTo>
                  <a:pt x="114" y="1752"/>
                </a:lnTo>
                <a:lnTo>
                  <a:pt x="105" y="1743"/>
                </a:lnTo>
                <a:lnTo>
                  <a:pt x="114" y="1724"/>
                </a:lnTo>
                <a:lnTo>
                  <a:pt x="114" y="1714"/>
                </a:lnTo>
                <a:lnTo>
                  <a:pt x="105" y="1714"/>
                </a:lnTo>
                <a:lnTo>
                  <a:pt x="95" y="1714"/>
                </a:lnTo>
                <a:lnTo>
                  <a:pt x="95" y="1724"/>
                </a:lnTo>
                <a:lnTo>
                  <a:pt x="76" y="1705"/>
                </a:lnTo>
                <a:lnTo>
                  <a:pt x="38" y="1667"/>
                </a:lnTo>
                <a:lnTo>
                  <a:pt x="38" y="1638"/>
                </a:lnTo>
                <a:lnTo>
                  <a:pt x="38" y="1628"/>
                </a:lnTo>
                <a:lnTo>
                  <a:pt x="38" y="1619"/>
                </a:lnTo>
                <a:lnTo>
                  <a:pt x="28" y="1609"/>
                </a:lnTo>
                <a:lnTo>
                  <a:pt x="38" y="1609"/>
                </a:lnTo>
                <a:lnTo>
                  <a:pt x="38" y="1600"/>
                </a:lnTo>
                <a:lnTo>
                  <a:pt x="47" y="1600"/>
                </a:lnTo>
                <a:lnTo>
                  <a:pt x="47" y="1590"/>
                </a:lnTo>
                <a:lnTo>
                  <a:pt x="38" y="1581"/>
                </a:lnTo>
                <a:lnTo>
                  <a:pt x="38" y="1571"/>
                </a:lnTo>
                <a:lnTo>
                  <a:pt x="38" y="1562"/>
                </a:lnTo>
                <a:lnTo>
                  <a:pt x="28" y="1562"/>
                </a:lnTo>
                <a:lnTo>
                  <a:pt x="28" y="1552"/>
                </a:lnTo>
                <a:lnTo>
                  <a:pt x="28" y="1543"/>
                </a:lnTo>
                <a:lnTo>
                  <a:pt x="19" y="1533"/>
                </a:lnTo>
                <a:lnTo>
                  <a:pt x="0" y="1524"/>
                </a:lnTo>
                <a:lnTo>
                  <a:pt x="0" y="1514"/>
                </a:lnTo>
                <a:lnTo>
                  <a:pt x="0" y="1505"/>
                </a:lnTo>
                <a:lnTo>
                  <a:pt x="9" y="1505"/>
                </a:lnTo>
                <a:lnTo>
                  <a:pt x="9" y="1495"/>
                </a:lnTo>
                <a:lnTo>
                  <a:pt x="19" y="1495"/>
                </a:lnTo>
                <a:lnTo>
                  <a:pt x="28" y="1495"/>
                </a:lnTo>
                <a:lnTo>
                  <a:pt x="28" y="1486"/>
                </a:lnTo>
                <a:lnTo>
                  <a:pt x="28" y="1476"/>
                </a:lnTo>
                <a:lnTo>
                  <a:pt x="38" y="1467"/>
                </a:lnTo>
                <a:lnTo>
                  <a:pt x="47" y="1476"/>
                </a:lnTo>
                <a:lnTo>
                  <a:pt x="47" y="1467"/>
                </a:lnTo>
                <a:lnTo>
                  <a:pt x="57" y="1467"/>
                </a:lnTo>
                <a:lnTo>
                  <a:pt x="57" y="1457"/>
                </a:lnTo>
                <a:lnTo>
                  <a:pt x="67" y="1447"/>
                </a:lnTo>
                <a:lnTo>
                  <a:pt x="86" y="1438"/>
                </a:lnTo>
                <a:lnTo>
                  <a:pt x="95" y="1438"/>
                </a:lnTo>
                <a:lnTo>
                  <a:pt x="105" y="1447"/>
                </a:lnTo>
                <a:lnTo>
                  <a:pt x="114" y="1438"/>
                </a:lnTo>
                <a:lnTo>
                  <a:pt x="124" y="1438"/>
                </a:lnTo>
                <a:lnTo>
                  <a:pt x="124" y="1447"/>
                </a:lnTo>
                <a:lnTo>
                  <a:pt x="143" y="1467"/>
                </a:lnTo>
                <a:lnTo>
                  <a:pt x="152" y="1467"/>
                </a:lnTo>
                <a:lnTo>
                  <a:pt x="162" y="1457"/>
                </a:lnTo>
                <a:lnTo>
                  <a:pt x="171" y="1447"/>
                </a:lnTo>
                <a:lnTo>
                  <a:pt x="181" y="1438"/>
                </a:lnTo>
                <a:lnTo>
                  <a:pt x="190" y="1438"/>
                </a:lnTo>
                <a:lnTo>
                  <a:pt x="190" y="1428"/>
                </a:lnTo>
                <a:lnTo>
                  <a:pt x="190" y="1381"/>
                </a:lnTo>
                <a:lnTo>
                  <a:pt x="190" y="1371"/>
                </a:lnTo>
                <a:lnTo>
                  <a:pt x="190" y="1362"/>
                </a:lnTo>
                <a:lnTo>
                  <a:pt x="190" y="1352"/>
                </a:lnTo>
                <a:lnTo>
                  <a:pt x="190" y="1343"/>
                </a:lnTo>
                <a:lnTo>
                  <a:pt x="171" y="1324"/>
                </a:lnTo>
                <a:lnTo>
                  <a:pt x="162" y="1314"/>
                </a:lnTo>
                <a:lnTo>
                  <a:pt x="162" y="1305"/>
                </a:lnTo>
                <a:lnTo>
                  <a:pt x="152" y="1295"/>
                </a:lnTo>
                <a:lnTo>
                  <a:pt x="152" y="1286"/>
                </a:lnTo>
                <a:lnTo>
                  <a:pt x="228" y="1286"/>
                </a:lnTo>
                <a:lnTo>
                  <a:pt x="238" y="1124"/>
                </a:lnTo>
                <a:lnTo>
                  <a:pt x="257" y="1057"/>
                </a:lnTo>
                <a:lnTo>
                  <a:pt x="257" y="1047"/>
                </a:lnTo>
                <a:lnTo>
                  <a:pt x="276" y="1009"/>
                </a:lnTo>
                <a:lnTo>
                  <a:pt x="276" y="990"/>
                </a:lnTo>
                <a:lnTo>
                  <a:pt x="286" y="981"/>
                </a:lnTo>
                <a:lnTo>
                  <a:pt x="276" y="971"/>
                </a:lnTo>
                <a:lnTo>
                  <a:pt x="267" y="971"/>
                </a:lnTo>
                <a:lnTo>
                  <a:pt x="257" y="971"/>
                </a:lnTo>
                <a:lnTo>
                  <a:pt x="247" y="962"/>
                </a:lnTo>
                <a:lnTo>
                  <a:pt x="238" y="962"/>
                </a:lnTo>
                <a:lnTo>
                  <a:pt x="238" y="952"/>
                </a:lnTo>
                <a:lnTo>
                  <a:pt x="228" y="952"/>
                </a:lnTo>
                <a:lnTo>
                  <a:pt x="228" y="943"/>
                </a:lnTo>
                <a:lnTo>
                  <a:pt x="228" y="933"/>
                </a:lnTo>
                <a:lnTo>
                  <a:pt x="219" y="914"/>
                </a:lnTo>
                <a:lnTo>
                  <a:pt x="209" y="914"/>
                </a:lnTo>
                <a:lnTo>
                  <a:pt x="200" y="914"/>
                </a:lnTo>
                <a:lnTo>
                  <a:pt x="190" y="914"/>
                </a:lnTo>
                <a:lnTo>
                  <a:pt x="181" y="905"/>
                </a:lnTo>
                <a:lnTo>
                  <a:pt x="171" y="895"/>
                </a:lnTo>
                <a:lnTo>
                  <a:pt x="171" y="886"/>
                </a:lnTo>
                <a:lnTo>
                  <a:pt x="162" y="886"/>
                </a:lnTo>
                <a:lnTo>
                  <a:pt x="162" y="876"/>
                </a:lnTo>
                <a:lnTo>
                  <a:pt x="152" y="876"/>
                </a:lnTo>
                <a:lnTo>
                  <a:pt x="143" y="876"/>
                </a:lnTo>
                <a:lnTo>
                  <a:pt x="143" y="867"/>
                </a:lnTo>
                <a:lnTo>
                  <a:pt x="143" y="857"/>
                </a:lnTo>
                <a:lnTo>
                  <a:pt x="143" y="847"/>
                </a:lnTo>
                <a:lnTo>
                  <a:pt x="162" y="828"/>
                </a:lnTo>
                <a:lnTo>
                  <a:pt x="162" y="790"/>
                </a:lnTo>
                <a:lnTo>
                  <a:pt x="171" y="790"/>
                </a:lnTo>
                <a:lnTo>
                  <a:pt x="181" y="790"/>
                </a:lnTo>
                <a:lnTo>
                  <a:pt x="190" y="790"/>
                </a:lnTo>
                <a:lnTo>
                  <a:pt x="200" y="790"/>
                </a:lnTo>
                <a:lnTo>
                  <a:pt x="209" y="790"/>
                </a:lnTo>
                <a:lnTo>
                  <a:pt x="209" y="781"/>
                </a:lnTo>
                <a:lnTo>
                  <a:pt x="200" y="781"/>
                </a:lnTo>
                <a:lnTo>
                  <a:pt x="200" y="771"/>
                </a:lnTo>
                <a:lnTo>
                  <a:pt x="200" y="762"/>
                </a:lnTo>
                <a:lnTo>
                  <a:pt x="200" y="752"/>
                </a:lnTo>
                <a:lnTo>
                  <a:pt x="200" y="743"/>
                </a:lnTo>
                <a:lnTo>
                  <a:pt x="190" y="743"/>
                </a:lnTo>
                <a:lnTo>
                  <a:pt x="190" y="733"/>
                </a:lnTo>
                <a:lnTo>
                  <a:pt x="190" y="724"/>
                </a:lnTo>
                <a:lnTo>
                  <a:pt x="181" y="705"/>
                </a:lnTo>
                <a:lnTo>
                  <a:pt x="181" y="695"/>
                </a:lnTo>
                <a:lnTo>
                  <a:pt x="181" y="686"/>
                </a:lnTo>
                <a:lnTo>
                  <a:pt x="181" y="676"/>
                </a:lnTo>
                <a:lnTo>
                  <a:pt x="190" y="676"/>
                </a:lnTo>
                <a:lnTo>
                  <a:pt x="190" y="657"/>
                </a:lnTo>
                <a:lnTo>
                  <a:pt x="200" y="657"/>
                </a:lnTo>
                <a:lnTo>
                  <a:pt x="228" y="628"/>
                </a:lnTo>
                <a:lnTo>
                  <a:pt x="238" y="609"/>
                </a:lnTo>
                <a:lnTo>
                  <a:pt x="257" y="609"/>
                </a:lnTo>
                <a:lnTo>
                  <a:pt x="267" y="609"/>
                </a:lnTo>
                <a:lnTo>
                  <a:pt x="276" y="609"/>
                </a:lnTo>
                <a:lnTo>
                  <a:pt x="276" y="619"/>
                </a:lnTo>
                <a:lnTo>
                  <a:pt x="276" y="628"/>
                </a:lnTo>
                <a:lnTo>
                  <a:pt x="286" y="628"/>
                </a:lnTo>
                <a:lnTo>
                  <a:pt x="276" y="638"/>
                </a:lnTo>
                <a:lnTo>
                  <a:pt x="286" y="638"/>
                </a:lnTo>
                <a:lnTo>
                  <a:pt x="286" y="647"/>
                </a:lnTo>
                <a:lnTo>
                  <a:pt x="286" y="657"/>
                </a:lnTo>
                <a:lnTo>
                  <a:pt x="295" y="647"/>
                </a:lnTo>
                <a:lnTo>
                  <a:pt x="295" y="657"/>
                </a:lnTo>
                <a:lnTo>
                  <a:pt x="305" y="657"/>
                </a:lnTo>
                <a:lnTo>
                  <a:pt x="305" y="667"/>
                </a:lnTo>
                <a:lnTo>
                  <a:pt x="314" y="667"/>
                </a:lnTo>
                <a:lnTo>
                  <a:pt x="324" y="667"/>
                </a:lnTo>
                <a:lnTo>
                  <a:pt x="343" y="638"/>
                </a:lnTo>
                <a:lnTo>
                  <a:pt x="352" y="647"/>
                </a:lnTo>
                <a:lnTo>
                  <a:pt x="362" y="647"/>
                </a:lnTo>
                <a:lnTo>
                  <a:pt x="371" y="647"/>
                </a:lnTo>
                <a:lnTo>
                  <a:pt x="381" y="590"/>
                </a:lnTo>
                <a:lnTo>
                  <a:pt x="390" y="581"/>
                </a:lnTo>
                <a:lnTo>
                  <a:pt x="381" y="562"/>
                </a:lnTo>
                <a:lnTo>
                  <a:pt x="381" y="552"/>
                </a:lnTo>
                <a:lnTo>
                  <a:pt x="381" y="543"/>
                </a:lnTo>
                <a:lnTo>
                  <a:pt x="371" y="543"/>
                </a:lnTo>
                <a:lnTo>
                  <a:pt x="381" y="533"/>
                </a:lnTo>
                <a:lnTo>
                  <a:pt x="381" y="524"/>
                </a:lnTo>
                <a:lnTo>
                  <a:pt x="381" y="514"/>
                </a:lnTo>
                <a:lnTo>
                  <a:pt x="371" y="505"/>
                </a:lnTo>
                <a:lnTo>
                  <a:pt x="362" y="495"/>
                </a:lnTo>
                <a:lnTo>
                  <a:pt x="352" y="495"/>
                </a:lnTo>
                <a:lnTo>
                  <a:pt x="343" y="495"/>
                </a:lnTo>
                <a:lnTo>
                  <a:pt x="343" y="486"/>
                </a:lnTo>
                <a:lnTo>
                  <a:pt x="343" y="476"/>
                </a:lnTo>
                <a:lnTo>
                  <a:pt x="352" y="438"/>
                </a:lnTo>
                <a:lnTo>
                  <a:pt x="352" y="419"/>
                </a:lnTo>
                <a:lnTo>
                  <a:pt x="343" y="419"/>
                </a:lnTo>
                <a:lnTo>
                  <a:pt x="333" y="419"/>
                </a:lnTo>
                <a:lnTo>
                  <a:pt x="333" y="409"/>
                </a:lnTo>
                <a:lnTo>
                  <a:pt x="333" y="381"/>
                </a:lnTo>
                <a:lnTo>
                  <a:pt x="324" y="371"/>
                </a:lnTo>
                <a:lnTo>
                  <a:pt x="333" y="333"/>
                </a:lnTo>
                <a:lnTo>
                  <a:pt x="352" y="286"/>
                </a:lnTo>
                <a:lnTo>
                  <a:pt x="343" y="276"/>
                </a:lnTo>
                <a:lnTo>
                  <a:pt x="352" y="228"/>
                </a:lnTo>
                <a:lnTo>
                  <a:pt x="362" y="219"/>
                </a:lnTo>
                <a:lnTo>
                  <a:pt x="362" y="209"/>
                </a:lnTo>
                <a:lnTo>
                  <a:pt x="352" y="209"/>
                </a:lnTo>
                <a:lnTo>
                  <a:pt x="343" y="200"/>
                </a:lnTo>
                <a:lnTo>
                  <a:pt x="333" y="200"/>
                </a:lnTo>
                <a:lnTo>
                  <a:pt x="371" y="124"/>
                </a:lnTo>
                <a:lnTo>
                  <a:pt x="390" y="114"/>
                </a:lnTo>
                <a:lnTo>
                  <a:pt x="457" y="95"/>
                </a:lnTo>
                <a:lnTo>
                  <a:pt x="467" y="95"/>
                </a:lnTo>
                <a:lnTo>
                  <a:pt x="495" y="38"/>
                </a:lnTo>
                <a:lnTo>
                  <a:pt x="476" y="38"/>
                </a:lnTo>
                <a:lnTo>
                  <a:pt x="476" y="28"/>
                </a:lnTo>
                <a:lnTo>
                  <a:pt x="486" y="28"/>
                </a:lnTo>
                <a:lnTo>
                  <a:pt x="486" y="19"/>
                </a:lnTo>
                <a:lnTo>
                  <a:pt x="495" y="19"/>
                </a:lnTo>
                <a:lnTo>
                  <a:pt x="495" y="9"/>
                </a:lnTo>
                <a:lnTo>
                  <a:pt x="495" y="0"/>
                </a:lnTo>
                <a:lnTo>
                  <a:pt x="505" y="9"/>
                </a:lnTo>
                <a:lnTo>
                  <a:pt x="514" y="19"/>
                </a:lnTo>
                <a:lnTo>
                  <a:pt x="524" y="28"/>
                </a:lnTo>
                <a:lnTo>
                  <a:pt x="533" y="38"/>
                </a:lnTo>
                <a:lnTo>
                  <a:pt x="543" y="38"/>
                </a:lnTo>
                <a:lnTo>
                  <a:pt x="562" y="47"/>
                </a:lnTo>
                <a:lnTo>
                  <a:pt x="581" y="47"/>
                </a:lnTo>
                <a:lnTo>
                  <a:pt x="590" y="57"/>
                </a:lnTo>
                <a:lnTo>
                  <a:pt x="600" y="67"/>
                </a:lnTo>
                <a:lnTo>
                  <a:pt x="609" y="76"/>
                </a:lnTo>
                <a:lnTo>
                  <a:pt x="609" y="86"/>
                </a:lnTo>
                <a:lnTo>
                  <a:pt x="619" y="86"/>
                </a:lnTo>
                <a:lnTo>
                  <a:pt x="619" y="95"/>
                </a:lnTo>
                <a:lnTo>
                  <a:pt x="628" y="105"/>
                </a:lnTo>
                <a:lnTo>
                  <a:pt x="638" y="114"/>
                </a:lnTo>
                <a:lnTo>
                  <a:pt x="647" y="133"/>
                </a:lnTo>
                <a:lnTo>
                  <a:pt x="657" y="143"/>
                </a:lnTo>
                <a:lnTo>
                  <a:pt x="657" y="171"/>
                </a:lnTo>
                <a:lnTo>
                  <a:pt x="667" y="181"/>
                </a:lnTo>
                <a:lnTo>
                  <a:pt x="676" y="209"/>
                </a:lnTo>
                <a:lnTo>
                  <a:pt x="676" y="219"/>
                </a:lnTo>
                <a:lnTo>
                  <a:pt x="686" y="219"/>
                </a:lnTo>
                <a:lnTo>
                  <a:pt x="686" y="228"/>
                </a:lnTo>
                <a:lnTo>
                  <a:pt x="686" y="238"/>
                </a:lnTo>
                <a:lnTo>
                  <a:pt x="695" y="257"/>
                </a:lnTo>
                <a:lnTo>
                  <a:pt x="705" y="257"/>
                </a:lnTo>
                <a:lnTo>
                  <a:pt x="705" y="267"/>
                </a:lnTo>
                <a:lnTo>
                  <a:pt x="714" y="276"/>
                </a:lnTo>
                <a:lnTo>
                  <a:pt x="714" y="295"/>
                </a:lnTo>
                <a:lnTo>
                  <a:pt x="724" y="305"/>
                </a:lnTo>
                <a:lnTo>
                  <a:pt x="724" y="314"/>
                </a:lnTo>
                <a:lnTo>
                  <a:pt x="733" y="324"/>
                </a:lnTo>
                <a:lnTo>
                  <a:pt x="733" y="333"/>
                </a:lnTo>
                <a:lnTo>
                  <a:pt x="752" y="352"/>
                </a:lnTo>
                <a:lnTo>
                  <a:pt x="762" y="362"/>
                </a:lnTo>
                <a:lnTo>
                  <a:pt x="762" y="371"/>
                </a:lnTo>
                <a:lnTo>
                  <a:pt x="762" y="381"/>
                </a:lnTo>
                <a:lnTo>
                  <a:pt x="771" y="381"/>
                </a:lnTo>
                <a:lnTo>
                  <a:pt x="771" y="390"/>
                </a:lnTo>
                <a:lnTo>
                  <a:pt x="781" y="400"/>
                </a:lnTo>
                <a:lnTo>
                  <a:pt x="790" y="409"/>
                </a:lnTo>
                <a:lnTo>
                  <a:pt x="819" y="419"/>
                </a:lnTo>
                <a:lnTo>
                  <a:pt x="828" y="419"/>
                </a:lnTo>
                <a:lnTo>
                  <a:pt x="838" y="419"/>
                </a:lnTo>
                <a:lnTo>
                  <a:pt x="847" y="428"/>
                </a:lnTo>
                <a:lnTo>
                  <a:pt x="847" y="438"/>
                </a:lnTo>
                <a:lnTo>
                  <a:pt x="857" y="438"/>
                </a:lnTo>
                <a:lnTo>
                  <a:pt x="867" y="467"/>
                </a:lnTo>
                <a:lnTo>
                  <a:pt x="876" y="476"/>
                </a:lnTo>
                <a:lnTo>
                  <a:pt x="886" y="495"/>
                </a:lnTo>
                <a:lnTo>
                  <a:pt x="895" y="505"/>
                </a:lnTo>
                <a:lnTo>
                  <a:pt x="895" y="514"/>
                </a:lnTo>
                <a:lnTo>
                  <a:pt x="905" y="524"/>
                </a:lnTo>
                <a:lnTo>
                  <a:pt x="905" y="533"/>
                </a:lnTo>
                <a:lnTo>
                  <a:pt x="914" y="533"/>
                </a:lnTo>
                <a:lnTo>
                  <a:pt x="914" y="543"/>
                </a:lnTo>
                <a:lnTo>
                  <a:pt x="924" y="543"/>
                </a:lnTo>
                <a:lnTo>
                  <a:pt x="924" y="552"/>
                </a:lnTo>
                <a:lnTo>
                  <a:pt x="933" y="552"/>
                </a:lnTo>
                <a:lnTo>
                  <a:pt x="943" y="552"/>
                </a:lnTo>
                <a:lnTo>
                  <a:pt x="943" y="562"/>
                </a:lnTo>
                <a:lnTo>
                  <a:pt x="952" y="562"/>
                </a:lnTo>
                <a:lnTo>
                  <a:pt x="962" y="562"/>
                </a:lnTo>
                <a:lnTo>
                  <a:pt x="971" y="562"/>
                </a:lnTo>
                <a:lnTo>
                  <a:pt x="981" y="562"/>
                </a:lnTo>
                <a:lnTo>
                  <a:pt x="990" y="571"/>
                </a:lnTo>
                <a:lnTo>
                  <a:pt x="1000" y="571"/>
                </a:lnTo>
                <a:lnTo>
                  <a:pt x="1009" y="581"/>
                </a:lnTo>
                <a:lnTo>
                  <a:pt x="1019" y="590"/>
                </a:lnTo>
                <a:lnTo>
                  <a:pt x="1028" y="590"/>
                </a:lnTo>
                <a:lnTo>
                  <a:pt x="1038" y="600"/>
                </a:lnTo>
                <a:lnTo>
                  <a:pt x="1047" y="600"/>
                </a:lnTo>
                <a:lnTo>
                  <a:pt x="1057" y="600"/>
                </a:lnTo>
                <a:lnTo>
                  <a:pt x="1057" y="609"/>
                </a:lnTo>
                <a:lnTo>
                  <a:pt x="1057" y="619"/>
                </a:lnTo>
                <a:lnTo>
                  <a:pt x="1067" y="628"/>
                </a:lnTo>
                <a:lnTo>
                  <a:pt x="1076" y="647"/>
                </a:lnTo>
                <a:lnTo>
                  <a:pt x="1076" y="657"/>
                </a:lnTo>
                <a:lnTo>
                  <a:pt x="1076" y="667"/>
                </a:lnTo>
                <a:lnTo>
                  <a:pt x="1086" y="667"/>
                </a:lnTo>
                <a:lnTo>
                  <a:pt x="1086" y="676"/>
                </a:lnTo>
                <a:lnTo>
                  <a:pt x="1095" y="676"/>
                </a:lnTo>
                <a:lnTo>
                  <a:pt x="1105" y="676"/>
                </a:lnTo>
                <a:lnTo>
                  <a:pt x="1114" y="676"/>
                </a:lnTo>
                <a:lnTo>
                  <a:pt x="1114" y="686"/>
                </a:lnTo>
                <a:lnTo>
                  <a:pt x="1124" y="686"/>
                </a:lnTo>
                <a:lnTo>
                  <a:pt x="1124" y="695"/>
                </a:lnTo>
                <a:lnTo>
                  <a:pt x="1133" y="695"/>
                </a:lnTo>
                <a:lnTo>
                  <a:pt x="1143" y="705"/>
                </a:lnTo>
                <a:lnTo>
                  <a:pt x="1152" y="705"/>
                </a:lnTo>
                <a:lnTo>
                  <a:pt x="1162" y="714"/>
                </a:lnTo>
                <a:lnTo>
                  <a:pt x="1162" y="724"/>
                </a:lnTo>
                <a:lnTo>
                  <a:pt x="1171" y="733"/>
                </a:lnTo>
                <a:lnTo>
                  <a:pt x="1171" y="743"/>
                </a:lnTo>
                <a:lnTo>
                  <a:pt x="1181" y="762"/>
                </a:lnTo>
                <a:lnTo>
                  <a:pt x="1181" y="771"/>
                </a:lnTo>
                <a:lnTo>
                  <a:pt x="1181" y="781"/>
                </a:lnTo>
                <a:lnTo>
                  <a:pt x="1190" y="790"/>
                </a:lnTo>
                <a:lnTo>
                  <a:pt x="1190" y="800"/>
                </a:lnTo>
                <a:lnTo>
                  <a:pt x="1190" y="809"/>
                </a:lnTo>
                <a:lnTo>
                  <a:pt x="1190" y="819"/>
                </a:lnTo>
                <a:lnTo>
                  <a:pt x="1181" y="819"/>
                </a:lnTo>
                <a:lnTo>
                  <a:pt x="1181" y="828"/>
                </a:lnTo>
                <a:lnTo>
                  <a:pt x="1171" y="838"/>
                </a:lnTo>
                <a:lnTo>
                  <a:pt x="1171" y="847"/>
                </a:lnTo>
                <a:lnTo>
                  <a:pt x="1171" y="857"/>
                </a:lnTo>
                <a:lnTo>
                  <a:pt x="1171" y="867"/>
                </a:lnTo>
                <a:lnTo>
                  <a:pt x="1190" y="876"/>
                </a:lnTo>
                <a:lnTo>
                  <a:pt x="1190" y="886"/>
                </a:lnTo>
                <a:lnTo>
                  <a:pt x="1238" y="924"/>
                </a:lnTo>
                <a:lnTo>
                  <a:pt x="1238" y="933"/>
                </a:lnTo>
                <a:lnTo>
                  <a:pt x="1247" y="933"/>
                </a:lnTo>
                <a:lnTo>
                  <a:pt x="1247" y="943"/>
                </a:lnTo>
                <a:lnTo>
                  <a:pt x="1247" y="952"/>
                </a:lnTo>
                <a:lnTo>
                  <a:pt x="1257" y="952"/>
                </a:lnTo>
                <a:lnTo>
                  <a:pt x="1257" y="962"/>
                </a:lnTo>
                <a:lnTo>
                  <a:pt x="1247" y="962"/>
                </a:lnTo>
                <a:lnTo>
                  <a:pt x="1238" y="962"/>
                </a:lnTo>
                <a:lnTo>
                  <a:pt x="1228" y="962"/>
                </a:lnTo>
                <a:lnTo>
                  <a:pt x="1219" y="962"/>
                </a:lnTo>
                <a:lnTo>
                  <a:pt x="1209" y="962"/>
                </a:lnTo>
                <a:lnTo>
                  <a:pt x="1200" y="962"/>
                </a:lnTo>
                <a:lnTo>
                  <a:pt x="1190" y="962"/>
                </a:lnTo>
                <a:lnTo>
                  <a:pt x="1190" y="952"/>
                </a:lnTo>
                <a:lnTo>
                  <a:pt x="1181" y="952"/>
                </a:lnTo>
                <a:lnTo>
                  <a:pt x="1181" y="962"/>
                </a:lnTo>
                <a:lnTo>
                  <a:pt x="1171" y="962"/>
                </a:lnTo>
                <a:close/>
                <a:moveTo>
                  <a:pt x="571" y="1419"/>
                </a:moveTo>
                <a:lnTo>
                  <a:pt x="571" y="1428"/>
                </a:lnTo>
                <a:lnTo>
                  <a:pt x="581" y="1428"/>
                </a:lnTo>
                <a:lnTo>
                  <a:pt x="581" y="1419"/>
                </a:lnTo>
                <a:lnTo>
                  <a:pt x="571" y="1419"/>
                </a:lnTo>
                <a:close/>
                <a:moveTo>
                  <a:pt x="676" y="1838"/>
                </a:moveTo>
                <a:lnTo>
                  <a:pt x="676" y="1848"/>
                </a:lnTo>
                <a:lnTo>
                  <a:pt x="686" y="1848"/>
                </a:lnTo>
                <a:lnTo>
                  <a:pt x="686" y="1838"/>
                </a:lnTo>
                <a:lnTo>
                  <a:pt x="676" y="1838"/>
                </a:lnTo>
                <a:close/>
                <a:moveTo>
                  <a:pt x="552" y="1324"/>
                </a:moveTo>
                <a:lnTo>
                  <a:pt x="543" y="1324"/>
                </a:lnTo>
                <a:lnTo>
                  <a:pt x="543" y="1314"/>
                </a:lnTo>
                <a:lnTo>
                  <a:pt x="552" y="1324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7FFDCC29-7B96-7AAD-31C6-FD32CA2945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9845" y="4432355"/>
            <a:ext cx="805656" cy="1400969"/>
          </a:xfrm>
          <a:custGeom>
            <a:avLst/>
            <a:gdLst>
              <a:gd name="T0" fmla="*/ 1038 w 1057"/>
              <a:gd name="T1" fmla="*/ 572 h 1838"/>
              <a:gd name="T2" fmla="*/ 991 w 1057"/>
              <a:gd name="T3" fmla="*/ 410 h 1838"/>
              <a:gd name="T4" fmla="*/ 1010 w 1057"/>
              <a:gd name="T5" fmla="*/ 295 h 1838"/>
              <a:gd name="T6" fmla="*/ 1000 w 1057"/>
              <a:gd name="T7" fmla="*/ 372 h 1838"/>
              <a:gd name="T8" fmla="*/ 991 w 1057"/>
              <a:gd name="T9" fmla="*/ 324 h 1838"/>
              <a:gd name="T10" fmla="*/ 848 w 1057"/>
              <a:gd name="T11" fmla="*/ 95 h 1838"/>
              <a:gd name="T12" fmla="*/ 838 w 1057"/>
              <a:gd name="T13" fmla="*/ 38 h 1838"/>
              <a:gd name="T14" fmla="*/ 819 w 1057"/>
              <a:gd name="T15" fmla="*/ 76 h 1838"/>
              <a:gd name="T16" fmla="*/ 848 w 1057"/>
              <a:gd name="T17" fmla="*/ 143 h 1838"/>
              <a:gd name="T18" fmla="*/ 886 w 1057"/>
              <a:gd name="T19" fmla="*/ 248 h 1838"/>
              <a:gd name="T20" fmla="*/ 914 w 1057"/>
              <a:gd name="T21" fmla="*/ 353 h 1838"/>
              <a:gd name="T22" fmla="*/ 933 w 1057"/>
              <a:gd name="T23" fmla="*/ 419 h 1838"/>
              <a:gd name="T24" fmla="*/ 943 w 1057"/>
              <a:gd name="T25" fmla="*/ 495 h 1838"/>
              <a:gd name="T26" fmla="*/ 952 w 1057"/>
              <a:gd name="T27" fmla="*/ 581 h 1838"/>
              <a:gd name="T28" fmla="*/ 1000 w 1057"/>
              <a:gd name="T29" fmla="*/ 524 h 1838"/>
              <a:gd name="T30" fmla="*/ 1029 w 1057"/>
              <a:gd name="T31" fmla="*/ 600 h 1838"/>
              <a:gd name="T32" fmla="*/ 1029 w 1057"/>
              <a:gd name="T33" fmla="*/ 695 h 1838"/>
              <a:gd name="T34" fmla="*/ 1019 w 1057"/>
              <a:gd name="T35" fmla="*/ 791 h 1838"/>
              <a:gd name="T36" fmla="*/ 1029 w 1057"/>
              <a:gd name="T37" fmla="*/ 886 h 1838"/>
              <a:gd name="T38" fmla="*/ 1048 w 1057"/>
              <a:gd name="T39" fmla="*/ 953 h 1838"/>
              <a:gd name="T40" fmla="*/ 1010 w 1057"/>
              <a:gd name="T41" fmla="*/ 1038 h 1838"/>
              <a:gd name="T42" fmla="*/ 1000 w 1057"/>
              <a:gd name="T43" fmla="*/ 1134 h 1838"/>
              <a:gd name="T44" fmla="*/ 981 w 1057"/>
              <a:gd name="T45" fmla="*/ 1219 h 1838"/>
              <a:gd name="T46" fmla="*/ 972 w 1057"/>
              <a:gd name="T47" fmla="*/ 1267 h 1838"/>
              <a:gd name="T48" fmla="*/ 962 w 1057"/>
              <a:gd name="T49" fmla="*/ 1305 h 1838"/>
              <a:gd name="T50" fmla="*/ 943 w 1057"/>
              <a:gd name="T51" fmla="*/ 1381 h 1838"/>
              <a:gd name="T52" fmla="*/ 972 w 1057"/>
              <a:gd name="T53" fmla="*/ 1381 h 1838"/>
              <a:gd name="T54" fmla="*/ 1000 w 1057"/>
              <a:gd name="T55" fmla="*/ 1353 h 1838"/>
              <a:gd name="T56" fmla="*/ 1038 w 1057"/>
              <a:gd name="T57" fmla="*/ 1362 h 1838"/>
              <a:gd name="T58" fmla="*/ 1010 w 1057"/>
              <a:gd name="T59" fmla="*/ 1448 h 1838"/>
              <a:gd name="T60" fmla="*/ 991 w 1057"/>
              <a:gd name="T61" fmla="*/ 1524 h 1838"/>
              <a:gd name="T62" fmla="*/ 933 w 1057"/>
              <a:gd name="T63" fmla="*/ 1600 h 1838"/>
              <a:gd name="T64" fmla="*/ 876 w 1057"/>
              <a:gd name="T65" fmla="*/ 1686 h 1838"/>
              <a:gd name="T66" fmla="*/ 791 w 1057"/>
              <a:gd name="T67" fmla="*/ 1743 h 1838"/>
              <a:gd name="T68" fmla="*/ 714 w 1057"/>
              <a:gd name="T69" fmla="*/ 1781 h 1838"/>
              <a:gd name="T70" fmla="*/ 638 w 1057"/>
              <a:gd name="T71" fmla="*/ 1810 h 1838"/>
              <a:gd name="T72" fmla="*/ 495 w 1057"/>
              <a:gd name="T73" fmla="*/ 1800 h 1838"/>
              <a:gd name="T74" fmla="*/ 486 w 1057"/>
              <a:gd name="T75" fmla="*/ 1657 h 1838"/>
              <a:gd name="T76" fmla="*/ 333 w 1057"/>
              <a:gd name="T77" fmla="*/ 1438 h 1838"/>
              <a:gd name="T78" fmla="*/ 333 w 1057"/>
              <a:gd name="T79" fmla="*/ 1343 h 1838"/>
              <a:gd name="T80" fmla="*/ 324 w 1057"/>
              <a:gd name="T81" fmla="*/ 1257 h 1838"/>
              <a:gd name="T82" fmla="*/ 314 w 1057"/>
              <a:gd name="T83" fmla="*/ 1181 h 1838"/>
              <a:gd name="T84" fmla="*/ 305 w 1057"/>
              <a:gd name="T85" fmla="*/ 1095 h 1838"/>
              <a:gd name="T86" fmla="*/ 286 w 1057"/>
              <a:gd name="T87" fmla="*/ 1019 h 1838"/>
              <a:gd name="T88" fmla="*/ 229 w 1057"/>
              <a:gd name="T89" fmla="*/ 953 h 1838"/>
              <a:gd name="T90" fmla="*/ 172 w 1057"/>
              <a:gd name="T91" fmla="*/ 876 h 1838"/>
              <a:gd name="T92" fmla="*/ 114 w 1057"/>
              <a:gd name="T93" fmla="*/ 810 h 1838"/>
              <a:gd name="T94" fmla="*/ 48 w 1057"/>
              <a:gd name="T95" fmla="*/ 743 h 1838"/>
              <a:gd name="T96" fmla="*/ 86 w 1057"/>
              <a:gd name="T97" fmla="*/ 657 h 1838"/>
              <a:gd name="T98" fmla="*/ 76 w 1057"/>
              <a:gd name="T99" fmla="*/ 581 h 1838"/>
              <a:gd name="T100" fmla="*/ 67 w 1057"/>
              <a:gd name="T101" fmla="*/ 476 h 1838"/>
              <a:gd name="T102" fmla="*/ 29 w 1057"/>
              <a:gd name="T103" fmla="*/ 286 h 1838"/>
              <a:gd name="T104" fmla="*/ 95 w 1057"/>
              <a:gd name="T105" fmla="*/ 238 h 1838"/>
              <a:gd name="T106" fmla="*/ 219 w 1057"/>
              <a:gd name="T107" fmla="*/ 200 h 1838"/>
              <a:gd name="T108" fmla="*/ 333 w 1057"/>
              <a:gd name="T109" fmla="*/ 181 h 1838"/>
              <a:gd name="T110" fmla="*/ 429 w 1057"/>
              <a:gd name="T111" fmla="*/ 162 h 1838"/>
              <a:gd name="T112" fmla="*/ 514 w 1057"/>
              <a:gd name="T113" fmla="*/ 153 h 1838"/>
              <a:gd name="T114" fmla="*/ 600 w 1057"/>
              <a:gd name="T115" fmla="*/ 86 h 1838"/>
              <a:gd name="T116" fmla="*/ 695 w 1057"/>
              <a:gd name="T117" fmla="*/ 76 h 1838"/>
              <a:gd name="T118" fmla="*/ 800 w 1057"/>
              <a:gd name="T119" fmla="*/ 10 h 1838"/>
              <a:gd name="T120" fmla="*/ 800 w 1057"/>
              <a:gd name="T121" fmla="*/ 48 h 1838"/>
              <a:gd name="T122" fmla="*/ 838 w 1057"/>
              <a:gd name="T123" fmla="*/ 162 h 1838"/>
              <a:gd name="T124" fmla="*/ 848 w 1057"/>
              <a:gd name="T125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1838">
                <a:moveTo>
                  <a:pt x="991" y="1343"/>
                </a:moveTo>
                <a:lnTo>
                  <a:pt x="981" y="1343"/>
                </a:lnTo>
                <a:lnTo>
                  <a:pt x="981" y="1334"/>
                </a:lnTo>
                <a:lnTo>
                  <a:pt x="981" y="1324"/>
                </a:lnTo>
                <a:lnTo>
                  <a:pt x="991" y="1324"/>
                </a:lnTo>
                <a:lnTo>
                  <a:pt x="991" y="1334"/>
                </a:lnTo>
                <a:lnTo>
                  <a:pt x="991" y="1343"/>
                </a:lnTo>
                <a:close/>
                <a:moveTo>
                  <a:pt x="1029" y="572"/>
                </a:moveTo>
                <a:lnTo>
                  <a:pt x="1029" y="562"/>
                </a:lnTo>
                <a:lnTo>
                  <a:pt x="1038" y="562"/>
                </a:lnTo>
                <a:lnTo>
                  <a:pt x="1038" y="572"/>
                </a:lnTo>
                <a:lnTo>
                  <a:pt x="1029" y="572"/>
                </a:lnTo>
                <a:close/>
                <a:moveTo>
                  <a:pt x="991" y="467"/>
                </a:moveTo>
                <a:lnTo>
                  <a:pt x="991" y="476"/>
                </a:lnTo>
                <a:lnTo>
                  <a:pt x="981" y="467"/>
                </a:lnTo>
                <a:lnTo>
                  <a:pt x="991" y="467"/>
                </a:lnTo>
                <a:close/>
                <a:moveTo>
                  <a:pt x="991" y="438"/>
                </a:moveTo>
                <a:lnTo>
                  <a:pt x="981" y="438"/>
                </a:lnTo>
                <a:lnTo>
                  <a:pt x="981" y="429"/>
                </a:lnTo>
                <a:lnTo>
                  <a:pt x="981" y="419"/>
                </a:lnTo>
                <a:lnTo>
                  <a:pt x="981" y="410"/>
                </a:lnTo>
                <a:lnTo>
                  <a:pt x="991" y="410"/>
                </a:lnTo>
                <a:lnTo>
                  <a:pt x="1000" y="410"/>
                </a:lnTo>
                <a:lnTo>
                  <a:pt x="1000" y="419"/>
                </a:lnTo>
                <a:lnTo>
                  <a:pt x="1000" y="429"/>
                </a:lnTo>
                <a:lnTo>
                  <a:pt x="1000" y="438"/>
                </a:lnTo>
                <a:lnTo>
                  <a:pt x="991" y="438"/>
                </a:lnTo>
                <a:close/>
                <a:moveTo>
                  <a:pt x="1010" y="267"/>
                </a:moveTo>
                <a:lnTo>
                  <a:pt x="1010" y="276"/>
                </a:lnTo>
                <a:lnTo>
                  <a:pt x="1019" y="276"/>
                </a:lnTo>
                <a:lnTo>
                  <a:pt x="1019" y="286"/>
                </a:lnTo>
                <a:lnTo>
                  <a:pt x="1010" y="286"/>
                </a:lnTo>
                <a:lnTo>
                  <a:pt x="1010" y="295"/>
                </a:lnTo>
                <a:lnTo>
                  <a:pt x="1010" y="305"/>
                </a:lnTo>
                <a:lnTo>
                  <a:pt x="1010" y="314"/>
                </a:lnTo>
                <a:lnTo>
                  <a:pt x="1019" y="314"/>
                </a:lnTo>
                <a:lnTo>
                  <a:pt x="1019" y="324"/>
                </a:lnTo>
                <a:lnTo>
                  <a:pt x="1010" y="324"/>
                </a:lnTo>
                <a:lnTo>
                  <a:pt x="1010" y="334"/>
                </a:lnTo>
                <a:lnTo>
                  <a:pt x="1010" y="343"/>
                </a:lnTo>
                <a:lnTo>
                  <a:pt x="1010" y="353"/>
                </a:lnTo>
                <a:lnTo>
                  <a:pt x="1000" y="353"/>
                </a:lnTo>
                <a:lnTo>
                  <a:pt x="1000" y="362"/>
                </a:lnTo>
                <a:lnTo>
                  <a:pt x="1000" y="372"/>
                </a:lnTo>
                <a:lnTo>
                  <a:pt x="1000" y="381"/>
                </a:lnTo>
                <a:lnTo>
                  <a:pt x="1000" y="391"/>
                </a:lnTo>
                <a:lnTo>
                  <a:pt x="991" y="391"/>
                </a:lnTo>
                <a:lnTo>
                  <a:pt x="991" y="381"/>
                </a:lnTo>
                <a:lnTo>
                  <a:pt x="991" y="372"/>
                </a:lnTo>
                <a:lnTo>
                  <a:pt x="991" y="362"/>
                </a:lnTo>
                <a:lnTo>
                  <a:pt x="981" y="353"/>
                </a:lnTo>
                <a:lnTo>
                  <a:pt x="991" y="353"/>
                </a:lnTo>
                <a:lnTo>
                  <a:pt x="991" y="343"/>
                </a:lnTo>
                <a:lnTo>
                  <a:pt x="991" y="334"/>
                </a:lnTo>
                <a:lnTo>
                  <a:pt x="991" y="324"/>
                </a:lnTo>
                <a:lnTo>
                  <a:pt x="991" y="314"/>
                </a:lnTo>
                <a:lnTo>
                  <a:pt x="1000" y="314"/>
                </a:lnTo>
                <a:lnTo>
                  <a:pt x="1000" y="305"/>
                </a:lnTo>
                <a:lnTo>
                  <a:pt x="1000" y="295"/>
                </a:lnTo>
                <a:lnTo>
                  <a:pt x="1000" y="286"/>
                </a:lnTo>
                <a:lnTo>
                  <a:pt x="1000" y="276"/>
                </a:lnTo>
                <a:lnTo>
                  <a:pt x="1000" y="267"/>
                </a:lnTo>
                <a:lnTo>
                  <a:pt x="1010" y="267"/>
                </a:lnTo>
                <a:close/>
                <a:moveTo>
                  <a:pt x="857" y="95"/>
                </a:moveTo>
                <a:lnTo>
                  <a:pt x="857" y="105"/>
                </a:lnTo>
                <a:lnTo>
                  <a:pt x="848" y="95"/>
                </a:lnTo>
                <a:lnTo>
                  <a:pt x="857" y="95"/>
                </a:lnTo>
                <a:close/>
                <a:moveTo>
                  <a:pt x="819" y="86"/>
                </a:moveTo>
                <a:lnTo>
                  <a:pt x="819" y="76"/>
                </a:lnTo>
                <a:lnTo>
                  <a:pt x="829" y="76"/>
                </a:lnTo>
                <a:lnTo>
                  <a:pt x="829" y="86"/>
                </a:lnTo>
                <a:lnTo>
                  <a:pt x="819" y="86"/>
                </a:lnTo>
                <a:close/>
                <a:moveTo>
                  <a:pt x="838" y="38"/>
                </a:moveTo>
                <a:lnTo>
                  <a:pt x="848" y="29"/>
                </a:lnTo>
                <a:lnTo>
                  <a:pt x="848" y="38"/>
                </a:lnTo>
                <a:lnTo>
                  <a:pt x="838" y="38"/>
                </a:lnTo>
                <a:close/>
                <a:moveTo>
                  <a:pt x="838" y="38"/>
                </a:moveTo>
                <a:lnTo>
                  <a:pt x="838" y="48"/>
                </a:lnTo>
                <a:lnTo>
                  <a:pt x="829" y="48"/>
                </a:lnTo>
                <a:lnTo>
                  <a:pt x="833" y="53"/>
                </a:lnTo>
                <a:lnTo>
                  <a:pt x="838" y="48"/>
                </a:lnTo>
                <a:lnTo>
                  <a:pt x="838" y="57"/>
                </a:lnTo>
                <a:lnTo>
                  <a:pt x="829" y="57"/>
                </a:lnTo>
                <a:lnTo>
                  <a:pt x="819" y="57"/>
                </a:lnTo>
                <a:lnTo>
                  <a:pt x="810" y="57"/>
                </a:lnTo>
                <a:lnTo>
                  <a:pt x="810" y="67"/>
                </a:lnTo>
                <a:lnTo>
                  <a:pt x="810" y="76"/>
                </a:lnTo>
                <a:lnTo>
                  <a:pt x="819" y="76"/>
                </a:lnTo>
                <a:lnTo>
                  <a:pt x="810" y="86"/>
                </a:lnTo>
                <a:lnTo>
                  <a:pt x="819" y="86"/>
                </a:lnTo>
                <a:lnTo>
                  <a:pt x="819" y="95"/>
                </a:lnTo>
                <a:lnTo>
                  <a:pt x="829" y="95"/>
                </a:lnTo>
                <a:lnTo>
                  <a:pt x="829" y="105"/>
                </a:lnTo>
                <a:lnTo>
                  <a:pt x="838" y="105"/>
                </a:lnTo>
                <a:lnTo>
                  <a:pt x="838" y="114"/>
                </a:lnTo>
                <a:lnTo>
                  <a:pt x="848" y="114"/>
                </a:lnTo>
                <a:lnTo>
                  <a:pt x="848" y="124"/>
                </a:lnTo>
                <a:lnTo>
                  <a:pt x="848" y="134"/>
                </a:lnTo>
                <a:lnTo>
                  <a:pt x="848" y="143"/>
                </a:lnTo>
                <a:lnTo>
                  <a:pt x="848" y="153"/>
                </a:lnTo>
                <a:lnTo>
                  <a:pt x="848" y="172"/>
                </a:lnTo>
                <a:lnTo>
                  <a:pt x="848" y="181"/>
                </a:lnTo>
                <a:lnTo>
                  <a:pt x="848" y="191"/>
                </a:lnTo>
                <a:lnTo>
                  <a:pt x="857" y="200"/>
                </a:lnTo>
                <a:lnTo>
                  <a:pt x="857" y="210"/>
                </a:lnTo>
                <a:lnTo>
                  <a:pt x="867" y="219"/>
                </a:lnTo>
                <a:lnTo>
                  <a:pt x="867" y="229"/>
                </a:lnTo>
                <a:lnTo>
                  <a:pt x="876" y="238"/>
                </a:lnTo>
                <a:lnTo>
                  <a:pt x="876" y="248"/>
                </a:lnTo>
                <a:lnTo>
                  <a:pt x="886" y="248"/>
                </a:lnTo>
                <a:lnTo>
                  <a:pt x="886" y="257"/>
                </a:lnTo>
                <a:lnTo>
                  <a:pt x="886" y="267"/>
                </a:lnTo>
                <a:lnTo>
                  <a:pt x="895" y="276"/>
                </a:lnTo>
                <a:lnTo>
                  <a:pt x="905" y="286"/>
                </a:lnTo>
                <a:lnTo>
                  <a:pt x="914" y="295"/>
                </a:lnTo>
                <a:lnTo>
                  <a:pt x="914" y="305"/>
                </a:lnTo>
                <a:lnTo>
                  <a:pt x="914" y="314"/>
                </a:lnTo>
                <a:lnTo>
                  <a:pt x="914" y="324"/>
                </a:lnTo>
                <a:lnTo>
                  <a:pt x="914" y="334"/>
                </a:lnTo>
                <a:lnTo>
                  <a:pt x="914" y="343"/>
                </a:lnTo>
                <a:lnTo>
                  <a:pt x="914" y="353"/>
                </a:lnTo>
                <a:lnTo>
                  <a:pt x="924" y="353"/>
                </a:lnTo>
                <a:lnTo>
                  <a:pt x="924" y="362"/>
                </a:lnTo>
                <a:lnTo>
                  <a:pt x="914" y="362"/>
                </a:lnTo>
                <a:lnTo>
                  <a:pt x="914" y="372"/>
                </a:lnTo>
                <a:lnTo>
                  <a:pt x="914" y="381"/>
                </a:lnTo>
                <a:lnTo>
                  <a:pt x="924" y="381"/>
                </a:lnTo>
                <a:lnTo>
                  <a:pt x="924" y="391"/>
                </a:lnTo>
                <a:lnTo>
                  <a:pt x="924" y="400"/>
                </a:lnTo>
                <a:lnTo>
                  <a:pt x="924" y="410"/>
                </a:lnTo>
                <a:lnTo>
                  <a:pt x="933" y="410"/>
                </a:lnTo>
                <a:lnTo>
                  <a:pt x="933" y="419"/>
                </a:lnTo>
                <a:lnTo>
                  <a:pt x="933" y="429"/>
                </a:lnTo>
                <a:lnTo>
                  <a:pt x="933" y="438"/>
                </a:lnTo>
                <a:lnTo>
                  <a:pt x="943" y="438"/>
                </a:lnTo>
                <a:lnTo>
                  <a:pt x="943" y="448"/>
                </a:lnTo>
                <a:lnTo>
                  <a:pt x="933" y="448"/>
                </a:lnTo>
                <a:lnTo>
                  <a:pt x="933" y="457"/>
                </a:lnTo>
                <a:lnTo>
                  <a:pt x="933" y="467"/>
                </a:lnTo>
                <a:lnTo>
                  <a:pt x="933" y="476"/>
                </a:lnTo>
                <a:lnTo>
                  <a:pt x="943" y="476"/>
                </a:lnTo>
                <a:lnTo>
                  <a:pt x="943" y="486"/>
                </a:lnTo>
                <a:lnTo>
                  <a:pt x="943" y="495"/>
                </a:lnTo>
                <a:lnTo>
                  <a:pt x="943" y="505"/>
                </a:lnTo>
                <a:lnTo>
                  <a:pt x="943" y="514"/>
                </a:lnTo>
                <a:lnTo>
                  <a:pt x="943" y="524"/>
                </a:lnTo>
                <a:lnTo>
                  <a:pt x="943" y="534"/>
                </a:lnTo>
                <a:lnTo>
                  <a:pt x="943" y="543"/>
                </a:lnTo>
                <a:lnTo>
                  <a:pt x="943" y="553"/>
                </a:lnTo>
                <a:lnTo>
                  <a:pt x="943" y="562"/>
                </a:lnTo>
                <a:lnTo>
                  <a:pt x="943" y="572"/>
                </a:lnTo>
                <a:lnTo>
                  <a:pt x="933" y="581"/>
                </a:lnTo>
                <a:lnTo>
                  <a:pt x="943" y="581"/>
                </a:lnTo>
                <a:lnTo>
                  <a:pt x="952" y="581"/>
                </a:lnTo>
                <a:lnTo>
                  <a:pt x="962" y="581"/>
                </a:lnTo>
                <a:lnTo>
                  <a:pt x="972" y="581"/>
                </a:lnTo>
                <a:lnTo>
                  <a:pt x="981" y="581"/>
                </a:lnTo>
                <a:lnTo>
                  <a:pt x="981" y="572"/>
                </a:lnTo>
                <a:lnTo>
                  <a:pt x="981" y="562"/>
                </a:lnTo>
                <a:lnTo>
                  <a:pt x="991" y="553"/>
                </a:lnTo>
                <a:lnTo>
                  <a:pt x="1000" y="553"/>
                </a:lnTo>
                <a:lnTo>
                  <a:pt x="1000" y="543"/>
                </a:lnTo>
                <a:lnTo>
                  <a:pt x="991" y="543"/>
                </a:lnTo>
                <a:lnTo>
                  <a:pt x="1000" y="534"/>
                </a:lnTo>
                <a:lnTo>
                  <a:pt x="1000" y="524"/>
                </a:lnTo>
                <a:lnTo>
                  <a:pt x="1010" y="524"/>
                </a:lnTo>
                <a:lnTo>
                  <a:pt x="1010" y="534"/>
                </a:lnTo>
                <a:lnTo>
                  <a:pt x="1019" y="534"/>
                </a:lnTo>
                <a:lnTo>
                  <a:pt x="1019" y="543"/>
                </a:lnTo>
                <a:lnTo>
                  <a:pt x="1019" y="553"/>
                </a:lnTo>
                <a:lnTo>
                  <a:pt x="1019" y="562"/>
                </a:lnTo>
                <a:lnTo>
                  <a:pt x="1019" y="572"/>
                </a:lnTo>
                <a:lnTo>
                  <a:pt x="1029" y="572"/>
                </a:lnTo>
                <a:lnTo>
                  <a:pt x="1029" y="581"/>
                </a:lnTo>
                <a:lnTo>
                  <a:pt x="1029" y="591"/>
                </a:lnTo>
                <a:lnTo>
                  <a:pt x="1029" y="600"/>
                </a:lnTo>
                <a:lnTo>
                  <a:pt x="1029" y="610"/>
                </a:lnTo>
                <a:lnTo>
                  <a:pt x="1029" y="619"/>
                </a:lnTo>
                <a:lnTo>
                  <a:pt x="1029" y="629"/>
                </a:lnTo>
                <a:lnTo>
                  <a:pt x="1038" y="638"/>
                </a:lnTo>
                <a:lnTo>
                  <a:pt x="1038" y="648"/>
                </a:lnTo>
                <a:lnTo>
                  <a:pt x="1038" y="657"/>
                </a:lnTo>
                <a:lnTo>
                  <a:pt x="1038" y="667"/>
                </a:lnTo>
                <a:lnTo>
                  <a:pt x="1029" y="667"/>
                </a:lnTo>
                <a:lnTo>
                  <a:pt x="1029" y="676"/>
                </a:lnTo>
                <a:lnTo>
                  <a:pt x="1029" y="686"/>
                </a:lnTo>
                <a:lnTo>
                  <a:pt x="1029" y="695"/>
                </a:lnTo>
                <a:lnTo>
                  <a:pt x="1029" y="705"/>
                </a:lnTo>
                <a:lnTo>
                  <a:pt x="1029" y="714"/>
                </a:lnTo>
                <a:lnTo>
                  <a:pt x="1029" y="724"/>
                </a:lnTo>
                <a:lnTo>
                  <a:pt x="1019" y="724"/>
                </a:lnTo>
                <a:lnTo>
                  <a:pt x="1019" y="734"/>
                </a:lnTo>
                <a:lnTo>
                  <a:pt x="1019" y="743"/>
                </a:lnTo>
                <a:lnTo>
                  <a:pt x="1019" y="753"/>
                </a:lnTo>
                <a:lnTo>
                  <a:pt x="1019" y="762"/>
                </a:lnTo>
                <a:lnTo>
                  <a:pt x="1019" y="772"/>
                </a:lnTo>
                <a:lnTo>
                  <a:pt x="1019" y="781"/>
                </a:lnTo>
                <a:lnTo>
                  <a:pt x="1019" y="791"/>
                </a:lnTo>
                <a:lnTo>
                  <a:pt x="1019" y="800"/>
                </a:lnTo>
                <a:lnTo>
                  <a:pt x="1019" y="810"/>
                </a:lnTo>
                <a:lnTo>
                  <a:pt x="1019" y="819"/>
                </a:lnTo>
                <a:lnTo>
                  <a:pt x="1019" y="829"/>
                </a:lnTo>
                <a:lnTo>
                  <a:pt x="1019" y="838"/>
                </a:lnTo>
                <a:lnTo>
                  <a:pt x="1019" y="848"/>
                </a:lnTo>
                <a:lnTo>
                  <a:pt x="1019" y="857"/>
                </a:lnTo>
                <a:lnTo>
                  <a:pt x="1019" y="867"/>
                </a:lnTo>
                <a:lnTo>
                  <a:pt x="1029" y="867"/>
                </a:lnTo>
                <a:lnTo>
                  <a:pt x="1029" y="876"/>
                </a:lnTo>
                <a:lnTo>
                  <a:pt x="1029" y="886"/>
                </a:lnTo>
                <a:lnTo>
                  <a:pt x="1029" y="895"/>
                </a:lnTo>
                <a:lnTo>
                  <a:pt x="1038" y="895"/>
                </a:lnTo>
                <a:lnTo>
                  <a:pt x="1038" y="905"/>
                </a:lnTo>
                <a:lnTo>
                  <a:pt x="1048" y="905"/>
                </a:lnTo>
                <a:lnTo>
                  <a:pt x="1038" y="914"/>
                </a:lnTo>
                <a:lnTo>
                  <a:pt x="1048" y="914"/>
                </a:lnTo>
                <a:lnTo>
                  <a:pt x="1057" y="914"/>
                </a:lnTo>
                <a:lnTo>
                  <a:pt x="1057" y="924"/>
                </a:lnTo>
                <a:lnTo>
                  <a:pt x="1057" y="934"/>
                </a:lnTo>
                <a:lnTo>
                  <a:pt x="1057" y="943"/>
                </a:lnTo>
                <a:lnTo>
                  <a:pt x="1048" y="953"/>
                </a:lnTo>
                <a:lnTo>
                  <a:pt x="1048" y="962"/>
                </a:lnTo>
                <a:lnTo>
                  <a:pt x="1038" y="962"/>
                </a:lnTo>
                <a:lnTo>
                  <a:pt x="1038" y="972"/>
                </a:lnTo>
                <a:lnTo>
                  <a:pt x="1029" y="981"/>
                </a:lnTo>
                <a:lnTo>
                  <a:pt x="1029" y="991"/>
                </a:lnTo>
                <a:lnTo>
                  <a:pt x="1019" y="991"/>
                </a:lnTo>
                <a:lnTo>
                  <a:pt x="1019" y="1000"/>
                </a:lnTo>
                <a:lnTo>
                  <a:pt x="1019" y="1010"/>
                </a:lnTo>
                <a:lnTo>
                  <a:pt x="1010" y="1019"/>
                </a:lnTo>
                <a:lnTo>
                  <a:pt x="1010" y="1029"/>
                </a:lnTo>
                <a:lnTo>
                  <a:pt x="1010" y="1038"/>
                </a:lnTo>
                <a:lnTo>
                  <a:pt x="1010" y="1048"/>
                </a:lnTo>
                <a:lnTo>
                  <a:pt x="1010" y="1057"/>
                </a:lnTo>
                <a:lnTo>
                  <a:pt x="1010" y="1067"/>
                </a:lnTo>
                <a:lnTo>
                  <a:pt x="1010" y="1076"/>
                </a:lnTo>
                <a:lnTo>
                  <a:pt x="1010" y="1086"/>
                </a:lnTo>
                <a:lnTo>
                  <a:pt x="1010" y="1095"/>
                </a:lnTo>
                <a:lnTo>
                  <a:pt x="1010" y="1105"/>
                </a:lnTo>
                <a:lnTo>
                  <a:pt x="1010" y="1114"/>
                </a:lnTo>
                <a:lnTo>
                  <a:pt x="1010" y="1124"/>
                </a:lnTo>
                <a:lnTo>
                  <a:pt x="1000" y="1124"/>
                </a:lnTo>
                <a:lnTo>
                  <a:pt x="1000" y="1134"/>
                </a:lnTo>
                <a:lnTo>
                  <a:pt x="1000" y="1143"/>
                </a:lnTo>
                <a:lnTo>
                  <a:pt x="1000" y="1153"/>
                </a:lnTo>
                <a:lnTo>
                  <a:pt x="991" y="1153"/>
                </a:lnTo>
                <a:lnTo>
                  <a:pt x="991" y="1162"/>
                </a:lnTo>
                <a:lnTo>
                  <a:pt x="991" y="1172"/>
                </a:lnTo>
                <a:lnTo>
                  <a:pt x="991" y="1181"/>
                </a:lnTo>
                <a:lnTo>
                  <a:pt x="981" y="1181"/>
                </a:lnTo>
                <a:lnTo>
                  <a:pt x="981" y="1191"/>
                </a:lnTo>
                <a:lnTo>
                  <a:pt x="981" y="1200"/>
                </a:lnTo>
                <a:lnTo>
                  <a:pt x="981" y="1210"/>
                </a:lnTo>
                <a:lnTo>
                  <a:pt x="981" y="1219"/>
                </a:lnTo>
                <a:lnTo>
                  <a:pt x="981" y="1229"/>
                </a:lnTo>
                <a:lnTo>
                  <a:pt x="981" y="1238"/>
                </a:lnTo>
                <a:lnTo>
                  <a:pt x="981" y="1248"/>
                </a:lnTo>
                <a:lnTo>
                  <a:pt x="981" y="1267"/>
                </a:lnTo>
                <a:lnTo>
                  <a:pt x="981" y="1276"/>
                </a:lnTo>
                <a:lnTo>
                  <a:pt x="981" y="1286"/>
                </a:lnTo>
                <a:lnTo>
                  <a:pt x="981" y="1295"/>
                </a:lnTo>
                <a:lnTo>
                  <a:pt x="972" y="1295"/>
                </a:lnTo>
                <a:lnTo>
                  <a:pt x="972" y="1286"/>
                </a:lnTo>
                <a:lnTo>
                  <a:pt x="972" y="1276"/>
                </a:lnTo>
                <a:lnTo>
                  <a:pt x="972" y="1267"/>
                </a:lnTo>
                <a:lnTo>
                  <a:pt x="962" y="1267"/>
                </a:lnTo>
                <a:lnTo>
                  <a:pt x="952" y="1267"/>
                </a:lnTo>
                <a:lnTo>
                  <a:pt x="952" y="1276"/>
                </a:lnTo>
                <a:lnTo>
                  <a:pt x="943" y="1276"/>
                </a:lnTo>
                <a:lnTo>
                  <a:pt x="943" y="1286"/>
                </a:lnTo>
                <a:lnTo>
                  <a:pt x="952" y="1286"/>
                </a:lnTo>
                <a:lnTo>
                  <a:pt x="952" y="1276"/>
                </a:lnTo>
                <a:lnTo>
                  <a:pt x="962" y="1276"/>
                </a:lnTo>
                <a:lnTo>
                  <a:pt x="962" y="1286"/>
                </a:lnTo>
                <a:lnTo>
                  <a:pt x="962" y="1295"/>
                </a:lnTo>
                <a:lnTo>
                  <a:pt x="962" y="1305"/>
                </a:lnTo>
                <a:lnTo>
                  <a:pt x="952" y="1305"/>
                </a:lnTo>
                <a:lnTo>
                  <a:pt x="952" y="1314"/>
                </a:lnTo>
                <a:lnTo>
                  <a:pt x="962" y="1314"/>
                </a:lnTo>
                <a:lnTo>
                  <a:pt x="962" y="1324"/>
                </a:lnTo>
                <a:lnTo>
                  <a:pt x="952" y="1324"/>
                </a:lnTo>
                <a:lnTo>
                  <a:pt x="952" y="1334"/>
                </a:lnTo>
                <a:lnTo>
                  <a:pt x="952" y="1343"/>
                </a:lnTo>
                <a:lnTo>
                  <a:pt x="952" y="1353"/>
                </a:lnTo>
                <a:lnTo>
                  <a:pt x="952" y="1362"/>
                </a:lnTo>
                <a:lnTo>
                  <a:pt x="943" y="1372"/>
                </a:lnTo>
                <a:lnTo>
                  <a:pt x="943" y="1381"/>
                </a:lnTo>
                <a:lnTo>
                  <a:pt x="943" y="1391"/>
                </a:lnTo>
                <a:lnTo>
                  <a:pt x="943" y="1400"/>
                </a:lnTo>
                <a:lnTo>
                  <a:pt x="943" y="1410"/>
                </a:lnTo>
                <a:lnTo>
                  <a:pt x="943" y="1419"/>
                </a:lnTo>
                <a:lnTo>
                  <a:pt x="952" y="1419"/>
                </a:lnTo>
                <a:lnTo>
                  <a:pt x="952" y="1410"/>
                </a:lnTo>
                <a:lnTo>
                  <a:pt x="952" y="1400"/>
                </a:lnTo>
                <a:lnTo>
                  <a:pt x="962" y="1400"/>
                </a:lnTo>
                <a:lnTo>
                  <a:pt x="962" y="1391"/>
                </a:lnTo>
                <a:lnTo>
                  <a:pt x="972" y="1391"/>
                </a:lnTo>
                <a:lnTo>
                  <a:pt x="972" y="1381"/>
                </a:lnTo>
                <a:lnTo>
                  <a:pt x="972" y="1372"/>
                </a:lnTo>
                <a:lnTo>
                  <a:pt x="962" y="1372"/>
                </a:lnTo>
                <a:lnTo>
                  <a:pt x="962" y="1362"/>
                </a:lnTo>
                <a:lnTo>
                  <a:pt x="972" y="1362"/>
                </a:lnTo>
                <a:lnTo>
                  <a:pt x="962" y="1353"/>
                </a:lnTo>
                <a:lnTo>
                  <a:pt x="972" y="1353"/>
                </a:lnTo>
                <a:lnTo>
                  <a:pt x="981" y="1353"/>
                </a:lnTo>
                <a:lnTo>
                  <a:pt x="991" y="1353"/>
                </a:lnTo>
                <a:lnTo>
                  <a:pt x="991" y="1362"/>
                </a:lnTo>
                <a:lnTo>
                  <a:pt x="1000" y="1362"/>
                </a:lnTo>
                <a:lnTo>
                  <a:pt x="1000" y="1353"/>
                </a:lnTo>
                <a:lnTo>
                  <a:pt x="1010" y="1353"/>
                </a:lnTo>
                <a:lnTo>
                  <a:pt x="1010" y="1343"/>
                </a:lnTo>
                <a:lnTo>
                  <a:pt x="1010" y="1334"/>
                </a:lnTo>
                <a:lnTo>
                  <a:pt x="1010" y="1324"/>
                </a:lnTo>
                <a:lnTo>
                  <a:pt x="1019" y="1324"/>
                </a:lnTo>
                <a:lnTo>
                  <a:pt x="1029" y="1324"/>
                </a:lnTo>
                <a:lnTo>
                  <a:pt x="1029" y="1334"/>
                </a:lnTo>
                <a:lnTo>
                  <a:pt x="1029" y="1343"/>
                </a:lnTo>
                <a:lnTo>
                  <a:pt x="1029" y="1353"/>
                </a:lnTo>
                <a:lnTo>
                  <a:pt x="1038" y="1353"/>
                </a:lnTo>
                <a:lnTo>
                  <a:pt x="1038" y="1362"/>
                </a:lnTo>
                <a:lnTo>
                  <a:pt x="1038" y="1372"/>
                </a:lnTo>
                <a:lnTo>
                  <a:pt x="1029" y="1372"/>
                </a:lnTo>
                <a:lnTo>
                  <a:pt x="1029" y="1381"/>
                </a:lnTo>
                <a:lnTo>
                  <a:pt x="1029" y="1391"/>
                </a:lnTo>
                <a:lnTo>
                  <a:pt x="1029" y="1400"/>
                </a:lnTo>
                <a:lnTo>
                  <a:pt x="1019" y="1400"/>
                </a:lnTo>
                <a:lnTo>
                  <a:pt x="1019" y="1410"/>
                </a:lnTo>
                <a:lnTo>
                  <a:pt x="1019" y="1419"/>
                </a:lnTo>
                <a:lnTo>
                  <a:pt x="1019" y="1429"/>
                </a:lnTo>
                <a:lnTo>
                  <a:pt x="1019" y="1438"/>
                </a:lnTo>
                <a:lnTo>
                  <a:pt x="1010" y="1448"/>
                </a:lnTo>
                <a:lnTo>
                  <a:pt x="1010" y="1457"/>
                </a:lnTo>
                <a:lnTo>
                  <a:pt x="1019" y="1457"/>
                </a:lnTo>
                <a:lnTo>
                  <a:pt x="1019" y="1467"/>
                </a:lnTo>
                <a:lnTo>
                  <a:pt x="1010" y="1467"/>
                </a:lnTo>
                <a:lnTo>
                  <a:pt x="1019" y="1476"/>
                </a:lnTo>
                <a:lnTo>
                  <a:pt x="1010" y="1486"/>
                </a:lnTo>
                <a:lnTo>
                  <a:pt x="1010" y="1495"/>
                </a:lnTo>
                <a:lnTo>
                  <a:pt x="1000" y="1505"/>
                </a:lnTo>
                <a:lnTo>
                  <a:pt x="1000" y="1514"/>
                </a:lnTo>
                <a:lnTo>
                  <a:pt x="991" y="1514"/>
                </a:lnTo>
                <a:lnTo>
                  <a:pt x="991" y="1524"/>
                </a:lnTo>
                <a:lnTo>
                  <a:pt x="981" y="1534"/>
                </a:lnTo>
                <a:lnTo>
                  <a:pt x="981" y="1543"/>
                </a:lnTo>
                <a:lnTo>
                  <a:pt x="972" y="1553"/>
                </a:lnTo>
                <a:lnTo>
                  <a:pt x="972" y="1562"/>
                </a:lnTo>
                <a:lnTo>
                  <a:pt x="962" y="1562"/>
                </a:lnTo>
                <a:lnTo>
                  <a:pt x="962" y="1572"/>
                </a:lnTo>
                <a:lnTo>
                  <a:pt x="952" y="1572"/>
                </a:lnTo>
                <a:lnTo>
                  <a:pt x="952" y="1581"/>
                </a:lnTo>
                <a:lnTo>
                  <a:pt x="943" y="1581"/>
                </a:lnTo>
                <a:lnTo>
                  <a:pt x="943" y="1591"/>
                </a:lnTo>
                <a:lnTo>
                  <a:pt x="933" y="1600"/>
                </a:lnTo>
                <a:lnTo>
                  <a:pt x="924" y="1610"/>
                </a:lnTo>
                <a:lnTo>
                  <a:pt x="924" y="1619"/>
                </a:lnTo>
                <a:lnTo>
                  <a:pt x="914" y="1619"/>
                </a:lnTo>
                <a:lnTo>
                  <a:pt x="914" y="1629"/>
                </a:lnTo>
                <a:lnTo>
                  <a:pt x="905" y="1638"/>
                </a:lnTo>
                <a:lnTo>
                  <a:pt x="895" y="1648"/>
                </a:lnTo>
                <a:lnTo>
                  <a:pt x="895" y="1657"/>
                </a:lnTo>
                <a:lnTo>
                  <a:pt x="886" y="1657"/>
                </a:lnTo>
                <a:lnTo>
                  <a:pt x="886" y="1667"/>
                </a:lnTo>
                <a:lnTo>
                  <a:pt x="886" y="1676"/>
                </a:lnTo>
                <a:lnTo>
                  <a:pt x="876" y="1686"/>
                </a:lnTo>
                <a:lnTo>
                  <a:pt x="867" y="1695"/>
                </a:lnTo>
                <a:lnTo>
                  <a:pt x="867" y="1705"/>
                </a:lnTo>
                <a:lnTo>
                  <a:pt x="857" y="1705"/>
                </a:lnTo>
                <a:lnTo>
                  <a:pt x="857" y="1714"/>
                </a:lnTo>
                <a:lnTo>
                  <a:pt x="848" y="1714"/>
                </a:lnTo>
                <a:lnTo>
                  <a:pt x="838" y="1724"/>
                </a:lnTo>
                <a:lnTo>
                  <a:pt x="819" y="1734"/>
                </a:lnTo>
                <a:lnTo>
                  <a:pt x="810" y="1734"/>
                </a:lnTo>
                <a:lnTo>
                  <a:pt x="810" y="1743"/>
                </a:lnTo>
                <a:lnTo>
                  <a:pt x="800" y="1743"/>
                </a:lnTo>
                <a:lnTo>
                  <a:pt x="791" y="1743"/>
                </a:lnTo>
                <a:lnTo>
                  <a:pt x="791" y="1753"/>
                </a:lnTo>
                <a:lnTo>
                  <a:pt x="781" y="1753"/>
                </a:lnTo>
                <a:lnTo>
                  <a:pt x="772" y="1753"/>
                </a:lnTo>
                <a:lnTo>
                  <a:pt x="772" y="1762"/>
                </a:lnTo>
                <a:lnTo>
                  <a:pt x="762" y="1762"/>
                </a:lnTo>
                <a:lnTo>
                  <a:pt x="752" y="1762"/>
                </a:lnTo>
                <a:lnTo>
                  <a:pt x="743" y="1772"/>
                </a:lnTo>
                <a:lnTo>
                  <a:pt x="733" y="1772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14" y="1791"/>
                </a:lnTo>
                <a:lnTo>
                  <a:pt x="705" y="1791"/>
                </a:lnTo>
                <a:lnTo>
                  <a:pt x="695" y="1791"/>
                </a:lnTo>
                <a:lnTo>
                  <a:pt x="686" y="1791"/>
                </a:lnTo>
                <a:lnTo>
                  <a:pt x="686" y="1800"/>
                </a:lnTo>
                <a:lnTo>
                  <a:pt x="676" y="1800"/>
                </a:lnTo>
                <a:lnTo>
                  <a:pt x="667" y="1800"/>
                </a:lnTo>
                <a:lnTo>
                  <a:pt x="657" y="1800"/>
                </a:lnTo>
                <a:lnTo>
                  <a:pt x="657" y="1810"/>
                </a:lnTo>
                <a:lnTo>
                  <a:pt x="648" y="1810"/>
                </a:lnTo>
                <a:lnTo>
                  <a:pt x="638" y="1810"/>
                </a:lnTo>
                <a:lnTo>
                  <a:pt x="629" y="1810"/>
                </a:lnTo>
                <a:lnTo>
                  <a:pt x="629" y="1819"/>
                </a:lnTo>
                <a:lnTo>
                  <a:pt x="619" y="1819"/>
                </a:lnTo>
                <a:lnTo>
                  <a:pt x="610" y="1819"/>
                </a:lnTo>
                <a:lnTo>
                  <a:pt x="600" y="1819"/>
                </a:lnTo>
                <a:lnTo>
                  <a:pt x="600" y="1829"/>
                </a:lnTo>
                <a:lnTo>
                  <a:pt x="591" y="1829"/>
                </a:lnTo>
                <a:lnTo>
                  <a:pt x="581" y="1829"/>
                </a:lnTo>
                <a:lnTo>
                  <a:pt x="581" y="1838"/>
                </a:lnTo>
                <a:lnTo>
                  <a:pt x="552" y="1810"/>
                </a:lnTo>
                <a:lnTo>
                  <a:pt x="495" y="1800"/>
                </a:lnTo>
                <a:lnTo>
                  <a:pt x="495" y="1781"/>
                </a:lnTo>
                <a:lnTo>
                  <a:pt x="495" y="1762"/>
                </a:lnTo>
                <a:lnTo>
                  <a:pt x="562" y="1724"/>
                </a:lnTo>
                <a:lnTo>
                  <a:pt x="514" y="1676"/>
                </a:lnTo>
                <a:lnTo>
                  <a:pt x="552" y="1638"/>
                </a:lnTo>
                <a:lnTo>
                  <a:pt x="543" y="1638"/>
                </a:lnTo>
                <a:lnTo>
                  <a:pt x="533" y="1648"/>
                </a:lnTo>
                <a:lnTo>
                  <a:pt x="514" y="1648"/>
                </a:lnTo>
                <a:lnTo>
                  <a:pt x="505" y="1657"/>
                </a:lnTo>
                <a:lnTo>
                  <a:pt x="495" y="1657"/>
                </a:lnTo>
                <a:lnTo>
                  <a:pt x="486" y="1657"/>
                </a:lnTo>
                <a:lnTo>
                  <a:pt x="476" y="1657"/>
                </a:lnTo>
                <a:lnTo>
                  <a:pt x="457" y="1667"/>
                </a:lnTo>
                <a:lnTo>
                  <a:pt x="448" y="1676"/>
                </a:lnTo>
                <a:lnTo>
                  <a:pt x="448" y="1667"/>
                </a:lnTo>
                <a:lnTo>
                  <a:pt x="429" y="1676"/>
                </a:lnTo>
                <a:lnTo>
                  <a:pt x="362" y="1591"/>
                </a:lnTo>
                <a:lnTo>
                  <a:pt x="362" y="1467"/>
                </a:lnTo>
                <a:lnTo>
                  <a:pt x="352" y="1457"/>
                </a:lnTo>
                <a:lnTo>
                  <a:pt x="343" y="1457"/>
                </a:lnTo>
                <a:lnTo>
                  <a:pt x="333" y="1448"/>
                </a:lnTo>
                <a:lnTo>
                  <a:pt x="333" y="1438"/>
                </a:lnTo>
                <a:lnTo>
                  <a:pt x="333" y="1429"/>
                </a:lnTo>
                <a:lnTo>
                  <a:pt x="343" y="1419"/>
                </a:lnTo>
                <a:lnTo>
                  <a:pt x="333" y="1419"/>
                </a:lnTo>
                <a:lnTo>
                  <a:pt x="333" y="1410"/>
                </a:lnTo>
                <a:lnTo>
                  <a:pt x="333" y="1400"/>
                </a:lnTo>
                <a:lnTo>
                  <a:pt x="333" y="1381"/>
                </a:lnTo>
                <a:lnTo>
                  <a:pt x="333" y="1372"/>
                </a:lnTo>
                <a:lnTo>
                  <a:pt x="343" y="1362"/>
                </a:lnTo>
                <a:lnTo>
                  <a:pt x="333" y="1362"/>
                </a:lnTo>
                <a:lnTo>
                  <a:pt x="333" y="1353"/>
                </a:lnTo>
                <a:lnTo>
                  <a:pt x="333" y="1343"/>
                </a:lnTo>
                <a:lnTo>
                  <a:pt x="333" y="1334"/>
                </a:lnTo>
                <a:lnTo>
                  <a:pt x="333" y="1324"/>
                </a:lnTo>
                <a:lnTo>
                  <a:pt x="333" y="1314"/>
                </a:lnTo>
                <a:lnTo>
                  <a:pt x="333" y="1305"/>
                </a:lnTo>
                <a:lnTo>
                  <a:pt x="333" y="1295"/>
                </a:lnTo>
                <a:lnTo>
                  <a:pt x="343" y="1286"/>
                </a:lnTo>
                <a:lnTo>
                  <a:pt x="343" y="1276"/>
                </a:lnTo>
                <a:lnTo>
                  <a:pt x="343" y="1267"/>
                </a:lnTo>
                <a:lnTo>
                  <a:pt x="333" y="1267"/>
                </a:lnTo>
                <a:lnTo>
                  <a:pt x="324" y="1267"/>
                </a:lnTo>
                <a:lnTo>
                  <a:pt x="324" y="1257"/>
                </a:lnTo>
                <a:lnTo>
                  <a:pt x="333" y="1248"/>
                </a:lnTo>
                <a:lnTo>
                  <a:pt x="333" y="1238"/>
                </a:lnTo>
                <a:lnTo>
                  <a:pt x="343" y="1229"/>
                </a:lnTo>
                <a:lnTo>
                  <a:pt x="333" y="1229"/>
                </a:lnTo>
                <a:lnTo>
                  <a:pt x="333" y="1219"/>
                </a:lnTo>
                <a:lnTo>
                  <a:pt x="343" y="1219"/>
                </a:lnTo>
                <a:lnTo>
                  <a:pt x="343" y="1210"/>
                </a:lnTo>
                <a:lnTo>
                  <a:pt x="333" y="1191"/>
                </a:lnTo>
                <a:lnTo>
                  <a:pt x="333" y="1181"/>
                </a:lnTo>
                <a:lnTo>
                  <a:pt x="324" y="1181"/>
                </a:lnTo>
                <a:lnTo>
                  <a:pt x="314" y="1181"/>
                </a:lnTo>
                <a:lnTo>
                  <a:pt x="314" y="1172"/>
                </a:lnTo>
                <a:lnTo>
                  <a:pt x="314" y="1162"/>
                </a:lnTo>
                <a:lnTo>
                  <a:pt x="305" y="1153"/>
                </a:lnTo>
                <a:lnTo>
                  <a:pt x="305" y="1143"/>
                </a:lnTo>
                <a:lnTo>
                  <a:pt x="295" y="1134"/>
                </a:lnTo>
                <a:lnTo>
                  <a:pt x="295" y="1124"/>
                </a:lnTo>
                <a:lnTo>
                  <a:pt x="324" y="1114"/>
                </a:lnTo>
                <a:lnTo>
                  <a:pt x="324" y="1105"/>
                </a:lnTo>
                <a:lnTo>
                  <a:pt x="314" y="1105"/>
                </a:lnTo>
                <a:lnTo>
                  <a:pt x="314" y="1095"/>
                </a:lnTo>
                <a:lnTo>
                  <a:pt x="305" y="1095"/>
                </a:lnTo>
                <a:lnTo>
                  <a:pt x="314" y="1086"/>
                </a:lnTo>
                <a:lnTo>
                  <a:pt x="314" y="1076"/>
                </a:lnTo>
                <a:lnTo>
                  <a:pt x="305" y="1076"/>
                </a:lnTo>
                <a:lnTo>
                  <a:pt x="305" y="1067"/>
                </a:lnTo>
                <a:lnTo>
                  <a:pt x="295" y="1067"/>
                </a:lnTo>
                <a:lnTo>
                  <a:pt x="295" y="1057"/>
                </a:lnTo>
                <a:lnTo>
                  <a:pt x="295" y="1048"/>
                </a:lnTo>
                <a:lnTo>
                  <a:pt x="305" y="1038"/>
                </a:lnTo>
                <a:lnTo>
                  <a:pt x="295" y="1038"/>
                </a:lnTo>
                <a:lnTo>
                  <a:pt x="295" y="1029"/>
                </a:lnTo>
                <a:lnTo>
                  <a:pt x="286" y="1019"/>
                </a:lnTo>
                <a:lnTo>
                  <a:pt x="276" y="1010"/>
                </a:lnTo>
                <a:lnTo>
                  <a:pt x="267" y="1010"/>
                </a:lnTo>
                <a:lnTo>
                  <a:pt x="267" y="991"/>
                </a:lnTo>
                <a:lnTo>
                  <a:pt x="257" y="991"/>
                </a:lnTo>
                <a:lnTo>
                  <a:pt x="248" y="991"/>
                </a:lnTo>
                <a:lnTo>
                  <a:pt x="248" y="981"/>
                </a:lnTo>
                <a:lnTo>
                  <a:pt x="248" y="972"/>
                </a:lnTo>
                <a:lnTo>
                  <a:pt x="238" y="972"/>
                </a:lnTo>
                <a:lnTo>
                  <a:pt x="238" y="962"/>
                </a:lnTo>
                <a:lnTo>
                  <a:pt x="229" y="962"/>
                </a:lnTo>
                <a:lnTo>
                  <a:pt x="229" y="953"/>
                </a:lnTo>
                <a:lnTo>
                  <a:pt x="229" y="943"/>
                </a:lnTo>
                <a:lnTo>
                  <a:pt x="229" y="934"/>
                </a:lnTo>
                <a:lnTo>
                  <a:pt x="219" y="924"/>
                </a:lnTo>
                <a:lnTo>
                  <a:pt x="219" y="914"/>
                </a:lnTo>
                <a:lnTo>
                  <a:pt x="210" y="914"/>
                </a:lnTo>
                <a:lnTo>
                  <a:pt x="210" y="905"/>
                </a:lnTo>
                <a:lnTo>
                  <a:pt x="200" y="905"/>
                </a:lnTo>
                <a:lnTo>
                  <a:pt x="191" y="905"/>
                </a:lnTo>
                <a:lnTo>
                  <a:pt x="181" y="886"/>
                </a:lnTo>
                <a:lnTo>
                  <a:pt x="181" y="876"/>
                </a:lnTo>
                <a:lnTo>
                  <a:pt x="172" y="876"/>
                </a:lnTo>
                <a:lnTo>
                  <a:pt x="162" y="867"/>
                </a:lnTo>
                <a:lnTo>
                  <a:pt x="152" y="867"/>
                </a:lnTo>
                <a:lnTo>
                  <a:pt x="152" y="857"/>
                </a:lnTo>
                <a:lnTo>
                  <a:pt x="152" y="848"/>
                </a:lnTo>
                <a:lnTo>
                  <a:pt x="143" y="848"/>
                </a:lnTo>
                <a:lnTo>
                  <a:pt x="143" y="838"/>
                </a:lnTo>
                <a:lnTo>
                  <a:pt x="133" y="838"/>
                </a:lnTo>
                <a:lnTo>
                  <a:pt x="133" y="829"/>
                </a:lnTo>
                <a:lnTo>
                  <a:pt x="133" y="819"/>
                </a:lnTo>
                <a:lnTo>
                  <a:pt x="124" y="819"/>
                </a:lnTo>
                <a:lnTo>
                  <a:pt x="114" y="810"/>
                </a:lnTo>
                <a:lnTo>
                  <a:pt x="105" y="810"/>
                </a:lnTo>
                <a:lnTo>
                  <a:pt x="95" y="800"/>
                </a:lnTo>
                <a:lnTo>
                  <a:pt x="86" y="791"/>
                </a:lnTo>
                <a:lnTo>
                  <a:pt x="76" y="791"/>
                </a:lnTo>
                <a:lnTo>
                  <a:pt x="67" y="781"/>
                </a:lnTo>
                <a:lnTo>
                  <a:pt x="67" y="772"/>
                </a:lnTo>
                <a:lnTo>
                  <a:pt x="57" y="772"/>
                </a:lnTo>
                <a:lnTo>
                  <a:pt x="57" y="762"/>
                </a:lnTo>
                <a:lnTo>
                  <a:pt x="57" y="753"/>
                </a:lnTo>
                <a:lnTo>
                  <a:pt x="48" y="753"/>
                </a:lnTo>
                <a:lnTo>
                  <a:pt x="48" y="743"/>
                </a:lnTo>
                <a:lnTo>
                  <a:pt x="57" y="743"/>
                </a:lnTo>
                <a:lnTo>
                  <a:pt x="57" y="734"/>
                </a:lnTo>
                <a:lnTo>
                  <a:pt x="57" y="724"/>
                </a:lnTo>
                <a:lnTo>
                  <a:pt x="57" y="714"/>
                </a:lnTo>
                <a:lnTo>
                  <a:pt x="67" y="705"/>
                </a:lnTo>
                <a:lnTo>
                  <a:pt x="67" y="695"/>
                </a:lnTo>
                <a:lnTo>
                  <a:pt x="67" y="686"/>
                </a:lnTo>
                <a:lnTo>
                  <a:pt x="67" y="676"/>
                </a:lnTo>
                <a:lnTo>
                  <a:pt x="67" y="667"/>
                </a:lnTo>
                <a:lnTo>
                  <a:pt x="76" y="667"/>
                </a:lnTo>
                <a:lnTo>
                  <a:pt x="86" y="657"/>
                </a:lnTo>
                <a:lnTo>
                  <a:pt x="95" y="667"/>
                </a:lnTo>
                <a:lnTo>
                  <a:pt x="95" y="657"/>
                </a:lnTo>
                <a:lnTo>
                  <a:pt x="95" y="648"/>
                </a:lnTo>
                <a:lnTo>
                  <a:pt x="86" y="638"/>
                </a:lnTo>
                <a:lnTo>
                  <a:pt x="86" y="629"/>
                </a:lnTo>
                <a:lnTo>
                  <a:pt x="86" y="619"/>
                </a:lnTo>
                <a:lnTo>
                  <a:pt x="95" y="619"/>
                </a:lnTo>
                <a:lnTo>
                  <a:pt x="95" y="610"/>
                </a:lnTo>
                <a:lnTo>
                  <a:pt x="86" y="600"/>
                </a:lnTo>
                <a:lnTo>
                  <a:pt x="76" y="591"/>
                </a:lnTo>
                <a:lnTo>
                  <a:pt x="76" y="581"/>
                </a:lnTo>
                <a:lnTo>
                  <a:pt x="76" y="572"/>
                </a:lnTo>
                <a:lnTo>
                  <a:pt x="86" y="572"/>
                </a:lnTo>
                <a:lnTo>
                  <a:pt x="76" y="562"/>
                </a:lnTo>
                <a:lnTo>
                  <a:pt x="86" y="553"/>
                </a:lnTo>
                <a:lnTo>
                  <a:pt x="86" y="543"/>
                </a:lnTo>
                <a:lnTo>
                  <a:pt x="86" y="534"/>
                </a:lnTo>
                <a:lnTo>
                  <a:pt x="76" y="524"/>
                </a:lnTo>
                <a:lnTo>
                  <a:pt x="76" y="514"/>
                </a:lnTo>
                <a:lnTo>
                  <a:pt x="76" y="495"/>
                </a:lnTo>
                <a:lnTo>
                  <a:pt x="86" y="486"/>
                </a:lnTo>
                <a:lnTo>
                  <a:pt x="67" y="476"/>
                </a:lnTo>
                <a:lnTo>
                  <a:pt x="57" y="476"/>
                </a:lnTo>
                <a:lnTo>
                  <a:pt x="57" y="467"/>
                </a:lnTo>
                <a:lnTo>
                  <a:pt x="38" y="457"/>
                </a:lnTo>
                <a:lnTo>
                  <a:pt x="0" y="400"/>
                </a:lnTo>
                <a:lnTo>
                  <a:pt x="19" y="372"/>
                </a:lnTo>
                <a:lnTo>
                  <a:pt x="0" y="343"/>
                </a:lnTo>
                <a:lnTo>
                  <a:pt x="10" y="305"/>
                </a:lnTo>
                <a:lnTo>
                  <a:pt x="19" y="305"/>
                </a:lnTo>
                <a:lnTo>
                  <a:pt x="19" y="295"/>
                </a:lnTo>
                <a:lnTo>
                  <a:pt x="19" y="286"/>
                </a:lnTo>
                <a:lnTo>
                  <a:pt x="29" y="286"/>
                </a:lnTo>
                <a:lnTo>
                  <a:pt x="38" y="286"/>
                </a:lnTo>
                <a:lnTo>
                  <a:pt x="38" y="276"/>
                </a:lnTo>
                <a:lnTo>
                  <a:pt x="29" y="276"/>
                </a:lnTo>
                <a:lnTo>
                  <a:pt x="29" y="267"/>
                </a:lnTo>
                <a:lnTo>
                  <a:pt x="38" y="267"/>
                </a:lnTo>
                <a:lnTo>
                  <a:pt x="48" y="257"/>
                </a:lnTo>
                <a:lnTo>
                  <a:pt x="57" y="257"/>
                </a:lnTo>
                <a:lnTo>
                  <a:pt x="67" y="248"/>
                </a:lnTo>
                <a:lnTo>
                  <a:pt x="76" y="248"/>
                </a:lnTo>
                <a:lnTo>
                  <a:pt x="86" y="238"/>
                </a:lnTo>
                <a:lnTo>
                  <a:pt x="95" y="238"/>
                </a:lnTo>
                <a:lnTo>
                  <a:pt x="105" y="238"/>
                </a:lnTo>
                <a:lnTo>
                  <a:pt x="114" y="229"/>
                </a:lnTo>
                <a:lnTo>
                  <a:pt x="133" y="219"/>
                </a:lnTo>
                <a:lnTo>
                  <a:pt x="143" y="200"/>
                </a:lnTo>
                <a:lnTo>
                  <a:pt x="162" y="200"/>
                </a:lnTo>
                <a:lnTo>
                  <a:pt x="172" y="191"/>
                </a:lnTo>
                <a:lnTo>
                  <a:pt x="181" y="191"/>
                </a:lnTo>
                <a:lnTo>
                  <a:pt x="181" y="200"/>
                </a:lnTo>
                <a:lnTo>
                  <a:pt x="200" y="200"/>
                </a:lnTo>
                <a:lnTo>
                  <a:pt x="210" y="200"/>
                </a:lnTo>
                <a:lnTo>
                  <a:pt x="219" y="200"/>
                </a:lnTo>
                <a:lnTo>
                  <a:pt x="229" y="200"/>
                </a:lnTo>
                <a:lnTo>
                  <a:pt x="248" y="210"/>
                </a:lnTo>
                <a:lnTo>
                  <a:pt x="267" y="210"/>
                </a:lnTo>
                <a:lnTo>
                  <a:pt x="286" y="200"/>
                </a:lnTo>
                <a:lnTo>
                  <a:pt x="295" y="200"/>
                </a:lnTo>
                <a:lnTo>
                  <a:pt x="305" y="210"/>
                </a:lnTo>
                <a:lnTo>
                  <a:pt x="314" y="210"/>
                </a:lnTo>
                <a:lnTo>
                  <a:pt x="324" y="210"/>
                </a:lnTo>
                <a:lnTo>
                  <a:pt x="333" y="200"/>
                </a:lnTo>
                <a:lnTo>
                  <a:pt x="333" y="191"/>
                </a:lnTo>
                <a:lnTo>
                  <a:pt x="333" y="181"/>
                </a:lnTo>
                <a:lnTo>
                  <a:pt x="343" y="162"/>
                </a:lnTo>
                <a:lnTo>
                  <a:pt x="362" y="162"/>
                </a:lnTo>
                <a:lnTo>
                  <a:pt x="372" y="162"/>
                </a:lnTo>
                <a:lnTo>
                  <a:pt x="381" y="162"/>
                </a:lnTo>
                <a:lnTo>
                  <a:pt x="391" y="162"/>
                </a:lnTo>
                <a:lnTo>
                  <a:pt x="391" y="153"/>
                </a:lnTo>
                <a:lnTo>
                  <a:pt x="400" y="153"/>
                </a:lnTo>
                <a:lnTo>
                  <a:pt x="410" y="153"/>
                </a:lnTo>
                <a:lnTo>
                  <a:pt x="419" y="153"/>
                </a:lnTo>
                <a:lnTo>
                  <a:pt x="419" y="162"/>
                </a:lnTo>
                <a:lnTo>
                  <a:pt x="429" y="162"/>
                </a:lnTo>
                <a:lnTo>
                  <a:pt x="438" y="162"/>
                </a:lnTo>
                <a:lnTo>
                  <a:pt x="448" y="162"/>
                </a:lnTo>
                <a:lnTo>
                  <a:pt x="457" y="153"/>
                </a:lnTo>
                <a:lnTo>
                  <a:pt x="457" y="143"/>
                </a:lnTo>
                <a:lnTo>
                  <a:pt x="467" y="143"/>
                </a:lnTo>
                <a:lnTo>
                  <a:pt x="476" y="143"/>
                </a:lnTo>
                <a:lnTo>
                  <a:pt x="486" y="153"/>
                </a:lnTo>
                <a:lnTo>
                  <a:pt x="495" y="162"/>
                </a:lnTo>
                <a:lnTo>
                  <a:pt x="505" y="162"/>
                </a:lnTo>
                <a:lnTo>
                  <a:pt x="514" y="162"/>
                </a:lnTo>
                <a:lnTo>
                  <a:pt x="514" y="153"/>
                </a:lnTo>
                <a:lnTo>
                  <a:pt x="524" y="153"/>
                </a:lnTo>
                <a:lnTo>
                  <a:pt x="524" y="143"/>
                </a:lnTo>
                <a:lnTo>
                  <a:pt x="533" y="134"/>
                </a:lnTo>
                <a:lnTo>
                  <a:pt x="552" y="124"/>
                </a:lnTo>
                <a:lnTo>
                  <a:pt x="552" y="114"/>
                </a:lnTo>
                <a:lnTo>
                  <a:pt x="562" y="105"/>
                </a:lnTo>
                <a:lnTo>
                  <a:pt x="572" y="95"/>
                </a:lnTo>
                <a:lnTo>
                  <a:pt x="581" y="95"/>
                </a:lnTo>
                <a:lnTo>
                  <a:pt x="581" y="86"/>
                </a:lnTo>
                <a:lnTo>
                  <a:pt x="591" y="86"/>
                </a:lnTo>
                <a:lnTo>
                  <a:pt x="600" y="86"/>
                </a:lnTo>
                <a:lnTo>
                  <a:pt x="610" y="76"/>
                </a:lnTo>
                <a:lnTo>
                  <a:pt x="619" y="76"/>
                </a:lnTo>
                <a:lnTo>
                  <a:pt x="629" y="76"/>
                </a:lnTo>
                <a:lnTo>
                  <a:pt x="629" y="67"/>
                </a:lnTo>
                <a:lnTo>
                  <a:pt x="638" y="67"/>
                </a:lnTo>
                <a:lnTo>
                  <a:pt x="648" y="57"/>
                </a:lnTo>
                <a:lnTo>
                  <a:pt x="657" y="57"/>
                </a:lnTo>
                <a:lnTo>
                  <a:pt x="667" y="67"/>
                </a:lnTo>
                <a:lnTo>
                  <a:pt x="676" y="76"/>
                </a:lnTo>
                <a:lnTo>
                  <a:pt x="686" y="76"/>
                </a:lnTo>
                <a:lnTo>
                  <a:pt x="695" y="76"/>
                </a:lnTo>
                <a:lnTo>
                  <a:pt x="705" y="67"/>
                </a:lnTo>
                <a:lnTo>
                  <a:pt x="714" y="57"/>
                </a:lnTo>
                <a:lnTo>
                  <a:pt x="724" y="48"/>
                </a:lnTo>
                <a:lnTo>
                  <a:pt x="733" y="38"/>
                </a:lnTo>
                <a:lnTo>
                  <a:pt x="743" y="38"/>
                </a:lnTo>
                <a:lnTo>
                  <a:pt x="752" y="29"/>
                </a:lnTo>
                <a:lnTo>
                  <a:pt x="772" y="19"/>
                </a:lnTo>
                <a:lnTo>
                  <a:pt x="781" y="19"/>
                </a:lnTo>
                <a:lnTo>
                  <a:pt x="781" y="10"/>
                </a:lnTo>
                <a:lnTo>
                  <a:pt x="791" y="10"/>
                </a:lnTo>
                <a:lnTo>
                  <a:pt x="800" y="10"/>
                </a:lnTo>
                <a:lnTo>
                  <a:pt x="810" y="10"/>
                </a:lnTo>
                <a:lnTo>
                  <a:pt x="819" y="10"/>
                </a:lnTo>
                <a:lnTo>
                  <a:pt x="829" y="10"/>
                </a:lnTo>
                <a:lnTo>
                  <a:pt x="829" y="19"/>
                </a:lnTo>
                <a:lnTo>
                  <a:pt x="829" y="29"/>
                </a:lnTo>
                <a:lnTo>
                  <a:pt x="829" y="38"/>
                </a:lnTo>
                <a:lnTo>
                  <a:pt x="838" y="38"/>
                </a:lnTo>
                <a:close/>
                <a:moveTo>
                  <a:pt x="800" y="48"/>
                </a:moveTo>
                <a:lnTo>
                  <a:pt x="800" y="57"/>
                </a:lnTo>
                <a:lnTo>
                  <a:pt x="810" y="48"/>
                </a:lnTo>
                <a:lnTo>
                  <a:pt x="800" y="48"/>
                </a:lnTo>
                <a:close/>
                <a:moveTo>
                  <a:pt x="819" y="124"/>
                </a:moveTo>
                <a:lnTo>
                  <a:pt x="819" y="134"/>
                </a:lnTo>
                <a:lnTo>
                  <a:pt x="829" y="134"/>
                </a:lnTo>
                <a:lnTo>
                  <a:pt x="838" y="13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close/>
                <a:moveTo>
                  <a:pt x="829" y="162"/>
                </a:moveTo>
                <a:lnTo>
                  <a:pt x="829" y="172"/>
                </a:lnTo>
                <a:lnTo>
                  <a:pt x="838" y="172"/>
                </a:lnTo>
                <a:lnTo>
                  <a:pt x="838" y="162"/>
                </a:lnTo>
                <a:lnTo>
                  <a:pt x="838" y="153"/>
                </a:lnTo>
                <a:lnTo>
                  <a:pt x="829" y="153"/>
                </a:lnTo>
                <a:lnTo>
                  <a:pt x="829" y="162"/>
                </a:lnTo>
                <a:close/>
                <a:moveTo>
                  <a:pt x="848" y="29"/>
                </a:moveTo>
                <a:lnTo>
                  <a:pt x="838" y="29"/>
                </a:lnTo>
                <a:lnTo>
                  <a:pt x="838" y="19"/>
                </a:lnTo>
                <a:lnTo>
                  <a:pt x="838" y="10"/>
                </a:lnTo>
                <a:lnTo>
                  <a:pt x="829" y="10"/>
                </a:lnTo>
                <a:lnTo>
                  <a:pt x="829" y="0"/>
                </a:lnTo>
                <a:lnTo>
                  <a:pt x="838" y="0"/>
                </a:lnTo>
                <a:lnTo>
                  <a:pt x="848" y="0"/>
                </a:lnTo>
                <a:lnTo>
                  <a:pt x="848" y="10"/>
                </a:lnTo>
                <a:lnTo>
                  <a:pt x="848" y="19"/>
                </a:lnTo>
                <a:lnTo>
                  <a:pt x="848" y="2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5C9AC78-E4FF-B554-F7D6-619C4A104F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16017" y="4562902"/>
            <a:ext cx="1051719" cy="1464469"/>
          </a:xfrm>
          <a:custGeom>
            <a:avLst/>
            <a:gdLst>
              <a:gd name="T0" fmla="*/ 848 w 1381"/>
              <a:gd name="T1" fmla="*/ 1876 h 1924"/>
              <a:gd name="T2" fmla="*/ 829 w 1381"/>
              <a:gd name="T3" fmla="*/ 1905 h 1924"/>
              <a:gd name="T4" fmla="*/ 791 w 1381"/>
              <a:gd name="T5" fmla="*/ 1857 h 1924"/>
              <a:gd name="T6" fmla="*/ 733 w 1381"/>
              <a:gd name="T7" fmla="*/ 1819 h 1924"/>
              <a:gd name="T8" fmla="*/ 705 w 1381"/>
              <a:gd name="T9" fmla="*/ 1781 h 1924"/>
              <a:gd name="T10" fmla="*/ 686 w 1381"/>
              <a:gd name="T11" fmla="*/ 1724 h 1924"/>
              <a:gd name="T12" fmla="*/ 695 w 1381"/>
              <a:gd name="T13" fmla="*/ 1676 h 1924"/>
              <a:gd name="T14" fmla="*/ 667 w 1381"/>
              <a:gd name="T15" fmla="*/ 1610 h 1924"/>
              <a:gd name="T16" fmla="*/ 648 w 1381"/>
              <a:gd name="T17" fmla="*/ 1562 h 1924"/>
              <a:gd name="T18" fmla="*/ 619 w 1381"/>
              <a:gd name="T19" fmla="*/ 1514 h 1924"/>
              <a:gd name="T20" fmla="*/ 610 w 1381"/>
              <a:gd name="T21" fmla="*/ 1457 h 1924"/>
              <a:gd name="T22" fmla="*/ 552 w 1381"/>
              <a:gd name="T23" fmla="*/ 1429 h 1924"/>
              <a:gd name="T24" fmla="*/ 495 w 1381"/>
              <a:gd name="T25" fmla="*/ 1410 h 1924"/>
              <a:gd name="T26" fmla="*/ 429 w 1381"/>
              <a:gd name="T27" fmla="*/ 1381 h 1924"/>
              <a:gd name="T28" fmla="*/ 372 w 1381"/>
              <a:gd name="T29" fmla="*/ 1362 h 1924"/>
              <a:gd name="T30" fmla="*/ 295 w 1381"/>
              <a:gd name="T31" fmla="*/ 1372 h 1924"/>
              <a:gd name="T32" fmla="*/ 171 w 1381"/>
              <a:gd name="T33" fmla="*/ 1133 h 1924"/>
              <a:gd name="T34" fmla="*/ 105 w 1381"/>
              <a:gd name="T35" fmla="*/ 991 h 1924"/>
              <a:gd name="T36" fmla="*/ 10 w 1381"/>
              <a:gd name="T37" fmla="*/ 572 h 1924"/>
              <a:gd name="T38" fmla="*/ 362 w 1381"/>
              <a:gd name="T39" fmla="*/ 133 h 1924"/>
              <a:gd name="T40" fmla="*/ 514 w 1381"/>
              <a:gd name="T41" fmla="*/ 10 h 1924"/>
              <a:gd name="T42" fmla="*/ 610 w 1381"/>
              <a:gd name="T43" fmla="*/ 57 h 1924"/>
              <a:gd name="T44" fmla="*/ 695 w 1381"/>
              <a:gd name="T45" fmla="*/ 86 h 1924"/>
              <a:gd name="T46" fmla="*/ 752 w 1381"/>
              <a:gd name="T47" fmla="*/ 133 h 1924"/>
              <a:gd name="T48" fmla="*/ 829 w 1381"/>
              <a:gd name="T49" fmla="*/ 76 h 1924"/>
              <a:gd name="T50" fmla="*/ 829 w 1381"/>
              <a:gd name="T51" fmla="*/ 114 h 1924"/>
              <a:gd name="T52" fmla="*/ 800 w 1381"/>
              <a:gd name="T53" fmla="*/ 181 h 1924"/>
              <a:gd name="T54" fmla="*/ 876 w 1381"/>
              <a:gd name="T55" fmla="*/ 333 h 1924"/>
              <a:gd name="T56" fmla="*/ 876 w 1381"/>
              <a:gd name="T57" fmla="*/ 410 h 1924"/>
              <a:gd name="T58" fmla="*/ 886 w 1381"/>
              <a:gd name="T59" fmla="*/ 476 h 1924"/>
              <a:gd name="T60" fmla="*/ 867 w 1381"/>
              <a:gd name="T61" fmla="*/ 524 h 1924"/>
              <a:gd name="T62" fmla="*/ 848 w 1381"/>
              <a:gd name="T63" fmla="*/ 591 h 1924"/>
              <a:gd name="T64" fmla="*/ 895 w 1381"/>
              <a:gd name="T65" fmla="*/ 638 h 1924"/>
              <a:gd name="T66" fmla="*/ 943 w 1381"/>
              <a:gd name="T67" fmla="*/ 686 h 1924"/>
              <a:gd name="T68" fmla="*/ 991 w 1381"/>
              <a:gd name="T69" fmla="*/ 743 h 1924"/>
              <a:gd name="T70" fmla="*/ 1029 w 1381"/>
              <a:gd name="T71" fmla="*/ 791 h 1924"/>
              <a:gd name="T72" fmla="*/ 1067 w 1381"/>
              <a:gd name="T73" fmla="*/ 829 h 1924"/>
              <a:gd name="T74" fmla="*/ 1095 w 1381"/>
              <a:gd name="T75" fmla="*/ 895 h 1924"/>
              <a:gd name="T76" fmla="*/ 1114 w 1381"/>
              <a:gd name="T77" fmla="*/ 943 h 1924"/>
              <a:gd name="T78" fmla="*/ 1114 w 1381"/>
              <a:gd name="T79" fmla="*/ 1010 h 1924"/>
              <a:gd name="T80" fmla="*/ 1133 w 1381"/>
              <a:gd name="T81" fmla="*/ 1067 h 1924"/>
              <a:gd name="T82" fmla="*/ 1143 w 1381"/>
              <a:gd name="T83" fmla="*/ 1114 h 1924"/>
              <a:gd name="T84" fmla="*/ 1133 w 1381"/>
              <a:gd name="T85" fmla="*/ 1191 h 1924"/>
              <a:gd name="T86" fmla="*/ 1143 w 1381"/>
              <a:gd name="T87" fmla="*/ 1257 h 1924"/>
              <a:gd name="T88" fmla="*/ 1229 w 1381"/>
              <a:gd name="T89" fmla="*/ 1514 h 1924"/>
              <a:gd name="T90" fmla="*/ 1314 w 1381"/>
              <a:gd name="T91" fmla="*/ 1486 h 1924"/>
              <a:gd name="T92" fmla="*/ 1295 w 1381"/>
              <a:gd name="T93" fmla="*/ 1638 h 1924"/>
              <a:gd name="T94" fmla="*/ 1343 w 1381"/>
              <a:gd name="T95" fmla="*/ 1686 h 1924"/>
              <a:gd name="T96" fmla="*/ 1286 w 1381"/>
              <a:gd name="T97" fmla="*/ 1705 h 1924"/>
              <a:gd name="T98" fmla="*/ 1219 w 1381"/>
              <a:gd name="T99" fmla="*/ 1733 h 1924"/>
              <a:gd name="T100" fmla="*/ 1162 w 1381"/>
              <a:gd name="T101" fmla="*/ 1752 h 1924"/>
              <a:gd name="T102" fmla="*/ 1105 w 1381"/>
              <a:gd name="T103" fmla="*/ 1772 h 1924"/>
              <a:gd name="T104" fmla="*/ 1048 w 1381"/>
              <a:gd name="T105" fmla="*/ 1800 h 1924"/>
              <a:gd name="T106" fmla="*/ 991 w 1381"/>
              <a:gd name="T107" fmla="*/ 1819 h 1924"/>
              <a:gd name="T108" fmla="*/ 943 w 1381"/>
              <a:gd name="T109" fmla="*/ 1848 h 1924"/>
              <a:gd name="T110" fmla="*/ 876 w 1381"/>
              <a:gd name="T111" fmla="*/ 1876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1" h="1924">
                <a:moveTo>
                  <a:pt x="829" y="1895"/>
                </a:moveTo>
                <a:lnTo>
                  <a:pt x="838" y="1886"/>
                </a:lnTo>
                <a:lnTo>
                  <a:pt x="848" y="1886"/>
                </a:lnTo>
                <a:lnTo>
                  <a:pt x="848" y="1895"/>
                </a:lnTo>
                <a:lnTo>
                  <a:pt x="838" y="1895"/>
                </a:lnTo>
                <a:lnTo>
                  <a:pt x="829" y="1895"/>
                </a:lnTo>
                <a:close/>
                <a:moveTo>
                  <a:pt x="848" y="1886"/>
                </a:moveTo>
                <a:lnTo>
                  <a:pt x="848" y="1876"/>
                </a:lnTo>
                <a:lnTo>
                  <a:pt x="857" y="1876"/>
                </a:lnTo>
                <a:lnTo>
                  <a:pt x="857" y="1867"/>
                </a:lnTo>
                <a:lnTo>
                  <a:pt x="848" y="1876"/>
                </a:lnTo>
                <a:lnTo>
                  <a:pt x="838" y="1876"/>
                </a:lnTo>
                <a:lnTo>
                  <a:pt x="829" y="1876"/>
                </a:lnTo>
                <a:lnTo>
                  <a:pt x="829" y="1886"/>
                </a:lnTo>
                <a:lnTo>
                  <a:pt x="829" y="1895"/>
                </a:lnTo>
                <a:lnTo>
                  <a:pt x="829" y="1905"/>
                </a:lnTo>
                <a:lnTo>
                  <a:pt x="819" y="1905"/>
                </a:lnTo>
                <a:lnTo>
                  <a:pt x="810" y="1905"/>
                </a:lnTo>
                <a:lnTo>
                  <a:pt x="810" y="1914"/>
                </a:lnTo>
                <a:lnTo>
                  <a:pt x="800" y="1914"/>
                </a:lnTo>
                <a:lnTo>
                  <a:pt x="791" y="1924"/>
                </a:lnTo>
                <a:lnTo>
                  <a:pt x="791" y="1886"/>
                </a:lnTo>
                <a:lnTo>
                  <a:pt x="791" y="1876"/>
                </a:lnTo>
                <a:lnTo>
                  <a:pt x="791" y="1857"/>
                </a:lnTo>
                <a:lnTo>
                  <a:pt x="781" y="1848"/>
                </a:lnTo>
                <a:lnTo>
                  <a:pt x="781" y="1838"/>
                </a:lnTo>
                <a:lnTo>
                  <a:pt x="772" y="1838"/>
                </a:lnTo>
                <a:lnTo>
                  <a:pt x="752" y="1838"/>
                </a:lnTo>
                <a:lnTo>
                  <a:pt x="743" y="1838"/>
                </a:lnTo>
                <a:lnTo>
                  <a:pt x="733" y="1838"/>
                </a:lnTo>
                <a:lnTo>
                  <a:pt x="733" y="1829"/>
                </a:lnTo>
                <a:lnTo>
                  <a:pt x="733" y="1819"/>
                </a:lnTo>
                <a:lnTo>
                  <a:pt x="733" y="1810"/>
                </a:lnTo>
                <a:lnTo>
                  <a:pt x="724" y="1800"/>
                </a:lnTo>
                <a:lnTo>
                  <a:pt x="724" y="1791"/>
                </a:lnTo>
                <a:lnTo>
                  <a:pt x="733" y="1791"/>
                </a:lnTo>
                <a:lnTo>
                  <a:pt x="733" y="1781"/>
                </a:lnTo>
                <a:lnTo>
                  <a:pt x="724" y="1781"/>
                </a:lnTo>
                <a:lnTo>
                  <a:pt x="714" y="1781"/>
                </a:lnTo>
                <a:lnTo>
                  <a:pt x="705" y="1781"/>
                </a:lnTo>
                <a:lnTo>
                  <a:pt x="705" y="1772"/>
                </a:lnTo>
                <a:lnTo>
                  <a:pt x="695" y="1772"/>
                </a:lnTo>
                <a:lnTo>
                  <a:pt x="695" y="1762"/>
                </a:lnTo>
                <a:lnTo>
                  <a:pt x="695" y="1752"/>
                </a:lnTo>
                <a:lnTo>
                  <a:pt x="695" y="1743"/>
                </a:lnTo>
                <a:lnTo>
                  <a:pt x="695" y="1733"/>
                </a:lnTo>
                <a:lnTo>
                  <a:pt x="695" y="1724"/>
                </a:lnTo>
                <a:lnTo>
                  <a:pt x="686" y="1724"/>
                </a:lnTo>
                <a:lnTo>
                  <a:pt x="686" y="1714"/>
                </a:lnTo>
                <a:lnTo>
                  <a:pt x="695" y="1714"/>
                </a:lnTo>
                <a:lnTo>
                  <a:pt x="695" y="1705"/>
                </a:lnTo>
                <a:lnTo>
                  <a:pt x="705" y="1705"/>
                </a:lnTo>
                <a:lnTo>
                  <a:pt x="705" y="1695"/>
                </a:lnTo>
                <a:lnTo>
                  <a:pt x="695" y="1695"/>
                </a:lnTo>
                <a:lnTo>
                  <a:pt x="695" y="1686"/>
                </a:lnTo>
                <a:lnTo>
                  <a:pt x="695" y="1676"/>
                </a:lnTo>
                <a:lnTo>
                  <a:pt x="695" y="1667"/>
                </a:lnTo>
                <a:lnTo>
                  <a:pt x="695" y="1657"/>
                </a:lnTo>
                <a:lnTo>
                  <a:pt x="705" y="1648"/>
                </a:lnTo>
                <a:lnTo>
                  <a:pt x="714" y="1629"/>
                </a:lnTo>
                <a:lnTo>
                  <a:pt x="686" y="1629"/>
                </a:lnTo>
                <a:lnTo>
                  <a:pt x="676" y="1629"/>
                </a:lnTo>
                <a:lnTo>
                  <a:pt x="676" y="1619"/>
                </a:lnTo>
                <a:lnTo>
                  <a:pt x="667" y="1610"/>
                </a:lnTo>
                <a:lnTo>
                  <a:pt x="657" y="1610"/>
                </a:lnTo>
                <a:lnTo>
                  <a:pt x="657" y="1600"/>
                </a:lnTo>
                <a:lnTo>
                  <a:pt x="667" y="1600"/>
                </a:lnTo>
                <a:lnTo>
                  <a:pt x="667" y="1591"/>
                </a:lnTo>
                <a:lnTo>
                  <a:pt x="657" y="1591"/>
                </a:lnTo>
                <a:lnTo>
                  <a:pt x="657" y="1581"/>
                </a:lnTo>
                <a:lnTo>
                  <a:pt x="648" y="1572"/>
                </a:lnTo>
                <a:lnTo>
                  <a:pt x="648" y="1562"/>
                </a:lnTo>
                <a:lnTo>
                  <a:pt x="638" y="1562"/>
                </a:lnTo>
                <a:lnTo>
                  <a:pt x="638" y="1552"/>
                </a:lnTo>
                <a:lnTo>
                  <a:pt x="638" y="1543"/>
                </a:lnTo>
                <a:lnTo>
                  <a:pt x="629" y="1543"/>
                </a:lnTo>
                <a:lnTo>
                  <a:pt x="629" y="1533"/>
                </a:lnTo>
                <a:lnTo>
                  <a:pt x="629" y="1524"/>
                </a:lnTo>
                <a:lnTo>
                  <a:pt x="619" y="1524"/>
                </a:lnTo>
                <a:lnTo>
                  <a:pt x="619" y="1514"/>
                </a:lnTo>
                <a:lnTo>
                  <a:pt x="610" y="1514"/>
                </a:lnTo>
                <a:lnTo>
                  <a:pt x="610" y="1505"/>
                </a:lnTo>
                <a:lnTo>
                  <a:pt x="610" y="1495"/>
                </a:lnTo>
                <a:lnTo>
                  <a:pt x="610" y="1486"/>
                </a:lnTo>
                <a:lnTo>
                  <a:pt x="619" y="1486"/>
                </a:lnTo>
                <a:lnTo>
                  <a:pt x="610" y="1476"/>
                </a:lnTo>
                <a:lnTo>
                  <a:pt x="610" y="1467"/>
                </a:lnTo>
                <a:lnTo>
                  <a:pt x="610" y="1457"/>
                </a:lnTo>
                <a:lnTo>
                  <a:pt x="600" y="1448"/>
                </a:lnTo>
                <a:lnTo>
                  <a:pt x="591" y="1438"/>
                </a:lnTo>
                <a:lnTo>
                  <a:pt x="581" y="1438"/>
                </a:lnTo>
                <a:lnTo>
                  <a:pt x="572" y="1448"/>
                </a:lnTo>
                <a:lnTo>
                  <a:pt x="562" y="1448"/>
                </a:lnTo>
                <a:lnTo>
                  <a:pt x="562" y="1438"/>
                </a:lnTo>
                <a:lnTo>
                  <a:pt x="552" y="1438"/>
                </a:lnTo>
                <a:lnTo>
                  <a:pt x="552" y="1429"/>
                </a:lnTo>
                <a:lnTo>
                  <a:pt x="543" y="1429"/>
                </a:lnTo>
                <a:lnTo>
                  <a:pt x="533" y="1429"/>
                </a:lnTo>
                <a:lnTo>
                  <a:pt x="524" y="1429"/>
                </a:lnTo>
                <a:lnTo>
                  <a:pt x="524" y="1419"/>
                </a:lnTo>
                <a:lnTo>
                  <a:pt x="514" y="1419"/>
                </a:lnTo>
                <a:lnTo>
                  <a:pt x="505" y="1419"/>
                </a:lnTo>
                <a:lnTo>
                  <a:pt x="505" y="1410"/>
                </a:lnTo>
                <a:lnTo>
                  <a:pt x="495" y="1410"/>
                </a:lnTo>
                <a:lnTo>
                  <a:pt x="495" y="1400"/>
                </a:lnTo>
                <a:lnTo>
                  <a:pt x="486" y="1400"/>
                </a:lnTo>
                <a:lnTo>
                  <a:pt x="476" y="1391"/>
                </a:lnTo>
                <a:lnTo>
                  <a:pt x="467" y="1391"/>
                </a:lnTo>
                <a:lnTo>
                  <a:pt x="457" y="1381"/>
                </a:lnTo>
                <a:lnTo>
                  <a:pt x="448" y="1381"/>
                </a:lnTo>
                <a:lnTo>
                  <a:pt x="438" y="1381"/>
                </a:lnTo>
                <a:lnTo>
                  <a:pt x="429" y="1381"/>
                </a:lnTo>
                <a:lnTo>
                  <a:pt x="419" y="1381"/>
                </a:lnTo>
                <a:lnTo>
                  <a:pt x="410" y="1381"/>
                </a:lnTo>
                <a:lnTo>
                  <a:pt x="410" y="1372"/>
                </a:lnTo>
                <a:lnTo>
                  <a:pt x="400" y="1372"/>
                </a:lnTo>
                <a:lnTo>
                  <a:pt x="400" y="1381"/>
                </a:lnTo>
                <a:lnTo>
                  <a:pt x="391" y="1372"/>
                </a:lnTo>
                <a:lnTo>
                  <a:pt x="381" y="1362"/>
                </a:lnTo>
                <a:lnTo>
                  <a:pt x="372" y="1362"/>
                </a:lnTo>
                <a:lnTo>
                  <a:pt x="362" y="1362"/>
                </a:lnTo>
                <a:lnTo>
                  <a:pt x="352" y="1362"/>
                </a:lnTo>
                <a:lnTo>
                  <a:pt x="343" y="1362"/>
                </a:lnTo>
                <a:lnTo>
                  <a:pt x="333" y="1362"/>
                </a:lnTo>
                <a:lnTo>
                  <a:pt x="324" y="1362"/>
                </a:lnTo>
                <a:lnTo>
                  <a:pt x="314" y="1362"/>
                </a:lnTo>
                <a:lnTo>
                  <a:pt x="305" y="1372"/>
                </a:lnTo>
                <a:lnTo>
                  <a:pt x="295" y="1372"/>
                </a:lnTo>
                <a:lnTo>
                  <a:pt x="286" y="1381"/>
                </a:lnTo>
                <a:lnTo>
                  <a:pt x="276" y="1381"/>
                </a:lnTo>
                <a:lnTo>
                  <a:pt x="257" y="1352"/>
                </a:lnTo>
                <a:lnTo>
                  <a:pt x="257" y="1295"/>
                </a:lnTo>
                <a:lnTo>
                  <a:pt x="248" y="1238"/>
                </a:lnTo>
                <a:lnTo>
                  <a:pt x="200" y="1210"/>
                </a:lnTo>
                <a:lnTo>
                  <a:pt x="181" y="1172"/>
                </a:lnTo>
                <a:lnTo>
                  <a:pt x="171" y="1133"/>
                </a:lnTo>
                <a:lnTo>
                  <a:pt x="162" y="1114"/>
                </a:lnTo>
                <a:lnTo>
                  <a:pt x="162" y="1086"/>
                </a:lnTo>
                <a:lnTo>
                  <a:pt x="152" y="1076"/>
                </a:lnTo>
                <a:lnTo>
                  <a:pt x="152" y="1067"/>
                </a:lnTo>
                <a:lnTo>
                  <a:pt x="133" y="1048"/>
                </a:lnTo>
                <a:lnTo>
                  <a:pt x="124" y="1029"/>
                </a:lnTo>
                <a:lnTo>
                  <a:pt x="105" y="1019"/>
                </a:lnTo>
                <a:lnTo>
                  <a:pt x="105" y="991"/>
                </a:lnTo>
                <a:lnTo>
                  <a:pt x="105" y="933"/>
                </a:lnTo>
                <a:lnTo>
                  <a:pt x="105" y="876"/>
                </a:lnTo>
                <a:lnTo>
                  <a:pt x="95" y="819"/>
                </a:lnTo>
                <a:lnTo>
                  <a:pt x="76" y="762"/>
                </a:lnTo>
                <a:lnTo>
                  <a:pt x="57" y="714"/>
                </a:lnTo>
                <a:lnTo>
                  <a:pt x="48" y="667"/>
                </a:lnTo>
                <a:lnTo>
                  <a:pt x="29" y="619"/>
                </a:lnTo>
                <a:lnTo>
                  <a:pt x="10" y="572"/>
                </a:lnTo>
                <a:lnTo>
                  <a:pt x="10" y="543"/>
                </a:lnTo>
                <a:lnTo>
                  <a:pt x="0" y="524"/>
                </a:lnTo>
                <a:lnTo>
                  <a:pt x="38" y="486"/>
                </a:lnTo>
                <a:lnTo>
                  <a:pt x="86" y="438"/>
                </a:lnTo>
                <a:lnTo>
                  <a:pt x="171" y="343"/>
                </a:lnTo>
                <a:lnTo>
                  <a:pt x="229" y="276"/>
                </a:lnTo>
                <a:lnTo>
                  <a:pt x="286" y="219"/>
                </a:lnTo>
                <a:lnTo>
                  <a:pt x="362" y="133"/>
                </a:lnTo>
                <a:lnTo>
                  <a:pt x="410" y="86"/>
                </a:lnTo>
                <a:lnTo>
                  <a:pt x="476" y="10"/>
                </a:lnTo>
                <a:lnTo>
                  <a:pt x="476" y="0"/>
                </a:lnTo>
                <a:lnTo>
                  <a:pt x="486" y="0"/>
                </a:lnTo>
                <a:lnTo>
                  <a:pt x="495" y="0"/>
                </a:lnTo>
                <a:lnTo>
                  <a:pt x="505" y="0"/>
                </a:lnTo>
                <a:lnTo>
                  <a:pt x="505" y="10"/>
                </a:lnTo>
                <a:lnTo>
                  <a:pt x="514" y="10"/>
                </a:lnTo>
                <a:lnTo>
                  <a:pt x="514" y="19"/>
                </a:lnTo>
                <a:lnTo>
                  <a:pt x="524" y="29"/>
                </a:lnTo>
                <a:lnTo>
                  <a:pt x="533" y="38"/>
                </a:lnTo>
                <a:lnTo>
                  <a:pt x="572" y="38"/>
                </a:lnTo>
                <a:lnTo>
                  <a:pt x="581" y="38"/>
                </a:lnTo>
                <a:lnTo>
                  <a:pt x="591" y="48"/>
                </a:lnTo>
                <a:lnTo>
                  <a:pt x="600" y="48"/>
                </a:lnTo>
                <a:lnTo>
                  <a:pt x="610" y="57"/>
                </a:lnTo>
                <a:lnTo>
                  <a:pt x="619" y="57"/>
                </a:lnTo>
                <a:lnTo>
                  <a:pt x="629" y="67"/>
                </a:lnTo>
                <a:lnTo>
                  <a:pt x="638" y="76"/>
                </a:lnTo>
                <a:lnTo>
                  <a:pt x="657" y="86"/>
                </a:lnTo>
                <a:lnTo>
                  <a:pt x="667" y="95"/>
                </a:lnTo>
                <a:lnTo>
                  <a:pt x="676" y="86"/>
                </a:lnTo>
                <a:lnTo>
                  <a:pt x="686" y="86"/>
                </a:lnTo>
                <a:lnTo>
                  <a:pt x="695" y="86"/>
                </a:lnTo>
                <a:lnTo>
                  <a:pt x="705" y="86"/>
                </a:lnTo>
                <a:lnTo>
                  <a:pt x="714" y="95"/>
                </a:lnTo>
                <a:lnTo>
                  <a:pt x="714" y="105"/>
                </a:lnTo>
                <a:lnTo>
                  <a:pt x="714" y="114"/>
                </a:lnTo>
                <a:lnTo>
                  <a:pt x="724" y="124"/>
                </a:lnTo>
                <a:lnTo>
                  <a:pt x="733" y="124"/>
                </a:lnTo>
                <a:lnTo>
                  <a:pt x="743" y="124"/>
                </a:lnTo>
                <a:lnTo>
                  <a:pt x="752" y="133"/>
                </a:lnTo>
                <a:lnTo>
                  <a:pt x="762" y="133"/>
                </a:lnTo>
                <a:lnTo>
                  <a:pt x="762" y="124"/>
                </a:lnTo>
                <a:lnTo>
                  <a:pt x="762" y="114"/>
                </a:lnTo>
                <a:lnTo>
                  <a:pt x="781" y="105"/>
                </a:lnTo>
                <a:lnTo>
                  <a:pt x="791" y="95"/>
                </a:lnTo>
                <a:lnTo>
                  <a:pt x="800" y="95"/>
                </a:lnTo>
                <a:lnTo>
                  <a:pt x="819" y="86"/>
                </a:lnTo>
                <a:lnTo>
                  <a:pt x="829" y="76"/>
                </a:lnTo>
                <a:lnTo>
                  <a:pt x="848" y="86"/>
                </a:lnTo>
                <a:lnTo>
                  <a:pt x="857" y="86"/>
                </a:lnTo>
                <a:lnTo>
                  <a:pt x="867" y="86"/>
                </a:lnTo>
                <a:lnTo>
                  <a:pt x="857" y="95"/>
                </a:lnTo>
                <a:lnTo>
                  <a:pt x="848" y="95"/>
                </a:lnTo>
                <a:lnTo>
                  <a:pt x="838" y="105"/>
                </a:lnTo>
                <a:lnTo>
                  <a:pt x="829" y="105"/>
                </a:lnTo>
                <a:lnTo>
                  <a:pt x="829" y="114"/>
                </a:lnTo>
                <a:lnTo>
                  <a:pt x="838" y="114"/>
                </a:lnTo>
                <a:lnTo>
                  <a:pt x="838" y="124"/>
                </a:lnTo>
                <a:lnTo>
                  <a:pt x="829" y="124"/>
                </a:lnTo>
                <a:lnTo>
                  <a:pt x="819" y="124"/>
                </a:lnTo>
                <a:lnTo>
                  <a:pt x="819" y="133"/>
                </a:lnTo>
                <a:lnTo>
                  <a:pt x="819" y="143"/>
                </a:lnTo>
                <a:lnTo>
                  <a:pt x="810" y="143"/>
                </a:lnTo>
                <a:lnTo>
                  <a:pt x="800" y="181"/>
                </a:lnTo>
                <a:lnTo>
                  <a:pt x="819" y="210"/>
                </a:lnTo>
                <a:lnTo>
                  <a:pt x="800" y="238"/>
                </a:lnTo>
                <a:lnTo>
                  <a:pt x="838" y="295"/>
                </a:lnTo>
                <a:lnTo>
                  <a:pt x="857" y="305"/>
                </a:lnTo>
                <a:lnTo>
                  <a:pt x="857" y="314"/>
                </a:lnTo>
                <a:lnTo>
                  <a:pt x="867" y="314"/>
                </a:lnTo>
                <a:lnTo>
                  <a:pt x="886" y="324"/>
                </a:lnTo>
                <a:lnTo>
                  <a:pt x="876" y="333"/>
                </a:lnTo>
                <a:lnTo>
                  <a:pt x="876" y="352"/>
                </a:lnTo>
                <a:lnTo>
                  <a:pt x="876" y="362"/>
                </a:lnTo>
                <a:lnTo>
                  <a:pt x="886" y="372"/>
                </a:lnTo>
                <a:lnTo>
                  <a:pt x="886" y="381"/>
                </a:lnTo>
                <a:lnTo>
                  <a:pt x="886" y="391"/>
                </a:lnTo>
                <a:lnTo>
                  <a:pt x="876" y="400"/>
                </a:lnTo>
                <a:lnTo>
                  <a:pt x="886" y="410"/>
                </a:lnTo>
                <a:lnTo>
                  <a:pt x="876" y="410"/>
                </a:lnTo>
                <a:lnTo>
                  <a:pt x="876" y="419"/>
                </a:lnTo>
                <a:lnTo>
                  <a:pt x="876" y="429"/>
                </a:lnTo>
                <a:lnTo>
                  <a:pt x="886" y="438"/>
                </a:lnTo>
                <a:lnTo>
                  <a:pt x="895" y="448"/>
                </a:lnTo>
                <a:lnTo>
                  <a:pt x="895" y="457"/>
                </a:lnTo>
                <a:lnTo>
                  <a:pt x="886" y="457"/>
                </a:lnTo>
                <a:lnTo>
                  <a:pt x="886" y="467"/>
                </a:lnTo>
                <a:lnTo>
                  <a:pt x="886" y="476"/>
                </a:lnTo>
                <a:lnTo>
                  <a:pt x="895" y="486"/>
                </a:lnTo>
                <a:lnTo>
                  <a:pt x="895" y="495"/>
                </a:lnTo>
                <a:lnTo>
                  <a:pt x="895" y="505"/>
                </a:lnTo>
                <a:lnTo>
                  <a:pt x="886" y="495"/>
                </a:lnTo>
                <a:lnTo>
                  <a:pt x="876" y="505"/>
                </a:lnTo>
                <a:lnTo>
                  <a:pt x="867" y="505"/>
                </a:lnTo>
                <a:lnTo>
                  <a:pt x="867" y="514"/>
                </a:lnTo>
                <a:lnTo>
                  <a:pt x="867" y="524"/>
                </a:lnTo>
                <a:lnTo>
                  <a:pt x="867" y="533"/>
                </a:lnTo>
                <a:lnTo>
                  <a:pt x="867" y="543"/>
                </a:lnTo>
                <a:lnTo>
                  <a:pt x="857" y="552"/>
                </a:lnTo>
                <a:lnTo>
                  <a:pt x="857" y="562"/>
                </a:lnTo>
                <a:lnTo>
                  <a:pt x="857" y="572"/>
                </a:lnTo>
                <a:lnTo>
                  <a:pt x="857" y="581"/>
                </a:lnTo>
                <a:lnTo>
                  <a:pt x="848" y="581"/>
                </a:lnTo>
                <a:lnTo>
                  <a:pt x="848" y="591"/>
                </a:lnTo>
                <a:lnTo>
                  <a:pt x="857" y="591"/>
                </a:lnTo>
                <a:lnTo>
                  <a:pt x="857" y="600"/>
                </a:lnTo>
                <a:lnTo>
                  <a:pt x="857" y="610"/>
                </a:lnTo>
                <a:lnTo>
                  <a:pt x="867" y="610"/>
                </a:lnTo>
                <a:lnTo>
                  <a:pt x="867" y="619"/>
                </a:lnTo>
                <a:lnTo>
                  <a:pt x="876" y="629"/>
                </a:lnTo>
                <a:lnTo>
                  <a:pt x="886" y="629"/>
                </a:lnTo>
                <a:lnTo>
                  <a:pt x="895" y="638"/>
                </a:lnTo>
                <a:lnTo>
                  <a:pt x="905" y="648"/>
                </a:lnTo>
                <a:lnTo>
                  <a:pt x="914" y="648"/>
                </a:lnTo>
                <a:lnTo>
                  <a:pt x="924" y="657"/>
                </a:lnTo>
                <a:lnTo>
                  <a:pt x="933" y="657"/>
                </a:lnTo>
                <a:lnTo>
                  <a:pt x="933" y="667"/>
                </a:lnTo>
                <a:lnTo>
                  <a:pt x="933" y="676"/>
                </a:lnTo>
                <a:lnTo>
                  <a:pt x="943" y="676"/>
                </a:lnTo>
                <a:lnTo>
                  <a:pt x="943" y="686"/>
                </a:lnTo>
                <a:lnTo>
                  <a:pt x="952" y="686"/>
                </a:lnTo>
                <a:lnTo>
                  <a:pt x="952" y="695"/>
                </a:lnTo>
                <a:lnTo>
                  <a:pt x="952" y="705"/>
                </a:lnTo>
                <a:lnTo>
                  <a:pt x="962" y="705"/>
                </a:lnTo>
                <a:lnTo>
                  <a:pt x="972" y="714"/>
                </a:lnTo>
                <a:lnTo>
                  <a:pt x="981" y="714"/>
                </a:lnTo>
                <a:lnTo>
                  <a:pt x="981" y="724"/>
                </a:lnTo>
                <a:lnTo>
                  <a:pt x="991" y="743"/>
                </a:lnTo>
                <a:lnTo>
                  <a:pt x="1000" y="743"/>
                </a:lnTo>
                <a:lnTo>
                  <a:pt x="1010" y="743"/>
                </a:lnTo>
                <a:lnTo>
                  <a:pt x="1010" y="752"/>
                </a:lnTo>
                <a:lnTo>
                  <a:pt x="1019" y="752"/>
                </a:lnTo>
                <a:lnTo>
                  <a:pt x="1019" y="762"/>
                </a:lnTo>
                <a:lnTo>
                  <a:pt x="1029" y="772"/>
                </a:lnTo>
                <a:lnTo>
                  <a:pt x="1029" y="781"/>
                </a:lnTo>
                <a:lnTo>
                  <a:pt x="1029" y="791"/>
                </a:lnTo>
                <a:lnTo>
                  <a:pt x="1029" y="800"/>
                </a:lnTo>
                <a:lnTo>
                  <a:pt x="1038" y="800"/>
                </a:lnTo>
                <a:lnTo>
                  <a:pt x="1038" y="810"/>
                </a:lnTo>
                <a:lnTo>
                  <a:pt x="1048" y="810"/>
                </a:lnTo>
                <a:lnTo>
                  <a:pt x="1048" y="819"/>
                </a:lnTo>
                <a:lnTo>
                  <a:pt x="1048" y="829"/>
                </a:lnTo>
                <a:lnTo>
                  <a:pt x="1057" y="829"/>
                </a:lnTo>
                <a:lnTo>
                  <a:pt x="1067" y="829"/>
                </a:lnTo>
                <a:lnTo>
                  <a:pt x="1067" y="848"/>
                </a:lnTo>
                <a:lnTo>
                  <a:pt x="1076" y="848"/>
                </a:lnTo>
                <a:lnTo>
                  <a:pt x="1086" y="857"/>
                </a:lnTo>
                <a:lnTo>
                  <a:pt x="1095" y="867"/>
                </a:lnTo>
                <a:lnTo>
                  <a:pt x="1095" y="876"/>
                </a:lnTo>
                <a:lnTo>
                  <a:pt x="1105" y="876"/>
                </a:lnTo>
                <a:lnTo>
                  <a:pt x="1095" y="886"/>
                </a:lnTo>
                <a:lnTo>
                  <a:pt x="1095" y="895"/>
                </a:lnTo>
                <a:lnTo>
                  <a:pt x="1095" y="905"/>
                </a:lnTo>
                <a:lnTo>
                  <a:pt x="1105" y="905"/>
                </a:lnTo>
                <a:lnTo>
                  <a:pt x="1105" y="914"/>
                </a:lnTo>
                <a:lnTo>
                  <a:pt x="1114" y="914"/>
                </a:lnTo>
                <a:lnTo>
                  <a:pt x="1114" y="924"/>
                </a:lnTo>
                <a:lnTo>
                  <a:pt x="1105" y="933"/>
                </a:lnTo>
                <a:lnTo>
                  <a:pt x="1114" y="933"/>
                </a:lnTo>
                <a:lnTo>
                  <a:pt x="1114" y="943"/>
                </a:lnTo>
                <a:lnTo>
                  <a:pt x="1124" y="943"/>
                </a:lnTo>
                <a:lnTo>
                  <a:pt x="1124" y="952"/>
                </a:lnTo>
                <a:lnTo>
                  <a:pt x="1095" y="962"/>
                </a:lnTo>
                <a:lnTo>
                  <a:pt x="1095" y="972"/>
                </a:lnTo>
                <a:lnTo>
                  <a:pt x="1105" y="981"/>
                </a:lnTo>
                <a:lnTo>
                  <a:pt x="1105" y="991"/>
                </a:lnTo>
                <a:lnTo>
                  <a:pt x="1114" y="1000"/>
                </a:lnTo>
                <a:lnTo>
                  <a:pt x="1114" y="1010"/>
                </a:lnTo>
                <a:lnTo>
                  <a:pt x="1114" y="1019"/>
                </a:lnTo>
                <a:lnTo>
                  <a:pt x="1124" y="1019"/>
                </a:lnTo>
                <a:lnTo>
                  <a:pt x="1133" y="1019"/>
                </a:lnTo>
                <a:lnTo>
                  <a:pt x="1133" y="1029"/>
                </a:lnTo>
                <a:lnTo>
                  <a:pt x="1143" y="1048"/>
                </a:lnTo>
                <a:lnTo>
                  <a:pt x="1143" y="1057"/>
                </a:lnTo>
                <a:lnTo>
                  <a:pt x="1133" y="1057"/>
                </a:lnTo>
                <a:lnTo>
                  <a:pt x="1133" y="1067"/>
                </a:lnTo>
                <a:lnTo>
                  <a:pt x="1143" y="1067"/>
                </a:lnTo>
                <a:lnTo>
                  <a:pt x="1133" y="1076"/>
                </a:lnTo>
                <a:lnTo>
                  <a:pt x="1133" y="1086"/>
                </a:lnTo>
                <a:lnTo>
                  <a:pt x="1124" y="1095"/>
                </a:lnTo>
                <a:lnTo>
                  <a:pt x="1124" y="1105"/>
                </a:lnTo>
                <a:lnTo>
                  <a:pt x="1133" y="1105"/>
                </a:lnTo>
                <a:lnTo>
                  <a:pt x="1143" y="1105"/>
                </a:lnTo>
                <a:lnTo>
                  <a:pt x="1143" y="1114"/>
                </a:lnTo>
                <a:lnTo>
                  <a:pt x="1143" y="1124"/>
                </a:lnTo>
                <a:lnTo>
                  <a:pt x="1133" y="1133"/>
                </a:lnTo>
                <a:lnTo>
                  <a:pt x="1133" y="1143"/>
                </a:lnTo>
                <a:lnTo>
                  <a:pt x="1133" y="1152"/>
                </a:lnTo>
                <a:lnTo>
                  <a:pt x="1133" y="1162"/>
                </a:lnTo>
                <a:lnTo>
                  <a:pt x="1133" y="1172"/>
                </a:lnTo>
                <a:lnTo>
                  <a:pt x="1133" y="1181"/>
                </a:lnTo>
                <a:lnTo>
                  <a:pt x="1133" y="1191"/>
                </a:lnTo>
                <a:lnTo>
                  <a:pt x="1133" y="1200"/>
                </a:lnTo>
                <a:lnTo>
                  <a:pt x="1143" y="1200"/>
                </a:lnTo>
                <a:lnTo>
                  <a:pt x="1133" y="1210"/>
                </a:lnTo>
                <a:lnTo>
                  <a:pt x="1133" y="1219"/>
                </a:lnTo>
                <a:lnTo>
                  <a:pt x="1133" y="1238"/>
                </a:lnTo>
                <a:lnTo>
                  <a:pt x="1133" y="1248"/>
                </a:lnTo>
                <a:lnTo>
                  <a:pt x="1133" y="1257"/>
                </a:lnTo>
                <a:lnTo>
                  <a:pt x="1143" y="1257"/>
                </a:lnTo>
                <a:lnTo>
                  <a:pt x="1133" y="1267"/>
                </a:lnTo>
                <a:lnTo>
                  <a:pt x="1133" y="1276"/>
                </a:lnTo>
                <a:lnTo>
                  <a:pt x="1133" y="1286"/>
                </a:lnTo>
                <a:lnTo>
                  <a:pt x="1143" y="1295"/>
                </a:lnTo>
                <a:lnTo>
                  <a:pt x="1152" y="1295"/>
                </a:lnTo>
                <a:lnTo>
                  <a:pt x="1162" y="1305"/>
                </a:lnTo>
                <a:lnTo>
                  <a:pt x="1162" y="1429"/>
                </a:lnTo>
                <a:lnTo>
                  <a:pt x="1229" y="1514"/>
                </a:lnTo>
                <a:lnTo>
                  <a:pt x="1248" y="1505"/>
                </a:lnTo>
                <a:lnTo>
                  <a:pt x="1248" y="1514"/>
                </a:lnTo>
                <a:lnTo>
                  <a:pt x="1257" y="1505"/>
                </a:lnTo>
                <a:lnTo>
                  <a:pt x="1276" y="1495"/>
                </a:lnTo>
                <a:lnTo>
                  <a:pt x="1286" y="1495"/>
                </a:lnTo>
                <a:lnTo>
                  <a:pt x="1295" y="1495"/>
                </a:lnTo>
                <a:lnTo>
                  <a:pt x="1305" y="1495"/>
                </a:lnTo>
                <a:lnTo>
                  <a:pt x="1314" y="1486"/>
                </a:lnTo>
                <a:lnTo>
                  <a:pt x="1333" y="1486"/>
                </a:lnTo>
                <a:lnTo>
                  <a:pt x="1343" y="1476"/>
                </a:lnTo>
                <a:lnTo>
                  <a:pt x="1352" y="1476"/>
                </a:lnTo>
                <a:lnTo>
                  <a:pt x="1314" y="1514"/>
                </a:lnTo>
                <a:lnTo>
                  <a:pt x="1362" y="1562"/>
                </a:lnTo>
                <a:lnTo>
                  <a:pt x="1295" y="1600"/>
                </a:lnTo>
                <a:lnTo>
                  <a:pt x="1295" y="1619"/>
                </a:lnTo>
                <a:lnTo>
                  <a:pt x="1295" y="1638"/>
                </a:lnTo>
                <a:lnTo>
                  <a:pt x="1352" y="1648"/>
                </a:lnTo>
                <a:lnTo>
                  <a:pt x="1372" y="1667"/>
                </a:lnTo>
                <a:lnTo>
                  <a:pt x="1381" y="1676"/>
                </a:lnTo>
                <a:lnTo>
                  <a:pt x="1372" y="1676"/>
                </a:lnTo>
                <a:lnTo>
                  <a:pt x="1362" y="1676"/>
                </a:lnTo>
                <a:lnTo>
                  <a:pt x="1352" y="1676"/>
                </a:lnTo>
                <a:lnTo>
                  <a:pt x="1343" y="1676"/>
                </a:lnTo>
                <a:lnTo>
                  <a:pt x="1343" y="1686"/>
                </a:lnTo>
                <a:lnTo>
                  <a:pt x="1333" y="1686"/>
                </a:lnTo>
                <a:lnTo>
                  <a:pt x="1333" y="1695"/>
                </a:lnTo>
                <a:lnTo>
                  <a:pt x="1324" y="1695"/>
                </a:lnTo>
                <a:lnTo>
                  <a:pt x="1314" y="1695"/>
                </a:lnTo>
                <a:lnTo>
                  <a:pt x="1314" y="1705"/>
                </a:lnTo>
                <a:lnTo>
                  <a:pt x="1305" y="1705"/>
                </a:lnTo>
                <a:lnTo>
                  <a:pt x="1295" y="1705"/>
                </a:lnTo>
                <a:lnTo>
                  <a:pt x="1286" y="1705"/>
                </a:lnTo>
                <a:lnTo>
                  <a:pt x="1286" y="1714"/>
                </a:lnTo>
                <a:lnTo>
                  <a:pt x="1276" y="1714"/>
                </a:lnTo>
                <a:lnTo>
                  <a:pt x="1267" y="1714"/>
                </a:lnTo>
                <a:lnTo>
                  <a:pt x="1257" y="1714"/>
                </a:lnTo>
                <a:lnTo>
                  <a:pt x="1248" y="1724"/>
                </a:lnTo>
                <a:lnTo>
                  <a:pt x="1238" y="1724"/>
                </a:lnTo>
                <a:lnTo>
                  <a:pt x="1229" y="1724"/>
                </a:lnTo>
                <a:lnTo>
                  <a:pt x="1219" y="1733"/>
                </a:lnTo>
                <a:lnTo>
                  <a:pt x="1210" y="1733"/>
                </a:lnTo>
                <a:lnTo>
                  <a:pt x="1200" y="1733"/>
                </a:lnTo>
                <a:lnTo>
                  <a:pt x="1200" y="1743"/>
                </a:lnTo>
                <a:lnTo>
                  <a:pt x="1191" y="1743"/>
                </a:lnTo>
                <a:lnTo>
                  <a:pt x="1181" y="1743"/>
                </a:lnTo>
                <a:lnTo>
                  <a:pt x="1181" y="1752"/>
                </a:lnTo>
                <a:lnTo>
                  <a:pt x="1172" y="1752"/>
                </a:lnTo>
                <a:lnTo>
                  <a:pt x="1162" y="1752"/>
                </a:lnTo>
                <a:lnTo>
                  <a:pt x="1152" y="1752"/>
                </a:lnTo>
                <a:lnTo>
                  <a:pt x="1152" y="1762"/>
                </a:lnTo>
                <a:lnTo>
                  <a:pt x="1143" y="1762"/>
                </a:lnTo>
                <a:lnTo>
                  <a:pt x="1133" y="1762"/>
                </a:lnTo>
                <a:lnTo>
                  <a:pt x="1124" y="1762"/>
                </a:lnTo>
                <a:lnTo>
                  <a:pt x="1124" y="1772"/>
                </a:lnTo>
                <a:lnTo>
                  <a:pt x="1114" y="1772"/>
                </a:lnTo>
                <a:lnTo>
                  <a:pt x="1105" y="1772"/>
                </a:lnTo>
                <a:lnTo>
                  <a:pt x="1095" y="1772"/>
                </a:lnTo>
                <a:lnTo>
                  <a:pt x="1095" y="1781"/>
                </a:lnTo>
                <a:lnTo>
                  <a:pt x="1086" y="1781"/>
                </a:lnTo>
                <a:lnTo>
                  <a:pt x="1076" y="1781"/>
                </a:lnTo>
                <a:lnTo>
                  <a:pt x="1067" y="1791"/>
                </a:lnTo>
                <a:lnTo>
                  <a:pt x="1057" y="1791"/>
                </a:lnTo>
                <a:lnTo>
                  <a:pt x="1048" y="1791"/>
                </a:lnTo>
                <a:lnTo>
                  <a:pt x="1048" y="1800"/>
                </a:lnTo>
                <a:lnTo>
                  <a:pt x="1038" y="1800"/>
                </a:lnTo>
                <a:lnTo>
                  <a:pt x="1029" y="1800"/>
                </a:lnTo>
                <a:lnTo>
                  <a:pt x="1029" y="1810"/>
                </a:lnTo>
                <a:lnTo>
                  <a:pt x="1019" y="1810"/>
                </a:lnTo>
                <a:lnTo>
                  <a:pt x="1010" y="1810"/>
                </a:lnTo>
                <a:lnTo>
                  <a:pt x="1010" y="1819"/>
                </a:lnTo>
                <a:lnTo>
                  <a:pt x="1000" y="1819"/>
                </a:lnTo>
                <a:lnTo>
                  <a:pt x="991" y="1819"/>
                </a:lnTo>
                <a:lnTo>
                  <a:pt x="991" y="1829"/>
                </a:lnTo>
                <a:lnTo>
                  <a:pt x="981" y="1829"/>
                </a:lnTo>
                <a:lnTo>
                  <a:pt x="972" y="1829"/>
                </a:lnTo>
                <a:lnTo>
                  <a:pt x="962" y="1829"/>
                </a:lnTo>
                <a:lnTo>
                  <a:pt x="962" y="1838"/>
                </a:lnTo>
                <a:lnTo>
                  <a:pt x="952" y="1838"/>
                </a:lnTo>
                <a:lnTo>
                  <a:pt x="943" y="1838"/>
                </a:lnTo>
                <a:lnTo>
                  <a:pt x="943" y="1848"/>
                </a:lnTo>
                <a:lnTo>
                  <a:pt x="933" y="1848"/>
                </a:lnTo>
                <a:lnTo>
                  <a:pt x="924" y="1848"/>
                </a:lnTo>
                <a:lnTo>
                  <a:pt x="924" y="1857"/>
                </a:lnTo>
                <a:lnTo>
                  <a:pt x="914" y="1857"/>
                </a:lnTo>
                <a:lnTo>
                  <a:pt x="905" y="1857"/>
                </a:lnTo>
                <a:lnTo>
                  <a:pt x="895" y="1867"/>
                </a:lnTo>
                <a:lnTo>
                  <a:pt x="886" y="1867"/>
                </a:lnTo>
                <a:lnTo>
                  <a:pt x="876" y="1876"/>
                </a:lnTo>
                <a:lnTo>
                  <a:pt x="867" y="1876"/>
                </a:lnTo>
                <a:lnTo>
                  <a:pt x="857" y="1886"/>
                </a:lnTo>
                <a:lnTo>
                  <a:pt x="848" y="18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9DB2A8FC-31B2-EE78-6F08-7F4492B56F4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29013" y="5601406"/>
            <a:ext cx="398860" cy="972344"/>
          </a:xfrm>
          <a:custGeom>
            <a:avLst/>
            <a:gdLst>
              <a:gd name="T0" fmla="*/ 352 w 524"/>
              <a:gd name="T1" fmla="*/ 752 h 1276"/>
              <a:gd name="T2" fmla="*/ 352 w 524"/>
              <a:gd name="T3" fmla="*/ 752 h 1276"/>
              <a:gd name="T4" fmla="*/ 333 w 524"/>
              <a:gd name="T5" fmla="*/ 771 h 1276"/>
              <a:gd name="T6" fmla="*/ 276 w 524"/>
              <a:gd name="T7" fmla="*/ 791 h 1276"/>
              <a:gd name="T8" fmla="*/ 247 w 524"/>
              <a:gd name="T9" fmla="*/ 838 h 1276"/>
              <a:gd name="T10" fmla="*/ 247 w 524"/>
              <a:gd name="T11" fmla="*/ 876 h 1276"/>
              <a:gd name="T12" fmla="*/ 228 w 524"/>
              <a:gd name="T13" fmla="*/ 895 h 1276"/>
              <a:gd name="T14" fmla="*/ 266 w 524"/>
              <a:gd name="T15" fmla="*/ 895 h 1276"/>
              <a:gd name="T16" fmla="*/ 305 w 524"/>
              <a:gd name="T17" fmla="*/ 895 h 1276"/>
              <a:gd name="T18" fmla="*/ 324 w 524"/>
              <a:gd name="T19" fmla="*/ 933 h 1276"/>
              <a:gd name="T20" fmla="*/ 343 w 524"/>
              <a:gd name="T21" fmla="*/ 952 h 1276"/>
              <a:gd name="T22" fmla="*/ 381 w 524"/>
              <a:gd name="T23" fmla="*/ 981 h 1276"/>
              <a:gd name="T24" fmla="*/ 409 w 524"/>
              <a:gd name="T25" fmla="*/ 981 h 1276"/>
              <a:gd name="T26" fmla="*/ 419 w 524"/>
              <a:gd name="T27" fmla="*/ 933 h 1276"/>
              <a:gd name="T28" fmla="*/ 447 w 524"/>
              <a:gd name="T29" fmla="*/ 914 h 1276"/>
              <a:gd name="T30" fmla="*/ 438 w 524"/>
              <a:gd name="T31" fmla="*/ 952 h 1276"/>
              <a:gd name="T32" fmla="*/ 438 w 524"/>
              <a:gd name="T33" fmla="*/ 1010 h 1276"/>
              <a:gd name="T34" fmla="*/ 428 w 524"/>
              <a:gd name="T35" fmla="*/ 1057 h 1276"/>
              <a:gd name="T36" fmla="*/ 428 w 524"/>
              <a:gd name="T37" fmla="*/ 1095 h 1276"/>
              <a:gd name="T38" fmla="*/ 428 w 524"/>
              <a:gd name="T39" fmla="*/ 1152 h 1276"/>
              <a:gd name="T40" fmla="*/ 419 w 524"/>
              <a:gd name="T41" fmla="*/ 1200 h 1276"/>
              <a:gd name="T42" fmla="*/ 419 w 524"/>
              <a:gd name="T43" fmla="*/ 1229 h 1276"/>
              <a:gd name="T44" fmla="*/ 400 w 524"/>
              <a:gd name="T45" fmla="*/ 1276 h 1276"/>
              <a:gd name="T46" fmla="*/ 266 w 524"/>
              <a:gd name="T47" fmla="*/ 1276 h 1276"/>
              <a:gd name="T48" fmla="*/ 143 w 524"/>
              <a:gd name="T49" fmla="*/ 1267 h 1276"/>
              <a:gd name="T50" fmla="*/ 114 w 524"/>
              <a:gd name="T51" fmla="*/ 1276 h 1276"/>
              <a:gd name="T52" fmla="*/ 85 w 524"/>
              <a:gd name="T53" fmla="*/ 1171 h 1276"/>
              <a:gd name="T54" fmla="*/ 76 w 524"/>
              <a:gd name="T55" fmla="*/ 943 h 1276"/>
              <a:gd name="T56" fmla="*/ 38 w 524"/>
              <a:gd name="T57" fmla="*/ 857 h 1276"/>
              <a:gd name="T58" fmla="*/ 28 w 524"/>
              <a:gd name="T59" fmla="*/ 695 h 1276"/>
              <a:gd name="T60" fmla="*/ 19 w 524"/>
              <a:gd name="T61" fmla="*/ 629 h 1276"/>
              <a:gd name="T62" fmla="*/ 38 w 524"/>
              <a:gd name="T63" fmla="*/ 562 h 1276"/>
              <a:gd name="T64" fmla="*/ 38 w 524"/>
              <a:gd name="T65" fmla="*/ 352 h 1276"/>
              <a:gd name="T66" fmla="*/ 38 w 524"/>
              <a:gd name="T67" fmla="*/ 152 h 1276"/>
              <a:gd name="T68" fmla="*/ 19 w 524"/>
              <a:gd name="T69" fmla="*/ 19 h 1276"/>
              <a:gd name="T70" fmla="*/ 76 w 524"/>
              <a:gd name="T71" fmla="*/ 0 h 1276"/>
              <a:gd name="T72" fmla="*/ 133 w 524"/>
              <a:gd name="T73" fmla="*/ 19 h 1276"/>
              <a:gd name="T74" fmla="*/ 171 w 524"/>
              <a:gd name="T75" fmla="*/ 19 h 1276"/>
              <a:gd name="T76" fmla="*/ 228 w 524"/>
              <a:gd name="T77" fmla="*/ 38 h 1276"/>
              <a:gd name="T78" fmla="*/ 257 w 524"/>
              <a:gd name="T79" fmla="*/ 67 h 1276"/>
              <a:gd name="T80" fmla="*/ 295 w 524"/>
              <a:gd name="T81" fmla="*/ 86 h 1276"/>
              <a:gd name="T82" fmla="*/ 343 w 524"/>
              <a:gd name="T83" fmla="*/ 105 h 1276"/>
              <a:gd name="T84" fmla="*/ 343 w 524"/>
              <a:gd name="T85" fmla="*/ 152 h 1276"/>
              <a:gd name="T86" fmla="*/ 371 w 524"/>
              <a:gd name="T87" fmla="*/ 181 h 1276"/>
              <a:gd name="T88" fmla="*/ 390 w 524"/>
              <a:gd name="T89" fmla="*/ 229 h 1276"/>
              <a:gd name="T90" fmla="*/ 409 w 524"/>
              <a:gd name="T91" fmla="*/ 257 h 1276"/>
              <a:gd name="T92" fmla="*/ 428 w 524"/>
              <a:gd name="T93" fmla="*/ 305 h 1276"/>
              <a:gd name="T94" fmla="*/ 428 w 524"/>
              <a:gd name="T95" fmla="*/ 343 h 1276"/>
              <a:gd name="T96" fmla="*/ 428 w 524"/>
              <a:gd name="T97" fmla="*/ 381 h 1276"/>
              <a:gd name="T98" fmla="*/ 447 w 524"/>
              <a:gd name="T99" fmla="*/ 419 h 1276"/>
              <a:gd name="T100" fmla="*/ 466 w 524"/>
              <a:gd name="T101" fmla="*/ 448 h 1276"/>
              <a:gd name="T102" fmla="*/ 505 w 524"/>
              <a:gd name="T103" fmla="*/ 476 h 1276"/>
              <a:gd name="T104" fmla="*/ 524 w 524"/>
              <a:gd name="T105" fmla="*/ 562 h 1276"/>
              <a:gd name="T106" fmla="*/ 485 w 524"/>
              <a:gd name="T107" fmla="*/ 581 h 1276"/>
              <a:gd name="T108" fmla="*/ 457 w 524"/>
              <a:gd name="T109" fmla="*/ 610 h 1276"/>
              <a:gd name="T110" fmla="*/ 419 w 524"/>
              <a:gd name="T111" fmla="*/ 629 h 1276"/>
              <a:gd name="T112" fmla="*/ 390 w 524"/>
              <a:gd name="T113" fmla="*/ 667 h 1276"/>
              <a:gd name="T114" fmla="*/ 371 w 524"/>
              <a:gd name="T115" fmla="*/ 705 h 1276"/>
              <a:gd name="T116" fmla="*/ 352 w 524"/>
              <a:gd name="T117" fmla="*/ 75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1276">
                <a:moveTo>
                  <a:pt x="362" y="800"/>
                </a:moveTo>
                <a:lnTo>
                  <a:pt x="352" y="800"/>
                </a:lnTo>
                <a:lnTo>
                  <a:pt x="352" y="791"/>
                </a:lnTo>
                <a:lnTo>
                  <a:pt x="362" y="791"/>
                </a:lnTo>
                <a:lnTo>
                  <a:pt x="362" y="800"/>
                </a:lnTo>
                <a:close/>
                <a:moveTo>
                  <a:pt x="352" y="752"/>
                </a:moveTo>
                <a:lnTo>
                  <a:pt x="343" y="743"/>
                </a:lnTo>
                <a:lnTo>
                  <a:pt x="343" y="752"/>
                </a:lnTo>
                <a:lnTo>
                  <a:pt x="333" y="752"/>
                </a:lnTo>
                <a:lnTo>
                  <a:pt x="333" y="762"/>
                </a:lnTo>
                <a:lnTo>
                  <a:pt x="343" y="762"/>
                </a:lnTo>
                <a:lnTo>
                  <a:pt x="352" y="752"/>
                </a:lnTo>
                <a:lnTo>
                  <a:pt x="352" y="762"/>
                </a:lnTo>
                <a:lnTo>
                  <a:pt x="352" y="771"/>
                </a:lnTo>
                <a:lnTo>
                  <a:pt x="352" y="781"/>
                </a:lnTo>
                <a:lnTo>
                  <a:pt x="343" y="781"/>
                </a:lnTo>
                <a:lnTo>
                  <a:pt x="343" y="771"/>
                </a:lnTo>
                <a:lnTo>
                  <a:pt x="333" y="771"/>
                </a:lnTo>
                <a:lnTo>
                  <a:pt x="333" y="781"/>
                </a:lnTo>
                <a:lnTo>
                  <a:pt x="333" y="791"/>
                </a:lnTo>
                <a:lnTo>
                  <a:pt x="314" y="781"/>
                </a:lnTo>
                <a:lnTo>
                  <a:pt x="276" y="771"/>
                </a:lnTo>
                <a:lnTo>
                  <a:pt x="276" y="781"/>
                </a:lnTo>
                <a:lnTo>
                  <a:pt x="276" y="791"/>
                </a:lnTo>
                <a:lnTo>
                  <a:pt x="276" y="800"/>
                </a:lnTo>
                <a:lnTo>
                  <a:pt x="276" y="810"/>
                </a:lnTo>
                <a:lnTo>
                  <a:pt x="266" y="819"/>
                </a:lnTo>
                <a:lnTo>
                  <a:pt x="257" y="819"/>
                </a:lnTo>
                <a:lnTo>
                  <a:pt x="257" y="829"/>
                </a:lnTo>
                <a:lnTo>
                  <a:pt x="247" y="838"/>
                </a:lnTo>
                <a:lnTo>
                  <a:pt x="238" y="838"/>
                </a:lnTo>
                <a:lnTo>
                  <a:pt x="238" y="848"/>
                </a:lnTo>
                <a:lnTo>
                  <a:pt x="238" y="857"/>
                </a:lnTo>
                <a:lnTo>
                  <a:pt x="238" y="867"/>
                </a:lnTo>
                <a:lnTo>
                  <a:pt x="247" y="867"/>
                </a:lnTo>
                <a:lnTo>
                  <a:pt x="247" y="876"/>
                </a:lnTo>
                <a:lnTo>
                  <a:pt x="238" y="876"/>
                </a:lnTo>
                <a:lnTo>
                  <a:pt x="238" y="886"/>
                </a:lnTo>
                <a:lnTo>
                  <a:pt x="228" y="886"/>
                </a:lnTo>
                <a:lnTo>
                  <a:pt x="219" y="886"/>
                </a:lnTo>
                <a:lnTo>
                  <a:pt x="219" y="895"/>
                </a:lnTo>
                <a:lnTo>
                  <a:pt x="228" y="895"/>
                </a:lnTo>
                <a:lnTo>
                  <a:pt x="228" y="905"/>
                </a:lnTo>
                <a:lnTo>
                  <a:pt x="238" y="905"/>
                </a:lnTo>
                <a:lnTo>
                  <a:pt x="247" y="905"/>
                </a:lnTo>
                <a:lnTo>
                  <a:pt x="247" y="895"/>
                </a:lnTo>
                <a:lnTo>
                  <a:pt x="257" y="895"/>
                </a:lnTo>
                <a:lnTo>
                  <a:pt x="266" y="895"/>
                </a:lnTo>
                <a:lnTo>
                  <a:pt x="276" y="895"/>
                </a:lnTo>
                <a:lnTo>
                  <a:pt x="285" y="895"/>
                </a:lnTo>
                <a:lnTo>
                  <a:pt x="285" y="886"/>
                </a:lnTo>
                <a:lnTo>
                  <a:pt x="295" y="876"/>
                </a:lnTo>
                <a:lnTo>
                  <a:pt x="305" y="886"/>
                </a:lnTo>
                <a:lnTo>
                  <a:pt x="305" y="895"/>
                </a:lnTo>
                <a:lnTo>
                  <a:pt x="314" y="895"/>
                </a:lnTo>
                <a:lnTo>
                  <a:pt x="314" y="905"/>
                </a:lnTo>
                <a:lnTo>
                  <a:pt x="314" y="914"/>
                </a:lnTo>
                <a:lnTo>
                  <a:pt x="324" y="914"/>
                </a:lnTo>
                <a:lnTo>
                  <a:pt x="324" y="924"/>
                </a:lnTo>
                <a:lnTo>
                  <a:pt x="324" y="933"/>
                </a:lnTo>
                <a:lnTo>
                  <a:pt x="324" y="943"/>
                </a:lnTo>
                <a:lnTo>
                  <a:pt x="324" y="952"/>
                </a:lnTo>
                <a:lnTo>
                  <a:pt x="324" y="962"/>
                </a:lnTo>
                <a:lnTo>
                  <a:pt x="333" y="962"/>
                </a:lnTo>
                <a:lnTo>
                  <a:pt x="333" y="952"/>
                </a:lnTo>
                <a:lnTo>
                  <a:pt x="343" y="952"/>
                </a:lnTo>
                <a:lnTo>
                  <a:pt x="352" y="952"/>
                </a:lnTo>
                <a:lnTo>
                  <a:pt x="362" y="962"/>
                </a:lnTo>
                <a:lnTo>
                  <a:pt x="362" y="971"/>
                </a:lnTo>
                <a:lnTo>
                  <a:pt x="371" y="971"/>
                </a:lnTo>
                <a:lnTo>
                  <a:pt x="381" y="971"/>
                </a:lnTo>
                <a:lnTo>
                  <a:pt x="381" y="981"/>
                </a:lnTo>
                <a:lnTo>
                  <a:pt x="381" y="991"/>
                </a:lnTo>
                <a:lnTo>
                  <a:pt x="390" y="1000"/>
                </a:lnTo>
                <a:lnTo>
                  <a:pt x="400" y="1000"/>
                </a:lnTo>
                <a:lnTo>
                  <a:pt x="400" y="991"/>
                </a:lnTo>
                <a:lnTo>
                  <a:pt x="409" y="991"/>
                </a:lnTo>
                <a:lnTo>
                  <a:pt x="409" y="981"/>
                </a:lnTo>
                <a:lnTo>
                  <a:pt x="409" y="971"/>
                </a:lnTo>
                <a:lnTo>
                  <a:pt x="409" y="962"/>
                </a:lnTo>
                <a:lnTo>
                  <a:pt x="409" y="952"/>
                </a:lnTo>
                <a:lnTo>
                  <a:pt x="409" y="943"/>
                </a:lnTo>
                <a:lnTo>
                  <a:pt x="409" y="933"/>
                </a:lnTo>
                <a:lnTo>
                  <a:pt x="419" y="933"/>
                </a:lnTo>
                <a:lnTo>
                  <a:pt x="419" y="924"/>
                </a:lnTo>
                <a:lnTo>
                  <a:pt x="419" y="914"/>
                </a:lnTo>
                <a:lnTo>
                  <a:pt x="428" y="914"/>
                </a:lnTo>
                <a:lnTo>
                  <a:pt x="438" y="905"/>
                </a:lnTo>
                <a:lnTo>
                  <a:pt x="447" y="905"/>
                </a:lnTo>
                <a:lnTo>
                  <a:pt x="447" y="914"/>
                </a:lnTo>
                <a:lnTo>
                  <a:pt x="447" y="924"/>
                </a:lnTo>
                <a:lnTo>
                  <a:pt x="447" y="933"/>
                </a:lnTo>
                <a:lnTo>
                  <a:pt x="447" y="943"/>
                </a:lnTo>
                <a:lnTo>
                  <a:pt x="438" y="943"/>
                </a:lnTo>
                <a:lnTo>
                  <a:pt x="447" y="952"/>
                </a:lnTo>
                <a:lnTo>
                  <a:pt x="438" y="952"/>
                </a:lnTo>
                <a:lnTo>
                  <a:pt x="438" y="962"/>
                </a:lnTo>
                <a:lnTo>
                  <a:pt x="438" y="971"/>
                </a:lnTo>
                <a:lnTo>
                  <a:pt x="438" y="981"/>
                </a:lnTo>
                <a:lnTo>
                  <a:pt x="438" y="991"/>
                </a:lnTo>
                <a:lnTo>
                  <a:pt x="438" y="1000"/>
                </a:lnTo>
                <a:lnTo>
                  <a:pt x="438" y="1010"/>
                </a:lnTo>
                <a:lnTo>
                  <a:pt x="438" y="1019"/>
                </a:lnTo>
                <a:lnTo>
                  <a:pt x="438" y="1029"/>
                </a:lnTo>
                <a:lnTo>
                  <a:pt x="438" y="1038"/>
                </a:lnTo>
                <a:lnTo>
                  <a:pt x="438" y="1048"/>
                </a:lnTo>
                <a:lnTo>
                  <a:pt x="438" y="1057"/>
                </a:lnTo>
                <a:lnTo>
                  <a:pt x="428" y="1057"/>
                </a:lnTo>
                <a:lnTo>
                  <a:pt x="428" y="1067"/>
                </a:lnTo>
                <a:lnTo>
                  <a:pt x="428" y="1076"/>
                </a:lnTo>
                <a:lnTo>
                  <a:pt x="438" y="1076"/>
                </a:lnTo>
                <a:lnTo>
                  <a:pt x="438" y="1086"/>
                </a:lnTo>
                <a:lnTo>
                  <a:pt x="428" y="1086"/>
                </a:lnTo>
                <a:lnTo>
                  <a:pt x="428" y="1095"/>
                </a:lnTo>
                <a:lnTo>
                  <a:pt x="428" y="1105"/>
                </a:lnTo>
                <a:lnTo>
                  <a:pt x="428" y="1114"/>
                </a:lnTo>
                <a:lnTo>
                  <a:pt x="428" y="1124"/>
                </a:lnTo>
                <a:lnTo>
                  <a:pt x="428" y="1133"/>
                </a:lnTo>
                <a:lnTo>
                  <a:pt x="428" y="1143"/>
                </a:lnTo>
                <a:lnTo>
                  <a:pt x="428" y="1152"/>
                </a:lnTo>
                <a:lnTo>
                  <a:pt x="419" y="1152"/>
                </a:lnTo>
                <a:lnTo>
                  <a:pt x="419" y="1162"/>
                </a:lnTo>
                <a:lnTo>
                  <a:pt x="419" y="1171"/>
                </a:lnTo>
                <a:lnTo>
                  <a:pt x="419" y="1181"/>
                </a:lnTo>
                <a:lnTo>
                  <a:pt x="419" y="1191"/>
                </a:lnTo>
                <a:lnTo>
                  <a:pt x="419" y="1200"/>
                </a:lnTo>
                <a:lnTo>
                  <a:pt x="428" y="1200"/>
                </a:lnTo>
                <a:lnTo>
                  <a:pt x="428" y="1210"/>
                </a:lnTo>
                <a:lnTo>
                  <a:pt x="419" y="1210"/>
                </a:lnTo>
                <a:lnTo>
                  <a:pt x="428" y="1219"/>
                </a:lnTo>
                <a:lnTo>
                  <a:pt x="419" y="1219"/>
                </a:lnTo>
                <a:lnTo>
                  <a:pt x="419" y="1229"/>
                </a:lnTo>
                <a:lnTo>
                  <a:pt x="419" y="1238"/>
                </a:lnTo>
                <a:lnTo>
                  <a:pt x="419" y="1248"/>
                </a:lnTo>
                <a:lnTo>
                  <a:pt x="419" y="1257"/>
                </a:lnTo>
                <a:lnTo>
                  <a:pt x="419" y="1267"/>
                </a:lnTo>
                <a:lnTo>
                  <a:pt x="419" y="1276"/>
                </a:lnTo>
                <a:lnTo>
                  <a:pt x="400" y="1276"/>
                </a:lnTo>
                <a:lnTo>
                  <a:pt x="381" y="1276"/>
                </a:lnTo>
                <a:lnTo>
                  <a:pt x="371" y="1276"/>
                </a:lnTo>
                <a:lnTo>
                  <a:pt x="352" y="1276"/>
                </a:lnTo>
                <a:lnTo>
                  <a:pt x="333" y="1276"/>
                </a:lnTo>
                <a:lnTo>
                  <a:pt x="305" y="1276"/>
                </a:lnTo>
                <a:lnTo>
                  <a:pt x="266" y="1276"/>
                </a:lnTo>
                <a:lnTo>
                  <a:pt x="238" y="1276"/>
                </a:lnTo>
                <a:lnTo>
                  <a:pt x="171" y="1276"/>
                </a:lnTo>
                <a:lnTo>
                  <a:pt x="162" y="1276"/>
                </a:lnTo>
                <a:lnTo>
                  <a:pt x="162" y="1267"/>
                </a:lnTo>
                <a:lnTo>
                  <a:pt x="152" y="1267"/>
                </a:lnTo>
                <a:lnTo>
                  <a:pt x="143" y="1267"/>
                </a:lnTo>
                <a:lnTo>
                  <a:pt x="133" y="1267"/>
                </a:lnTo>
                <a:lnTo>
                  <a:pt x="133" y="1257"/>
                </a:lnTo>
                <a:lnTo>
                  <a:pt x="124" y="1257"/>
                </a:lnTo>
                <a:lnTo>
                  <a:pt x="124" y="1267"/>
                </a:lnTo>
                <a:lnTo>
                  <a:pt x="124" y="1276"/>
                </a:lnTo>
                <a:lnTo>
                  <a:pt x="114" y="1276"/>
                </a:lnTo>
                <a:lnTo>
                  <a:pt x="105" y="1276"/>
                </a:lnTo>
                <a:lnTo>
                  <a:pt x="95" y="1276"/>
                </a:lnTo>
                <a:lnTo>
                  <a:pt x="95" y="1267"/>
                </a:lnTo>
                <a:lnTo>
                  <a:pt x="85" y="1267"/>
                </a:lnTo>
                <a:lnTo>
                  <a:pt x="85" y="1229"/>
                </a:lnTo>
                <a:lnTo>
                  <a:pt x="85" y="1171"/>
                </a:lnTo>
                <a:lnTo>
                  <a:pt x="85" y="1114"/>
                </a:lnTo>
                <a:lnTo>
                  <a:pt x="85" y="1105"/>
                </a:lnTo>
                <a:lnTo>
                  <a:pt x="76" y="1076"/>
                </a:lnTo>
                <a:lnTo>
                  <a:pt x="66" y="1057"/>
                </a:lnTo>
                <a:lnTo>
                  <a:pt x="66" y="1010"/>
                </a:lnTo>
                <a:lnTo>
                  <a:pt x="76" y="943"/>
                </a:lnTo>
                <a:lnTo>
                  <a:pt x="76" y="933"/>
                </a:lnTo>
                <a:lnTo>
                  <a:pt x="76" y="924"/>
                </a:lnTo>
                <a:lnTo>
                  <a:pt x="66" y="876"/>
                </a:lnTo>
                <a:lnTo>
                  <a:pt x="66" y="867"/>
                </a:lnTo>
                <a:lnTo>
                  <a:pt x="47" y="857"/>
                </a:lnTo>
                <a:lnTo>
                  <a:pt x="38" y="857"/>
                </a:lnTo>
                <a:lnTo>
                  <a:pt x="28" y="857"/>
                </a:lnTo>
                <a:lnTo>
                  <a:pt x="19" y="838"/>
                </a:lnTo>
                <a:lnTo>
                  <a:pt x="0" y="781"/>
                </a:lnTo>
                <a:lnTo>
                  <a:pt x="19" y="714"/>
                </a:lnTo>
                <a:lnTo>
                  <a:pt x="28" y="705"/>
                </a:lnTo>
                <a:lnTo>
                  <a:pt x="28" y="695"/>
                </a:lnTo>
                <a:lnTo>
                  <a:pt x="38" y="686"/>
                </a:lnTo>
                <a:lnTo>
                  <a:pt x="38" y="676"/>
                </a:lnTo>
                <a:lnTo>
                  <a:pt x="38" y="667"/>
                </a:lnTo>
                <a:lnTo>
                  <a:pt x="28" y="657"/>
                </a:lnTo>
                <a:lnTo>
                  <a:pt x="28" y="629"/>
                </a:lnTo>
                <a:lnTo>
                  <a:pt x="19" y="629"/>
                </a:lnTo>
                <a:lnTo>
                  <a:pt x="19" y="619"/>
                </a:lnTo>
                <a:lnTo>
                  <a:pt x="19" y="610"/>
                </a:lnTo>
                <a:lnTo>
                  <a:pt x="19" y="600"/>
                </a:lnTo>
                <a:lnTo>
                  <a:pt x="28" y="591"/>
                </a:lnTo>
                <a:lnTo>
                  <a:pt x="28" y="581"/>
                </a:lnTo>
                <a:lnTo>
                  <a:pt x="38" y="562"/>
                </a:lnTo>
                <a:lnTo>
                  <a:pt x="38" y="524"/>
                </a:lnTo>
                <a:lnTo>
                  <a:pt x="47" y="495"/>
                </a:lnTo>
                <a:lnTo>
                  <a:pt x="47" y="467"/>
                </a:lnTo>
                <a:lnTo>
                  <a:pt x="47" y="438"/>
                </a:lnTo>
                <a:lnTo>
                  <a:pt x="47" y="410"/>
                </a:lnTo>
                <a:lnTo>
                  <a:pt x="38" y="352"/>
                </a:lnTo>
                <a:lnTo>
                  <a:pt x="38" y="295"/>
                </a:lnTo>
                <a:lnTo>
                  <a:pt x="28" y="238"/>
                </a:lnTo>
                <a:lnTo>
                  <a:pt x="28" y="229"/>
                </a:lnTo>
                <a:lnTo>
                  <a:pt x="28" y="190"/>
                </a:lnTo>
                <a:lnTo>
                  <a:pt x="38" y="171"/>
                </a:lnTo>
                <a:lnTo>
                  <a:pt x="38" y="152"/>
                </a:lnTo>
                <a:lnTo>
                  <a:pt x="38" y="114"/>
                </a:lnTo>
                <a:lnTo>
                  <a:pt x="38" y="105"/>
                </a:lnTo>
                <a:lnTo>
                  <a:pt x="28" y="86"/>
                </a:lnTo>
                <a:lnTo>
                  <a:pt x="28" y="48"/>
                </a:lnTo>
                <a:lnTo>
                  <a:pt x="9" y="19"/>
                </a:lnTo>
                <a:lnTo>
                  <a:pt x="19" y="19"/>
                </a:lnTo>
                <a:lnTo>
                  <a:pt x="28" y="10"/>
                </a:lnTo>
                <a:lnTo>
                  <a:pt x="38" y="10"/>
                </a:lnTo>
                <a:lnTo>
                  <a:pt x="47" y="0"/>
                </a:lnTo>
                <a:lnTo>
                  <a:pt x="57" y="0"/>
                </a:lnTo>
                <a:lnTo>
                  <a:pt x="66" y="0"/>
                </a:lnTo>
                <a:lnTo>
                  <a:pt x="76" y="0"/>
                </a:lnTo>
                <a:lnTo>
                  <a:pt x="85" y="0"/>
                </a:lnTo>
                <a:lnTo>
                  <a:pt x="95" y="0"/>
                </a:lnTo>
                <a:lnTo>
                  <a:pt x="105" y="0"/>
                </a:lnTo>
                <a:lnTo>
                  <a:pt x="114" y="0"/>
                </a:lnTo>
                <a:lnTo>
                  <a:pt x="124" y="10"/>
                </a:lnTo>
                <a:lnTo>
                  <a:pt x="133" y="19"/>
                </a:lnTo>
                <a:lnTo>
                  <a:pt x="133" y="10"/>
                </a:lnTo>
                <a:lnTo>
                  <a:pt x="143" y="10"/>
                </a:lnTo>
                <a:lnTo>
                  <a:pt x="143" y="19"/>
                </a:lnTo>
                <a:lnTo>
                  <a:pt x="152" y="19"/>
                </a:lnTo>
                <a:lnTo>
                  <a:pt x="162" y="19"/>
                </a:lnTo>
                <a:lnTo>
                  <a:pt x="171" y="19"/>
                </a:lnTo>
                <a:lnTo>
                  <a:pt x="181" y="19"/>
                </a:lnTo>
                <a:lnTo>
                  <a:pt x="190" y="19"/>
                </a:lnTo>
                <a:lnTo>
                  <a:pt x="200" y="29"/>
                </a:lnTo>
                <a:lnTo>
                  <a:pt x="209" y="29"/>
                </a:lnTo>
                <a:lnTo>
                  <a:pt x="219" y="38"/>
                </a:lnTo>
                <a:lnTo>
                  <a:pt x="228" y="38"/>
                </a:lnTo>
                <a:lnTo>
                  <a:pt x="228" y="48"/>
                </a:lnTo>
                <a:lnTo>
                  <a:pt x="238" y="48"/>
                </a:lnTo>
                <a:lnTo>
                  <a:pt x="238" y="57"/>
                </a:lnTo>
                <a:lnTo>
                  <a:pt x="247" y="57"/>
                </a:lnTo>
                <a:lnTo>
                  <a:pt x="257" y="57"/>
                </a:lnTo>
                <a:lnTo>
                  <a:pt x="257" y="67"/>
                </a:lnTo>
                <a:lnTo>
                  <a:pt x="266" y="67"/>
                </a:lnTo>
                <a:lnTo>
                  <a:pt x="276" y="67"/>
                </a:lnTo>
                <a:lnTo>
                  <a:pt x="285" y="67"/>
                </a:lnTo>
                <a:lnTo>
                  <a:pt x="285" y="76"/>
                </a:lnTo>
                <a:lnTo>
                  <a:pt x="295" y="76"/>
                </a:lnTo>
                <a:lnTo>
                  <a:pt x="295" y="86"/>
                </a:lnTo>
                <a:lnTo>
                  <a:pt x="305" y="86"/>
                </a:lnTo>
                <a:lnTo>
                  <a:pt x="314" y="76"/>
                </a:lnTo>
                <a:lnTo>
                  <a:pt x="324" y="76"/>
                </a:lnTo>
                <a:lnTo>
                  <a:pt x="333" y="86"/>
                </a:lnTo>
                <a:lnTo>
                  <a:pt x="343" y="95"/>
                </a:lnTo>
                <a:lnTo>
                  <a:pt x="343" y="105"/>
                </a:lnTo>
                <a:lnTo>
                  <a:pt x="343" y="114"/>
                </a:lnTo>
                <a:lnTo>
                  <a:pt x="352" y="124"/>
                </a:lnTo>
                <a:lnTo>
                  <a:pt x="343" y="124"/>
                </a:lnTo>
                <a:lnTo>
                  <a:pt x="343" y="133"/>
                </a:lnTo>
                <a:lnTo>
                  <a:pt x="343" y="143"/>
                </a:lnTo>
                <a:lnTo>
                  <a:pt x="343" y="152"/>
                </a:lnTo>
                <a:lnTo>
                  <a:pt x="352" y="152"/>
                </a:lnTo>
                <a:lnTo>
                  <a:pt x="352" y="162"/>
                </a:lnTo>
                <a:lnTo>
                  <a:pt x="362" y="162"/>
                </a:lnTo>
                <a:lnTo>
                  <a:pt x="362" y="171"/>
                </a:lnTo>
                <a:lnTo>
                  <a:pt x="362" y="181"/>
                </a:lnTo>
                <a:lnTo>
                  <a:pt x="371" y="181"/>
                </a:lnTo>
                <a:lnTo>
                  <a:pt x="371" y="190"/>
                </a:lnTo>
                <a:lnTo>
                  <a:pt x="371" y="200"/>
                </a:lnTo>
                <a:lnTo>
                  <a:pt x="381" y="200"/>
                </a:lnTo>
                <a:lnTo>
                  <a:pt x="381" y="210"/>
                </a:lnTo>
                <a:lnTo>
                  <a:pt x="390" y="219"/>
                </a:lnTo>
                <a:lnTo>
                  <a:pt x="390" y="229"/>
                </a:lnTo>
                <a:lnTo>
                  <a:pt x="400" y="229"/>
                </a:lnTo>
                <a:lnTo>
                  <a:pt x="400" y="238"/>
                </a:lnTo>
                <a:lnTo>
                  <a:pt x="390" y="238"/>
                </a:lnTo>
                <a:lnTo>
                  <a:pt x="390" y="248"/>
                </a:lnTo>
                <a:lnTo>
                  <a:pt x="400" y="248"/>
                </a:lnTo>
                <a:lnTo>
                  <a:pt x="409" y="257"/>
                </a:lnTo>
                <a:lnTo>
                  <a:pt x="409" y="267"/>
                </a:lnTo>
                <a:lnTo>
                  <a:pt x="419" y="267"/>
                </a:lnTo>
                <a:lnTo>
                  <a:pt x="447" y="267"/>
                </a:lnTo>
                <a:lnTo>
                  <a:pt x="438" y="286"/>
                </a:lnTo>
                <a:lnTo>
                  <a:pt x="428" y="295"/>
                </a:lnTo>
                <a:lnTo>
                  <a:pt x="428" y="305"/>
                </a:lnTo>
                <a:lnTo>
                  <a:pt x="428" y="314"/>
                </a:lnTo>
                <a:lnTo>
                  <a:pt x="428" y="324"/>
                </a:lnTo>
                <a:lnTo>
                  <a:pt x="428" y="333"/>
                </a:lnTo>
                <a:lnTo>
                  <a:pt x="438" y="333"/>
                </a:lnTo>
                <a:lnTo>
                  <a:pt x="438" y="343"/>
                </a:lnTo>
                <a:lnTo>
                  <a:pt x="428" y="343"/>
                </a:lnTo>
                <a:lnTo>
                  <a:pt x="428" y="352"/>
                </a:lnTo>
                <a:lnTo>
                  <a:pt x="419" y="352"/>
                </a:lnTo>
                <a:lnTo>
                  <a:pt x="419" y="362"/>
                </a:lnTo>
                <a:lnTo>
                  <a:pt x="428" y="362"/>
                </a:lnTo>
                <a:lnTo>
                  <a:pt x="428" y="371"/>
                </a:lnTo>
                <a:lnTo>
                  <a:pt x="428" y="381"/>
                </a:lnTo>
                <a:lnTo>
                  <a:pt x="428" y="390"/>
                </a:lnTo>
                <a:lnTo>
                  <a:pt x="428" y="400"/>
                </a:lnTo>
                <a:lnTo>
                  <a:pt x="428" y="410"/>
                </a:lnTo>
                <a:lnTo>
                  <a:pt x="438" y="410"/>
                </a:lnTo>
                <a:lnTo>
                  <a:pt x="438" y="419"/>
                </a:lnTo>
                <a:lnTo>
                  <a:pt x="447" y="419"/>
                </a:lnTo>
                <a:lnTo>
                  <a:pt x="457" y="419"/>
                </a:lnTo>
                <a:lnTo>
                  <a:pt x="466" y="419"/>
                </a:lnTo>
                <a:lnTo>
                  <a:pt x="466" y="429"/>
                </a:lnTo>
                <a:lnTo>
                  <a:pt x="457" y="429"/>
                </a:lnTo>
                <a:lnTo>
                  <a:pt x="457" y="438"/>
                </a:lnTo>
                <a:lnTo>
                  <a:pt x="466" y="448"/>
                </a:lnTo>
                <a:lnTo>
                  <a:pt x="466" y="457"/>
                </a:lnTo>
                <a:lnTo>
                  <a:pt x="466" y="467"/>
                </a:lnTo>
                <a:lnTo>
                  <a:pt x="466" y="476"/>
                </a:lnTo>
                <a:lnTo>
                  <a:pt x="476" y="476"/>
                </a:lnTo>
                <a:lnTo>
                  <a:pt x="485" y="476"/>
                </a:lnTo>
                <a:lnTo>
                  <a:pt x="505" y="476"/>
                </a:lnTo>
                <a:lnTo>
                  <a:pt x="514" y="476"/>
                </a:lnTo>
                <a:lnTo>
                  <a:pt x="514" y="486"/>
                </a:lnTo>
                <a:lnTo>
                  <a:pt x="524" y="495"/>
                </a:lnTo>
                <a:lnTo>
                  <a:pt x="524" y="514"/>
                </a:lnTo>
                <a:lnTo>
                  <a:pt x="524" y="524"/>
                </a:lnTo>
                <a:lnTo>
                  <a:pt x="524" y="562"/>
                </a:lnTo>
                <a:lnTo>
                  <a:pt x="514" y="562"/>
                </a:lnTo>
                <a:lnTo>
                  <a:pt x="514" y="571"/>
                </a:lnTo>
                <a:lnTo>
                  <a:pt x="505" y="571"/>
                </a:lnTo>
                <a:lnTo>
                  <a:pt x="495" y="571"/>
                </a:lnTo>
                <a:lnTo>
                  <a:pt x="495" y="581"/>
                </a:lnTo>
                <a:lnTo>
                  <a:pt x="485" y="581"/>
                </a:lnTo>
                <a:lnTo>
                  <a:pt x="485" y="591"/>
                </a:lnTo>
                <a:lnTo>
                  <a:pt x="476" y="591"/>
                </a:lnTo>
                <a:lnTo>
                  <a:pt x="466" y="591"/>
                </a:lnTo>
                <a:lnTo>
                  <a:pt x="466" y="600"/>
                </a:lnTo>
                <a:lnTo>
                  <a:pt x="457" y="600"/>
                </a:lnTo>
                <a:lnTo>
                  <a:pt x="457" y="610"/>
                </a:lnTo>
                <a:lnTo>
                  <a:pt x="447" y="610"/>
                </a:lnTo>
                <a:lnTo>
                  <a:pt x="438" y="610"/>
                </a:lnTo>
                <a:lnTo>
                  <a:pt x="438" y="619"/>
                </a:lnTo>
                <a:lnTo>
                  <a:pt x="428" y="619"/>
                </a:lnTo>
                <a:lnTo>
                  <a:pt x="428" y="629"/>
                </a:lnTo>
                <a:lnTo>
                  <a:pt x="419" y="629"/>
                </a:lnTo>
                <a:lnTo>
                  <a:pt x="419" y="638"/>
                </a:lnTo>
                <a:lnTo>
                  <a:pt x="409" y="638"/>
                </a:lnTo>
                <a:lnTo>
                  <a:pt x="400" y="648"/>
                </a:lnTo>
                <a:lnTo>
                  <a:pt x="400" y="657"/>
                </a:lnTo>
                <a:lnTo>
                  <a:pt x="390" y="657"/>
                </a:lnTo>
                <a:lnTo>
                  <a:pt x="390" y="667"/>
                </a:lnTo>
                <a:lnTo>
                  <a:pt x="381" y="667"/>
                </a:lnTo>
                <a:lnTo>
                  <a:pt x="381" y="676"/>
                </a:lnTo>
                <a:lnTo>
                  <a:pt x="381" y="686"/>
                </a:lnTo>
                <a:lnTo>
                  <a:pt x="371" y="686"/>
                </a:lnTo>
                <a:lnTo>
                  <a:pt x="371" y="695"/>
                </a:lnTo>
                <a:lnTo>
                  <a:pt x="371" y="705"/>
                </a:lnTo>
                <a:lnTo>
                  <a:pt x="362" y="705"/>
                </a:lnTo>
                <a:lnTo>
                  <a:pt x="362" y="714"/>
                </a:lnTo>
                <a:lnTo>
                  <a:pt x="362" y="724"/>
                </a:lnTo>
                <a:lnTo>
                  <a:pt x="352" y="733"/>
                </a:lnTo>
                <a:lnTo>
                  <a:pt x="352" y="743"/>
                </a:lnTo>
                <a:lnTo>
                  <a:pt x="352" y="75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FC8DBAA3-4502-DE32-0F4A-1A31C827A7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3146" y="5980159"/>
            <a:ext cx="591048" cy="346248"/>
          </a:xfrm>
          <a:custGeom>
            <a:avLst/>
            <a:gdLst>
              <a:gd name="T0" fmla="*/ 200 w 238"/>
              <a:gd name="T1" fmla="*/ 115 h 134"/>
              <a:gd name="T2" fmla="*/ 200 w 238"/>
              <a:gd name="T3" fmla="*/ 96 h 134"/>
              <a:gd name="T4" fmla="*/ 209 w 238"/>
              <a:gd name="T5" fmla="*/ 86 h 134"/>
              <a:gd name="T6" fmla="*/ 228 w 238"/>
              <a:gd name="T7" fmla="*/ 86 h 134"/>
              <a:gd name="T8" fmla="*/ 238 w 238"/>
              <a:gd name="T9" fmla="*/ 86 h 134"/>
              <a:gd name="T10" fmla="*/ 238 w 238"/>
              <a:gd name="T11" fmla="*/ 105 h 134"/>
              <a:gd name="T12" fmla="*/ 228 w 238"/>
              <a:gd name="T13" fmla="*/ 115 h 134"/>
              <a:gd name="T14" fmla="*/ 209 w 238"/>
              <a:gd name="T15" fmla="*/ 115 h 134"/>
              <a:gd name="T16" fmla="*/ 57 w 238"/>
              <a:gd name="T17" fmla="*/ 86 h 134"/>
              <a:gd name="T18" fmla="*/ 66 w 238"/>
              <a:gd name="T19" fmla="*/ 96 h 134"/>
              <a:gd name="T20" fmla="*/ 76 w 238"/>
              <a:gd name="T21" fmla="*/ 105 h 134"/>
              <a:gd name="T22" fmla="*/ 66 w 238"/>
              <a:gd name="T23" fmla="*/ 124 h 134"/>
              <a:gd name="T24" fmla="*/ 47 w 238"/>
              <a:gd name="T25" fmla="*/ 124 h 134"/>
              <a:gd name="T26" fmla="*/ 28 w 238"/>
              <a:gd name="T27" fmla="*/ 124 h 134"/>
              <a:gd name="T28" fmla="*/ 19 w 238"/>
              <a:gd name="T29" fmla="*/ 134 h 134"/>
              <a:gd name="T30" fmla="*/ 9 w 238"/>
              <a:gd name="T31" fmla="*/ 124 h 134"/>
              <a:gd name="T32" fmla="*/ 0 w 238"/>
              <a:gd name="T33" fmla="*/ 115 h 134"/>
              <a:gd name="T34" fmla="*/ 19 w 238"/>
              <a:gd name="T35" fmla="*/ 115 h 134"/>
              <a:gd name="T36" fmla="*/ 28 w 238"/>
              <a:gd name="T37" fmla="*/ 105 h 134"/>
              <a:gd name="T38" fmla="*/ 19 w 238"/>
              <a:gd name="T39" fmla="*/ 96 h 134"/>
              <a:gd name="T40" fmla="*/ 19 w 238"/>
              <a:gd name="T41" fmla="*/ 77 h 134"/>
              <a:gd name="T42" fmla="*/ 28 w 238"/>
              <a:gd name="T43" fmla="*/ 67 h 134"/>
              <a:gd name="T44" fmla="*/ 38 w 238"/>
              <a:gd name="T45" fmla="*/ 77 h 134"/>
              <a:gd name="T46" fmla="*/ 57 w 238"/>
              <a:gd name="T47" fmla="*/ 77 h 134"/>
              <a:gd name="T48" fmla="*/ 124 w 238"/>
              <a:gd name="T49" fmla="*/ 48 h 134"/>
              <a:gd name="T50" fmla="*/ 124 w 238"/>
              <a:gd name="T51" fmla="*/ 39 h 134"/>
              <a:gd name="T52" fmla="*/ 124 w 238"/>
              <a:gd name="T53" fmla="*/ 29 h 134"/>
              <a:gd name="T54" fmla="*/ 124 w 238"/>
              <a:gd name="T55" fmla="*/ 39 h 134"/>
              <a:gd name="T56" fmla="*/ 57 w 238"/>
              <a:gd name="T57" fmla="*/ 67 h 134"/>
              <a:gd name="T58" fmla="*/ 47 w 238"/>
              <a:gd name="T59" fmla="*/ 58 h 134"/>
              <a:gd name="T60" fmla="*/ 38 w 238"/>
              <a:gd name="T61" fmla="*/ 48 h 134"/>
              <a:gd name="T62" fmla="*/ 57 w 238"/>
              <a:gd name="T63" fmla="*/ 39 h 134"/>
              <a:gd name="T64" fmla="*/ 57 w 238"/>
              <a:gd name="T65" fmla="*/ 20 h 134"/>
              <a:gd name="T66" fmla="*/ 57 w 238"/>
              <a:gd name="T67" fmla="*/ 0 h 134"/>
              <a:gd name="T68" fmla="*/ 114 w 238"/>
              <a:gd name="T69" fmla="*/ 20 h 134"/>
              <a:gd name="T70" fmla="*/ 105 w 238"/>
              <a:gd name="T71" fmla="*/ 29 h 134"/>
              <a:gd name="T72" fmla="*/ 95 w 238"/>
              <a:gd name="T73" fmla="*/ 39 h 134"/>
              <a:gd name="T74" fmla="*/ 86 w 238"/>
              <a:gd name="T75" fmla="*/ 48 h 134"/>
              <a:gd name="T76" fmla="*/ 86 w 238"/>
              <a:gd name="T77" fmla="*/ 67 h 134"/>
              <a:gd name="T78" fmla="*/ 76 w 238"/>
              <a:gd name="T79" fmla="*/ 77 h 134"/>
              <a:gd name="T80" fmla="*/ 57 w 238"/>
              <a:gd name="T81" fmla="*/ 7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134">
                <a:moveTo>
                  <a:pt x="209" y="115"/>
                </a:moveTo>
                <a:lnTo>
                  <a:pt x="200" y="115"/>
                </a:lnTo>
                <a:lnTo>
                  <a:pt x="200" y="105"/>
                </a:lnTo>
                <a:lnTo>
                  <a:pt x="200" y="96"/>
                </a:lnTo>
                <a:lnTo>
                  <a:pt x="209" y="96"/>
                </a:lnTo>
                <a:lnTo>
                  <a:pt x="209" y="86"/>
                </a:lnTo>
                <a:lnTo>
                  <a:pt x="219" y="86"/>
                </a:lnTo>
                <a:lnTo>
                  <a:pt x="228" y="86"/>
                </a:lnTo>
                <a:lnTo>
                  <a:pt x="238" y="77"/>
                </a:lnTo>
                <a:lnTo>
                  <a:pt x="238" y="86"/>
                </a:lnTo>
                <a:lnTo>
                  <a:pt x="238" y="96"/>
                </a:lnTo>
                <a:lnTo>
                  <a:pt x="238" y="105"/>
                </a:lnTo>
                <a:lnTo>
                  <a:pt x="228" y="105"/>
                </a:lnTo>
                <a:lnTo>
                  <a:pt x="228" y="115"/>
                </a:lnTo>
                <a:lnTo>
                  <a:pt x="219" y="115"/>
                </a:lnTo>
                <a:lnTo>
                  <a:pt x="209" y="115"/>
                </a:lnTo>
                <a:close/>
                <a:moveTo>
                  <a:pt x="57" y="77"/>
                </a:moveTo>
                <a:lnTo>
                  <a:pt x="57" y="86"/>
                </a:lnTo>
                <a:lnTo>
                  <a:pt x="57" y="96"/>
                </a:lnTo>
                <a:lnTo>
                  <a:pt x="66" y="96"/>
                </a:lnTo>
                <a:lnTo>
                  <a:pt x="76" y="96"/>
                </a:lnTo>
                <a:lnTo>
                  <a:pt x="76" y="105"/>
                </a:lnTo>
                <a:lnTo>
                  <a:pt x="66" y="115"/>
                </a:lnTo>
                <a:lnTo>
                  <a:pt x="66" y="124"/>
                </a:lnTo>
                <a:lnTo>
                  <a:pt x="57" y="124"/>
                </a:lnTo>
                <a:lnTo>
                  <a:pt x="47" y="124"/>
                </a:lnTo>
                <a:lnTo>
                  <a:pt x="38" y="124"/>
                </a:lnTo>
                <a:lnTo>
                  <a:pt x="28" y="124"/>
                </a:lnTo>
                <a:lnTo>
                  <a:pt x="28" y="134"/>
                </a:lnTo>
                <a:lnTo>
                  <a:pt x="19" y="134"/>
                </a:lnTo>
                <a:lnTo>
                  <a:pt x="9" y="134"/>
                </a:lnTo>
                <a:lnTo>
                  <a:pt x="9" y="124"/>
                </a:lnTo>
                <a:lnTo>
                  <a:pt x="0" y="124"/>
                </a:lnTo>
                <a:lnTo>
                  <a:pt x="0" y="115"/>
                </a:lnTo>
                <a:lnTo>
                  <a:pt x="9" y="115"/>
                </a:lnTo>
                <a:lnTo>
                  <a:pt x="19" y="115"/>
                </a:lnTo>
                <a:lnTo>
                  <a:pt x="19" y="105"/>
                </a:lnTo>
                <a:lnTo>
                  <a:pt x="28" y="105"/>
                </a:lnTo>
                <a:lnTo>
                  <a:pt x="28" y="96"/>
                </a:lnTo>
                <a:lnTo>
                  <a:pt x="19" y="96"/>
                </a:lnTo>
                <a:lnTo>
                  <a:pt x="19" y="86"/>
                </a:lnTo>
                <a:lnTo>
                  <a:pt x="19" y="77"/>
                </a:lnTo>
                <a:lnTo>
                  <a:pt x="19" y="67"/>
                </a:lnTo>
                <a:lnTo>
                  <a:pt x="28" y="67"/>
                </a:lnTo>
                <a:lnTo>
                  <a:pt x="38" y="67"/>
                </a:lnTo>
                <a:lnTo>
                  <a:pt x="38" y="77"/>
                </a:lnTo>
                <a:lnTo>
                  <a:pt x="47" y="77"/>
                </a:lnTo>
                <a:lnTo>
                  <a:pt x="57" y="77"/>
                </a:lnTo>
                <a:close/>
                <a:moveTo>
                  <a:pt x="124" y="39"/>
                </a:moveTo>
                <a:lnTo>
                  <a:pt x="124" y="48"/>
                </a:lnTo>
                <a:lnTo>
                  <a:pt x="114" y="48"/>
                </a:lnTo>
                <a:lnTo>
                  <a:pt x="124" y="39"/>
                </a:lnTo>
                <a:close/>
                <a:moveTo>
                  <a:pt x="124" y="39"/>
                </a:moveTo>
                <a:lnTo>
                  <a:pt x="124" y="29"/>
                </a:lnTo>
                <a:lnTo>
                  <a:pt x="133" y="29"/>
                </a:lnTo>
                <a:lnTo>
                  <a:pt x="124" y="39"/>
                </a:lnTo>
                <a:close/>
                <a:moveTo>
                  <a:pt x="57" y="77"/>
                </a:moveTo>
                <a:lnTo>
                  <a:pt x="57" y="67"/>
                </a:lnTo>
                <a:lnTo>
                  <a:pt x="47" y="67"/>
                </a:lnTo>
                <a:lnTo>
                  <a:pt x="47" y="58"/>
                </a:lnTo>
                <a:lnTo>
                  <a:pt x="38" y="58"/>
                </a:lnTo>
                <a:lnTo>
                  <a:pt x="38" y="48"/>
                </a:lnTo>
                <a:lnTo>
                  <a:pt x="47" y="48"/>
                </a:lnTo>
                <a:lnTo>
                  <a:pt x="57" y="39"/>
                </a:lnTo>
                <a:lnTo>
                  <a:pt x="57" y="29"/>
                </a:lnTo>
                <a:lnTo>
                  <a:pt x="57" y="20"/>
                </a:lnTo>
                <a:lnTo>
                  <a:pt x="57" y="10"/>
                </a:lnTo>
                <a:lnTo>
                  <a:pt x="57" y="0"/>
                </a:lnTo>
                <a:lnTo>
                  <a:pt x="95" y="10"/>
                </a:lnTo>
                <a:lnTo>
                  <a:pt x="114" y="20"/>
                </a:lnTo>
                <a:lnTo>
                  <a:pt x="114" y="29"/>
                </a:lnTo>
                <a:lnTo>
                  <a:pt x="105" y="29"/>
                </a:lnTo>
                <a:lnTo>
                  <a:pt x="105" y="39"/>
                </a:lnTo>
                <a:lnTo>
                  <a:pt x="95" y="39"/>
                </a:lnTo>
                <a:lnTo>
                  <a:pt x="95" y="48"/>
                </a:lnTo>
                <a:lnTo>
                  <a:pt x="86" y="48"/>
                </a:lnTo>
                <a:lnTo>
                  <a:pt x="86" y="58"/>
                </a:lnTo>
                <a:lnTo>
                  <a:pt x="86" y="67"/>
                </a:lnTo>
                <a:lnTo>
                  <a:pt x="76" y="67"/>
                </a:lnTo>
                <a:lnTo>
                  <a:pt x="76" y="77"/>
                </a:lnTo>
                <a:lnTo>
                  <a:pt x="66" y="77"/>
                </a:lnTo>
                <a:lnTo>
                  <a:pt x="57" y="7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EEDA1-4B7D-BD2E-793F-A59F15C96D46}"/>
              </a:ext>
            </a:extLst>
          </p:cNvPr>
          <p:cNvSpPr txBox="1">
            <a:spLocks noChangeAspect="1"/>
          </p:cNvSpPr>
          <p:nvPr/>
        </p:nvSpPr>
        <p:spPr>
          <a:xfrm>
            <a:off x="5627940" y="1182754"/>
            <a:ext cx="946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Cabo Delgado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FE51D-3699-E4AB-438B-4680E982E044}"/>
              </a:ext>
            </a:extLst>
          </p:cNvPr>
          <p:cNvSpPr txBox="1">
            <a:spLocks noChangeAspect="1"/>
          </p:cNvSpPr>
          <p:nvPr/>
        </p:nvSpPr>
        <p:spPr>
          <a:xfrm>
            <a:off x="4644067" y="1477600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Niassa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B7CCF0-757B-CF0D-373A-099BB94AE80A}"/>
              </a:ext>
            </a:extLst>
          </p:cNvPr>
          <p:cNvSpPr txBox="1">
            <a:spLocks noChangeAspect="1"/>
          </p:cNvSpPr>
          <p:nvPr/>
        </p:nvSpPr>
        <p:spPr>
          <a:xfrm>
            <a:off x="5543169" y="2136432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Nampula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AE27AF-9386-2CF4-12D9-2D9E47F4A451}"/>
              </a:ext>
            </a:extLst>
          </p:cNvPr>
          <p:cNvSpPr txBox="1">
            <a:spLocks noChangeAspect="1"/>
          </p:cNvSpPr>
          <p:nvPr/>
        </p:nvSpPr>
        <p:spPr>
          <a:xfrm>
            <a:off x="4818679" y="2634644"/>
            <a:ext cx="1010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Zambézia</a:t>
            </a:r>
            <a:endParaRPr lang="en-US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49123D-1A9C-E7E3-6FF7-980DDD873F68}"/>
              </a:ext>
            </a:extLst>
          </p:cNvPr>
          <p:cNvSpPr txBox="1">
            <a:spLocks noChangeAspect="1"/>
          </p:cNvSpPr>
          <p:nvPr/>
        </p:nvSpPr>
        <p:spPr>
          <a:xfrm>
            <a:off x="3310250" y="2270729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388478-69C9-3C77-2CEA-D0982474D171}"/>
              </a:ext>
            </a:extLst>
          </p:cNvPr>
          <p:cNvSpPr txBox="1">
            <a:spLocks noChangeAspect="1"/>
          </p:cNvSpPr>
          <p:nvPr/>
        </p:nvSpPr>
        <p:spPr>
          <a:xfrm>
            <a:off x="4111216" y="3425959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Sofala</a:t>
            </a:r>
            <a:endParaRPr lang="en-US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751A41-E0EF-AA3D-4786-470F80A3BC27}"/>
              </a:ext>
            </a:extLst>
          </p:cNvPr>
          <p:cNvSpPr txBox="1">
            <a:spLocks noChangeAspect="1"/>
          </p:cNvSpPr>
          <p:nvPr/>
        </p:nvSpPr>
        <p:spPr>
          <a:xfrm>
            <a:off x="2985237" y="3395591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Manica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4AEEAC-8F05-4058-521B-5666811B411F}"/>
              </a:ext>
            </a:extLst>
          </p:cNvPr>
          <p:cNvSpPr txBox="1">
            <a:spLocks noChangeAspect="1"/>
          </p:cNvSpPr>
          <p:nvPr/>
        </p:nvSpPr>
        <p:spPr>
          <a:xfrm>
            <a:off x="4816975" y="4564595"/>
            <a:ext cx="13215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Imhambane</a:t>
            </a:r>
            <a:endParaRPr lang="en-US" sz="12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6DDD03-F6E5-D43F-A292-261DE3B1EDF9}"/>
              </a:ext>
            </a:extLst>
          </p:cNvPr>
          <p:cNvSpPr txBox="1">
            <a:spLocks noChangeAspect="1"/>
          </p:cNvSpPr>
          <p:nvPr/>
        </p:nvSpPr>
        <p:spPr>
          <a:xfrm>
            <a:off x="3374612" y="4840482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Gaza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26424F-C033-FFEA-E3DE-E1CB729A727D}"/>
              </a:ext>
            </a:extLst>
          </p:cNvPr>
          <p:cNvSpPr txBox="1">
            <a:spLocks noChangeAspect="1"/>
          </p:cNvSpPr>
          <p:nvPr/>
        </p:nvSpPr>
        <p:spPr>
          <a:xfrm>
            <a:off x="2489779" y="5604519"/>
            <a:ext cx="946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Maputo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EFA441-086F-0B4A-1536-205D39DCAD0E}"/>
              </a:ext>
            </a:extLst>
          </p:cNvPr>
          <p:cNvSpPr txBox="1">
            <a:spLocks noChangeAspect="1"/>
          </p:cNvSpPr>
          <p:nvPr/>
        </p:nvSpPr>
        <p:spPr>
          <a:xfrm>
            <a:off x="5412925" y="5439383"/>
            <a:ext cx="132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Cidade</a:t>
            </a:r>
            <a:r>
              <a:rPr lang="en-US" sz="1200" dirty="0"/>
              <a:t> de Maputo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438165E-C0E9-4012-F60B-2B2573DA694F}"/>
              </a:ext>
            </a:extLst>
          </p:cNvPr>
          <p:cNvSpPr>
            <a:spLocks noChangeAspect="1"/>
          </p:cNvSpPr>
          <p:nvPr/>
        </p:nvSpPr>
        <p:spPr>
          <a:xfrm>
            <a:off x="3758660" y="6144652"/>
            <a:ext cx="296873" cy="28634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F73F6E-2822-1794-50DC-9A97277B773D}"/>
              </a:ext>
            </a:extLst>
          </p:cNvPr>
          <p:cNvSpPr>
            <a:spLocks noChangeAspect="1"/>
          </p:cNvSpPr>
          <p:nvPr/>
        </p:nvSpPr>
        <p:spPr>
          <a:xfrm>
            <a:off x="4741297" y="5821938"/>
            <a:ext cx="894746" cy="70892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42C7C97-0B41-5304-A9C3-A61143A692EE}"/>
              </a:ext>
            </a:extLst>
          </p:cNvPr>
          <p:cNvCxnSpPr>
            <a:cxnSpLocks noChangeAspect="1"/>
            <a:stCxn id="44" idx="3"/>
            <a:endCxn id="45" idx="1"/>
          </p:cNvCxnSpPr>
          <p:nvPr/>
        </p:nvCxnSpPr>
        <p:spPr>
          <a:xfrm flipV="1">
            <a:off x="4055533" y="6176401"/>
            <a:ext cx="685764" cy="111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CE09A85-62C7-0A46-5D10-2122E79E5BB4}"/>
              </a:ext>
            </a:extLst>
          </p:cNvPr>
          <p:cNvCxnSpPr>
            <a:cxnSpLocks noChangeAspect="1"/>
          </p:cNvCxnSpPr>
          <p:nvPr/>
        </p:nvCxnSpPr>
        <p:spPr>
          <a:xfrm>
            <a:off x="3654983" y="3631453"/>
            <a:ext cx="429637" cy="166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E07974-3835-9ABF-653E-D50EE07FA972}"/>
              </a:ext>
            </a:extLst>
          </p:cNvPr>
          <p:cNvCxnSpPr>
            <a:cxnSpLocks noChangeAspect="1"/>
          </p:cNvCxnSpPr>
          <p:nvPr/>
        </p:nvCxnSpPr>
        <p:spPr>
          <a:xfrm>
            <a:off x="3262756" y="5775444"/>
            <a:ext cx="548195" cy="929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1CEDED8-F256-5A94-BED2-371A05563CF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57301" y="4734061"/>
            <a:ext cx="600048" cy="151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D6B65BD-3D6F-8939-2240-3141FF65C059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240629" y="5639815"/>
            <a:ext cx="499408" cy="5048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635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53293"/>
            <a:ext cx="7886700" cy="845304"/>
          </a:xfrm>
        </p:spPr>
        <p:txBody>
          <a:bodyPr/>
          <a:lstStyle/>
          <a:p>
            <a:pPr algn="ctr"/>
            <a:r>
              <a:rPr lang="en-US" noProof="0" dirty="0" err="1"/>
              <a:t>Questionários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3" y="1388890"/>
            <a:ext cx="8490858" cy="526228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i="0" noProof="0" dirty="0" err="1"/>
              <a:t>Questionário</a:t>
            </a:r>
            <a:r>
              <a:rPr lang="en-US" sz="2400" i="0" noProof="0" dirty="0"/>
              <a:t> do </a:t>
            </a:r>
            <a:r>
              <a:rPr lang="en-US" sz="2400" i="0" noProof="0" dirty="0" err="1"/>
              <a:t>Agregado</a:t>
            </a:r>
            <a:r>
              <a:rPr lang="en-US" sz="2400" i="0" noProof="0" dirty="0"/>
              <a:t> Familiar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i="0" noProof="0" dirty="0" err="1"/>
              <a:t>Questionário</a:t>
            </a:r>
            <a:r>
              <a:rPr lang="en-US" sz="2400" i="0" noProof="0" dirty="0"/>
              <a:t> das </a:t>
            </a:r>
            <a:r>
              <a:rPr lang="en-US" sz="2400" i="0" noProof="0" dirty="0" err="1"/>
              <a:t>Mulheres</a:t>
            </a:r>
            <a:r>
              <a:rPr lang="en-US" sz="2400" i="0" noProof="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i="0" noProof="0" dirty="0" err="1"/>
              <a:t>Questionário</a:t>
            </a:r>
            <a:r>
              <a:rPr lang="en-US" sz="2400" i="0" noProof="0" dirty="0"/>
              <a:t> dos Homens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i="0" dirty="0" err="1"/>
              <a:t>Questionário</a:t>
            </a:r>
            <a:r>
              <a:rPr lang="en-US" sz="2400" i="0" dirty="0"/>
              <a:t> de </a:t>
            </a:r>
            <a:r>
              <a:rPr lang="en-US" sz="2400" i="0" dirty="0" err="1"/>
              <a:t>Biomarcadores</a:t>
            </a:r>
            <a:endParaRPr lang="en-US" sz="2400" i="0" noProof="0" dirty="0"/>
          </a:p>
          <a:p>
            <a:pPr marL="514350" indent="-514350">
              <a:buFont typeface="+mj-lt"/>
              <a:buAutoNum type="arabicPeriod"/>
            </a:pPr>
            <a:r>
              <a:rPr lang="en-US" sz="2400" i="0" noProof="0" dirty="0" err="1"/>
              <a:t>Questionário</a:t>
            </a:r>
            <a:r>
              <a:rPr lang="en-US" sz="2400" i="0" noProof="0" dirty="0"/>
              <a:t> de </a:t>
            </a:r>
            <a:r>
              <a:rPr lang="en-US" sz="2400" i="0" noProof="0" dirty="0" err="1"/>
              <a:t>Qualidade</a:t>
            </a:r>
            <a:r>
              <a:rPr lang="en-US" sz="2400" i="0" noProof="0" dirty="0"/>
              <a:t> da </a:t>
            </a:r>
            <a:r>
              <a:rPr lang="en-US" sz="2400" i="0" noProof="0" dirty="0" err="1"/>
              <a:t>Água</a:t>
            </a:r>
            <a:endParaRPr lang="en-US" sz="2400" i="0" noProof="0" dirty="0"/>
          </a:p>
          <a:p>
            <a:endParaRPr lang="en-US" sz="2400" i="0" noProof="0" dirty="0"/>
          </a:p>
          <a:p>
            <a:pPr marL="0" indent="0">
              <a:buNone/>
            </a:pPr>
            <a:r>
              <a:rPr lang="pt-BR" sz="2400" i="0" noProof="0" dirty="0"/>
              <a:t>Os questionários, baseados nos Questionários Modelo do DHS Program, foram adaptados para refletir as questões da população e de saúde relevantes para Moçambique.</a:t>
            </a:r>
          </a:p>
          <a:p>
            <a:pPr marL="0" indent="0">
              <a:buNone/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23260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0761FB-6847-4EE2-B206-662DAECC0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119743"/>
            <a:ext cx="8806934" cy="1174225"/>
          </a:xfrm>
        </p:spPr>
        <p:txBody>
          <a:bodyPr>
            <a:normAutofit fontScale="90000"/>
          </a:bodyPr>
          <a:lstStyle/>
          <a:p>
            <a:pPr algn="ctr"/>
            <a:r>
              <a:rPr lang="en-US" noProof="0" dirty="0" err="1"/>
              <a:t>Questionário</a:t>
            </a:r>
            <a:r>
              <a:rPr lang="en-US" noProof="0" dirty="0"/>
              <a:t> do </a:t>
            </a:r>
            <a:r>
              <a:rPr lang="en-US" noProof="0" dirty="0" err="1"/>
              <a:t>Agregado</a:t>
            </a:r>
            <a:r>
              <a:rPr lang="en-US" noProof="0" dirty="0"/>
              <a:t> Familiar (AF)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407CE5-C5FC-4AB6-A755-5470652256BF}"/>
              </a:ext>
            </a:extLst>
          </p:cNvPr>
          <p:cNvSpPr txBox="1">
            <a:spLocks/>
          </p:cNvSpPr>
          <p:nvPr/>
        </p:nvSpPr>
        <p:spPr>
          <a:xfrm>
            <a:off x="357868" y="1690688"/>
            <a:ext cx="8428264" cy="5047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dirty="0"/>
              <a:t>Listagem de membros do AF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dirty="0"/>
              <a:t>Características e condições de habitação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dirty="0"/>
              <a:t>Água e saneamento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dirty="0"/>
              <a:t>Posse de bens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dirty="0"/>
              <a:t>Posse e uso de redes mosquiteiras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pt-BR" dirty="0"/>
              <a:t>Identificação de participantes para diferentes módulos</a:t>
            </a:r>
          </a:p>
        </p:txBody>
      </p:sp>
    </p:spTree>
    <p:extLst>
      <p:ext uri="{BB962C8B-B14F-4D97-AF65-F5344CB8AC3E}">
        <p14:creationId xmlns:p14="http://schemas.microsoft.com/office/powerpoint/2010/main" val="3506844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C2C650-99D8-A04E-BD77-BC0E3141E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228472"/>
              </p:ext>
            </p:extLst>
          </p:nvPr>
        </p:nvGraphicFramePr>
        <p:xfrm>
          <a:off x="333153" y="121920"/>
          <a:ext cx="8477694" cy="6614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238847">
                  <a:extLst>
                    <a:ext uri="{9D8B030D-6E8A-4147-A177-3AD203B41FA5}">
                      <a16:colId xmlns:a16="http://schemas.microsoft.com/office/drawing/2014/main" val="4034726373"/>
                    </a:ext>
                  </a:extLst>
                </a:gridCol>
                <a:gridCol w="4238847">
                  <a:extLst>
                    <a:ext uri="{9D8B030D-6E8A-4147-A177-3AD203B41FA5}">
                      <a16:colId xmlns:a16="http://schemas.microsoft.com/office/drawing/2014/main" val="305196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/>
                        <a:t>Subamostra A</a:t>
                      </a:r>
                    </a:p>
                    <a:p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/>
                        <a:t>Subamostra B</a:t>
                      </a:r>
                    </a:p>
                    <a:p>
                      <a:endParaRPr lang="LID4096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6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Deficiência para pessoas de 5 anos ou mais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Funcionalidade para crianças de 5-17 anos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Disciplina das crianças de 1-14 anos (uma criança por cada AF seleccionado)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Funcionalidad para crianças de 2-4 anos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Ínicde de desenvolvimento à primeira infância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Violência doméstica (uma mulher por AF)</a:t>
                      </a:r>
                    </a:p>
                    <a:p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Acidentes e lesões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Tuberculose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Doenças crónicas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Fístula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Características do inquirido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Reprodução 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Planeamento Familiar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Situação matrimonial e actividade sexual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Emprego e género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Fecundidade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HIV e SIDA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Tuberculose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Doenças crónicas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Saúde mental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Violência domestica (um homem por AF)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pt-PT" dirty="0"/>
                        <a:t>Outros aspectos de saúde</a:t>
                      </a:r>
                    </a:p>
                    <a:p>
                      <a:endParaRPr lang="LID4096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7702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658986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CBA6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Mo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7E21"/>
      </a:accent1>
      <a:accent2>
        <a:srgbClr val="1FD3CA"/>
      </a:accent2>
      <a:accent3>
        <a:srgbClr val="F37E21"/>
      </a:accent3>
      <a:accent4>
        <a:srgbClr val="FAB01B"/>
      </a:accent4>
      <a:accent5>
        <a:srgbClr val="179D96"/>
      </a:accent5>
      <a:accent6>
        <a:srgbClr val="FDDFA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VMX3MACP777Z-1177381151-37350</_dlc_DocId>
    <_dlc_DocIdUrl xmlns="d16efad5-0601-4cf0-b7c2-89968258c777">
      <Url>https://icfonline.sharepoint.com/sites/ihd-dhs/Dissemination/_layouts/15/DocIdRedir.aspx?ID=VMX3MACP777Z-1177381151-37350</Url>
      <Description>VMX3MACP777Z-1177381151-37350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D77C55-7E1A-41BF-99BE-F27A63F864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d16efad5-0601-4cf0-b7c2-89968258c777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  <ds:schemaRef ds:uri="fa6a9aea-fb0f-4ddd-aff8-712634b7d5fe"/>
    <ds:schemaRef ds:uri="http://schemas.openxmlformats.org/package/2006/metadata/core-properties"/>
    <ds:schemaRef ds:uri="83c4e5ee-5eea-4e8c-8b50-726738bccb6e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8903</TotalTime>
  <Words>1146</Words>
  <Application>Microsoft Office PowerPoint</Application>
  <PresentationFormat>On-screen Show (4:3)</PresentationFormat>
  <Paragraphs>167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Source Sans Pro</vt:lpstr>
      <vt:lpstr>Source Sans Pro SemiBold</vt:lpstr>
      <vt:lpstr>Times New Roman</vt:lpstr>
      <vt:lpstr>Custom Design</vt:lpstr>
      <vt:lpstr>2_Custom Design</vt:lpstr>
      <vt:lpstr>1_Custom Design</vt:lpstr>
      <vt:lpstr>PowerPoint Presentation</vt:lpstr>
      <vt:lpstr>PowerPoint Presentation</vt:lpstr>
      <vt:lpstr>Objectivos</vt:lpstr>
      <vt:lpstr>O Inquérito</vt:lpstr>
      <vt:lpstr>Desenho da Amostra</vt:lpstr>
      <vt:lpstr>PowerPoint Presentation</vt:lpstr>
      <vt:lpstr>Questionários</vt:lpstr>
      <vt:lpstr>Questionário do Agregado Familiar (AF)</vt:lpstr>
      <vt:lpstr>PowerPoint Presentation</vt:lpstr>
      <vt:lpstr>Questionário das Mulheres </vt:lpstr>
      <vt:lpstr>Questionário dos Homens</vt:lpstr>
      <vt:lpstr>Questionário de Biomarcadores</vt:lpstr>
      <vt:lpstr>Questionário de Qualidade da Água</vt:lpstr>
      <vt:lpstr>Formação</vt:lpstr>
      <vt:lpstr>Trabalho de Campo e Processamento de Dados</vt:lpstr>
      <vt:lpstr>Resultados de entrevistas de agregados familiares e de individuos</vt:lpstr>
      <vt:lpstr>Publicações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2024-05-08T13:43:15Z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003ae8b2-a502-41fa-a824-865db6150567</vt:lpwstr>
  </property>
  <property fmtid="{D5CDD505-2E9C-101B-9397-08002B2CF9AE}" pid="4" name="MediaServiceImageTags">
    <vt:lpwstr/>
  </property>
</Properties>
</file>