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319" r:id="rId8"/>
    <p:sldId id="260" r:id="rId9"/>
    <p:sldId id="263" r:id="rId10"/>
    <p:sldId id="262" r:id="rId11"/>
    <p:sldId id="264" r:id="rId12"/>
    <p:sldId id="283" r:id="rId13"/>
    <p:sldId id="561" r:id="rId14"/>
    <p:sldId id="320" r:id="rId15"/>
    <p:sldId id="286" r:id="rId16"/>
    <p:sldId id="288" r:id="rId17"/>
    <p:sldId id="305" r:id="rId18"/>
    <p:sldId id="562" r:id="rId19"/>
    <p:sldId id="290" r:id="rId20"/>
    <p:sldId id="321" r:id="rId21"/>
    <p:sldId id="307" r:id="rId22"/>
    <p:sldId id="322" r:id="rId23"/>
    <p:sldId id="310" r:id="rId24"/>
    <p:sldId id="292" r:id="rId25"/>
    <p:sldId id="311" r:id="rId26"/>
    <p:sldId id="323" r:id="rId27"/>
    <p:sldId id="314" r:id="rId28"/>
    <p:sldId id="315" r:id="rId29"/>
    <p:sldId id="316" r:id="rId30"/>
    <p:sldId id="317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D3CA"/>
    <a:srgbClr val="00A3E3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F39D3B-46F4-4F73-9CD9-EC8535184C20}" v="4" dt="2024-04-17T21:26:54.7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75" autoAdjust="0"/>
  </p:normalViewPr>
  <p:slideViewPr>
    <p:cSldViewPr snapToGrid="0">
      <p:cViewPr varScale="1">
        <p:scale>
          <a:sx n="97" d="100"/>
          <a:sy n="97" d="100"/>
        </p:scale>
        <p:origin x="96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695FB19F-5410-41D9-B240-9ECB301AC9C1}"/>
    <pc:docChg chg="custSel modSld">
      <pc:chgData name="Balian, Sarah (CNTR)" userId="b3b060d9-4d34-479b-ad68-688eaebf93c5" providerId="ADAL" clId="{695FB19F-5410-41D9-B240-9ECB301AC9C1}" dt="2024-02-29T16:47:54.717" v="81"/>
      <pc:docMkLst>
        <pc:docMk/>
      </pc:docMkLst>
      <pc:sldChg chg="modCm">
        <pc:chgData name="Balian, Sarah (CNTR)" userId="b3b060d9-4d34-479b-ad68-688eaebf93c5" providerId="ADAL" clId="{695FB19F-5410-41D9-B240-9ECB301AC9C1}" dt="2024-02-29T16:14:52.625" v="11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95FB19F-5410-41D9-B240-9ECB301AC9C1}" dt="2024-02-29T16:14:52.625" v="11"/>
              <pc2:cmMkLst xmlns:pc2="http://schemas.microsoft.com/office/powerpoint/2019/9/main/command">
                <pc:docMk/>
                <pc:sldMk cId="1428788921" sldId="262"/>
                <pc2:cmMk id="{29ECDB3C-9739-4376-AE6B-8EC62EC05C73}"/>
              </pc2:cmMkLst>
              <pc226:cmRplyChg chg="add">
                <pc226:chgData name="Balian, Sarah (CNTR)" userId="b3b060d9-4d34-479b-ad68-688eaebf93c5" providerId="ADAL" clId="{695FB19F-5410-41D9-B240-9ECB301AC9C1}" dt="2024-02-29T16:14:52.625" v="11"/>
                <pc2:cmRplyMkLst xmlns:pc2="http://schemas.microsoft.com/office/powerpoint/2019/9/main/command">
                  <pc:docMk/>
                  <pc:sldMk cId="1428788921" sldId="262"/>
                  <pc2:cmMk id="{29ECDB3C-9739-4376-AE6B-8EC62EC05C73}"/>
                  <pc2:cmRplyMk id="{55636B49-CC02-42C1-AF13-E2851378ED06}"/>
                </pc2:cmRplyMkLst>
              </pc226:cmRplyChg>
              <pc226:cmRplyChg chg="add">
                <pc226:chgData name="Balian, Sarah (CNTR)" userId="b3b060d9-4d34-479b-ad68-688eaebf93c5" providerId="ADAL" clId="{695FB19F-5410-41D9-B240-9ECB301AC9C1}" dt="2024-02-29T16:13:35.390" v="10"/>
                <pc2:cmRplyMkLst xmlns:pc2="http://schemas.microsoft.com/office/powerpoint/2019/9/main/command">
                  <pc:docMk/>
                  <pc:sldMk cId="1428788921" sldId="262"/>
                  <pc2:cmMk id="{29ECDB3C-9739-4376-AE6B-8EC62EC05C73}"/>
                  <pc2:cmRplyMk id="{AD2EFEDA-301C-4D57-AA04-7F17D8DD90D1}"/>
                </pc2:cmRplyMkLst>
              </pc226:cmRplyChg>
            </pc226:cmChg>
          </p:ext>
        </pc:extLst>
      </pc:sldChg>
      <pc:sldChg chg="modSp mod">
        <pc:chgData name="Balian, Sarah (CNTR)" userId="b3b060d9-4d34-479b-ad68-688eaebf93c5" providerId="ADAL" clId="{695FB19F-5410-41D9-B240-9ECB301AC9C1}" dt="2024-02-29T16:12:06.178" v="9" actId="1037"/>
        <pc:sldMkLst>
          <pc:docMk/>
          <pc:sldMk cId="1887431401" sldId="263"/>
        </pc:sldMkLst>
        <pc:spChg chg="mod">
          <ac:chgData name="Balian, Sarah (CNTR)" userId="b3b060d9-4d34-479b-ad68-688eaebf93c5" providerId="ADAL" clId="{695FB19F-5410-41D9-B240-9ECB301AC9C1}" dt="2024-02-29T16:12:06.178" v="9" actId="1037"/>
          <ac:spMkLst>
            <pc:docMk/>
            <pc:sldMk cId="1887431401" sldId="263"/>
            <ac:spMk id="14" creationId="{7B915756-A29F-325B-5D43-1F846F131974}"/>
          </ac:spMkLst>
        </pc:spChg>
      </pc:sldChg>
      <pc:sldChg chg="addCm">
        <pc:chgData name="Balian, Sarah (CNTR)" userId="b3b060d9-4d34-479b-ad68-688eaebf93c5" providerId="ADAL" clId="{695FB19F-5410-41D9-B240-9ECB301AC9C1}" dt="2024-02-29T16:47:54.717" v="81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95FB19F-5410-41D9-B240-9ECB301AC9C1}" dt="2024-02-29T16:47:54.717" v="81"/>
              <pc2:cmMkLst xmlns:pc2="http://schemas.microsoft.com/office/powerpoint/2019/9/main/command">
                <pc:docMk/>
                <pc:sldMk cId="3475639167" sldId="289"/>
                <pc2:cmMk id="{17C1386E-82B6-4A57-86FD-614EB7AD798F}"/>
              </pc2:cmMkLst>
            </pc226:cmChg>
          </p:ext>
        </pc:extLst>
      </pc:sldChg>
      <pc:sldChg chg="mod">
        <pc:chgData name="Balian, Sarah (CNTR)" userId="b3b060d9-4d34-479b-ad68-688eaebf93c5" providerId="ADAL" clId="{695FB19F-5410-41D9-B240-9ECB301AC9C1}" dt="2024-02-29T16:28:05.430" v="19" actId="27918"/>
        <pc:sldMkLst>
          <pc:docMk/>
          <pc:sldMk cId="61370533" sldId="290"/>
        </pc:sldMkLst>
      </pc:sldChg>
      <pc:sldChg chg="modSp mod">
        <pc:chgData name="Balian, Sarah (CNTR)" userId="b3b060d9-4d34-479b-ad68-688eaebf93c5" providerId="ADAL" clId="{695FB19F-5410-41D9-B240-9ECB301AC9C1}" dt="2024-02-29T16:24:42.759" v="14" actId="1036"/>
        <pc:sldMkLst>
          <pc:docMk/>
          <pc:sldMk cId="999049329" sldId="305"/>
        </pc:sldMkLst>
        <pc:picChg chg="mod">
          <ac:chgData name="Balian, Sarah (CNTR)" userId="b3b060d9-4d34-479b-ad68-688eaebf93c5" providerId="ADAL" clId="{695FB19F-5410-41D9-B240-9ECB301AC9C1}" dt="2024-02-29T16:24:42.759" v="14" actId="1036"/>
          <ac:picMkLst>
            <pc:docMk/>
            <pc:sldMk cId="999049329" sldId="305"/>
            <ac:picMk id="7" creationId="{4F525B7B-A4EB-BE15-77B5-9E6612F53A2C}"/>
          </ac:picMkLst>
        </pc:picChg>
      </pc:sldChg>
      <pc:sldChg chg="addCm">
        <pc:chgData name="Balian, Sarah (CNTR)" userId="b3b060d9-4d34-479b-ad68-688eaebf93c5" providerId="ADAL" clId="{695FB19F-5410-41D9-B240-9ECB301AC9C1}" dt="2024-02-29T16:32:06.947" v="20"/>
        <pc:sldMkLst>
          <pc:docMk/>
          <pc:sldMk cId="1430325079" sldId="31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95FB19F-5410-41D9-B240-9ECB301AC9C1}" dt="2024-02-29T16:32:06.947" v="20"/>
              <pc2:cmMkLst xmlns:pc2="http://schemas.microsoft.com/office/powerpoint/2019/9/main/command">
                <pc:docMk/>
                <pc:sldMk cId="1430325079" sldId="312"/>
                <pc2:cmMk id="{8353B0C9-541A-415F-99E6-66A8A8C7F99C}"/>
              </pc2:cmMkLst>
            </pc226:cmChg>
          </p:ext>
        </pc:extLst>
      </pc:sldChg>
      <pc:sldChg chg="mod">
        <pc:chgData name="Balian, Sarah (CNTR)" userId="b3b060d9-4d34-479b-ad68-688eaebf93c5" providerId="ADAL" clId="{695FB19F-5410-41D9-B240-9ECB301AC9C1}" dt="2024-02-29T16:40:53.825" v="22" actId="27918"/>
        <pc:sldMkLst>
          <pc:docMk/>
          <pc:sldMk cId="1316263638" sldId="314"/>
        </pc:sldMkLst>
      </pc:sldChg>
      <pc:sldChg chg="addSp delSp modSp mod">
        <pc:chgData name="Balian, Sarah (CNTR)" userId="b3b060d9-4d34-479b-ad68-688eaebf93c5" providerId="ADAL" clId="{695FB19F-5410-41D9-B240-9ECB301AC9C1}" dt="2024-02-29T16:45:40.481" v="74" actId="167"/>
        <pc:sldMkLst>
          <pc:docMk/>
          <pc:sldMk cId="2678146311" sldId="316"/>
        </pc:sldMkLst>
        <pc:spChg chg="mod">
          <ac:chgData name="Balian, Sarah (CNTR)" userId="b3b060d9-4d34-479b-ad68-688eaebf93c5" providerId="ADAL" clId="{695FB19F-5410-41D9-B240-9ECB301AC9C1}" dt="2024-02-29T16:45:32.520" v="73" actId="1076"/>
          <ac:spMkLst>
            <pc:docMk/>
            <pc:sldMk cId="2678146311" sldId="316"/>
            <ac:spMk id="4" creationId="{1AB030DB-D13A-7DFF-3D8D-DBC6D04C5CFD}"/>
          </ac:spMkLst>
        </pc:spChg>
        <pc:graphicFrameChg chg="add mod ord">
          <ac:chgData name="Balian, Sarah (CNTR)" userId="b3b060d9-4d34-479b-ad68-688eaebf93c5" providerId="ADAL" clId="{695FB19F-5410-41D9-B240-9ECB301AC9C1}" dt="2024-02-29T16:45:40.481" v="74" actId="167"/>
          <ac:graphicFrameMkLst>
            <pc:docMk/>
            <pc:sldMk cId="2678146311" sldId="316"/>
            <ac:graphicFrameMk id="5" creationId="{ED5FDBFE-B04A-AB60-00DC-26A405BE187D}"/>
          </ac:graphicFrameMkLst>
        </pc:graphicFrameChg>
        <pc:graphicFrameChg chg="del mod">
          <ac:chgData name="Balian, Sarah (CNTR)" userId="b3b060d9-4d34-479b-ad68-688eaebf93c5" providerId="ADAL" clId="{695FB19F-5410-41D9-B240-9ECB301AC9C1}" dt="2024-02-29T16:44:18.961" v="59" actId="478"/>
          <ac:graphicFrameMkLst>
            <pc:docMk/>
            <pc:sldMk cId="2678146311" sldId="316"/>
            <ac:graphicFrameMk id="11" creationId="{77C748B8-A357-4913-EC73-5F373BAF98C1}"/>
          </ac:graphicFrameMkLst>
        </pc:graphicFrameChg>
      </pc:sldChg>
      <pc:sldChg chg="mod">
        <pc:chgData name="Balian, Sarah (CNTR)" userId="b3b060d9-4d34-479b-ad68-688eaebf93c5" providerId="ADAL" clId="{695FB19F-5410-41D9-B240-9ECB301AC9C1}" dt="2024-02-29T16:47:16.463" v="80" actId="27918"/>
        <pc:sldMkLst>
          <pc:docMk/>
          <pc:sldMk cId="3127030477" sldId="317"/>
        </pc:sldMkLst>
      </pc:sldChg>
      <pc:sldChg chg="addCm">
        <pc:chgData name="Balian, Sarah (CNTR)" userId="b3b060d9-4d34-479b-ad68-688eaebf93c5" providerId="ADAL" clId="{695FB19F-5410-41D9-B240-9ECB301AC9C1}" dt="2024-02-29T16:15:52.328" v="12"/>
        <pc:sldMkLst>
          <pc:docMk/>
          <pc:sldMk cId="3392635422" sldId="5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95FB19F-5410-41D9-B240-9ECB301AC9C1}" dt="2024-02-29T16:15:52.328" v="12"/>
              <pc2:cmMkLst xmlns:pc2="http://schemas.microsoft.com/office/powerpoint/2019/9/main/command">
                <pc:docMk/>
                <pc:sldMk cId="3392635422" sldId="561"/>
                <pc2:cmMk id="{A9067610-7086-4C53-98FC-62E578A869CB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9CF39D3B-46F4-4F73-9CD9-EC8535184C20}"/>
    <pc:docChg chg="undo custSel addSld delSld modSld">
      <pc:chgData name="Behague, Sabina" userId="2f9f8379-56ce-455c-81be-d1dc66b28ae7" providerId="ADAL" clId="{9CF39D3B-46F4-4F73-9CD9-EC8535184C20}" dt="2024-04-17T21:26:54.791" v="4"/>
      <pc:docMkLst>
        <pc:docMk/>
      </pc:docMkLst>
      <pc:sldChg chg="modSp">
        <pc:chgData name="Behague, Sabina" userId="2f9f8379-56ce-455c-81be-d1dc66b28ae7" providerId="ADAL" clId="{9CF39D3B-46F4-4F73-9CD9-EC8535184C20}" dt="2024-04-17T20:43:41.751" v="2" actId="207"/>
        <pc:sldMkLst>
          <pc:docMk/>
          <pc:sldMk cId="3752204363" sldId="311"/>
        </pc:sldMkLst>
        <pc:graphicFrameChg chg="mod">
          <ac:chgData name="Behague, Sabina" userId="2f9f8379-56ce-455c-81be-d1dc66b28ae7" providerId="ADAL" clId="{9CF39D3B-46F4-4F73-9CD9-EC8535184C20}" dt="2024-04-17T20:43:41.751" v="2" actId="207"/>
          <ac:graphicFrameMkLst>
            <pc:docMk/>
            <pc:sldMk cId="3752204363" sldId="311"/>
            <ac:graphicFrameMk id="9" creationId="{16BB2B36-D329-083C-5198-BEEC5AC12CFA}"/>
          </ac:graphicFrameMkLst>
        </pc:graphicFrameChg>
      </pc:sldChg>
      <pc:sldChg chg="modSp">
        <pc:chgData name="Behague, Sabina" userId="2f9f8379-56ce-455c-81be-d1dc66b28ae7" providerId="ADAL" clId="{9CF39D3B-46F4-4F73-9CD9-EC8535184C20}" dt="2024-04-17T21:26:54.791" v="4"/>
        <pc:sldMkLst>
          <pc:docMk/>
          <pc:sldMk cId="3127030477" sldId="317"/>
        </pc:sldMkLst>
        <pc:graphicFrameChg chg="mod">
          <ac:chgData name="Behague, Sabina" userId="2f9f8379-56ce-455c-81be-d1dc66b28ae7" providerId="ADAL" clId="{9CF39D3B-46F4-4F73-9CD9-EC8535184C20}" dt="2024-04-17T21:26:54.791" v="4"/>
          <ac:graphicFrameMkLst>
            <pc:docMk/>
            <pc:sldMk cId="3127030477" sldId="317"/>
            <ac:graphicFrameMk id="11" creationId="{77C748B8-A357-4913-EC73-5F373BAF98C1}"/>
          </ac:graphicFrameMkLst>
        </pc:graphicFrameChg>
      </pc:sldChg>
      <pc:sldChg chg="add del">
        <pc:chgData name="Behague, Sabina" userId="2f9f8379-56ce-455c-81be-d1dc66b28ae7" providerId="ADAL" clId="{9CF39D3B-46F4-4F73-9CD9-EC8535184C20}" dt="2024-04-17T16:38:13.541" v="1" actId="47"/>
        <pc:sldMkLst>
          <pc:docMk/>
          <pc:sldMk cId="3392635422" sldId="561"/>
        </pc:sldMkLst>
      </pc:sldChg>
    </pc:docChg>
  </pc:docChgLst>
  <pc:docChgLst>
    <pc:chgData name="Behague, Sabina" userId="2f9f8379-56ce-455c-81be-d1dc66b28ae7" providerId="ADAL" clId="{7B49B9E7-D4A5-462B-AC35-B8D87AB9BBE2}"/>
    <pc:docChg chg="undo redo custSel addSld delSld modSld modMainMaster">
      <pc:chgData name="Behague, Sabina" userId="2f9f8379-56ce-455c-81be-d1dc66b28ae7" providerId="ADAL" clId="{7B49B9E7-D4A5-462B-AC35-B8D87AB9BBE2}" dt="2024-03-13T13:09:09.560" v="2183"/>
      <pc:docMkLst>
        <pc:docMk/>
      </pc:docMkLst>
      <pc:sldChg chg="modSp mod">
        <pc:chgData name="Behague, Sabina" userId="2f9f8379-56ce-455c-81be-d1dc66b28ae7" providerId="ADAL" clId="{7B49B9E7-D4A5-462B-AC35-B8D87AB9BBE2}" dt="2024-02-21T23:39:20.646" v="1914" actId="207"/>
        <pc:sldMkLst>
          <pc:docMk/>
          <pc:sldMk cId="2163988523" sldId="260"/>
        </pc:sldMkLst>
        <pc:spChg chg="mod">
          <ac:chgData name="Behague, Sabina" userId="2f9f8379-56ce-455c-81be-d1dc66b28ae7" providerId="ADAL" clId="{7B49B9E7-D4A5-462B-AC35-B8D87AB9BBE2}" dt="2024-01-29T17:44:57.265" v="14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7B49B9E7-D4A5-462B-AC35-B8D87AB9BBE2}" dt="2024-02-21T23:39:20.646" v="1914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 delCm modCm modNotesTx">
        <pc:chgData name="Behague, Sabina" userId="2f9f8379-56ce-455c-81be-d1dc66b28ae7" providerId="ADAL" clId="{7B49B9E7-D4A5-462B-AC35-B8D87AB9BBE2}" dt="2024-03-10T12:23:32.588" v="2166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7B49B9E7-D4A5-462B-AC35-B8D87AB9BBE2}" dt="2024-03-10T12:23:32.588" v="2166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1T23:15:50.763" v="328" actId="27636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ehague, Sabina" userId="2f9f8379-56ce-455c-81be-d1dc66b28ae7" providerId="ADAL" clId="{7B49B9E7-D4A5-462B-AC35-B8D87AB9BBE2}" dt="2024-02-01T21:59:39.958" v="223" actId="1076"/>
          <ac:spMkLst>
            <pc:docMk/>
            <pc:sldMk cId="1428788921" sldId="262"/>
            <ac:spMk id="10" creationId="{580355BB-10B2-2265-F650-EBBA740CC379}"/>
          </ac:spMkLst>
        </pc:spChg>
        <pc:spChg chg="mod">
          <ac:chgData name="Behague, Sabina" userId="2f9f8379-56ce-455c-81be-d1dc66b28ae7" providerId="ADAL" clId="{7B49B9E7-D4A5-462B-AC35-B8D87AB9BBE2}" dt="2024-02-01T22:00:26.027" v="235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2f9f8379-56ce-455c-81be-d1dc66b28ae7" providerId="ADAL" clId="{7B49B9E7-D4A5-462B-AC35-B8D87AB9BBE2}" dt="2024-02-01T22:00:12.068" v="233" actId="1076"/>
          <ac:spMkLst>
            <pc:docMk/>
            <pc:sldMk cId="1428788921" sldId="262"/>
            <ac:spMk id="12" creationId="{3862842A-EAC4-C115-2F36-83D77BEE1E0E}"/>
          </ac:spMkLst>
        </pc:spChg>
        <pc:graphicFrameChg chg="mod">
          <ac:chgData name="Behague, Sabina" userId="2f9f8379-56ce-455c-81be-d1dc66b28ae7" providerId="ADAL" clId="{7B49B9E7-D4A5-462B-AC35-B8D87AB9BBE2}" dt="2024-02-01T22:00:16.264" v="234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7B49B9E7-D4A5-462B-AC35-B8D87AB9BBE2}" dt="2024-03-10T12:23:27.989" v="2163"/>
              <pc2:cmMkLst xmlns:pc2="http://schemas.microsoft.com/office/powerpoint/2019/9/main/command">
                <pc:docMk/>
                <pc:sldMk cId="1428788921" sldId="262"/>
                <pc2:cmMk id="{29ECDB3C-9739-4376-AE6B-8EC62EC05C73}"/>
              </pc2:cmMkLst>
              <pc226:cmRplyChg chg="add">
                <pc226:chgData name="Behague, Sabina" userId="2f9f8379-56ce-455c-81be-d1dc66b28ae7" providerId="ADAL" clId="{7B49B9E7-D4A5-462B-AC35-B8D87AB9BBE2}" dt="2024-03-03T15:45:21.574" v="1961"/>
                <pc2:cmRplyMkLst xmlns:pc2="http://schemas.microsoft.com/office/powerpoint/2019/9/main/command">
                  <pc:docMk/>
                  <pc:sldMk cId="1428788921" sldId="262"/>
                  <pc2:cmMk id="{29ECDB3C-9739-4376-AE6B-8EC62EC05C73}"/>
                  <pc2:cmRplyMk id="{F119A230-0934-4E86-9D0C-EF5693940286}"/>
                </pc2:cmRplyMkLst>
              </pc226:cmRplyChg>
            </pc226:cmChg>
          </p:ext>
        </pc:extLst>
      </pc:sldChg>
      <pc:sldChg chg="addSp delSp modSp mod modNotesTx">
        <pc:chgData name="Behague, Sabina" userId="2f9f8379-56ce-455c-81be-d1dc66b28ae7" providerId="ADAL" clId="{7B49B9E7-D4A5-462B-AC35-B8D87AB9BBE2}" dt="2024-02-21T23:39:37.175" v="1915" actId="20577"/>
        <pc:sldMkLst>
          <pc:docMk/>
          <pc:sldMk cId="1887431401" sldId="263"/>
        </pc:sldMkLst>
        <pc:spChg chg="mod">
          <ac:chgData name="Behague, Sabina" userId="2f9f8379-56ce-455c-81be-d1dc66b28ae7" providerId="ADAL" clId="{7B49B9E7-D4A5-462B-AC35-B8D87AB9BBE2}" dt="2024-02-01T21:46:35.481" v="162" actId="1076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1T21:46:39.945" v="163" actId="1076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Behague, Sabina" userId="2f9f8379-56ce-455c-81be-d1dc66b28ae7" providerId="ADAL" clId="{7B49B9E7-D4A5-462B-AC35-B8D87AB9BBE2}" dt="2024-02-01T21:18:14.960" v="52" actId="20577"/>
          <ac:spMkLst>
            <pc:docMk/>
            <pc:sldMk cId="1887431401" sldId="263"/>
            <ac:spMk id="5" creationId="{41CF1324-554F-C713-1B08-9716D0D1988F}"/>
          </ac:spMkLst>
        </pc:spChg>
        <pc:spChg chg="mod">
          <ac:chgData name="Behague, Sabina" userId="2f9f8379-56ce-455c-81be-d1dc66b28ae7" providerId="ADAL" clId="{7B49B9E7-D4A5-462B-AC35-B8D87AB9BBE2}" dt="2024-02-01T21:47:01.306" v="173" actId="20577"/>
          <ac:spMkLst>
            <pc:docMk/>
            <pc:sldMk cId="1887431401" sldId="263"/>
            <ac:spMk id="13" creationId="{91EEDFA8-3AA5-77F0-83F1-F5FF6665FE43}"/>
          </ac:spMkLst>
        </pc:spChg>
        <pc:spChg chg="mod">
          <ac:chgData name="Behague, Sabina" userId="2f9f8379-56ce-455c-81be-d1dc66b28ae7" providerId="ADAL" clId="{7B49B9E7-D4A5-462B-AC35-B8D87AB9BBE2}" dt="2024-02-01T21:45:50.504" v="155" actId="1076"/>
          <ac:spMkLst>
            <pc:docMk/>
            <pc:sldMk cId="1887431401" sldId="263"/>
            <ac:spMk id="14" creationId="{7B915756-A29F-325B-5D43-1F846F131974}"/>
          </ac:spMkLst>
        </pc:spChg>
        <pc:spChg chg="mod">
          <ac:chgData name="Behague, Sabina" userId="2f9f8379-56ce-455c-81be-d1dc66b28ae7" providerId="ADAL" clId="{7B49B9E7-D4A5-462B-AC35-B8D87AB9BBE2}" dt="2024-02-01T21:46:22.768" v="161" actId="1076"/>
          <ac:spMkLst>
            <pc:docMk/>
            <pc:sldMk cId="1887431401" sldId="263"/>
            <ac:spMk id="15" creationId="{D7F56EBF-8AA3-35CA-3421-8D456748E5B9}"/>
          </ac:spMkLst>
        </pc:spChg>
        <pc:spChg chg="mod">
          <ac:chgData name="Behague, Sabina" userId="2f9f8379-56ce-455c-81be-d1dc66b28ae7" providerId="ADAL" clId="{7B49B9E7-D4A5-462B-AC35-B8D87AB9BBE2}" dt="2024-02-01T21:46:51.936" v="164" actId="1076"/>
          <ac:spMkLst>
            <pc:docMk/>
            <pc:sldMk cId="1887431401" sldId="263"/>
            <ac:spMk id="17" creationId="{8F463A01-7069-BCF1-CFD5-59FEE65C01F4}"/>
          </ac:spMkLst>
        </pc:spChg>
        <pc:graphicFrameChg chg="mod">
          <ac:chgData name="Behague, Sabina" userId="2f9f8379-56ce-455c-81be-d1dc66b28ae7" providerId="ADAL" clId="{7B49B9E7-D4A5-462B-AC35-B8D87AB9BBE2}" dt="2024-02-01T21:41:34.567" v="114" actId="14100"/>
          <ac:graphicFrameMkLst>
            <pc:docMk/>
            <pc:sldMk cId="1887431401" sldId="263"/>
            <ac:graphicFrameMk id="12" creationId="{EA0A0782-FDF5-68B5-3E13-A040A82315DF}"/>
          </ac:graphicFrameMkLst>
        </pc:graphicFrameChg>
        <pc:picChg chg="del">
          <ac:chgData name="Behague, Sabina" userId="2f9f8379-56ce-455c-81be-d1dc66b28ae7" providerId="ADAL" clId="{7B49B9E7-D4A5-462B-AC35-B8D87AB9BBE2}" dt="2024-02-01T21:18:03.807" v="48" actId="478"/>
          <ac:picMkLst>
            <pc:docMk/>
            <pc:sldMk cId="1887431401" sldId="263"/>
            <ac:picMk id="4" creationId="{437B9B34-58FD-6460-A1A9-FED3C1A11EF1}"/>
          </ac:picMkLst>
        </pc:picChg>
        <pc:picChg chg="add mod">
          <ac:chgData name="Behague, Sabina" userId="2f9f8379-56ce-455c-81be-d1dc66b28ae7" providerId="ADAL" clId="{7B49B9E7-D4A5-462B-AC35-B8D87AB9BBE2}" dt="2024-02-01T21:18:04.572" v="49"/>
          <ac:picMkLst>
            <pc:docMk/>
            <pc:sldMk cId="1887431401" sldId="263"/>
            <ac:picMk id="6" creationId="{A5A2D600-86DB-CB67-2BA2-790E3EF114B2}"/>
          </ac:picMkLst>
        </pc:picChg>
      </pc:sldChg>
      <pc:sldChg chg="modSp mod modNotesTx">
        <pc:chgData name="Behague, Sabina" userId="2f9f8379-56ce-455c-81be-d1dc66b28ae7" providerId="ADAL" clId="{7B49B9E7-D4A5-462B-AC35-B8D87AB9BBE2}" dt="2024-03-10T12:23:44.240" v="2169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7B49B9E7-D4A5-462B-AC35-B8D87AB9BBE2}" dt="2024-03-10T12:23:44.240" v="2169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1T23:16:06.692" v="331" actId="27636"/>
          <ac:spMkLst>
            <pc:docMk/>
            <pc:sldMk cId="2479953464" sldId="264"/>
            <ac:spMk id="10" creationId="{42B9B4F2-DF07-CDA1-F731-84581AF62576}"/>
          </ac:spMkLst>
        </pc:spChg>
      </pc:sldChg>
      <pc:sldChg chg="addSp delSp modSp mod modNotesTx">
        <pc:chgData name="Behague, Sabina" userId="2f9f8379-56ce-455c-81be-d1dc66b28ae7" providerId="ADAL" clId="{7B49B9E7-D4A5-462B-AC35-B8D87AB9BBE2}" dt="2024-03-10T12:23:50.863" v="2172" actId="20577"/>
        <pc:sldMkLst>
          <pc:docMk/>
          <pc:sldMk cId="3502258445" sldId="283"/>
        </pc:sldMkLst>
        <pc:spChg chg="mod topLvl">
          <ac:chgData name="Behague, Sabina" userId="2f9f8379-56ce-455c-81be-d1dc66b28ae7" providerId="ADAL" clId="{7B49B9E7-D4A5-462B-AC35-B8D87AB9BBE2}" dt="2024-02-01T23:33:41.397" v="446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7B49B9E7-D4A5-462B-AC35-B8D87AB9BBE2}" dt="2024-02-01T23:33:41.397" v="446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7B49B9E7-D4A5-462B-AC35-B8D87AB9BBE2}" dt="2024-02-01T23:33:41.397" v="446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7B49B9E7-D4A5-462B-AC35-B8D87AB9BBE2}" dt="2024-03-10T12:23:50.863" v="2172" actId="20577"/>
          <ac:spMkLst>
            <pc:docMk/>
            <pc:sldMk cId="3502258445" sldId="283"/>
            <ac:spMk id="14" creationId="{472837B1-EAE8-8564-2917-A240D47892B0}"/>
          </ac:spMkLst>
        </pc:spChg>
        <pc:spChg chg="mod">
          <ac:chgData name="Behague, Sabina" userId="2f9f8379-56ce-455c-81be-d1dc66b28ae7" providerId="ADAL" clId="{7B49B9E7-D4A5-462B-AC35-B8D87AB9BBE2}" dt="2024-02-01T23:30:56.807" v="395" actId="27636"/>
          <ac:spMkLst>
            <pc:docMk/>
            <pc:sldMk cId="3502258445" sldId="283"/>
            <ac:spMk id="15" creationId="{D98D9DFE-A653-03D6-94B0-66FBB56D71DE}"/>
          </ac:spMkLst>
        </pc:spChg>
        <pc:grpChg chg="add mod">
          <ac:chgData name="Behague, Sabina" userId="2f9f8379-56ce-455c-81be-d1dc66b28ae7" providerId="ADAL" clId="{7B49B9E7-D4A5-462B-AC35-B8D87AB9BBE2}" dt="2024-02-01T23:33:41.397" v="446" actId="164"/>
          <ac:grpSpMkLst>
            <pc:docMk/>
            <pc:sldMk cId="3502258445" sldId="283"/>
            <ac:grpSpMk id="2" creationId="{3F2D8300-4652-3FBB-02BC-D2C62FF3A53D}"/>
          </ac:grpSpMkLst>
        </pc:grpChg>
        <pc:grpChg chg="del">
          <ac:chgData name="Behague, Sabina" userId="2f9f8379-56ce-455c-81be-d1dc66b28ae7" providerId="ADAL" clId="{7B49B9E7-D4A5-462B-AC35-B8D87AB9BBE2}" dt="2024-02-01T23:33:06.577" v="413" actId="165"/>
          <ac:grpSpMkLst>
            <pc:docMk/>
            <pc:sldMk cId="3502258445" sldId="283"/>
            <ac:grpSpMk id="8" creationId="{9B93891F-7FE0-C8DC-6B27-0AD630270771}"/>
          </ac:grpSpMkLst>
        </pc:grpChg>
      </pc:sldChg>
      <pc:sldChg chg="modSp mod modNotesTx">
        <pc:chgData name="Behague, Sabina" userId="2f9f8379-56ce-455c-81be-d1dc66b28ae7" providerId="ADAL" clId="{7B49B9E7-D4A5-462B-AC35-B8D87AB9BBE2}" dt="2024-02-21T23:43:21.676" v="1919" actId="6549"/>
        <pc:sldMkLst>
          <pc:docMk/>
          <pc:sldMk cId="1821595124" sldId="286"/>
        </pc:sldMkLst>
        <pc:spChg chg="mod">
          <ac:chgData name="Behague, Sabina" userId="2f9f8379-56ce-455c-81be-d1dc66b28ae7" providerId="ADAL" clId="{7B49B9E7-D4A5-462B-AC35-B8D87AB9BBE2}" dt="2024-02-01T23:54:20.872" v="598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1T23:51:36.015" v="565" actId="1076"/>
          <ac:spMkLst>
            <pc:docMk/>
            <pc:sldMk cId="1821595124" sldId="28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B49B9E7-D4A5-462B-AC35-B8D87AB9BBE2}" dt="2024-02-01T23:54:01.390" v="583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  <pc:sldChg chg="modSp mod modNotesTx">
        <pc:chgData name="Behague, Sabina" userId="2f9f8379-56ce-455c-81be-d1dc66b28ae7" providerId="ADAL" clId="{7B49B9E7-D4A5-462B-AC35-B8D87AB9BBE2}" dt="2024-02-02T00:16:27.077" v="687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7B49B9E7-D4A5-462B-AC35-B8D87AB9BBE2}" dt="2024-02-02T00:14:42.395" v="645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7B49B9E7-D4A5-462B-AC35-B8D87AB9BBE2}" dt="2024-02-02T00:15:30.109" v="669" actId="1076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delCm modCm">
        <pc:chgData name="Behague, Sabina" userId="2f9f8379-56ce-455c-81be-d1dc66b28ae7" providerId="ADAL" clId="{7B49B9E7-D4A5-462B-AC35-B8D87AB9BBE2}" dt="2024-03-05T13:51:48.540" v="2162"/>
        <pc:sldMkLst>
          <pc:docMk/>
          <pc:sldMk cId="3475639167" sldId="289"/>
        </pc:sldMkLst>
        <pc:spChg chg="mod">
          <ac:chgData name="Behague, Sabina" userId="2f9f8379-56ce-455c-81be-d1dc66b28ae7" providerId="ADAL" clId="{7B49B9E7-D4A5-462B-AC35-B8D87AB9BBE2}" dt="2024-03-03T15:57:14.813" v="198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7B49B9E7-D4A5-462B-AC35-B8D87AB9BBE2}" dt="2024-03-03T17:25:33.291" v="2154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7B49B9E7-D4A5-462B-AC35-B8D87AB9BBE2}" dt="2024-03-05T13:51:48.540" v="2162"/>
              <pc2:cmMkLst xmlns:pc2="http://schemas.microsoft.com/office/powerpoint/2019/9/main/command">
                <pc:docMk/>
                <pc:sldMk cId="3475639167" sldId="289"/>
                <pc2:cmMk id="{17C1386E-82B6-4A57-86FD-614EB7AD798F}"/>
              </pc2:cmMkLst>
            </pc226:cmChg>
          </p:ext>
        </pc:extLst>
      </pc:sldChg>
      <pc:sldChg chg="delSp modSp mod modNotesTx">
        <pc:chgData name="Behague, Sabina" userId="2f9f8379-56ce-455c-81be-d1dc66b28ae7" providerId="ADAL" clId="{7B49B9E7-D4A5-462B-AC35-B8D87AB9BBE2}" dt="2024-02-02T00:37:17.120" v="1059" actId="20577"/>
        <pc:sldMkLst>
          <pc:docMk/>
          <pc:sldMk cId="61370533" sldId="290"/>
        </pc:sldMkLst>
        <pc:spChg chg="mod">
          <ac:chgData name="Behague, Sabina" userId="2f9f8379-56ce-455c-81be-d1dc66b28ae7" providerId="ADAL" clId="{7B49B9E7-D4A5-462B-AC35-B8D87AB9BBE2}" dt="2024-02-02T00:32:25.009" v="964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00:33:04.608" v="1018" actId="20577"/>
          <ac:spMkLst>
            <pc:docMk/>
            <pc:sldMk cId="61370533" sldId="290"/>
            <ac:spMk id="3" creationId="{E4FD1E92-5DBC-B105-F246-2355E4FF9A74}"/>
          </ac:spMkLst>
        </pc:spChg>
        <pc:spChg chg="del">
          <ac:chgData name="Behague, Sabina" userId="2f9f8379-56ce-455c-81be-d1dc66b28ae7" providerId="ADAL" clId="{7B49B9E7-D4A5-462B-AC35-B8D87AB9BBE2}" dt="2024-02-02T00:36:25.128" v="1043" actId="478"/>
          <ac:spMkLst>
            <pc:docMk/>
            <pc:sldMk cId="61370533" sldId="290"/>
            <ac:spMk id="5" creationId="{7D44C26F-58DB-A724-B258-411DCFA139EA}"/>
          </ac:spMkLst>
        </pc:spChg>
        <pc:spChg chg="mod">
          <ac:chgData name="Behague, Sabina" userId="2f9f8379-56ce-455c-81be-d1dc66b28ae7" providerId="ADAL" clId="{7B49B9E7-D4A5-462B-AC35-B8D87AB9BBE2}" dt="2024-02-02T00:36:42.679" v="1046" actId="1076"/>
          <ac:spMkLst>
            <pc:docMk/>
            <pc:sldMk cId="61370533" sldId="290"/>
            <ac:spMk id="6" creationId="{72B791A3-CAD3-DD24-C9A7-D921EA0F03FE}"/>
          </ac:spMkLst>
        </pc:spChg>
        <pc:spChg chg="del">
          <ac:chgData name="Behague, Sabina" userId="2f9f8379-56ce-455c-81be-d1dc66b28ae7" providerId="ADAL" clId="{7B49B9E7-D4A5-462B-AC35-B8D87AB9BBE2}" dt="2024-02-02T00:36:21.985" v="1042" actId="478"/>
          <ac:spMkLst>
            <pc:docMk/>
            <pc:sldMk cId="61370533" sldId="290"/>
            <ac:spMk id="7" creationId="{EB90318A-4EB6-8A16-F63C-D602FE2C956F}"/>
          </ac:spMkLst>
        </pc:spChg>
        <pc:graphicFrameChg chg="mod">
          <ac:chgData name="Behague, Sabina" userId="2f9f8379-56ce-455c-81be-d1dc66b28ae7" providerId="ADAL" clId="{7B49B9E7-D4A5-462B-AC35-B8D87AB9BBE2}" dt="2024-02-02T00:36:35.284" v="1045" actId="113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addSp delSp modSp mod modNotesTx">
        <pc:chgData name="Behague, Sabina" userId="2f9f8379-56ce-455c-81be-d1dc66b28ae7" providerId="ADAL" clId="{7B49B9E7-D4A5-462B-AC35-B8D87AB9BBE2}" dt="2024-02-02T18:23:18.739" v="1341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7B49B9E7-D4A5-462B-AC35-B8D87AB9BBE2}" dt="2024-02-02T18:19:47.752" v="1278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18:21:33.596" v="1316" actId="1076"/>
          <ac:spMkLst>
            <pc:docMk/>
            <pc:sldMk cId="4205298638" sldId="292"/>
            <ac:spMk id="3" creationId="{E4FD1E92-5DBC-B105-F246-2355E4FF9A74}"/>
          </ac:spMkLst>
        </pc:spChg>
        <pc:spChg chg="del">
          <ac:chgData name="Behague, Sabina" userId="2f9f8379-56ce-455c-81be-d1dc66b28ae7" providerId="ADAL" clId="{7B49B9E7-D4A5-462B-AC35-B8D87AB9BBE2}" dt="2024-02-02T18:22:36.146" v="1327" actId="478"/>
          <ac:spMkLst>
            <pc:docMk/>
            <pc:sldMk cId="4205298638" sldId="292"/>
            <ac:spMk id="5" creationId="{0B0D50D7-E777-BDAB-67FA-5FB77C6B0DDA}"/>
          </ac:spMkLst>
        </pc:spChg>
        <pc:spChg chg="mod">
          <ac:chgData name="Behague, Sabina" userId="2f9f8379-56ce-455c-81be-d1dc66b28ae7" providerId="ADAL" clId="{7B49B9E7-D4A5-462B-AC35-B8D87AB9BBE2}" dt="2024-02-02T18:20:05.269" v="1281" actId="20577"/>
          <ac:spMkLst>
            <pc:docMk/>
            <pc:sldMk cId="4205298638" sldId="292"/>
            <ac:spMk id="7" creationId="{8C96A666-1944-CE79-DB5E-34C065376F20}"/>
          </ac:spMkLst>
        </pc:spChg>
        <pc:picChg chg="add mod">
          <ac:chgData name="Behague, Sabina" userId="2f9f8379-56ce-455c-81be-d1dc66b28ae7" providerId="ADAL" clId="{7B49B9E7-D4A5-462B-AC35-B8D87AB9BBE2}" dt="2024-02-02T18:20:02.029" v="1280"/>
          <ac:picMkLst>
            <pc:docMk/>
            <pc:sldMk cId="4205298638" sldId="292"/>
            <ac:picMk id="4" creationId="{9ECE096B-132D-D2CF-1ABF-3B5E8117B8E1}"/>
          </ac:picMkLst>
        </pc:picChg>
        <pc:picChg chg="del">
          <ac:chgData name="Behague, Sabina" userId="2f9f8379-56ce-455c-81be-d1dc66b28ae7" providerId="ADAL" clId="{7B49B9E7-D4A5-462B-AC35-B8D87AB9BBE2}" dt="2024-02-02T18:20:01.476" v="1279" actId="478"/>
          <ac:picMkLst>
            <pc:docMk/>
            <pc:sldMk cId="4205298638" sldId="292"/>
            <ac:picMk id="6" creationId="{161377F1-22DD-5795-5B52-6B3D03F87C58}"/>
          </ac:picMkLst>
        </pc:picChg>
      </pc:sldChg>
      <pc:sldChg chg="addSp delSp del mod">
        <pc:chgData name="Behague, Sabina" userId="2f9f8379-56ce-455c-81be-d1dc66b28ae7" providerId="ADAL" clId="{7B49B9E7-D4A5-462B-AC35-B8D87AB9BBE2}" dt="2024-02-01T23:38:13.171" v="530" actId="47"/>
        <pc:sldMkLst>
          <pc:docMk/>
          <pc:sldMk cId="317324267" sldId="299"/>
        </pc:sldMkLst>
        <pc:spChg chg="add del">
          <ac:chgData name="Behague, Sabina" userId="2f9f8379-56ce-455c-81be-d1dc66b28ae7" providerId="ADAL" clId="{7B49B9E7-D4A5-462B-AC35-B8D87AB9BBE2}" dt="2024-01-29T17:59:45.941" v="19" actId="22"/>
          <ac:spMkLst>
            <pc:docMk/>
            <pc:sldMk cId="317324267" sldId="299"/>
            <ac:spMk id="3" creationId="{824E68F8-F5E0-22AD-ECF6-89A710F92D5F}"/>
          </ac:spMkLst>
        </pc:spChg>
      </pc:sldChg>
      <pc:sldChg chg="del">
        <pc:chgData name="Behague, Sabina" userId="2f9f8379-56ce-455c-81be-d1dc66b28ae7" providerId="ADAL" clId="{7B49B9E7-D4A5-462B-AC35-B8D87AB9BBE2}" dt="2024-02-02T00:29:06.488" v="834" actId="47"/>
        <pc:sldMkLst>
          <pc:docMk/>
          <pc:sldMk cId="3076330452" sldId="300"/>
        </pc:sldMkLst>
      </pc:sldChg>
      <pc:sldChg chg="del">
        <pc:chgData name="Behague, Sabina" userId="2f9f8379-56ce-455c-81be-d1dc66b28ae7" providerId="ADAL" clId="{7B49B9E7-D4A5-462B-AC35-B8D87AB9BBE2}" dt="2024-01-29T18:00:24.118" v="25" actId="47"/>
        <pc:sldMkLst>
          <pc:docMk/>
          <pc:sldMk cId="2384107940" sldId="304"/>
        </pc:sldMkLst>
      </pc:sldChg>
      <pc:sldChg chg="addSp delSp modSp mod modNotesTx">
        <pc:chgData name="Behague, Sabina" userId="2f9f8379-56ce-455c-81be-d1dc66b28ae7" providerId="ADAL" clId="{7B49B9E7-D4A5-462B-AC35-B8D87AB9BBE2}" dt="2024-02-20T02:09:39.487" v="1910" actId="732"/>
        <pc:sldMkLst>
          <pc:docMk/>
          <pc:sldMk cId="999049329" sldId="305"/>
        </pc:sldMkLst>
        <pc:spChg chg="mod">
          <ac:chgData name="Behague, Sabina" userId="2f9f8379-56ce-455c-81be-d1dc66b28ae7" providerId="ADAL" clId="{7B49B9E7-D4A5-462B-AC35-B8D87AB9BBE2}" dt="2024-02-02T00:27:56.709" v="825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ehague, Sabina" userId="2f9f8379-56ce-455c-81be-d1dc66b28ae7" providerId="ADAL" clId="{7B49B9E7-D4A5-462B-AC35-B8D87AB9BBE2}" dt="2024-02-02T00:17:51.017" v="716" actId="1076"/>
          <ac:spMkLst>
            <pc:docMk/>
            <pc:sldMk cId="999049329" sldId="305"/>
            <ac:spMk id="11" creationId="{8E4E40E9-D792-25A1-4B37-23D4780B1318}"/>
          </ac:spMkLst>
        </pc:spChg>
        <pc:spChg chg="mod">
          <ac:chgData name="Behague, Sabina" userId="2f9f8379-56ce-455c-81be-d1dc66b28ae7" providerId="ADAL" clId="{7B49B9E7-D4A5-462B-AC35-B8D87AB9BBE2}" dt="2024-02-02T00:18:58.543" v="725" actId="20577"/>
          <ac:spMkLst>
            <pc:docMk/>
            <pc:sldMk cId="999049329" sldId="305"/>
            <ac:spMk id="28" creationId="{991AF816-4FB0-23CF-F756-70991345D24B}"/>
          </ac:spMkLst>
        </pc:spChg>
        <pc:picChg chg="add mod">
          <ac:chgData name="Behague, Sabina" userId="2f9f8379-56ce-455c-81be-d1dc66b28ae7" providerId="ADAL" clId="{7B49B9E7-D4A5-462B-AC35-B8D87AB9BBE2}" dt="2024-02-02T00:20:18.119" v="739" actId="1076"/>
          <ac:picMkLst>
            <pc:docMk/>
            <pc:sldMk cId="999049329" sldId="305"/>
            <ac:picMk id="2" creationId="{CF65A30E-9606-7133-BDFF-6D8271E4224B}"/>
          </ac:picMkLst>
        </pc:picChg>
        <pc:picChg chg="add mod">
          <ac:chgData name="Behague, Sabina" userId="2f9f8379-56ce-455c-81be-d1dc66b28ae7" providerId="ADAL" clId="{7B49B9E7-D4A5-462B-AC35-B8D87AB9BBE2}" dt="2024-02-02T00:20:12.233" v="738" actId="1076"/>
          <ac:picMkLst>
            <pc:docMk/>
            <pc:sldMk cId="999049329" sldId="305"/>
            <ac:picMk id="4" creationId="{1A992E00-122C-4492-9957-F4D6665547C7}"/>
          </ac:picMkLst>
        </pc:picChg>
        <pc:picChg chg="add mod">
          <ac:chgData name="Behague, Sabina" userId="2f9f8379-56ce-455c-81be-d1dc66b28ae7" providerId="ADAL" clId="{7B49B9E7-D4A5-462B-AC35-B8D87AB9BBE2}" dt="2024-02-02T00:20:03.695" v="737" actId="1076"/>
          <ac:picMkLst>
            <pc:docMk/>
            <pc:sldMk cId="999049329" sldId="305"/>
            <ac:picMk id="5" creationId="{B06006A8-8A42-FF33-1739-DEBE031653E6}"/>
          </ac:picMkLst>
        </pc:picChg>
        <pc:picChg chg="add mod modCrop">
          <ac:chgData name="Behague, Sabina" userId="2f9f8379-56ce-455c-81be-d1dc66b28ae7" providerId="ADAL" clId="{7B49B9E7-D4A5-462B-AC35-B8D87AB9BBE2}" dt="2024-02-20T02:09:39.487" v="1910" actId="732"/>
          <ac:picMkLst>
            <pc:docMk/>
            <pc:sldMk cId="999049329" sldId="305"/>
            <ac:picMk id="7" creationId="{4F525B7B-A4EB-BE15-77B5-9E6612F53A2C}"/>
          </ac:picMkLst>
        </pc:picChg>
        <pc:picChg chg="del">
          <ac:chgData name="Behague, Sabina" userId="2f9f8379-56ce-455c-81be-d1dc66b28ae7" providerId="ADAL" clId="{7B49B9E7-D4A5-462B-AC35-B8D87AB9BBE2}" dt="2024-02-02T00:19:16.503" v="729" actId="478"/>
          <ac:picMkLst>
            <pc:docMk/>
            <pc:sldMk cId="999049329" sldId="305"/>
            <ac:picMk id="14" creationId="{8205031A-0169-9195-1F2E-D7783DEFB086}"/>
          </ac:picMkLst>
        </pc:picChg>
        <pc:picChg chg="del">
          <ac:chgData name="Behague, Sabina" userId="2f9f8379-56ce-455c-81be-d1dc66b28ae7" providerId="ADAL" clId="{7B49B9E7-D4A5-462B-AC35-B8D87AB9BBE2}" dt="2024-02-02T00:19:17.337" v="730" actId="478"/>
          <ac:picMkLst>
            <pc:docMk/>
            <pc:sldMk cId="999049329" sldId="305"/>
            <ac:picMk id="15" creationId="{94E7711E-3F95-D644-1C34-936BD078DDA4}"/>
          </ac:picMkLst>
        </pc:picChg>
        <pc:picChg chg="del">
          <ac:chgData name="Behague, Sabina" userId="2f9f8379-56ce-455c-81be-d1dc66b28ae7" providerId="ADAL" clId="{7B49B9E7-D4A5-462B-AC35-B8D87AB9BBE2}" dt="2024-02-02T00:19:29.025" v="734" actId="478"/>
          <ac:picMkLst>
            <pc:docMk/>
            <pc:sldMk cId="999049329" sldId="305"/>
            <ac:picMk id="16" creationId="{A552A065-F9EC-731E-8FB2-6540AC821A8C}"/>
          </ac:picMkLst>
        </pc:picChg>
      </pc:sldChg>
      <pc:sldChg chg="add del">
        <pc:chgData name="Behague, Sabina" userId="2f9f8379-56ce-455c-81be-d1dc66b28ae7" providerId="ADAL" clId="{7B49B9E7-D4A5-462B-AC35-B8D87AB9BBE2}" dt="2024-01-29T18:01:10.311" v="33" actId="47"/>
        <pc:sldMkLst>
          <pc:docMk/>
          <pc:sldMk cId="1461120242" sldId="306"/>
        </pc:sldMkLst>
      </pc:sldChg>
      <pc:sldChg chg="addSp delSp modSp mod addCm delCm modNotesTx">
        <pc:chgData name="Behague, Sabina" userId="2f9f8379-56ce-455c-81be-d1dc66b28ae7" providerId="ADAL" clId="{7B49B9E7-D4A5-462B-AC35-B8D87AB9BBE2}" dt="2024-02-21T23:47:42.594" v="1938" actId="1076"/>
        <pc:sldMkLst>
          <pc:docMk/>
          <pc:sldMk cId="1653516997" sldId="307"/>
        </pc:sldMkLst>
        <pc:spChg chg="mod">
          <ac:chgData name="Behague, Sabina" userId="2f9f8379-56ce-455c-81be-d1dc66b28ae7" providerId="ADAL" clId="{7B49B9E7-D4A5-462B-AC35-B8D87AB9BBE2}" dt="2024-02-02T17:11:18.857" v="1077" actId="14100"/>
          <ac:spMkLst>
            <pc:docMk/>
            <pc:sldMk cId="1653516997" sldId="307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17:29:27.266" v="1156" actId="1076"/>
          <ac:spMkLst>
            <pc:docMk/>
            <pc:sldMk cId="1653516997" sldId="307"/>
            <ac:spMk id="3" creationId="{E4FD1E92-5DBC-B105-F246-2355E4FF9A74}"/>
          </ac:spMkLst>
        </pc:spChg>
        <pc:spChg chg="del">
          <ac:chgData name="Behague, Sabina" userId="2f9f8379-56ce-455c-81be-d1dc66b28ae7" providerId="ADAL" clId="{7B49B9E7-D4A5-462B-AC35-B8D87AB9BBE2}" dt="2024-02-02T17:31:22.222" v="1173" actId="478"/>
          <ac:spMkLst>
            <pc:docMk/>
            <pc:sldMk cId="1653516997" sldId="307"/>
            <ac:spMk id="4" creationId="{3714236B-592F-8F08-2381-D02238309DF1}"/>
          </ac:spMkLst>
        </pc:spChg>
        <pc:spChg chg="add mod">
          <ac:chgData name="Behague, Sabina" userId="2f9f8379-56ce-455c-81be-d1dc66b28ae7" providerId="ADAL" clId="{7B49B9E7-D4A5-462B-AC35-B8D87AB9BBE2}" dt="2024-02-21T23:47:42.594" v="1938" actId="1076"/>
          <ac:spMkLst>
            <pc:docMk/>
            <pc:sldMk cId="1653516997" sldId="307"/>
            <ac:spMk id="8" creationId="{CA9F80A3-6D57-2EAF-EF8A-5DDE9D79DA5D}"/>
          </ac:spMkLst>
        </pc:spChg>
        <pc:graphicFrameChg chg="del mod">
          <ac:chgData name="Behague, Sabina" userId="2f9f8379-56ce-455c-81be-d1dc66b28ae7" providerId="ADAL" clId="{7B49B9E7-D4A5-462B-AC35-B8D87AB9BBE2}" dt="2024-02-02T17:23:19.915" v="1152" actId="478"/>
          <ac:graphicFrameMkLst>
            <pc:docMk/>
            <pc:sldMk cId="1653516997" sldId="307"/>
            <ac:graphicFrameMk id="6" creationId="{A9A8CC69-E7C7-8BF8-2D2D-ABB1A61EC758}"/>
          </ac:graphicFrameMkLst>
        </pc:graphicFrameChg>
        <pc:graphicFrameChg chg="add mod">
          <ac:chgData name="Behague, Sabina" userId="2f9f8379-56ce-455c-81be-d1dc66b28ae7" providerId="ADAL" clId="{7B49B9E7-D4A5-462B-AC35-B8D87AB9BBE2}" dt="2024-02-21T23:47:21.339" v="1933"/>
          <ac:graphicFrameMkLst>
            <pc:docMk/>
            <pc:sldMk cId="1653516997" sldId="307"/>
            <ac:graphicFrameMk id="9" creationId="{12668684-BEA1-88DC-91B6-6CBA19354C05}"/>
          </ac:graphicFrameMkLst>
        </pc:graphicFrameChg>
        <pc:picChg chg="del mod">
          <ac:chgData name="Behague, Sabina" userId="2f9f8379-56ce-455c-81be-d1dc66b28ae7" providerId="ADAL" clId="{7B49B9E7-D4A5-462B-AC35-B8D87AB9BBE2}" dt="2024-02-02T17:10:40.442" v="1071" actId="478"/>
          <ac:picMkLst>
            <pc:docMk/>
            <pc:sldMk cId="1653516997" sldId="307"/>
            <ac:picMk id="7" creationId="{D370C08A-CBF3-97B7-C109-CE59D38A553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7B49B9E7-D4A5-462B-AC35-B8D87AB9BBE2}" dt="2024-02-21T23:46:58.207" v="1930"/>
              <pc2:cmMkLst xmlns:pc2="http://schemas.microsoft.com/office/powerpoint/2019/9/main/command">
                <pc:docMk/>
                <pc:sldMk cId="1653516997" sldId="307"/>
                <pc2:cmMk id="{92985E65-D202-4478-8E64-B85F83FB391A}"/>
              </pc2:cmMkLst>
            </pc226:cmChg>
          </p:ext>
        </pc:extLst>
      </pc:sldChg>
      <pc:sldChg chg="del">
        <pc:chgData name="Behague, Sabina" userId="2f9f8379-56ce-455c-81be-d1dc66b28ae7" providerId="ADAL" clId="{7B49B9E7-D4A5-462B-AC35-B8D87AB9BBE2}" dt="2024-02-02T18:02:44.644" v="1204" actId="47"/>
        <pc:sldMkLst>
          <pc:docMk/>
          <pc:sldMk cId="2492622487" sldId="308"/>
        </pc:sldMkLst>
      </pc:sldChg>
      <pc:sldChg chg="del">
        <pc:chgData name="Behague, Sabina" userId="2f9f8379-56ce-455c-81be-d1dc66b28ae7" providerId="ADAL" clId="{7B49B9E7-D4A5-462B-AC35-B8D87AB9BBE2}" dt="2024-01-29T18:01:41.173" v="40" actId="47"/>
        <pc:sldMkLst>
          <pc:docMk/>
          <pc:sldMk cId="3225908514" sldId="309"/>
        </pc:sldMkLst>
      </pc:sldChg>
      <pc:sldChg chg="modSp mod modNotesTx">
        <pc:chgData name="Behague, Sabina" userId="2f9f8379-56ce-455c-81be-d1dc66b28ae7" providerId="ADAL" clId="{7B49B9E7-D4A5-462B-AC35-B8D87AB9BBE2}" dt="2024-02-08T18:23:28.956" v="1898" actId="207"/>
        <pc:sldMkLst>
          <pc:docMk/>
          <pc:sldMk cId="139979941" sldId="310"/>
        </pc:sldMkLst>
        <pc:spChg chg="mod">
          <ac:chgData name="Behague, Sabina" userId="2f9f8379-56ce-455c-81be-d1dc66b28ae7" providerId="ADAL" clId="{7B49B9E7-D4A5-462B-AC35-B8D87AB9BBE2}" dt="2024-02-02T18:04:25.136" v="1225" actId="20577"/>
          <ac:spMkLst>
            <pc:docMk/>
            <pc:sldMk cId="139979941" sldId="310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18:04:53.486" v="1229" actId="27636"/>
          <ac:spMkLst>
            <pc:docMk/>
            <pc:sldMk cId="139979941" sldId="310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B49B9E7-D4A5-462B-AC35-B8D87AB9BBE2}" dt="2024-02-08T18:23:28.956" v="1898" actId="207"/>
          <ac:graphicFrameMkLst>
            <pc:docMk/>
            <pc:sldMk cId="139979941" sldId="310"/>
            <ac:graphicFrameMk id="11" creationId="{77C748B8-A357-4913-EC73-5F373BAF98C1}"/>
          </ac:graphicFrameMkLst>
        </pc:graphicFrameChg>
      </pc:sldChg>
      <pc:sldChg chg="modSp mod modNotesTx">
        <pc:chgData name="Behague, Sabina" userId="2f9f8379-56ce-455c-81be-d1dc66b28ae7" providerId="ADAL" clId="{7B49B9E7-D4A5-462B-AC35-B8D87AB9BBE2}" dt="2024-02-22T15:56:18.886" v="1952" actId="27918"/>
        <pc:sldMkLst>
          <pc:docMk/>
          <pc:sldMk cId="3752204363" sldId="311"/>
        </pc:sldMkLst>
        <pc:spChg chg="mod">
          <ac:chgData name="Behague, Sabina" userId="2f9f8379-56ce-455c-81be-d1dc66b28ae7" providerId="ADAL" clId="{7B49B9E7-D4A5-462B-AC35-B8D87AB9BBE2}" dt="2024-02-20T01:05:47.883" v="1904" actId="20577"/>
          <ac:spMkLst>
            <pc:docMk/>
            <pc:sldMk cId="3752204363" sldId="311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18:24:59.191" v="1423" actId="20577"/>
          <ac:spMkLst>
            <pc:docMk/>
            <pc:sldMk cId="3752204363" sldId="311"/>
            <ac:spMk id="3" creationId="{E4FD1E92-5DBC-B105-F246-2355E4FF9A74}"/>
          </ac:spMkLst>
        </pc:spChg>
      </pc:sldChg>
      <pc:sldChg chg="modSp del mod modNotesTx">
        <pc:chgData name="Behague, Sabina" userId="2f9f8379-56ce-455c-81be-d1dc66b28ae7" providerId="ADAL" clId="{7B49B9E7-D4A5-462B-AC35-B8D87AB9BBE2}" dt="2024-03-03T15:55:43.469" v="1984" actId="47"/>
        <pc:sldMkLst>
          <pc:docMk/>
          <pc:sldMk cId="1430325079" sldId="312"/>
        </pc:sldMkLst>
        <pc:spChg chg="mod">
          <ac:chgData name="Behague, Sabina" userId="2f9f8379-56ce-455c-81be-d1dc66b28ae7" providerId="ADAL" clId="{7B49B9E7-D4A5-462B-AC35-B8D87AB9BBE2}" dt="2024-02-02T19:57:14.485" v="1446" actId="14100"/>
          <ac:spMkLst>
            <pc:docMk/>
            <pc:sldMk cId="1430325079" sldId="312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19:59:54.369" v="1454" actId="1076"/>
          <ac:spMkLst>
            <pc:docMk/>
            <pc:sldMk cId="1430325079" sldId="312"/>
            <ac:spMk id="3" creationId="{E4FD1E92-5DBC-B105-F246-2355E4FF9A74}"/>
          </ac:spMkLst>
        </pc:spChg>
        <pc:spChg chg="mod">
          <ac:chgData name="Behague, Sabina" userId="2f9f8379-56ce-455c-81be-d1dc66b28ae7" providerId="ADAL" clId="{7B49B9E7-D4A5-462B-AC35-B8D87AB9BBE2}" dt="2024-02-02T20:03:40.181" v="1497" actId="1076"/>
          <ac:spMkLst>
            <pc:docMk/>
            <pc:sldMk cId="1430325079" sldId="312"/>
            <ac:spMk id="11" creationId="{B854967F-8043-B86D-C735-482989D83C1E}"/>
          </ac:spMkLst>
        </pc:spChg>
        <pc:spChg chg="mod">
          <ac:chgData name="Behague, Sabina" userId="2f9f8379-56ce-455c-81be-d1dc66b28ae7" providerId="ADAL" clId="{7B49B9E7-D4A5-462B-AC35-B8D87AB9BBE2}" dt="2024-02-02T20:03:35.374" v="1496" actId="1076"/>
          <ac:spMkLst>
            <pc:docMk/>
            <pc:sldMk cId="1430325079" sldId="312"/>
            <ac:spMk id="12" creationId="{3862842A-EAC4-C115-2F36-83D77BEE1E0E}"/>
          </ac:spMkLst>
        </pc:spChg>
      </pc:sldChg>
      <pc:sldChg chg="del">
        <pc:chgData name="Behague, Sabina" userId="2f9f8379-56ce-455c-81be-d1dc66b28ae7" providerId="ADAL" clId="{7B49B9E7-D4A5-462B-AC35-B8D87AB9BBE2}" dt="2024-01-29T18:02:15.627" v="47" actId="47"/>
        <pc:sldMkLst>
          <pc:docMk/>
          <pc:sldMk cId="4093944873" sldId="313"/>
        </pc:sldMkLst>
      </pc:sldChg>
      <pc:sldChg chg="modSp mod modNotesTx">
        <pc:chgData name="Behague, Sabina" userId="2f9f8379-56ce-455c-81be-d1dc66b28ae7" providerId="ADAL" clId="{7B49B9E7-D4A5-462B-AC35-B8D87AB9BBE2}" dt="2024-02-21T23:49:29.339" v="1944" actId="207"/>
        <pc:sldMkLst>
          <pc:docMk/>
          <pc:sldMk cId="1316263638" sldId="314"/>
        </pc:sldMkLst>
        <pc:spChg chg="mod">
          <ac:chgData name="Behague, Sabina" userId="2f9f8379-56ce-455c-81be-d1dc66b28ae7" providerId="ADAL" clId="{7B49B9E7-D4A5-462B-AC35-B8D87AB9BBE2}" dt="2024-02-02T20:05:40.132" v="1556" actId="20577"/>
          <ac:spMkLst>
            <pc:docMk/>
            <pc:sldMk cId="1316263638" sldId="314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20:05:35.404" v="1555" actId="27636"/>
          <ac:spMkLst>
            <pc:docMk/>
            <pc:sldMk cId="1316263638" sldId="314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B49B9E7-D4A5-462B-AC35-B8D87AB9BBE2}" dt="2024-02-21T23:49:29.339" v="1944" actId="207"/>
          <ac:graphicFrameMkLst>
            <pc:docMk/>
            <pc:sldMk cId="1316263638" sldId="314"/>
            <ac:graphicFrameMk id="11" creationId="{77C748B8-A357-4913-EC73-5F373BAF98C1}"/>
          </ac:graphicFrameMkLst>
        </pc:graphicFrameChg>
      </pc:sldChg>
      <pc:sldChg chg="modSp mod modNotesTx">
        <pc:chgData name="Behague, Sabina" userId="2f9f8379-56ce-455c-81be-d1dc66b28ae7" providerId="ADAL" clId="{7B49B9E7-D4A5-462B-AC35-B8D87AB9BBE2}" dt="2024-02-21T23:50:05.600" v="1948" actId="27918"/>
        <pc:sldMkLst>
          <pc:docMk/>
          <pc:sldMk cId="3589398534" sldId="315"/>
        </pc:sldMkLst>
        <pc:spChg chg="mod">
          <ac:chgData name="Behague, Sabina" userId="2f9f8379-56ce-455c-81be-d1dc66b28ae7" providerId="ADAL" clId="{7B49B9E7-D4A5-462B-AC35-B8D87AB9BBE2}" dt="2024-02-02T20:16:17.152" v="1624" actId="20577"/>
          <ac:spMkLst>
            <pc:docMk/>
            <pc:sldMk cId="3589398534" sldId="315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20:16:43.631" v="1630" actId="27636"/>
          <ac:spMkLst>
            <pc:docMk/>
            <pc:sldMk cId="3589398534" sldId="315"/>
            <ac:spMk id="3" creationId="{E4FD1E92-5DBC-B105-F246-2355E4FF9A74}"/>
          </ac:spMkLst>
        </pc:spChg>
      </pc:sldChg>
      <pc:sldChg chg="addSp modSp mod modNotesTx">
        <pc:chgData name="Behague, Sabina" userId="2f9f8379-56ce-455c-81be-d1dc66b28ae7" providerId="ADAL" clId="{7B49B9E7-D4A5-462B-AC35-B8D87AB9BBE2}" dt="2024-02-21T23:50:49.235" v="1950" actId="20577"/>
        <pc:sldMkLst>
          <pc:docMk/>
          <pc:sldMk cId="2678146311" sldId="316"/>
        </pc:sldMkLst>
        <pc:spChg chg="mod">
          <ac:chgData name="Behague, Sabina" userId="2f9f8379-56ce-455c-81be-d1dc66b28ae7" providerId="ADAL" clId="{7B49B9E7-D4A5-462B-AC35-B8D87AB9BBE2}" dt="2024-02-02T20:55:13.007" v="1678" actId="20577"/>
          <ac:spMkLst>
            <pc:docMk/>
            <pc:sldMk cId="2678146311" sldId="316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20:58:20.996" v="1682" actId="20577"/>
          <ac:spMkLst>
            <pc:docMk/>
            <pc:sldMk cId="2678146311" sldId="316"/>
            <ac:spMk id="3" creationId="{E4FD1E92-5DBC-B105-F246-2355E4FF9A74}"/>
          </ac:spMkLst>
        </pc:spChg>
        <pc:spChg chg="add mod">
          <ac:chgData name="Behague, Sabina" userId="2f9f8379-56ce-455c-81be-d1dc66b28ae7" providerId="ADAL" clId="{7B49B9E7-D4A5-462B-AC35-B8D87AB9BBE2}" dt="2024-02-02T21:10:07.296" v="1780" actId="1076"/>
          <ac:spMkLst>
            <pc:docMk/>
            <pc:sldMk cId="2678146311" sldId="316"/>
            <ac:spMk id="4" creationId="{1AB030DB-D13A-7DFF-3D8D-DBC6D04C5CFD}"/>
          </ac:spMkLst>
        </pc:spChg>
        <pc:graphicFrameChg chg="mod">
          <ac:chgData name="Behague, Sabina" userId="2f9f8379-56ce-455c-81be-d1dc66b28ae7" providerId="ADAL" clId="{7B49B9E7-D4A5-462B-AC35-B8D87AB9BBE2}" dt="2024-02-21T23:50:27.014" v="1949" actId="207"/>
          <ac:graphicFrameMkLst>
            <pc:docMk/>
            <pc:sldMk cId="2678146311" sldId="316"/>
            <ac:graphicFrameMk id="11" creationId="{77C748B8-A357-4913-EC73-5F373BAF98C1}"/>
          </ac:graphicFrameMkLst>
        </pc:graphicFrameChg>
      </pc:sldChg>
      <pc:sldChg chg="modSp mod modNotesTx">
        <pc:chgData name="Behague, Sabina" userId="2f9f8379-56ce-455c-81be-d1dc66b28ae7" providerId="ADAL" clId="{7B49B9E7-D4A5-462B-AC35-B8D87AB9BBE2}" dt="2024-02-02T21:39:11.782" v="1895" actId="20577"/>
        <pc:sldMkLst>
          <pc:docMk/>
          <pc:sldMk cId="3127030477" sldId="317"/>
        </pc:sldMkLst>
        <pc:spChg chg="mod">
          <ac:chgData name="Behague, Sabina" userId="2f9f8379-56ce-455c-81be-d1dc66b28ae7" providerId="ADAL" clId="{7B49B9E7-D4A5-462B-AC35-B8D87AB9BBE2}" dt="2024-02-02T21:34:34.067" v="1822" actId="20577"/>
          <ac:spMkLst>
            <pc:docMk/>
            <pc:sldMk cId="3127030477" sldId="317"/>
            <ac:spMk id="2" creationId="{F6245169-1799-41CD-B28E-D2D20D16AD73}"/>
          </ac:spMkLst>
        </pc:spChg>
        <pc:spChg chg="mod">
          <ac:chgData name="Behague, Sabina" userId="2f9f8379-56ce-455c-81be-d1dc66b28ae7" providerId="ADAL" clId="{7B49B9E7-D4A5-462B-AC35-B8D87AB9BBE2}" dt="2024-02-02T21:35:26.717" v="1865" actId="1076"/>
          <ac:spMkLst>
            <pc:docMk/>
            <pc:sldMk cId="3127030477" sldId="317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B49B9E7-D4A5-462B-AC35-B8D87AB9BBE2}" dt="2024-02-02T21:39:04.736" v="1885"/>
          <ac:graphicFrameMkLst>
            <pc:docMk/>
            <pc:sldMk cId="3127030477" sldId="317"/>
            <ac:graphicFrameMk id="11" creationId="{77C748B8-A357-4913-EC73-5F373BAF98C1}"/>
          </ac:graphicFrameMkLst>
        </pc:graphicFrameChg>
      </pc:sldChg>
      <pc:sldChg chg="modSp mod">
        <pc:chgData name="Behague, Sabina" userId="2f9f8379-56ce-455c-81be-d1dc66b28ae7" providerId="ADAL" clId="{7B49B9E7-D4A5-462B-AC35-B8D87AB9BBE2}" dt="2024-02-21T23:39:14.384" v="1913" actId="1076"/>
        <pc:sldMkLst>
          <pc:docMk/>
          <pc:sldMk cId="1329933649" sldId="319"/>
        </pc:sldMkLst>
        <pc:spChg chg="mod">
          <ac:chgData name="Behague, Sabina" userId="2f9f8379-56ce-455c-81be-d1dc66b28ae7" providerId="ADAL" clId="{7B49B9E7-D4A5-462B-AC35-B8D87AB9BBE2}" dt="2024-02-21T23:39:14.384" v="1913" actId="1076"/>
          <ac:spMkLst>
            <pc:docMk/>
            <pc:sldMk cId="1329933649" sldId="319"/>
            <ac:spMk id="2" creationId="{6E928992-6818-016A-D036-43881D4F2650}"/>
          </ac:spMkLst>
        </pc:spChg>
      </pc:sldChg>
      <pc:sldChg chg="modSp add mod">
        <pc:chgData name="Behague, Sabina" userId="2f9f8379-56ce-455c-81be-d1dc66b28ae7" providerId="ADAL" clId="{7B49B9E7-D4A5-462B-AC35-B8D87AB9BBE2}" dt="2024-02-21T23:42:51.808" v="1918" actId="113"/>
        <pc:sldMkLst>
          <pc:docMk/>
          <pc:sldMk cId="452935802" sldId="320"/>
        </pc:sldMkLst>
        <pc:spChg chg="mod">
          <ac:chgData name="Behague, Sabina" userId="2f9f8379-56ce-455c-81be-d1dc66b28ae7" providerId="ADAL" clId="{7B49B9E7-D4A5-462B-AC35-B8D87AB9BBE2}" dt="2024-02-21T23:42:51.808" v="1918" actId="113"/>
          <ac:spMkLst>
            <pc:docMk/>
            <pc:sldMk cId="452935802" sldId="320"/>
            <ac:spMk id="3" creationId="{7F10B6DC-6AF4-BFD9-E1D5-B98AA266289F}"/>
          </ac:spMkLst>
        </pc:spChg>
        <pc:spChg chg="mod">
          <ac:chgData name="Behague, Sabina" userId="2f9f8379-56ce-455c-81be-d1dc66b28ae7" providerId="ADAL" clId="{7B49B9E7-D4A5-462B-AC35-B8D87AB9BBE2}" dt="2024-02-21T23:42:47.179" v="1917" actId="207"/>
          <ac:spMkLst>
            <pc:docMk/>
            <pc:sldMk cId="452935802" sldId="320"/>
            <ac:spMk id="9" creationId="{E690F70B-E368-D7F5-795E-B5139345EF71}"/>
          </ac:spMkLst>
        </pc:spChg>
      </pc:sldChg>
      <pc:sldChg chg="modSp add mod">
        <pc:chgData name="Behague, Sabina" userId="2f9f8379-56ce-455c-81be-d1dc66b28ae7" providerId="ADAL" clId="{7B49B9E7-D4A5-462B-AC35-B8D87AB9BBE2}" dt="2024-01-29T18:00:52.870" v="30" actId="113"/>
        <pc:sldMkLst>
          <pc:docMk/>
          <pc:sldMk cId="978270232" sldId="321"/>
        </pc:sldMkLst>
        <pc:spChg chg="mod">
          <ac:chgData name="Behague, Sabina" userId="2f9f8379-56ce-455c-81be-d1dc66b28ae7" providerId="ADAL" clId="{7B49B9E7-D4A5-462B-AC35-B8D87AB9BBE2}" dt="2024-01-29T18:00:52.870" v="30" actId="113"/>
          <ac:spMkLst>
            <pc:docMk/>
            <pc:sldMk cId="978270232" sldId="321"/>
            <ac:spMk id="3" creationId="{7F10B6DC-6AF4-BFD9-E1D5-B98AA266289F}"/>
          </ac:spMkLst>
        </pc:spChg>
      </pc:sldChg>
      <pc:sldChg chg="modSp add mod">
        <pc:chgData name="Behague, Sabina" userId="2f9f8379-56ce-455c-81be-d1dc66b28ae7" providerId="ADAL" clId="{7B49B9E7-D4A5-462B-AC35-B8D87AB9BBE2}" dt="2024-02-21T23:48:09.665" v="1940" actId="207"/>
        <pc:sldMkLst>
          <pc:docMk/>
          <pc:sldMk cId="593382417" sldId="322"/>
        </pc:sldMkLst>
        <pc:spChg chg="mod">
          <ac:chgData name="Behague, Sabina" userId="2f9f8379-56ce-455c-81be-d1dc66b28ae7" providerId="ADAL" clId="{7B49B9E7-D4A5-462B-AC35-B8D87AB9BBE2}" dt="2024-01-29T18:01:38.571" v="39" actId="113"/>
          <ac:spMkLst>
            <pc:docMk/>
            <pc:sldMk cId="593382417" sldId="322"/>
            <ac:spMk id="3" creationId="{7F10B6DC-6AF4-BFD9-E1D5-B98AA266289F}"/>
          </ac:spMkLst>
        </pc:spChg>
        <pc:spChg chg="mod">
          <ac:chgData name="Behague, Sabina" userId="2f9f8379-56ce-455c-81be-d1dc66b28ae7" providerId="ADAL" clId="{7B49B9E7-D4A5-462B-AC35-B8D87AB9BBE2}" dt="2024-02-21T23:48:09.665" v="1940" actId="207"/>
          <ac:spMkLst>
            <pc:docMk/>
            <pc:sldMk cId="593382417" sldId="322"/>
            <ac:spMk id="9" creationId="{E690F70B-E368-D7F5-795E-B5139345EF71}"/>
          </ac:spMkLst>
        </pc:spChg>
      </pc:sldChg>
      <pc:sldChg chg="modSp add mod">
        <pc:chgData name="Behague, Sabina" userId="2f9f8379-56ce-455c-81be-d1dc66b28ae7" providerId="ADAL" clId="{7B49B9E7-D4A5-462B-AC35-B8D87AB9BBE2}" dt="2024-02-21T23:48:48.709" v="1941" actId="207"/>
        <pc:sldMkLst>
          <pc:docMk/>
          <pc:sldMk cId="1748250583" sldId="323"/>
        </pc:sldMkLst>
        <pc:spChg chg="mod">
          <ac:chgData name="Behague, Sabina" userId="2f9f8379-56ce-455c-81be-d1dc66b28ae7" providerId="ADAL" clId="{7B49B9E7-D4A5-462B-AC35-B8D87AB9BBE2}" dt="2024-01-29T18:02:05.563" v="45" actId="113"/>
          <ac:spMkLst>
            <pc:docMk/>
            <pc:sldMk cId="1748250583" sldId="323"/>
            <ac:spMk id="3" creationId="{7F10B6DC-6AF4-BFD9-E1D5-B98AA266289F}"/>
          </ac:spMkLst>
        </pc:spChg>
        <pc:spChg chg="mod">
          <ac:chgData name="Behague, Sabina" userId="2f9f8379-56ce-455c-81be-d1dc66b28ae7" providerId="ADAL" clId="{7B49B9E7-D4A5-462B-AC35-B8D87AB9BBE2}" dt="2024-02-21T23:48:48.709" v="1941" actId="207"/>
          <ac:spMkLst>
            <pc:docMk/>
            <pc:sldMk cId="1748250583" sldId="323"/>
            <ac:spMk id="9" creationId="{E690F70B-E368-D7F5-795E-B5139345EF71}"/>
          </ac:spMkLst>
        </pc:spChg>
      </pc:sldChg>
      <pc:sldChg chg="delSp modSp add mod delCm modCm modNotesTx">
        <pc:chgData name="Behague, Sabina" userId="2f9f8379-56ce-455c-81be-d1dc66b28ae7" providerId="ADAL" clId="{7B49B9E7-D4A5-462B-AC35-B8D87AB9BBE2}" dt="2024-03-10T12:24:00.381" v="2176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7B49B9E7-D4A5-462B-AC35-B8D87AB9BBE2}" dt="2024-03-10T12:24:00.381" v="2176" actId="20577"/>
          <ac:spMkLst>
            <pc:docMk/>
            <pc:sldMk cId="3392635422" sldId="561"/>
            <ac:spMk id="2" creationId="{62B506C2-AD35-A7F0-2BBE-5B603C888D34}"/>
          </ac:spMkLst>
        </pc:spChg>
        <pc:spChg chg="del">
          <ac:chgData name="Behague, Sabina" userId="2f9f8379-56ce-455c-81be-d1dc66b28ae7" providerId="ADAL" clId="{7B49B9E7-D4A5-462B-AC35-B8D87AB9BBE2}" dt="2024-02-01T23:35:20.124" v="459" actId="478"/>
          <ac:spMkLst>
            <pc:docMk/>
            <pc:sldMk cId="3392635422" sldId="561"/>
            <ac:spMk id="4" creationId="{34D694DB-D33D-3BAC-B92F-86CAF21182E8}"/>
          </ac:spMkLst>
        </pc:spChg>
        <pc:spChg chg="mod">
          <ac:chgData name="Behague, Sabina" userId="2f9f8379-56ce-455c-81be-d1dc66b28ae7" providerId="ADAL" clId="{7B49B9E7-D4A5-462B-AC35-B8D87AB9BBE2}" dt="2024-02-01T23:36:17.066" v="487" actId="2763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7B49B9E7-D4A5-462B-AC35-B8D87AB9BBE2}" dt="2024-02-01T23:36:39.093" v="490" actId="20577"/>
          <ac:spMkLst>
            <pc:docMk/>
            <pc:sldMk cId="3392635422" sldId="561"/>
            <ac:spMk id="6" creationId="{D2D5C3BE-E35D-25CD-260E-401796724503}"/>
          </ac:spMkLst>
        </pc:spChg>
        <pc:spChg chg="mod">
          <ac:chgData name="Behague, Sabina" userId="2f9f8379-56ce-455c-81be-d1dc66b28ae7" providerId="ADAL" clId="{7B49B9E7-D4A5-462B-AC35-B8D87AB9BBE2}" dt="2024-03-03T15:45:54.131" v="1962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7B49B9E7-D4A5-462B-AC35-B8D87AB9BBE2}" dt="2024-03-03T15:45:59.528" v="1963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7B49B9E7-D4A5-462B-AC35-B8D87AB9BBE2}" dt="2024-03-03T15:46:05.754" v="1964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7B49B9E7-D4A5-462B-AC35-B8D87AB9BBE2}" dt="2024-03-03T15:46:10.415" v="1965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7B49B9E7-D4A5-462B-AC35-B8D87AB9BBE2}" dt="2024-03-03T15:46:15.752" v="1966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7B49B9E7-D4A5-462B-AC35-B8D87AB9BBE2}" dt="2024-03-03T15:46:20.442" v="1967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7B49B9E7-D4A5-462B-AC35-B8D87AB9BBE2}" dt="2024-03-03T15:46:25.859" v="1968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7B49B9E7-D4A5-462B-AC35-B8D87AB9BBE2}" dt="2024-03-03T15:46:31.081" v="1969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7B49B9E7-D4A5-462B-AC35-B8D87AB9BBE2}" dt="2024-03-03T15:46:38" v="1970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7B49B9E7-D4A5-462B-AC35-B8D87AB9BBE2}" dt="2024-03-03T15:46:48.654" v="1972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7B49B9E7-D4A5-462B-AC35-B8D87AB9BBE2}" dt="2024-03-03T15:46:43.728" v="1971" actId="255"/>
          <ac:spMkLst>
            <pc:docMk/>
            <pc:sldMk cId="3392635422" sldId="561"/>
            <ac:spMk id="43" creationId="{F8EFA441-086F-0B4A-1536-205D39DCAD0E}"/>
          </ac:spMkLst>
        </pc:spChg>
        <pc:picChg chg="del">
          <ac:chgData name="Behague, Sabina" userId="2f9f8379-56ce-455c-81be-d1dc66b28ae7" providerId="ADAL" clId="{7B49B9E7-D4A5-462B-AC35-B8D87AB9BBE2}" dt="2024-02-01T23:35:18.127" v="458" actId="478"/>
          <ac:picMkLst>
            <pc:docMk/>
            <pc:sldMk cId="3392635422" sldId="561"/>
            <ac:picMk id="3" creationId="{BF14C13D-CB77-73C1-E431-45BAC1FD8C8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7B49B9E7-D4A5-462B-AC35-B8D87AB9BBE2}" dt="2024-03-10T12:23:56.473" v="2173"/>
              <pc2:cmMkLst xmlns:pc2="http://schemas.microsoft.com/office/powerpoint/2019/9/main/command">
                <pc:docMk/>
                <pc:sldMk cId="3392635422" sldId="561"/>
                <pc2:cmMk id="{A9067610-7086-4C53-98FC-62E578A869CB}"/>
              </pc2:cmMkLst>
            </pc226:cmChg>
          </p:ext>
        </pc:extLst>
      </pc:sldChg>
      <pc:sldChg chg="addSp delSp modSp add mod modNotesTx">
        <pc:chgData name="Behague, Sabina" userId="2f9f8379-56ce-455c-81be-d1dc66b28ae7" providerId="ADAL" clId="{7B49B9E7-D4A5-462B-AC35-B8D87AB9BBE2}" dt="2024-03-10T12:24:37.912" v="2181" actId="1076"/>
        <pc:sldMkLst>
          <pc:docMk/>
          <pc:sldMk cId="3012471387" sldId="562"/>
        </pc:sldMkLst>
        <pc:spChg chg="mod">
          <ac:chgData name="Behague, Sabina" userId="2f9f8379-56ce-455c-81be-d1dc66b28ae7" providerId="ADAL" clId="{7B49B9E7-D4A5-462B-AC35-B8D87AB9BBE2}" dt="2024-03-10T12:24:17.514" v="2179" actId="20577"/>
          <ac:spMkLst>
            <pc:docMk/>
            <pc:sldMk cId="3012471387" sldId="562"/>
            <ac:spMk id="2" creationId="{62B506C2-AD35-A7F0-2BBE-5B603C888D34}"/>
          </ac:spMkLst>
        </pc:spChg>
        <pc:spChg chg="add mod">
          <ac:chgData name="Behague, Sabina" userId="2f9f8379-56ce-455c-81be-d1dc66b28ae7" providerId="ADAL" clId="{7B49B9E7-D4A5-462B-AC35-B8D87AB9BBE2}" dt="2024-03-10T12:24:37.912" v="2181" actId="1076"/>
          <ac:spMkLst>
            <pc:docMk/>
            <pc:sldMk cId="3012471387" sldId="562"/>
            <ac:spMk id="4" creationId="{32998041-8224-0F9A-1449-DD9D2C03B5A0}"/>
          </ac:spMkLst>
        </pc:spChg>
        <pc:spChg chg="del mod">
          <ac:chgData name="Behague, Sabina" userId="2f9f8379-56ce-455c-81be-d1dc66b28ae7" providerId="ADAL" clId="{7B49B9E7-D4A5-462B-AC35-B8D87AB9BBE2}" dt="2024-02-02T00:28:30.790" v="830" actId="478"/>
          <ac:spMkLst>
            <pc:docMk/>
            <pc:sldMk cId="3012471387" sldId="562"/>
            <ac:spMk id="5" creationId="{F5E8CD84-A2BE-348B-560D-308CC57A5AB4}"/>
          </ac:spMkLst>
        </pc:spChg>
        <pc:spChg chg="mod">
          <ac:chgData name="Behague, Sabina" userId="2f9f8379-56ce-455c-81be-d1dc66b28ae7" providerId="ADAL" clId="{7B49B9E7-D4A5-462B-AC35-B8D87AB9BBE2}" dt="2024-02-02T00:29:25.415" v="837" actId="20577"/>
          <ac:spMkLst>
            <pc:docMk/>
            <pc:sldMk cId="3012471387" sldId="562"/>
            <ac:spMk id="6" creationId="{D2D5C3BE-E35D-25CD-260E-401796724503}"/>
          </ac:spMkLst>
        </pc:spChg>
        <pc:spChg chg="mod">
          <ac:chgData name="Behague, Sabina" userId="2f9f8379-56ce-455c-81be-d1dc66b28ae7" providerId="ADAL" clId="{7B49B9E7-D4A5-462B-AC35-B8D87AB9BBE2}" dt="2024-03-03T15:53:58.998" v="1973" actId="255"/>
          <ac:spMkLst>
            <pc:docMk/>
            <pc:sldMk cId="3012471387" sldId="562"/>
            <ac:spMk id="33" creationId="{489EEDA1-4B7D-BD2E-793F-A59F15C96D46}"/>
          </ac:spMkLst>
        </pc:spChg>
        <pc:spChg chg="mod">
          <ac:chgData name="Behague, Sabina" userId="2f9f8379-56ce-455c-81be-d1dc66b28ae7" providerId="ADAL" clId="{7B49B9E7-D4A5-462B-AC35-B8D87AB9BBE2}" dt="2024-03-03T15:54:03.542" v="1974" actId="255"/>
          <ac:spMkLst>
            <pc:docMk/>
            <pc:sldMk cId="3012471387" sldId="562"/>
            <ac:spMk id="34" creationId="{6A7FE51D-3699-E4AB-438B-4680E982E044}"/>
          </ac:spMkLst>
        </pc:spChg>
        <pc:spChg chg="mod">
          <ac:chgData name="Behague, Sabina" userId="2f9f8379-56ce-455c-81be-d1dc66b28ae7" providerId="ADAL" clId="{7B49B9E7-D4A5-462B-AC35-B8D87AB9BBE2}" dt="2024-03-03T15:54:09.660" v="1975" actId="255"/>
          <ac:spMkLst>
            <pc:docMk/>
            <pc:sldMk cId="3012471387" sldId="562"/>
            <ac:spMk id="35" creationId="{4BB7CCF0-757B-CF0D-373A-099BB94AE80A}"/>
          </ac:spMkLst>
        </pc:spChg>
        <pc:spChg chg="mod">
          <ac:chgData name="Behague, Sabina" userId="2f9f8379-56ce-455c-81be-d1dc66b28ae7" providerId="ADAL" clId="{7B49B9E7-D4A5-462B-AC35-B8D87AB9BBE2}" dt="2024-03-03T15:54:16.216" v="1976" actId="255"/>
          <ac:spMkLst>
            <pc:docMk/>
            <pc:sldMk cId="3012471387" sldId="562"/>
            <ac:spMk id="36" creationId="{24AE27AF-9386-2CF4-12D9-2D9E47F4A451}"/>
          </ac:spMkLst>
        </pc:spChg>
        <pc:spChg chg="mod">
          <ac:chgData name="Behague, Sabina" userId="2f9f8379-56ce-455c-81be-d1dc66b28ae7" providerId="ADAL" clId="{7B49B9E7-D4A5-462B-AC35-B8D87AB9BBE2}" dt="2024-03-03T15:54:22.135" v="1977" actId="255"/>
          <ac:spMkLst>
            <pc:docMk/>
            <pc:sldMk cId="3012471387" sldId="562"/>
            <ac:spMk id="37" creationId="{5749123D-1A9C-E7E3-6FF7-980DDD873F68}"/>
          </ac:spMkLst>
        </pc:spChg>
        <pc:spChg chg="mod">
          <ac:chgData name="Behague, Sabina" userId="2f9f8379-56ce-455c-81be-d1dc66b28ae7" providerId="ADAL" clId="{7B49B9E7-D4A5-462B-AC35-B8D87AB9BBE2}" dt="2024-03-03T15:54:28.013" v="1978" actId="255"/>
          <ac:spMkLst>
            <pc:docMk/>
            <pc:sldMk cId="3012471387" sldId="562"/>
            <ac:spMk id="38" creationId="{7B388478-69C9-3C77-2CEA-D0982474D171}"/>
          </ac:spMkLst>
        </pc:spChg>
        <pc:spChg chg="mod">
          <ac:chgData name="Behague, Sabina" userId="2f9f8379-56ce-455c-81be-d1dc66b28ae7" providerId="ADAL" clId="{7B49B9E7-D4A5-462B-AC35-B8D87AB9BBE2}" dt="2024-03-03T15:54:33.451" v="1979" actId="255"/>
          <ac:spMkLst>
            <pc:docMk/>
            <pc:sldMk cId="3012471387" sldId="562"/>
            <ac:spMk id="39" creationId="{BD751A41-E0EF-AA3D-4786-470F80A3BC27}"/>
          </ac:spMkLst>
        </pc:spChg>
        <pc:spChg chg="mod">
          <ac:chgData name="Behague, Sabina" userId="2f9f8379-56ce-455c-81be-d1dc66b28ae7" providerId="ADAL" clId="{7B49B9E7-D4A5-462B-AC35-B8D87AB9BBE2}" dt="2024-03-03T15:54:38.624" v="1980" actId="255"/>
          <ac:spMkLst>
            <pc:docMk/>
            <pc:sldMk cId="3012471387" sldId="562"/>
            <ac:spMk id="40" creationId="{DF4AEEAC-8F05-4058-521B-5666811B411F}"/>
          </ac:spMkLst>
        </pc:spChg>
        <pc:spChg chg="mod">
          <ac:chgData name="Behague, Sabina" userId="2f9f8379-56ce-455c-81be-d1dc66b28ae7" providerId="ADAL" clId="{7B49B9E7-D4A5-462B-AC35-B8D87AB9BBE2}" dt="2024-03-03T15:54:43.981" v="1981" actId="255"/>
          <ac:spMkLst>
            <pc:docMk/>
            <pc:sldMk cId="3012471387" sldId="562"/>
            <ac:spMk id="41" creationId="{3C6DDD03-F6E5-D43F-A292-261DE3B1EDF9}"/>
          </ac:spMkLst>
        </pc:spChg>
        <pc:spChg chg="mod">
          <ac:chgData name="Behague, Sabina" userId="2f9f8379-56ce-455c-81be-d1dc66b28ae7" providerId="ADAL" clId="{7B49B9E7-D4A5-462B-AC35-B8D87AB9BBE2}" dt="2024-03-03T15:54:49.068" v="1982" actId="255"/>
          <ac:spMkLst>
            <pc:docMk/>
            <pc:sldMk cId="3012471387" sldId="562"/>
            <ac:spMk id="42" creationId="{A026424F-C033-FFEA-E3DE-E1CB729A727D}"/>
          </ac:spMkLst>
        </pc:spChg>
        <pc:spChg chg="mod">
          <ac:chgData name="Behague, Sabina" userId="2f9f8379-56ce-455c-81be-d1dc66b28ae7" providerId="ADAL" clId="{7B49B9E7-D4A5-462B-AC35-B8D87AB9BBE2}" dt="2024-03-03T15:54:54.769" v="1983" actId="255"/>
          <ac:spMkLst>
            <pc:docMk/>
            <pc:sldMk cId="3012471387" sldId="562"/>
            <ac:spMk id="43" creationId="{F8EFA441-086F-0B4A-1536-205D39DCAD0E}"/>
          </ac:spMkLst>
        </pc:spChg>
      </pc:sldChg>
      <pc:sldChg chg="add del">
        <pc:chgData name="Behague, Sabina" userId="2f9f8379-56ce-455c-81be-d1dc66b28ae7" providerId="ADAL" clId="{7B49B9E7-D4A5-462B-AC35-B8D87AB9BBE2}" dt="2024-02-02T17:29:20.318" v="1155" actId="47"/>
        <pc:sldMkLst>
          <pc:docMk/>
          <pc:sldMk cId="2705887624" sldId="563"/>
        </pc:sldMkLst>
      </pc:sldChg>
      <pc:sldMasterChg chg="modSp mod">
        <pc:chgData name="Behague, Sabina" userId="2f9f8379-56ce-455c-81be-d1dc66b28ae7" providerId="ADAL" clId="{7B49B9E7-D4A5-462B-AC35-B8D87AB9BBE2}" dt="2024-03-13T13:09:09.560" v="2183"/>
        <pc:sldMasterMkLst>
          <pc:docMk/>
          <pc:sldMasterMk cId="3473193227" sldId="2147483707"/>
        </pc:sldMasterMkLst>
        <pc:spChg chg="mod">
          <ac:chgData name="Behague, Sabina" userId="2f9f8379-56ce-455c-81be-d1dc66b28ae7" providerId="ADAL" clId="{7B49B9E7-D4A5-462B-AC35-B8D87AB9BBE2}" dt="2024-03-13T13:09:09.560" v="2183"/>
          <ac:spMkLst>
            <pc:docMk/>
            <pc:sldMasterMk cId="3473193227" sldId="2147483707"/>
            <ac:spMk id="3" creationId="{FA66BF66-9E8B-A017-F842-285E70F5ABA8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6972365819126174E-2"/>
          <c:w val="0.95416666666666672"/>
          <c:h val="0.817037335946351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10-14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7</c:v>
                </c:pt>
                <c:pt idx="1">
                  <c:v>158</c:v>
                </c:pt>
                <c:pt idx="2">
                  <c:v>224</c:v>
                </c:pt>
                <c:pt idx="3">
                  <c:v>202</c:v>
                </c:pt>
                <c:pt idx="4">
                  <c:v>171</c:v>
                </c:pt>
                <c:pt idx="5">
                  <c:v>126</c:v>
                </c:pt>
                <c:pt idx="6">
                  <c:v>68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34-446F-A789-5D1784DCAF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240"/>
        </c:scaling>
        <c:delete val="1"/>
        <c:axPos val="l"/>
        <c:numFmt formatCode="0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Code Pro Semibold" panose="020B0609030403020204" pitchFamily="49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15 anos</c:v>
                </c:pt>
                <c:pt idx="1">
                  <c:v>18 anos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15 anos</c:v>
                </c:pt>
                <c:pt idx="1">
                  <c:v>18 anos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15 anos</c:v>
                </c:pt>
                <c:pt idx="1">
                  <c:v>18 anos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29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FD3C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9FD-42C1-A588-039335DD650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15 anos</c:v>
                </c:pt>
                <c:pt idx="1">
                  <c:v>18 anos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18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Ter outro em breve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Ter ourtro mais tarde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Ter outro, mais não sabe quando/ indecisa(o)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29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Não quer mais/ esterilizada(o)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26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A3-4E2B-82ED-F781356BFC1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Declarou-se estéril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5.6797665955822362E-17"/>
                  <c:y val="7.430998498002114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D0C-4B75-BFB8-5A7FA1226B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A3-4E2B-82ED-F781356BFC1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744013458884867"/>
          <c:y val="0"/>
          <c:w val="0.31255986541115138"/>
          <c:h val="0.925690015019978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lang="en-US"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b" anchorCtr="1"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Todas(os)</c:v>
                </c:pt>
                <c:pt idx="1">
                  <c:v>Casadas(os)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4.5</c:v>
                </c:pt>
                <c:pt idx="1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Todas(os)</c:v>
                </c:pt>
                <c:pt idx="1">
                  <c:v>Casadas(os)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5.5</c:v>
                </c:pt>
                <c:pt idx="1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8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437614036251805E-2"/>
          <c:y val="2.7246994492674419E-2"/>
          <c:w val="0.72521366150484978"/>
          <c:h val="0.6987921799370452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Queria nequele momento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Gravidezes 
actuais</c:v>
                </c:pt>
                <c:pt idx="1">
                  <c:v>Nascidos 
vivos</c:v>
                </c:pt>
                <c:pt idx="2">
                  <c:v>Nados-mortos</c:v>
                </c:pt>
                <c:pt idx="3">
                  <c:v>Abortos 
espontâneos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71</c:v>
                </c:pt>
                <c:pt idx="1">
                  <c:v>77</c:v>
                </c:pt>
                <c:pt idx="2">
                  <c:v>82</c:v>
                </c:pt>
                <c:pt idx="3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F4-41C0-BA2A-20C9133D19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Queria mais tarde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Gravidezes 
actuais</c:v>
                </c:pt>
                <c:pt idx="1">
                  <c:v>Nascidos 
vivos</c:v>
                </c:pt>
                <c:pt idx="2">
                  <c:v>Nados-mortos</c:v>
                </c:pt>
                <c:pt idx="3">
                  <c:v>Abortos 
espontâneos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26</c:v>
                </c:pt>
                <c:pt idx="1">
                  <c:v>20</c:v>
                </c:pt>
                <c:pt idx="2">
                  <c:v>19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F4-41C0-BA2A-20C9133D19D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Não queria ter mais filhos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3F4-41C0-BA2A-20C9133D19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Gravidezes 
actuais</c:v>
                </c:pt>
                <c:pt idx="1">
                  <c:v>Nascidos 
vivos</c:v>
                </c:pt>
                <c:pt idx="2">
                  <c:v>Nados-mortos</c:v>
                </c:pt>
                <c:pt idx="3">
                  <c:v>Abortos 
espontâneos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0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F4-41C0-BA2A-20C9133D19D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546053417175306"/>
          <c:y val="0"/>
          <c:w val="0.264539465828247"/>
          <c:h val="0.712668058077251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lang="en-US"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b" anchorCtr="1"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53799849510911E-2"/>
          <c:y val="2.863594510097809E-2"/>
          <c:w val="0.69272699264736382"/>
          <c:h val="0.802411978803251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Taxa desejada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4.2</c:v>
                </c:pt>
                <c:pt idx="1">
                  <c:v>3.1</c:v>
                </c:pt>
                <c:pt idx="2" formatCode="0.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Diferença entre fecundidade desejada e real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0.70000000000000018</c:v>
                </c:pt>
                <c:pt idx="1">
                  <c:v>0.5</c:v>
                </c:pt>
                <c:pt idx="2">
                  <c:v>0.79999999999999982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Taxa real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4.9000000000000004</c:v>
                </c:pt>
                <c:pt idx="1">
                  <c:v>3.6</c:v>
                </c:pt>
                <c:pt idx="2" formatCode="0.0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C4-461F-BA23-93EB0A0D942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  <c:max val="7"/>
        </c:scaling>
        <c:delete val="1"/>
        <c:axPos val="l"/>
        <c:numFmt formatCode="General" sourceLinked="1"/>
        <c:majorTickMark val="out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59328249882986"/>
          <c:y val="0.12003606038269263"/>
          <c:w val="0.24342747788580607"/>
          <c:h val="0.744698353012944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422764227642277"/>
          <c:h val="0.804386476312226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5943153447282502E-2"/>
                  <c:y val="2.44331490416100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149-4C13-93A8-6514D82ED9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2015 IMASIDA</c:v>
                </c:pt>
                <c:pt idx="4">
                  <c:v>2022-23 IDS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5.2</c:v>
                </c:pt>
                <c:pt idx="1">
                  <c:v>5.5</c:v>
                </c:pt>
                <c:pt idx="2" formatCode="0.0">
                  <c:v>5.9</c:v>
                </c:pt>
                <c:pt idx="3">
                  <c:v>5.3</c:v>
                </c:pt>
                <c:pt idx="4">
                  <c:v>4.9000000000000004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2015 IMASIDA</c:v>
                </c:pt>
                <c:pt idx="4">
                  <c:v>2022-23 IDS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4.4000000000000004</c:v>
                </c:pt>
                <c:pt idx="2">
                  <c:v>4.5</c:v>
                </c:pt>
                <c:pt idx="3">
                  <c:v>3.6</c:v>
                </c:pt>
                <c:pt idx="4">
                  <c:v>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2015 IMASIDA</c:v>
                </c:pt>
                <c:pt idx="4">
                  <c:v>2022-23 IDS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 formatCode="0.0">
                  <c:v>5.3</c:v>
                </c:pt>
                <c:pt idx="1">
                  <c:v>6.1</c:v>
                </c:pt>
                <c:pt idx="2">
                  <c:v>6.6</c:v>
                </c:pt>
                <c:pt idx="3">
                  <c:v>6.1</c:v>
                </c:pt>
                <c:pt idx="4" formatCode="0.0">
                  <c:v>5.8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089-47AE-A0CB-AAADC8A2F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8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4.567517641609678E-2"/>
          <c:w val="0.95416666666666672"/>
          <c:h val="0.79223017192055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5.9</c:v>
                </c:pt>
                <c:pt idx="1">
                  <c:v>5.4</c:v>
                </c:pt>
                <c:pt idx="2">
                  <c:v>3.3</c:v>
                </c:pt>
                <c:pt idx="3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7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4.0014915853551998E-2"/>
          <c:w val="0.95416666666666672"/>
          <c:h val="0.833994841756800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 formatCode="General">
                  <c:v>6.8</c:v>
                </c:pt>
                <c:pt idx="1">
                  <c:v>6.3</c:v>
                </c:pt>
                <c:pt idx="2" formatCode="General">
                  <c:v>5.3</c:v>
                </c:pt>
                <c:pt idx="3" formatCode="General">
                  <c:v>4.3</c:v>
                </c:pt>
                <c:pt idx="4" formatCode="General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157270562643673E-2"/>
          <c:y val="4.1114970985703249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26E-41E9-A15A-2F90A46010F3}"/>
              </c:ext>
            </c:extLst>
          </c:dPt>
          <c:dLbls>
            <c:dLbl>
              <c:idx val="0"/>
              <c:layout>
                <c:manualLayout>
                  <c:x val="-1.6568857711981536E-2"/>
                  <c:y val="1.881222416846884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2.3761027673801626E-2"/>
                  <c:y val="-2.947813408225773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84042692517334"/>
                      <c:h val="0.13084087639811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3.9433577013793866E-2"/>
                  <c:y val="-0.146647062852893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162929553853963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148449670900412"/>
                  <c:y val="4.349688328717793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79177606509897"/>
                      <c:h val="0.150725210634987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2006952439278414"/>
                  <c:y val="0.1640457574541789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0.13982023940638591"/>
                  <c:y val="0.2137565930463543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6E-41E9-A15A-2F90A46010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7-17 meses</c:v>
                </c:pt>
                <c:pt idx="1">
                  <c:v>18-23 meses</c:v>
                </c:pt>
                <c:pt idx="2">
                  <c:v>24-35 meses</c:v>
                </c:pt>
                <c:pt idx="3">
                  <c:v>36-47 meses</c:v>
                </c:pt>
                <c:pt idx="4">
                  <c:v>48-59 meses</c:v>
                </c:pt>
                <c:pt idx="5">
                  <c:v>60+ meses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9</c:v>
                </c:pt>
                <c:pt idx="2">
                  <c:v>33</c:v>
                </c:pt>
                <c:pt idx="3">
                  <c:v>22</c:v>
                </c:pt>
                <c:pt idx="4">
                  <c:v>13</c:v>
                </c:pt>
                <c:pt idx="5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19.100000000000001</c:v>
                </c:pt>
                <c:pt idx="1">
                  <c:v>19.2</c:v>
                </c:pt>
                <c:pt idx="2">
                  <c:v>19.100000000000001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2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2629120244097"/>
          <c:y val="8.7197667765577747E-2"/>
          <c:w val="0.99674527961571757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Teve relações sexuais 
antes dos 15 anos</c:v>
                </c:pt>
                <c:pt idx="1">
                  <c:v>União marital 
antes dos 15 anos</c:v>
                </c:pt>
                <c:pt idx="2">
                  <c:v>Foi mãe/pai 
antes dos 15 anos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740-4CA1-BB93-A7C1C9A0256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40-4CA1-BB93-A7C1C9A025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Teve relações sexuais 
antes dos 15 anos</c:v>
                </c:pt>
                <c:pt idx="1">
                  <c:v>União marital 
antes dos 15 anos</c:v>
                </c:pt>
                <c:pt idx="2">
                  <c:v>Foi mãe/pai 
antes dos 15 anos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19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157270562643673E-2"/>
          <c:y val="4.1114970985703249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100-48C1-9882-95D497661B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100-48C1-9882-95D497661BAD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100-48C1-9882-95D497661B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100-48C1-9882-95D497661BAD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100-48C1-9882-95D497661BAD}"/>
              </c:ext>
            </c:extLst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100-48C1-9882-95D497661BAD}"/>
              </c:ext>
            </c:extLst>
          </c:dPt>
          <c:dLbls>
            <c:dLbl>
              <c:idx val="0"/>
              <c:layout>
                <c:manualLayout>
                  <c:x val="0.25742298246423684"/>
                  <c:y val="-7.671145208482156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00-48C1-9882-95D497661BAD}"/>
                </c:ext>
              </c:extLst>
            </c:dLbl>
            <c:dLbl>
              <c:idx val="1"/>
              <c:layout>
                <c:manualLayout>
                  <c:x val="8.1892600154914418E-3"/>
                  <c:y val="-6.222563630848117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00-48C1-9882-95D497661BAD}"/>
                </c:ext>
              </c:extLst>
            </c:dLbl>
            <c:dLbl>
              <c:idx val="2"/>
              <c:layout>
                <c:manualLayout>
                  <c:x val="2.289677486145637E-2"/>
                  <c:y val="2.77993169652904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00-48C1-9882-95D497661BAD}"/>
                </c:ext>
              </c:extLst>
            </c:dLbl>
            <c:dLbl>
              <c:idx val="3"/>
              <c:layout>
                <c:manualLayout>
                  <c:x val="1.9292831902890249E-2"/>
                  <c:y val="0.1283567046021665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100-48C1-9882-95D497661B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Nascido vivo</c:v>
                </c:pt>
                <c:pt idx="1">
                  <c:v>Nado-morto</c:v>
                </c:pt>
                <c:pt idx="2">
                  <c:v>Aborto espontâneo</c:v>
                </c:pt>
                <c:pt idx="3">
                  <c:v>Aborto induzido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</c:v>
                </c:pt>
                <c:pt idx="1">
                  <c:v>1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100-48C1-9882-95D497661BA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Nunca casou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Casada(o)/ união marital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64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Divorciada(o)/ separada(o)/ viúva(o)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D14F71E-622B-4DD9-B929-EFA3E90720FF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9DD-4249-8F8B-38D28DE33F5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A44ABAA-3FB1-4DD8-A20B-495D1D0BB4CC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9DD-4249-8F8B-38D28DE33F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3C8DC-E3FD-46E5-93B6-967D49185CA7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7E2D-1E93-40BD-92A0-CB279250D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6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76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37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94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4.1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84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4.4</a:t>
            </a:r>
          </a:p>
          <a:p>
            <a:endParaRPr lang="en-US" dirty="0"/>
          </a:p>
          <a:p>
            <a:r>
              <a:rPr lang="en-US" dirty="0"/>
              <a:t>Note: the age at first marriage is defined as the age at which the respondent began living with her/his first spouse/partner.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56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4.6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876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6.1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13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6.3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32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6.5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6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6.6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60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 e </a:t>
            </a:r>
            <a:r>
              <a:rPr lang="en-US" dirty="0" err="1"/>
              <a:t>STATcompiler</a:t>
            </a:r>
            <a:endParaRPr lang="en-US" dirty="0"/>
          </a:p>
          <a:p>
            <a:endParaRPr lang="en-US" dirty="0"/>
          </a:p>
          <a:p>
            <a:r>
              <a:rPr lang="en-US" dirty="0"/>
              <a:t>Fertility rates are shown with one decimal place.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07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19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8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64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11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530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5.12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234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ECE8C-0222-A7AF-24E2-A16FB2E98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4980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#MoçambiqueIDS</a:t>
            </a:r>
            <a:br>
              <a:rPr lang="en-US" noProof="0" dirty="0"/>
            </a:br>
            <a:r>
              <a:rPr lang="en-US" noProof="0" dirty="0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3277400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4980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#MoçambiqueIDS</a:t>
            </a:r>
            <a:br>
              <a:rPr lang="en-US" noProof="0" dirty="0"/>
            </a:br>
            <a:r>
              <a:rPr lang="en-US" noProof="0" dirty="0"/>
              <a:t>#MozambiqueDHS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66BF66-9E8B-A017-F842-285E70F5ABA8}"/>
              </a:ext>
            </a:extLst>
          </p:cNvPr>
          <p:cNvSpPr txBox="1"/>
          <p:nvPr userDrawn="1"/>
        </p:nvSpPr>
        <p:spPr>
          <a:xfrm>
            <a:off x="446300" y="5593495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47319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7FD755-5259-8918-3691-B2DE3A2F1546}"/>
              </a:ext>
            </a:extLst>
          </p:cNvPr>
          <p:cNvSpPr txBox="1">
            <a:spLocks/>
          </p:cNvSpPr>
          <p:nvPr/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Fecundidade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928992-6818-016A-D036-43881D4F2650}"/>
              </a:ext>
            </a:extLst>
          </p:cNvPr>
          <p:cNvSpPr txBox="1">
            <a:spLocks/>
          </p:cNvSpPr>
          <p:nvPr/>
        </p:nvSpPr>
        <p:spPr>
          <a:xfrm>
            <a:off x="1189902" y="763051"/>
            <a:ext cx="7886700" cy="76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/>
              <a:t>#MoçambiqueIDS</a:t>
            </a:r>
            <a:br>
              <a:rPr lang="en-US"/>
            </a:br>
            <a:r>
              <a:rPr lang="en-US"/>
              <a:t>#MozambiqueDHS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3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088162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Idade</a:t>
            </a:r>
            <a:r>
              <a:rPr lang="en-US" dirty="0"/>
              <a:t> </a:t>
            </a:r>
            <a:r>
              <a:rPr lang="en-US" dirty="0" err="1"/>
              <a:t>mediana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nascimento</a:t>
            </a:r>
            <a:r>
              <a:rPr lang="en-US" dirty="0"/>
              <a:t> do primero </a:t>
            </a:r>
            <a:r>
              <a:rPr lang="en-US" dirty="0" err="1"/>
              <a:t>filho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10678"/>
            <a:ext cx="7474343" cy="634997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</a:rPr>
              <a:t>Idade mediana ao nascimento do primeiro nascido vivo entre as mulheres de 25–49 anos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Gravidez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adolescência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98994"/>
            <a:ext cx="7886700" cy="434294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</a:rPr>
              <a:t>Percentagem de mulheres de 15–19 anos que já estiveram grávidas</a:t>
            </a:r>
            <a:endParaRPr lang="en-US" dirty="0"/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D10E4B76-8525-A65B-B361-2C8458F007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3187443" y="1953070"/>
            <a:ext cx="918293" cy="19836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341EB3B-A8A2-9A77-E3D2-EF831AC370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362892" y="1824175"/>
            <a:ext cx="1078592" cy="21141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474EE9-F81B-4125-79F6-B9597CD871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127116" y="4224459"/>
            <a:ext cx="1078592" cy="21141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8710070-3ED4-ADD7-09A0-3448D66A07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205708" y="4227647"/>
            <a:ext cx="1078592" cy="21141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F21D5A2-42E0-B9EC-348A-367D34B63A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284300" y="4227649"/>
            <a:ext cx="1078592" cy="21141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1EBE059-69D3-9069-0ED9-1009A4565B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362892" y="4227649"/>
            <a:ext cx="1078592" cy="211418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05CD7E7-7119-8FEB-1F12-C9C149E2E9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3048524" y="4227647"/>
            <a:ext cx="1078592" cy="21141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91AF816-4FB0-23CF-F756-70991345D24B}"/>
              </a:ext>
            </a:extLst>
          </p:cNvPr>
          <p:cNvSpPr txBox="1"/>
          <p:nvPr/>
        </p:nvSpPr>
        <p:spPr>
          <a:xfrm>
            <a:off x="702516" y="1953070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36% das mulheres de 15-19 anos já tiveram um nado-vivo, perderam a gravidez ou estão atualmente grávidas.</a:t>
            </a:r>
            <a:endParaRPr lang="en-US" sz="24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pic>
        <p:nvPicPr>
          <p:cNvPr id="2" name="Picture 1" descr="Shape&#10;&#10;Description automatically generated with low confidence">
            <a:extLst>
              <a:ext uri="{FF2B5EF4-FFF2-40B4-BE49-F238E27FC236}">
                <a16:creationId xmlns:a16="http://schemas.microsoft.com/office/drawing/2014/main" id="{CF65A30E-9606-7133-BDFF-6D8271E42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6364449" y="1953070"/>
            <a:ext cx="918293" cy="1983692"/>
          </a:xfrm>
          <a:prstGeom prst="rect">
            <a:avLst/>
          </a:prstGeom>
        </p:spPr>
      </p:pic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1A992E00-122C-4492-9957-F4D6665547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5282225" y="1889420"/>
            <a:ext cx="918293" cy="1983692"/>
          </a:xfrm>
          <a:prstGeom prst="rect">
            <a:avLst/>
          </a:prstGeom>
        </p:spPr>
      </p:pic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B06006A8-8A42-FF33-1739-DEBE031653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203759" y="1953070"/>
            <a:ext cx="918293" cy="1983692"/>
          </a:xfrm>
          <a:prstGeom prst="rect">
            <a:avLst/>
          </a:prstGeom>
        </p:spPr>
      </p:pic>
      <p:pic>
        <p:nvPicPr>
          <p:cNvPr id="7" name="Picture 6" descr="A white silhouette of a pregnant person&#10;&#10;Description automatically generated">
            <a:extLst>
              <a:ext uri="{FF2B5EF4-FFF2-40B4-BE49-F238E27FC236}">
                <a16:creationId xmlns:a16="http://schemas.microsoft.com/office/drawing/2014/main" id="{4F525B7B-A4EB-BE15-77B5-9E6612F53A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7" r="5419"/>
          <a:stretch/>
        </p:blipFill>
        <p:spPr>
          <a:xfrm>
            <a:off x="6874548" y="1943623"/>
            <a:ext cx="320691" cy="203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0" y="262082"/>
            <a:ext cx="8023273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Gravidez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adolescência</a:t>
            </a:r>
            <a:r>
              <a:rPr lang="en-US" dirty="0"/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55%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52%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42%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32%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40%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37%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40%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32%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30%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18%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12%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36%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998041-8224-0F9A-1449-DD9D2C03B5A0}"/>
              </a:ext>
            </a:extLst>
          </p:cNvPr>
          <p:cNvSpPr txBox="1"/>
          <p:nvPr/>
        </p:nvSpPr>
        <p:spPr>
          <a:xfrm>
            <a:off x="300091" y="102290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de 15–19 anos que já estiveram grávidas</a:t>
            </a:r>
            <a:endParaRPr lang="en-US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471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Comportamentos</a:t>
            </a:r>
            <a:r>
              <a:rPr lang="en-US" dirty="0"/>
              <a:t> de </a:t>
            </a:r>
            <a:r>
              <a:rPr lang="en-US" dirty="0" err="1"/>
              <a:t>saúde</a:t>
            </a:r>
            <a:r>
              <a:rPr lang="en-US" dirty="0"/>
              <a:t> sexual e </a:t>
            </a:r>
            <a:r>
              <a:rPr lang="en-US" dirty="0" err="1"/>
              <a:t>reprodutiva</a:t>
            </a:r>
            <a:r>
              <a:rPr lang="en-US" dirty="0"/>
              <a:t> antes dos 15 </a:t>
            </a:r>
            <a:r>
              <a:rPr lang="en-US" dirty="0" err="1"/>
              <a:t>anos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67542"/>
            <a:ext cx="7886700" cy="359230"/>
          </a:xfrm>
        </p:spPr>
        <p:txBody>
          <a:bodyPr>
            <a:norm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15-19 que: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975143"/>
              </p:ext>
            </p:extLst>
          </p:nvPr>
        </p:nvGraphicFramePr>
        <p:xfrm>
          <a:off x="370542" y="1959429"/>
          <a:ext cx="8144808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54639E5-622E-F686-9B70-3755579691CC}"/>
              </a:ext>
            </a:extLst>
          </p:cNvPr>
          <p:cNvSpPr txBox="1"/>
          <p:nvPr/>
        </p:nvSpPr>
        <p:spPr>
          <a:xfrm>
            <a:off x="7229473" y="5349875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791A3-CAD3-DD24-C9A7-D921EA0F03FE}"/>
              </a:ext>
            </a:extLst>
          </p:cNvPr>
          <p:cNvSpPr txBox="1"/>
          <p:nvPr/>
        </p:nvSpPr>
        <p:spPr>
          <a:xfrm>
            <a:off x="4571999" y="5349875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65700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Níveis</a:t>
            </a:r>
            <a:r>
              <a:rPr lang="en-US" sz="3200" i="0" dirty="0"/>
              <a:t> e </a:t>
            </a:r>
            <a:r>
              <a:rPr lang="en-US" sz="3200" i="0" dirty="0" err="1"/>
              <a:t>tendências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Intervalos entre partos, idade do primeiro parto e gravidez na adolescência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Resultados</a:t>
            </a:r>
            <a:r>
              <a:rPr lang="en-US" sz="3200" b="1" i="0" dirty="0">
                <a:solidFill>
                  <a:schemeClr val="accent5"/>
                </a:solidFill>
              </a:rPr>
              <a:t> da </a:t>
            </a:r>
            <a:r>
              <a:rPr lang="en-US" sz="3200" b="1" i="0" dirty="0" err="1">
                <a:solidFill>
                  <a:schemeClr val="accent5"/>
                </a:solidFill>
              </a:rPr>
              <a:t>gravidez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Casamento</a:t>
            </a:r>
            <a:r>
              <a:rPr lang="en-US" sz="3200" i="0" dirty="0"/>
              <a:t> e </a:t>
            </a:r>
            <a:r>
              <a:rPr lang="en-US" sz="3200" i="0" dirty="0" err="1"/>
              <a:t>atividade</a:t>
            </a:r>
            <a:r>
              <a:rPr lang="en-US" sz="3200" i="0" dirty="0"/>
              <a:t> sexual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Preferências</a:t>
            </a:r>
            <a:r>
              <a:rPr lang="en-US" sz="3200" i="0" dirty="0"/>
              <a:t> de </a:t>
            </a:r>
            <a:r>
              <a:rPr lang="en-US" sz="3200" i="0" dirty="0" err="1"/>
              <a:t>fertilidade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0072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270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228600"/>
            <a:ext cx="7886700" cy="763493"/>
          </a:xfrm>
        </p:spPr>
        <p:txBody>
          <a:bodyPr>
            <a:noAutofit/>
          </a:bodyPr>
          <a:lstStyle/>
          <a:p>
            <a:r>
              <a:rPr lang="en-US" dirty="0" err="1"/>
              <a:t>Gravidez</a:t>
            </a:r>
            <a:br>
              <a:rPr lang="pt-BR" sz="3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721230"/>
            <a:ext cx="7886699" cy="670767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de gravidezes que terminaram nos 3 anos anteriores ao inquérito por tipo de resultado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9F80A3-6D57-2EAF-EF8A-5DDE9D79DA5D}"/>
              </a:ext>
            </a:extLst>
          </p:cNvPr>
          <p:cNvSpPr txBox="1"/>
          <p:nvPr/>
        </p:nvSpPr>
        <p:spPr>
          <a:xfrm>
            <a:off x="5259378" y="6510414"/>
            <a:ext cx="38024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Os valores ≠ 100% devido a arredondamentos.</a:t>
            </a:r>
            <a:endParaRPr lang="LID4096" sz="14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2668684-BEA1-88DC-91B6-6CBA19354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9146461"/>
              </p:ext>
            </p:extLst>
          </p:nvPr>
        </p:nvGraphicFramePr>
        <p:xfrm>
          <a:off x="975282" y="1273423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3516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65700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Níveis</a:t>
            </a:r>
            <a:r>
              <a:rPr lang="en-US" sz="3200" i="0" dirty="0"/>
              <a:t> e </a:t>
            </a:r>
            <a:r>
              <a:rPr lang="en-US" sz="3200" i="0" dirty="0" err="1"/>
              <a:t>tendências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Intervalos entre partos, idade do primeiro parto e gravidez na adolescência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Resultados</a:t>
            </a:r>
            <a:r>
              <a:rPr lang="en-US" sz="3200" i="0" dirty="0"/>
              <a:t> da </a:t>
            </a:r>
            <a:r>
              <a:rPr lang="en-US" sz="3200" i="0" dirty="0" err="1"/>
              <a:t>gravidez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Casamento</a:t>
            </a:r>
            <a:r>
              <a:rPr lang="en-US" sz="3200" b="1" i="0" dirty="0">
                <a:solidFill>
                  <a:schemeClr val="accent5"/>
                </a:solidFill>
              </a:rPr>
              <a:t> e </a:t>
            </a:r>
            <a:r>
              <a:rPr lang="en-US" sz="3200" b="1" i="0" dirty="0" err="1">
                <a:solidFill>
                  <a:schemeClr val="accent5"/>
                </a:solidFill>
              </a:rPr>
              <a:t>atividade</a:t>
            </a:r>
            <a:r>
              <a:rPr lang="en-US" sz="3200" b="1" i="0" dirty="0">
                <a:solidFill>
                  <a:schemeClr val="accent5"/>
                </a:solidFill>
              </a:rPr>
              <a:t> sexual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Preferências</a:t>
            </a:r>
            <a:r>
              <a:rPr lang="en-US" sz="3200" i="0" dirty="0"/>
              <a:t> de </a:t>
            </a:r>
            <a:r>
              <a:rPr lang="en-US" sz="3200" i="0" dirty="0" err="1"/>
              <a:t>fertilidade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4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382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Estado civil actual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59328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pt-PT" sz="1800" dirty="0">
                <a:effectLst/>
              </a:rPr>
              <a:t>Distribuição percentual de mulheres e homens de 15–49 anos por estado civil actual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3368365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979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945" y="296862"/>
            <a:ext cx="5216338" cy="930275"/>
          </a:xfrm>
        </p:spPr>
        <p:txBody>
          <a:bodyPr>
            <a:noAutofit/>
          </a:bodyPr>
          <a:lstStyle/>
          <a:p>
            <a:r>
              <a:rPr lang="pt-BR" dirty="0"/>
              <a:t>Primeiro casamento aos 15 ou 18 anos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945" y="1360636"/>
            <a:ext cx="7886700" cy="542476"/>
          </a:xfrm>
        </p:spPr>
        <p:txBody>
          <a:bodyPr>
            <a:normAutofit fontScale="92500" lnSpcReduction="10000"/>
          </a:bodyPr>
          <a:lstStyle/>
          <a:p>
            <a:r>
              <a:rPr lang="pt-PT" sz="1800" dirty="0">
                <a:effectLst/>
              </a:rPr>
              <a:t>Percentagem de mulheres e homens de 20-24 anos que casaram pela primeira vez  aos 15 ou 18 anos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89227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96A666-1944-CE79-DB5E-34C065376F20}"/>
              </a:ext>
            </a:extLst>
          </p:cNvPr>
          <p:cNvSpPr txBox="1">
            <a:spLocks/>
          </p:cNvSpPr>
          <p:nvPr/>
        </p:nvSpPr>
        <p:spPr>
          <a:xfrm>
            <a:off x="7354844" y="762000"/>
            <a:ext cx="170346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3E3"/>
                </a:solidFill>
              </a:rPr>
              <a:t>Indicador</a:t>
            </a:r>
            <a:r>
              <a:rPr lang="en-US" b="1" i="0" dirty="0">
                <a:solidFill>
                  <a:srgbClr val="00A3E3"/>
                </a:solidFill>
              </a:rPr>
              <a:t> 5.3.1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CE096B-132D-D2CF-1ABF-3B5E8117B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8127223" cy="1025524"/>
          </a:xfrm>
        </p:spPr>
        <p:txBody>
          <a:bodyPr>
            <a:noAutofit/>
          </a:bodyPr>
          <a:lstStyle/>
          <a:p>
            <a:r>
              <a:rPr lang="en-US" dirty="0" err="1"/>
              <a:t>Primeira</a:t>
            </a:r>
            <a:r>
              <a:rPr lang="en-US" dirty="0"/>
              <a:t> </a:t>
            </a:r>
            <a:r>
              <a:rPr lang="en-US" dirty="0" err="1"/>
              <a:t>relação</a:t>
            </a:r>
            <a:r>
              <a:rPr lang="en-US" dirty="0"/>
              <a:t> sexual </a:t>
            </a:r>
            <a:r>
              <a:rPr lang="en-US" dirty="0" err="1"/>
              <a:t>aos</a:t>
            </a:r>
            <a:r>
              <a:rPr lang="en-US" dirty="0"/>
              <a:t> 15 </a:t>
            </a:r>
            <a:r>
              <a:rPr lang="en-US" dirty="0" err="1"/>
              <a:t>ou</a:t>
            </a:r>
            <a:r>
              <a:rPr lang="en-US" dirty="0"/>
              <a:t> 18 </a:t>
            </a:r>
            <a:r>
              <a:rPr lang="en-US" dirty="0" err="1"/>
              <a:t>anos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57450"/>
            <a:ext cx="7886700" cy="544032"/>
          </a:xfrm>
        </p:spPr>
        <p:txBody>
          <a:bodyPr>
            <a:normAutofit lnSpcReduction="10000"/>
          </a:bodyPr>
          <a:lstStyle/>
          <a:p>
            <a:r>
              <a:rPr lang="pt-PT" sz="1800" dirty="0">
                <a:effectLst/>
              </a:rPr>
              <a:t>Percentagem de mulheres e homens de 20-24 anos que tiveram a primeira relação sexual aos 15 ou 18 anos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295173"/>
              </p:ext>
            </p:extLst>
          </p:nvPr>
        </p:nvGraphicFramePr>
        <p:xfrm>
          <a:off x="628649" y="20682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5220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65700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Níveis</a:t>
            </a:r>
            <a:r>
              <a:rPr lang="en-US" sz="3200" b="1" i="0" dirty="0">
                <a:solidFill>
                  <a:schemeClr val="accent5"/>
                </a:solidFill>
              </a:rPr>
              <a:t> e </a:t>
            </a:r>
            <a:r>
              <a:rPr lang="en-US" sz="3200" b="1" i="0" dirty="0" err="1">
                <a:solidFill>
                  <a:schemeClr val="accent5"/>
                </a:solidFill>
              </a:rPr>
              <a:t>tendências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Intervalos entre partos, idade do primeiro parto e gravidez na adolescência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Resultados</a:t>
            </a:r>
            <a:r>
              <a:rPr lang="en-US" sz="3200" i="0" dirty="0"/>
              <a:t> da </a:t>
            </a:r>
            <a:r>
              <a:rPr lang="en-US" sz="3200" i="0" dirty="0" err="1"/>
              <a:t>gravidez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Casamento</a:t>
            </a:r>
            <a:r>
              <a:rPr lang="en-US" sz="3200" i="0" dirty="0"/>
              <a:t> e </a:t>
            </a:r>
            <a:r>
              <a:rPr lang="en-US" sz="3200" i="0" dirty="0" err="1"/>
              <a:t>atividade</a:t>
            </a:r>
            <a:r>
              <a:rPr lang="en-US" sz="3200" i="0" dirty="0"/>
              <a:t> sexual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Preferências</a:t>
            </a:r>
            <a:r>
              <a:rPr lang="en-US" sz="3200" i="0" dirty="0"/>
              <a:t> de </a:t>
            </a:r>
            <a:r>
              <a:rPr lang="en-US" sz="3200" i="0" dirty="0" err="1"/>
              <a:t>fertilidade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65700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Níveis</a:t>
            </a:r>
            <a:r>
              <a:rPr lang="en-US" sz="3200" i="0" dirty="0"/>
              <a:t> e </a:t>
            </a:r>
            <a:r>
              <a:rPr lang="en-US" sz="3200" i="0" dirty="0" err="1"/>
              <a:t>tendências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Intervalos entre partos, idade do primeiro parto e gravidez na adolescência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Resultados</a:t>
            </a:r>
            <a:r>
              <a:rPr lang="en-US" sz="3200" i="0" dirty="0"/>
              <a:t> da </a:t>
            </a:r>
            <a:r>
              <a:rPr lang="en-US" sz="3200" i="0" dirty="0" err="1"/>
              <a:t>gravidez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Casamento</a:t>
            </a:r>
            <a:r>
              <a:rPr lang="en-US" sz="3200" i="0" dirty="0"/>
              <a:t> e </a:t>
            </a:r>
            <a:r>
              <a:rPr lang="en-US" sz="3200" i="0" dirty="0" err="1"/>
              <a:t>atividade</a:t>
            </a:r>
            <a:r>
              <a:rPr lang="en-US" sz="3200" i="0" dirty="0"/>
              <a:t> sexual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Preferências</a:t>
            </a:r>
            <a:r>
              <a:rPr lang="en-US" sz="3200" b="1" i="0" dirty="0">
                <a:solidFill>
                  <a:schemeClr val="accent5"/>
                </a:solidFill>
              </a:rPr>
              <a:t> de </a:t>
            </a:r>
            <a:r>
              <a:rPr lang="en-US" sz="3200" b="1" i="0" dirty="0" err="1">
                <a:solidFill>
                  <a:schemeClr val="accent5"/>
                </a:solidFill>
              </a:rPr>
              <a:t>fertilidade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6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250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 err="1"/>
              <a:t>Preferências</a:t>
            </a:r>
            <a:r>
              <a:rPr lang="en-US" dirty="0"/>
              <a:t> de </a:t>
            </a:r>
            <a:r>
              <a:rPr lang="en-US" dirty="0" err="1"/>
              <a:t>fecundidade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98071"/>
            <a:ext cx="7886700" cy="660987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de mulheres e homens de 15–49 anos actualmente casados/em união marital por desejo de ter filhos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9366128"/>
              </p:ext>
            </p:extLst>
          </p:nvPr>
        </p:nvGraphicFramePr>
        <p:xfrm>
          <a:off x="628647" y="1611086"/>
          <a:ext cx="8198599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16263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37509"/>
          </a:xfrm>
        </p:spPr>
        <p:txBody>
          <a:bodyPr>
            <a:noAutofit/>
          </a:bodyPr>
          <a:lstStyle/>
          <a:p>
            <a:r>
              <a:rPr lang="en-US" dirty="0" err="1"/>
              <a:t>Número</a:t>
            </a:r>
            <a:r>
              <a:rPr lang="en-US" dirty="0"/>
              <a:t> ideal de </a:t>
            </a:r>
            <a:r>
              <a:rPr lang="en-US" dirty="0" err="1"/>
              <a:t>filhos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2634"/>
            <a:ext cx="7886700" cy="537565"/>
          </a:xfrm>
        </p:spPr>
        <p:txBody>
          <a:bodyPr>
            <a:normAutofit lnSpcReduction="10000"/>
          </a:bodyPr>
          <a:lstStyle/>
          <a:p>
            <a:r>
              <a:rPr lang="pt-PT" sz="1800" dirty="0">
                <a:effectLst/>
              </a:rPr>
              <a:t>Distribuição percentual de mulheres e homens de 15–49 anos por número ideal de filhos 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632264"/>
              </p:ext>
            </p:extLst>
          </p:nvPr>
        </p:nvGraphicFramePr>
        <p:xfrm>
          <a:off x="628649" y="1789056"/>
          <a:ext cx="7886699" cy="4867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9398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D5FDBFE-B04A-AB60-00DC-26A405BE18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3354451"/>
              </p:ext>
            </p:extLst>
          </p:nvPr>
        </p:nvGraphicFramePr>
        <p:xfrm>
          <a:off x="628647" y="1611086"/>
          <a:ext cx="8198599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751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 err="1"/>
              <a:t>Pleaneamento</a:t>
            </a:r>
            <a:r>
              <a:rPr lang="en-US" dirty="0"/>
              <a:t> da </a:t>
            </a:r>
            <a:r>
              <a:rPr lang="en-US" dirty="0" err="1"/>
              <a:t>gravidez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36171"/>
            <a:ext cx="7886700" cy="751115"/>
          </a:xfrm>
        </p:spPr>
        <p:txBody>
          <a:bodyPr>
            <a:normAutofit/>
          </a:bodyPr>
          <a:lstStyle/>
          <a:p>
            <a:r>
              <a:rPr lang="pt-PT" dirty="0"/>
              <a:t>D</a:t>
            </a:r>
            <a:r>
              <a:rPr lang="pt-PT" sz="1800" dirty="0">
                <a:effectLst/>
              </a:rPr>
              <a:t>istribuição percentual de todos os resultados de gravidez das mulheres de 15–49 anos </a:t>
            </a:r>
            <a:r>
              <a:rPr lang="pt-PT" sz="1800" kern="100" dirty="0">
                <a:effectLst/>
              </a:rPr>
              <a:t>ocorridos </a:t>
            </a:r>
            <a:r>
              <a:rPr lang="pt-PT" sz="1800" dirty="0">
                <a:effectLst/>
              </a:rPr>
              <a:t>nos 3 anos anteriores ao inquérito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B030DB-D13A-7DFF-3D8D-DBC6D04C5CFD}"/>
              </a:ext>
            </a:extLst>
          </p:cNvPr>
          <p:cNvSpPr txBox="1"/>
          <p:nvPr/>
        </p:nvSpPr>
        <p:spPr>
          <a:xfrm>
            <a:off x="4309033" y="1475121"/>
            <a:ext cx="525929" cy="4243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20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</a:t>
            </a:r>
            <a:endParaRPr lang="LID4096" sz="20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46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75184"/>
            <a:ext cx="7886700" cy="960344"/>
          </a:xfrm>
        </p:spPr>
        <p:txBody>
          <a:bodyPr>
            <a:noAutofit/>
          </a:bodyPr>
          <a:lstStyle/>
          <a:p>
            <a:r>
              <a:rPr lang="en-US" dirty="0"/>
              <a:t>Taxa de </a:t>
            </a:r>
            <a:r>
              <a:rPr lang="en-US" dirty="0" err="1"/>
              <a:t>fecundidade</a:t>
            </a:r>
            <a:r>
              <a:rPr lang="en-US" dirty="0"/>
              <a:t> </a:t>
            </a:r>
            <a:r>
              <a:rPr lang="en-US" dirty="0" err="1"/>
              <a:t>desejada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22078"/>
            <a:ext cx="7886700" cy="776463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Taxa global de fecundidade desejada e taxa global de fecundidade real para os 3 anos anteriores ao inquerito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0862838"/>
              </p:ext>
            </p:extLst>
          </p:nvPr>
        </p:nvGraphicFramePr>
        <p:xfrm>
          <a:off x="390525" y="1798541"/>
          <a:ext cx="8439150" cy="487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270304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0" i="0" dirty="0"/>
              <a:t>A taxa de fecundidade é de </a:t>
            </a:r>
            <a:r>
              <a:rPr lang="pt-BR" sz="2200" b="1" i="0" dirty="0">
                <a:solidFill>
                  <a:schemeClr val="accent5"/>
                </a:solidFill>
              </a:rPr>
              <a:t>4,9 nascimentos </a:t>
            </a:r>
            <a:r>
              <a:rPr lang="pt-BR" sz="2200" i="0" dirty="0"/>
              <a:t>por mulher, um declínio em relação aos 5,3 registados em 2015.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36% </a:t>
            </a:r>
            <a:r>
              <a:rPr lang="pt-PT" sz="2200" i="0" kern="0" dirty="0">
                <a:effectLst/>
              </a:rPr>
              <a:t>de mulheres de 15–19 anos já estiveram </a:t>
            </a:r>
            <a:r>
              <a:rPr lang="pt-PT" sz="2200" b="1" i="0" kern="0" dirty="0">
                <a:solidFill>
                  <a:schemeClr val="accent5"/>
                </a:solidFill>
                <a:effectLst/>
              </a:rPr>
              <a:t>grávidas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13% </a:t>
            </a:r>
            <a:r>
              <a:rPr lang="pt-BR" sz="2200" i="0" dirty="0"/>
              <a:t>das mulheres e </a:t>
            </a:r>
            <a:r>
              <a:rPr lang="pt-BR" sz="2200" b="1" i="0" dirty="0">
                <a:solidFill>
                  <a:schemeClr val="accent5"/>
                </a:solidFill>
              </a:rPr>
              <a:t>2% </a:t>
            </a:r>
            <a:r>
              <a:rPr lang="pt-BR" sz="2200" i="0" dirty="0"/>
              <a:t>dos homens de 20-24 anos</a:t>
            </a:r>
            <a:r>
              <a:rPr lang="pt-BR" sz="2200" b="1" i="0" dirty="0">
                <a:solidFill>
                  <a:schemeClr val="accent5"/>
                </a:solidFill>
              </a:rPr>
              <a:t> casaram antes dos 15 anos.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48%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13% </a:t>
            </a:r>
            <a:r>
              <a:rPr lang="en-US" sz="2200" i="0" dirty="0"/>
              <a:t>does </a:t>
            </a:r>
            <a:r>
              <a:rPr lang="en-US" sz="2200" i="0" dirty="0" err="1"/>
              <a:t>homens</a:t>
            </a:r>
            <a:r>
              <a:rPr lang="en-US" sz="2200" i="0" dirty="0"/>
              <a:t> de 20-24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casaram</a:t>
            </a:r>
            <a:r>
              <a:rPr lang="en-US" sz="2200" b="1" i="0" dirty="0">
                <a:solidFill>
                  <a:schemeClr val="accent5"/>
                </a:solidFill>
              </a:rPr>
              <a:t> antes dos 18 </a:t>
            </a:r>
            <a:r>
              <a:rPr lang="en-US" sz="2200" b="1" i="0" dirty="0" err="1">
                <a:solidFill>
                  <a:schemeClr val="accent5"/>
                </a:solidFill>
              </a:rPr>
              <a:t>anos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48% </a:t>
            </a:r>
            <a:r>
              <a:rPr lang="pt-BR" sz="2200" i="0" dirty="0"/>
              <a:t>das mulheres casadas e </a:t>
            </a:r>
            <a:r>
              <a:rPr lang="pt-BR" sz="2200" b="1" i="0" dirty="0">
                <a:solidFill>
                  <a:schemeClr val="accent5"/>
                </a:solidFill>
              </a:rPr>
              <a:t>48% </a:t>
            </a:r>
            <a:r>
              <a:rPr lang="pt-BR" sz="2200" i="0" dirty="0"/>
              <a:t>dos homens casados querem ter mais filhos e </a:t>
            </a:r>
            <a:r>
              <a:rPr lang="pt-BR" sz="2200" b="1" i="0" dirty="0">
                <a:solidFill>
                  <a:schemeClr val="accent5"/>
                </a:solidFill>
              </a:rPr>
              <a:t>50% </a:t>
            </a:r>
            <a:r>
              <a:rPr lang="pt-BR" sz="2200" i="0" dirty="0"/>
              <a:t>das mulheres casadas e </a:t>
            </a:r>
            <a:r>
              <a:rPr lang="pt-BR" sz="2200" b="1" i="0" dirty="0">
                <a:solidFill>
                  <a:schemeClr val="accent5"/>
                </a:solidFill>
              </a:rPr>
              <a:t>24% </a:t>
            </a:r>
            <a:r>
              <a:rPr lang="pt-BR" sz="2200" i="0" dirty="0"/>
              <a:t>dos homens casados não querem </a:t>
            </a:r>
            <a:r>
              <a:rPr lang="pt-BR" sz="2200" i="0"/>
              <a:t>ter mais.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61" y="244497"/>
            <a:ext cx="6578602" cy="1009650"/>
          </a:xfrm>
        </p:spPr>
        <p:txBody>
          <a:bodyPr>
            <a:noAutofit/>
          </a:bodyPr>
          <a:lstStyle/>
          <a:p>
            <a:r>
              <a:rPr lang="en-US" dirty="0" err="1"/>
              <a:t>Taxas</a:t>
            </a:r>
            <a:r>
              <a:rPr lang="en-US" dirty="0"/>
              <a:t> </a:t>
            </a:r>
            <a:r>
              <a:rPr lang="en-US" dirty="0" err="1"/>
              <a:t>especificas</a:t>
            </a:r>
            <a:r>
              <a:rPr lang="en-US" dirty="0"/>
              <a:t> de </a:t>
            </a:r>
            <a:r>
              <a:rPr lang="en-US" dirty="0" err="1"/>
              <a:t>fecundidade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261" y="1318032"/>
            <a:ext cx="7886700" cy="419100"/>
          </a:xfrm>
        </p:spPr>
        <p:txBody>
          <a:bodyPr/>
          <a:lstStyle/>
          <a:p>
            <a:r>
              <a:rPr lang="pt-BR" dirty="0"/>
              <a:t>Nascimentos por 1 000 mulheres no período de 3 anos anteriores ao inquérito</a:t>
            </a:r>
            <a:endParaRPr lang="en-US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A0A0782-FDF5-68B5-3E13-A040A82315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162508"/>
              </p:ext>
            </p:extLst>
          </p:nvPr>
        </p:nvGraphicFramePr>
        <p:xfrm>
          <a:off x="261257" y="1686514"/>
          <a:ext cx="8621486" cy="4572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1EEDFA8-3AA5-77F0-83F1-F5FF6665FE43}"/>
              </a:ext>
            </a:extLst>
          </p:cNvPr>
          <p:cNvSpPr txBox="1"/>
          <p:nvPr/>
        </p:nvSpPr>
        <p:spPr>
          <a:xfrm>
            <a:off x="3042555" y="6024787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915756-A29F-325B-5D43-1F846F131974}"/>
              </a:ext>
            </a:extLst>
          </p:cNvPr>
          <p:cNvSpPr txBox="1"/>
          <p:nvPr/>
        </p:nvSpPr>
        <p:spPr>
          <a:xfrm>
            <a:off x="7868555" y="4593471"/>
            <a:ext cx="607016" cy="3866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[    ]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F56EBF-8AA3-35CA-3421-8D456748E5B9}"/>
              </a:ext>
            </a:extLst>
          </p:cNvPr>
          <p:cNvSpPr txBox="1"/>
          <p:nvPr/>
        </p:nvSpPr>
        <p:spPr>
          <a:xfrm>
            <a:off x="719135" y="5051337"/>
            <a:ext cx="497683" cy="3634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[   ]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F463A01-7069-BCF1-CFD5-59FEE65C01F4}"/>
              </a:ext>
            </a:extLst>
          </p:cNvPr>
          <p:cNvSpPr txBox="1">
            <a:spLocks/>
          </p:cNvSpPr>
          <p:nvPr/>
        </p:nvSpPr>
        <p:spPr>
          <a:xfrm>
            <a:off x="115178" y="6467199"/>
            <a:ext cx="788670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/>
              <a:t>As estimativas entre parêntesis são truncadas.</a:t>
            </a:r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F1324-554F-C713-1B08-9716D0D1988F}"/>
              </a:ext>
            </a:extLst>
          </p:cNvPr>
          <p:cNvSpPr txBox="1">
            <a:spLocks/>
          </p:cNvSpPr>
          <p:nvPr/>
        </p:nvSpPr>
        <p:spPr>
          <a:xfrm>
            <a:off x="7364369" y="791924"/>
            <a:ext cx="168441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3E3"/>
                </a:solidFill>
              </a:rPr>
              <a:t>Indicador</a:t>
            </a:r>
            <a:r>
              <a:rPr lang="en-US" b="1" i="0" dirty="0">
                <a:solidFill>
                  <a:srgbClr val="00A3E3"/>
                </a:solidFill>
              </a:rPr>
              <a:t> 3.7.2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2D600-86DB-CB67-2BA2-790E3EF11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69" y="365125"/>
            <a:ext cx="8022981" cy="930275"/>
          </a:xfrm>
        </p:spPr>
        <p:txBody>
          <a:bodyPr>
            <a:noAutofit/>
          </a:bodyPr>
          <a:lstStyle/>
          <a:p>
            <a:r>
              <a:rPr lang="pt-BR" dirty="0"/>
              <a:t>Tendências da taxa de fecundidade por residência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69" y="1339395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pt-BR" dirty="0"/>
              <a:t>Número médio de nascimentos por mulher no período de 3 anos anterior ao inquérito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7526264"/>
              </p:ext>
            </p:extLst>
          </p:nvPr>
        </p:nvGraphicFramePr>
        <p:xfrm>
          <a:off x="704850" y="1621969"/>
          <a:ext cx="78105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80355BB-10B2-2265-F650-EBBA740CC379}"/>
              </a:ext>
            </a:extLst>
          </p:cNvPr>
          <p:cNvSpPr txBox="1"/>
          <p:nvPr/>
        </p:nvSpPr>
        <p:spPr>
          <a:xfrm>
            <a:off x="1589314" y="2297790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Rural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1461341" y="3509047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Urbana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79160" y="2620956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Total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Taxa de </a:t>
            </a:r>
            <a:r>
              <a:rPr lang="en-US" dirty="0" err="1"/>
              <a:t>fecundidade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escolaridade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709495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2B9B4F2-DF07-CDA1-F731-84581AF62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0650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pt-BR" dirty="0"/>
              <a:t>Número médio de nascimentos por mulher no período de 3 anos anterior ao inquérito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5150685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3F2D8300-4652-3FBB-02BC-D2C62FF3A53D}"/>
              </a:ext>
            </a:extLst>
          </p:cNvPr>
          <p:cNvGrpSpPr/>
          <p:nvPr/>
        </p:nvGrpSpPr>
        <p:grpSpPr>
          <a:xfrm>
            <a:off x="511631" y="6285135"/>
            <a:ext cx="8120738" cy="381954"/>
            <a:chOff x="511631" y="6285135"/>
            <a:chExt cx="8120738" cy="381954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511631" y="6347776"/>
              <a:ext cx="1547902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Taxa de </a:t>
            </a:r>
            <a:r>
              <a:rPr lang="en-US" dirty="0" err="1"/>
              <a:t>fecundidade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riqueza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8D9DFE-A653-03D6-94B0-66FBB56D7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72026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pt-BR" dirty="0"/>
              <a:t>Número médio de nascimentos por mulher no período de 3 anos anterior ao inquérito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0" y="59663"/>
            <a:ext cx="8023273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Taxa de </a:t>
            </a:r>
            <a:r>
              <a:rPr lang="en-US" dirty="0" err="1"/>
              <a:t>fecunidade</a:t>
            </a:r>
            <a:r>
              <a:rPr lang="en-US" dirty="0"/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6,2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6,8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5,8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5,1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5,1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4,9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5,5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4,0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3,7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2,8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2,1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0090" y="791816"/>
            <a:ext cx="5051453" cy="82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Número médio de nascimentos por mulher no período de 3 anos anterior ao inquérito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4,9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65700" cy="4295774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Níveis</a:t>
            </a:r>
            <a:r>
              <a:rPr lang="en-US" sz="3200" i="0" dirty="0"/>
              <a:t> e </a:t>
            </a:r>
            <a:r>
              <a:rPr lang="en-US" sz="3200" i="0" dirty="0" err="1"/>
              <a:t>tendências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Intervalos entre partos, idade do primeiro parto e gravidez na adolescência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Resultados</a:t>
            </a:r>
            <a:r>
              <a:rPr lang="en-US" sz="3200" i="0" dirty="0"/>
              <a:t> da </a:t>
            </a:r>
            <a:r>
              <a:rPr lang="en-US" sz="3200" i="0" dirty="0" err="1"/>
              <a:t>gravidez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Casamento</a:t>
            </a:r>
            <a:r>
              <a:rPr lang="en-US" sz="3200" i="0" dirty="0"/>
              <a:t> e </a:t>
            </a:r>
            <a:r>
              <a:rPr lang="en-US" sz="3200" i="0" dirty="0" err="1"/>
              <a:t>atividade</a:t>
            </a:r>
            <a:r>
              <a:rPr lang="en-US" sz="3200" i="0" dirty="0"/>
              <a:t> sexual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Preferências</a:t>
            </a:r>
            <a:r>
              <a:rPr lang="en-US" sz="3200" i="0" dirty="0"/>
              <a:t> de </a:t>
            </a:r>
            <a:r>
              <a:rPr lang="en-US" sz="3200" i="0" dirty="0" err="1"/>
              <a:t>fertilidade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935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Intervalos</a:t>
            </a:r>
            <a:r>
              <a:rPr lang="en-US" dirty="0"/>
              <a:t> entre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nascimentos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56952"/>
            <a:ext cx="7886699" cy="670767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dos nascidos vivos não primogênitos por número de meses desde o nascido vivo anterior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117699"/>
              </p:ext>
            </p:extLst>
          </p:nvPr>
        </p:nvGraphicFramePr>
        <p:xfrm>
          <a:off x="794656" y="1519850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VMX3MACP777Z-1177381151-37413</_dlc_DocId>
    <_dlc_DocIdUrl xmlns="d16efad5-0601-4cf0-b7c2-89968258c777">
      <Url>https://icfonline.sharepoint.com/sites/ihd-dhs/Dissemination/_layouts/15/DocIdRedir.aspx?ID=VMX3MACP777Z-1177381151-37413</Url>
      <Description>VMX3MACP777Z-1177381151-37413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6B1D12C-8EDB-4217-82D1-9CCC46FAE9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83c4e5ee-5eea-4e8c-8b50-726738bccb6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6414</TotalTime>
  <Words>900</Words>
  <Application>Microsoft Office PowerPoint</Application>
  <PresentationFormat>On-screen Show (4:3)</PresentationFormat>
  <Paragraphs>192</Paragraphs>
  <Slides>25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PowerPoint Presentation</vt:lpstr>
      <vt:lpstr>PowerPoint Presentation</vt:lpstr>
      <vt:lpstr>Taxas especificas de fecundidade por idade</vt:lpstr>
      <vt:lpstr>Tendências da taxa de fecundidade por residência</vt:lpstr>
      <vt:lpstr>Taxa de fecundidade por nivel de escolaridade</vt:lpstr>
      <vt:lpstr>Taxa de fecundidade por riqueza</vt:lpstr>
      <vt:lpstr>PowerPoint Presentation</vt:lpstr>
      <vt:lpstr>PowerPoint Presentation</vt:lpstr>
      <vt:lpstr>Intervalos entre os nascimentos</vt:lpstr>
      <vt:lpstr>Idade mediana ao nascimento do primero filho</vt:lpstr>
      <vt:lpstr>Gravidez na adolescência</vt:lpstr>
      <vt:lpstr>PowerPoint Presentation</vt:lpstr>
      <vt:lpstr>Comportamentos de saúde sexual e reprodutiva antes dos 15 anos</vt:lpstr>
      <vt:lpstr>PowerPoint Presentation</vt:lpstr>
      <vt:lpstr>Gravidez </vt:lpstr>
      <vt:lpstr>PowerPoint Presentation</vt:lpstr>
      <vt:lpstr>Estado civil actual</vt:lpstr>
      <vt:lpstr>Primeiro casamento aos 15 ou 18 anos</vt:lpstr>
      <vt:lpstr>Primeira relação sexual aos 15 ou 18 anos</vt:lpstr>
      <vt:lpstr>PowerPoint Presentation</vt:lpstr>
      <vt:lpstr>Preferências de fecundidade</vt:lpstr>
      <vt:lpstr>Número ideal de filhos</vt:lpstr>
      <vt:lpstr>Pleaneamento da gravidez</vt:lpstr>
      <vt:lpstr>Taxa de fecundidade desejada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2024-04-17T21:26:59Z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fb358b4a-b921-4ff2-a307-08d743449fda</vt:lpwstr>
  </property>
  <property fmtid="{D5CDD505-2E9C-101B-9397-08002B2CF9AE}" pid="4" name="MediaServiceImageTags">
    <vt:lpwstr/>
  </property>
</Properties>
</file>