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30"/>
  </p:notesMasterIdLst>
  <p:handoutMasterIdLst>
    <p:handoutMasterId r:id="rId31"/>
  </p:handoutMasterIdLst>
  <p:sldIdLst>
    <p:sldId id="256" r:id="rId8"/>
    <p:sldId id="260" r:id="rId9"/>
    <p:sldId id="263" r:id="rId10"/>
    <p:sldId id="305" r:id="rId11"/>
    <p:sldId id="298" r:id="rId12"/>
    <p:sldId id="262" r:id="rId13"/>
    <p:sldId id="326" r:id="rId14"/>
    <p:sldId id="286" r:id="rId15"/>
    <p:sldId id="288" r:id="rId16"/>
    <p:sldId id="327" r:id="rId17"/>
    <p:sldId id="307" r:id="rId18"/>
    <p:sldId id="321" r:id="rId19"/>
    <p:sldId id="264" r:id="rId20"/>
    <p:sldId id="283" r:id="rId21"/>
    <p:sldId id="561" r:id="rId22"/>
    <p:sldId id="328" r:id="rId23"/>
    <p:sldId id="322" r:id="rId24"/>
    <p:sldId id="300" r:id="rId25"/>
    <p:sldId id="329" r:id="rId26"/>
    <p:sldId id="324" r:id="rId27"/>
    <p:sldId id="325" r:id="rId28"/>
    <p:sldId id="289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27A"/>
    <a:srgbClr val="8CEEE9"/>
    <a:srgbClr val="FAB01B"/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6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FBE8A569-10DA-4280-89B9-380153341189}"/>
    <pc:docChg chg="undo custSel modSld">
      <pc:chgData name="Balian, Sarah (CNTR)" userId="b3b060d9-4d34-479b-ad68-688eaebf93c5" providerId="ADAL" clId="{FBE8A569-10DA-4280-89B9-380153341189}" dt="2024-02-29T17:27:17.315" v="56"/>
      <pc:docMkLst>
        <pc:docMk/>
      </pc:docMkLst>
      <pc:sldChg chg="mod">
        <pc:chgData name="Balian, Sarah (CNTR)" userId="b3b060d9-4d34-479b-ad68-688eaebf93c5" providerId="ADAL" clId="{FBE8A569-10DA-4280-89B9-380153341189}" dt="2024-02-29T17:15:31.398" v="7" actId="27918"/>
        <pc:sldMkLst>
          <pc:docMk/>
          <pc:sldMk cId="2479953464" sldId="264"/>
        </pc:sldMkLst>
      </pc:sldChg>
      <pc:sldChg chg="addCm">
        <pc:chgData name="Balian, Sarah (CNTR)" userId="b3b060d9-4d34-479b-ad68-688eaebf93c5" providerId="ADAL" clId="{FBE8A569-10DA-4280-89B9-380153341189}" dt="2024-02-29T17:01:28.229" v="3"/>
        <pc:sldMkLst>
          <pc:docMk/>
          <pc:sldMk cId="1821595124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FBE8A569-10DA-4280-89B9-380153341189}" dt="2024-02-29T17:01:28.229" v="3"/>
              <pc2:cmMkLst xmlns:pc2="http://schemas.microsoft.com/office/powerpoint/2019/9/main/command">
                <pc:docMk/>
                <pc:sldMk cId="1821595124" sldId="286"/>
                <pc2:cmMk id="{1464DFAA-537F-4758-A22B-1AF77ED8F878}"/>
              </pc2:cmMkLst>
            </pc226:cmChg>
          </p:ext>
        </pc:extLst>
      </pc:sldChg>
      <pc:sldChg chg="addCm">
        <pc:chgData name="Balian, Sarah (CNTR)" userId="b3b060d9-4d34-479b-ad68-688eaebf93c5" providerId="ADAL" clId="{FBE8A569-10DA-4280-89B9-380153341189}" dt="2024-02-29T17:27:17.315" v="5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FBE8A569-10DA-4280-89B9-380153341189}" dt="2024-02-29T17:27:17.315" v="56"/>
              <pc2:cmMkLst xmlns:pc2="http://schemas.microsoft.com/office/powerpoint/2019/9/main/command">
                <pc:docMk/>
                <pc:sldMk cId="3475639167" sldId="289"/>
                <pc2:cmMk id="{2BE4C6B9-DD7F-4192-8F0A-4EE44754AA40}"/>
              </pc2:cmMkLst>
            </pc226:cmChg>
          </p:ext>
        </pc:extLst>
      </pc:sldChg>
      <pc:sldChg chg="modSp mod">
        <pc:chgData name="Balian, Sarah (CNTR)" userId="b3b060d9-4d34-479b-ad68-688eaebf93c5" providerId="ADAL" clId="{FBE8A569-10DA-4280-89B9-380153341189}" dt="2024-02-29T16:52:39.994" v="2" actId="1035"/>
        <pc:sldMkLst>
          <pc:docMk/>
          <pc:sldMk cId="999049329" sldId="305"/>
        </pc:sldMkLst>
        <pc:picChg chg="mod">
          <ac:chgData name="Balian, Sarah (CNTR)" userId="b3b060d9-4d34-479b-ad68-688eaebf93c5" providerId="ADAL" clId="{FBE8A569-10DA-4280-89B9-380153341189}" dt="2024-02-29T16:52:39.994" v="2" actId="1035"/>
          <ac:picMkLst>
            <pc:docMk/>
            <pc:sldMk cId="999049329" sldId="305"/>
            <ac:picMk id="9" creationId="{EA2F5C8E-0216-D141-7EBD-64F2BFA7D34E}"/>
          </ac:picMkLst>
        </pc:picChg>
      </pc:sldChg>
      <pc:sldChg chg="modCm">
        <pc:chgData name="Balian, Sarah (CNTR)" userId="b3b060d9-4d34-479b-ad68-688eaebf93c5" providerId="ADAL" clId="{FBE8A569-10DA-4280-89B9-380153341189}" dt="2024-02-29T17:07:13.672" v="4"/>
        <pc:sldMkLst>
          <pc:docMk/>
          <pc:sldMk cId="1653516997" sldId="30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FBE8A569-10DA-4280-89B9-380153341189}" dt="2024-02-29T17:07:13.672" v="4"/>
              <pc2:cmMkLst xmlns:pc2="http://schemas.microsoft.com/office/powerpoint/2019/9/main/command">
                <pc:docMk/>
                <pc:sldMk cId="1653516997" sldId="307"/>
                <pc2:cmMk id="{ECDF16B4-1981-4478-8B0F-5FE748F203F7}"/>
              </pc2:cmMkLst>
              <pc226:cmRplyChg chg="add">
                <pc226:chgData name="Balian, Sarah (CNTR)" userId="b3b060d9-4d34-479b-ad68-688eaebf93c5" providerId="ADAL" clId="{FBE8A569-10DA-4280-89B9-380153341189}" dt="2024-02-29T17:07:13.672" v="4"/>
                <pc2:cmRplyMkLst xmlns:pc2="http://schemas.microsoft.com/office/powerpoint/2019/9/main/command">
                  <pc:docMk/>
                  <pc:sldMk cId="1653516997" sldId="307"/>
                  <pc2:cmMk id="{ECDF16B4-1981-4478-8B0F-5FE748F203F7}"/>
                  <pc2:cmRplyMk id="{561B3AA1-A610-4D80-B8E4-CD5ED851B448}"/>
                </pc2:cmRplyMkLst>
              </pc226:cmRplyChg>
            </pc226:cmChg>
          </p:ext>
        </pc:extLst>
      </pc:sldChg>
      <pc:sldChg chg="addSp modSp mod">
        <pc:chgData name="Balian, Sarah (CNTR)" userId="b3b060d9-4d34-479b-ad68-688eaebf93c5" providerId="ADAL" clId="{FBE8A569-10DA-4280-89B9-380153341189}" dt="2024-02-29T17:23:13.560" v="52" actId="1076"/>
        <pc:sldMkLst>
          <pc:docMk/>
          <pc:sldMk cId="3332005300" sldId="322"/>
        </pc:sldMkLst>
        <pc:spChg chg="add mod">
          <ac:chgData name="Balian, Sarah (CNTR)" userId="b3b060d9-4d34-479b-ad68-688eaebf93c5" providerId="ADAL" clId="{FBE8A569-10DA-4280-89B9-380153341189}" dt="2024-02-29T17:23:13.560" v="52" actId="1076"/>
          <ac:spMkLst>
            <pc:docMk/>
            <pc:sldMk cId="3332005300" sldId="322"/>
            <ac:spMk id="4" creationId="{D0A5E456-BC3D-196F-0D1F-0C3061BC57D1}"/>
          </ac:spMkLst>
        </pc:spChg>
      </pc:sldChg>
      <pc:sldChg chg="mod">
        <pc:chgData name="Balian, Sarah (CNTR)" userId="b3b060d9-4d34-479b-ad68-688eaebf93c5" providerId="ADAL" clId="{FBE8A569-10DA-4280-89B9-380153341189}" dt="2024-02-29T17:26:34.395" v="55" actId="27918"/>
        <pc:sldMkLst>
          <pc:docMk/>
          <pc:sldMk cId="1702557876" sldId="324"/>
        </pc:sldMkLst>
      </pc:sldChg>
    </pc:docChg>
  </pc:docChgLst>
  <pc:docChgLst>
    <pc:chgData name="Behague, Sabina" userId="2f9f8379-56ce-455c-81be-d1dc66b28ae7" providerId="ADAL" clId="{988DCCCE-F4AB-4DF3-9941-165A26A6D13D}"/>
    <pc:docChg chg="undo custSel addSld delSld modSld modMainMaster">
      <pc:chgData name="Behague, Sabina" userId="2f9f8379-56ce-455c-81be-d1dc66b28ae7" providerId="ADAL" clId="{988DCCCE-F4AB-4DF3-9941-165A26A6D13D}" dt="2024-03-13T13:08:36.957" v="2315"/>
      <pc:docMkLst>
        <pc:docMk/>
      </pc:docMkLst>
      <pc:sldChg chg="addSp modSp mod">
        <pc:chgData name="Behague, Sabina" userId="2f9f8379-56ce-455c-81be-d1dc66b28ae7" providerId="ADAL" clId="{988DCCCE-F4AB-4DF3-9941-165A26A6D13D}" dt="2024-02-21T23:51:21.590" v="1996" actId="1076"/>
        <pc:sldMkLst>
          <pc:docMk/>
          <pc:sldMk cId="109857222" sldId="256"/>
        </pc:sldMkLst>
        <pc:spChg chg="add mod">
          <ac:chgData name="Behague, Sabina" userId="2f9f8379-56ce-455c-81be-d1dc66b28ae7" providerId="ADAL" clId="{988DCCCE-F4AB-4DF3-9941-165A26A6D13D}" dt="2024-02-21T23:51:16.616" v="1994" actId="1076"/>
          <ac:spMkLst>
            <pc:docMk/>
            <pc:sldMk cId="109857222" sldId="256"/>
            <ac:spMk id="2" creationId="{3CAC7BE2-247F-7AB0-56CD-05AABAD41F41}"/>
          </ac:spMkLst>
        </pc:spChg>
        <pc:spChg chg="mod">
          <ac:chgData name="Behague, Sabina" userId="2f9f8379-56ce-455c-81be-d1dc66b28ae7" providerId="ADAL" clId="{988DCCCE-F4AB-4DF3-9941-165A26A6D13D}" dt="2024-02-21T23:51:21.590" v="1996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988DCCCE-F4AB-4DF3-9941-165A26A6D13D}" dt="2024-02-21T23:58:21.163" v="2036" actId="27636"/>
        <pc:sldMkLst>
          <pc:docMk/>
          <pc:sldMk cId="2163988523" sldId="260"/>
        </pc:sldMkLst>
        <pc:spChg chg="mod">
          <ac:chgData name="Behague, Sabina" userId="2f9f8379-56ce-455c-81be-d1dc66b28ae7" providerId="ADAL" clId="{988DCCCE-F4AB-4DF3-9941-165A26A6D13D}" dt="2024-02-21T23:58:21.163" v="2036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988DCCCE-F4AB-4DF3-9941-165A26A6D13D}" dt="2024-02-21T23:51:25.947" v="1997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988DCCCE-F4AB-4DF3-9941-165A26A6D13D}" dt="2024-03-03T18:40:47.998" v="2291" actId="27918"/>
        <pc:sldMkLst>
          <pc:docMk/>
          <pc:sldMk cId="1428788921" sldId="262"/>
        </pc:sldMkLst>
        <pc:spChg chg="mod">
          <ac:chgData name="Behague, Sabina" userId="2f9f8379-56ce-455c-81be-d1dc66b28ae7" providerId="ADAL" clId="{988DCCCE-F4AB-4DF3-9941-165A26A6D13D}" dt="2024-01-31T21:48:41.743" v="654" actId="1076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1-31T21:48:47.351" v="655" actId="1076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ehague, Sabina" userId="2f9f8379-56ce-455c-81be-d1dc66b28ae7" providerId="ADAL" clId="{988DCCCE-F4AB-4DF3-9941-165A26A6D13D}" dt="2024-01-31T21:46:54.438" v="627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2f9f8379-56ce-455c-81be-d1dc66b28ae7" providerId="ADAL" clId="{988DCCCE-F4AB-4DF3-9941-165A26A6D13D}" dt="2024-01-31T21:47:00.980" v="628" actId="1076"/>
          <ac:spMkLst>
            <pc:docMk/>
            <pc:sldMk cId="1428788921" sldId="262"/>
            <ac:spMk id="12" creationId="{3862842A-EAC4-C115-2F36-83D77BEE1E0E}"/>
          </ac:spMkLst>
        </pc:spChg>
        <pc:graphicFrameChg chg="mod">
          <ac:chgData name="Behague, Sabina" userId="2f9f8379-56ce-455c-81be-d1dc66b28ae7" providerId="ADAL" clId="{988DCCCE-F4AB-4DF3-9941-165A26A6D13D}" dt="2024-01-31T21:48:07.109" v="635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modNotesTx">
        <pc:chgData name="Behague, Sabina" userId="2f9f8379-56ce-455c-81be-d1dc66b28ae7" providerId="ADAL" clId="{988DCCCE-F4AB-4DF3-9941-165A26A6D13D}" dt="2024-02-18T17:38:08.244" v="1991" actId="14100"/>
        <pc:sldMkLst>
          <pc:docMk/>
          <pc:sldMk cId="1887431401" sldId="263"/>
        </pc:sldMkLst>
        <pc:spChg chg="mod">
          <ac:chgData name="Behague, Sabina" userId="2f9f8379-56ce-455c-81be-d1dc66b28ae7" providerId="ADAL" clId="{988DCCCE-F4AB-4DF3-9941-165A26A6D13D}" dt="2024-02-18T17:37:53.116" v="1987" actId="1076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2-18T17:38:08.244" v="1991" actId="14100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988DCCCE-F4AB-4DF3-9941-165A26A6D13D}" dt="2024-02-18T17:25:19.997" v="1869" actId="207"/>
          <ac:graphicFrameMkLst>
            <pc:docMk/>
            <pc:sldMk cId="1887431401" sldId="263"/>
            <ac:graphicFrameMk id="21" creationId="{9673CC04-08CC-5578-D046-2CD1CE6E0EBA}"/>
          </ac:graphicFrameMkLst>
        </pc:graphicFrameChg>
      </pc:sldChg>
      <pc:sldChg chg="addSp delSp modSp mod modNotesTx">
        <pc:chgData name="Behague, Sabina" userId="2f9f8379-56ce-455c-81be-d1dc66b28ae7" providerId="ADAL" clId="{988DCCCE-F4AB-4DF3-9941-165A26A6D13D}" dt="2024-03-10T12:30:14.442" v="2304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988DCCCE-F4AB-4DF3-9941-165A26A6D13D}" dt="2024-03-10T12:30:14.442" v="2304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2-01T16:29:53.093" v="1168" actId="1076"/>
          <ac:spMkLst>
            <pc:docMk/>
            <pc:sldMk cId="2479953464" sldId="264"/>
            <ac:spMk id="4" creationId="{96845529-961E-A70F-D54B-6018490E5D08}"/>
          </ac:spMkLst>
        </pc:spChg>
        <pc:spChg chg="mod">
          <ac:chgData name="Behague, Sabina" userId="2f9f8379-56ce-455c-81be-d1dc66b28ae7" providerId="ADAL" clId="{988DCCCE-F4AB-4DF3-9941-165A26A6D13D}" dt="2024-02-01T16:18:51.521" v="1156" actId="1076"/>
          <ac:spMkLst>
            <pc:docMk/>
            <pc:sldMk cId="2479953464" sldId="264"/>
            <ac:spMk id="13" creationId="{B8005264-241D-4BC5-4C18-207DA6D099C3}"/>
          </ac:spMkLst>
        </pc:spChg>
        <pc:picChg chg="del">
          <ac:chgData name="Behague, Sabina" userId="2f9f8379-56ce-455c-81be-d1dc66b28ae7" providerId="ADAL" clId="{988DCCCE-F4AB-4DF3-9941-165A26A6D13D}" dt="2024-02-01T16:11:40.609" v="983" actId="478"/>
          <ac:picMkLst>
            <pc:docMk/>
            <pc:sldMk cId="2479953464" sldId="264"/>
            <ac:picMk id="3" creationId="{549273F1-FF90-2E90-7BA7-DE3A6F175B2E}"/>
          </ac:picMkLst>
        </pc:picChg>
        <pc:picChg chg="add mod">
          <ac:chgData name="Behague, Sabina" userId="2f9f8379-56ce-455c-81be-d1dc66b28ae7" providerId="ADAL" clId="{988DCCCE-F4AB-4DF3-9941-165A26A6D13D}" dt="2024-02-01T16:11:41.202" v="984"/>
          <ac:picMkLst>
            <pc:docMk/>
            <pc:sldMk cId="2479953464" sldId="264"/>
            <ac:picMk id="5" creationId="{90B867C1-1239-B523-9A93-449CE916156D}"/>
          </ac:picMkLst>
        </pc:picChg>
      </pc:sldChg>
      <pc:sldChg chg="addSp delSp modSp mod modNotesTx">
        <pc:chgData name="Behague, Sabina" userId="2f9f8379-56ce-455c-81be-d1dc66b28ae7" providerId="ADAL" clId="{988DCCCE-F4AB-4DF3-9941-165A26A6D13D}" dt="2024-03-10T12:30:30.603" v="2307" actId="20577"/>
        <pc:sldMkLst>
          <pc:docMk/>
          <pc:sldMk cId="3502258445" sldId="283"/>
        </pc:sldMkLst>
        <pc:spChg chg="mod">
          <ac:chgData name="Behague, Sabina" userId="2f9f8379-56ce-455c-81be-d1dc66b28ae7" providerId="ADAL" clId="{988DCCCE-F4AB-4DF3-9941-165A26A6D13D}" dt="2024-02-01T20:07:54.505" v="1247" actId="1076"/>
          <ac:spMkLst>
            <pc:docMk/>
            <pc:sldMk cId="3502258445" sldId="283"/>
            <ac:spMk id="3" creationId="{DA952587-2EEA-2936-8C78-577F7C69E709}"/>
          </ac:spMkLst>
        </pc:spChg>
        <pc:spChg chg="mod topLvl">
          <ac:chgData name="Behague, Sabina" userId="2f9f8379-56ce-455c-81be-d1dc66b28ae7" providerId="ADAL" clId="{988DCCCE-F4AB-4DF3-9941-165A26A6D13D}" dt="2024-02-01T20:07:28.564" v="1244" actId="164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988DCCCE-F4AB-4DF3-9941-165A26A6D13D}" dt="2024-02-01T20:07:28.564" v="1244" actId="164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988DCCCE-F4AB-4DF3-9941-165A26A6D13D}" dt="2024-02-01T20:07:28.564" v="1244" actId="164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988DCCCE-F4AB-4DF3-9941-165A26A6D13D}" dt="2024-03-10T12:30:30.603" v="2307" actId="20577"/>
          <ac:spMkLst>
            <pc:docMk/>
            <pc:sldMk cId="3502258445" sldId="283"/>
            <ac:spMk id="14" creationId="{472837B1-EAE8-8564-2917-A240D47892B0}"/>
          </ac:spMkLst>
        </pc:spChg>
        <pc:spChg chg="mod">
          <ac:chgData name="Behague, Sabina" userId="2f9f8379-56ce-455c-81be-d1dc66b28ae7" providerId="ADAL" clId="{988DCCCE-F4AB-4DF3-9941-165A26A6D13D}" dt="2024-02-01T19:33:25.252" v="1181"/>
          <ac:spMkLst>
            <pc:docMk/>
            <pc:sldMk cId="3502258445" sldId="283"/>
            <ac:spMk id="18" creationId="{FDF76921-9C9B-C9A6-4201-92D90EB20460}"/>
          </ac:spMkLst>
        </pc:spChg>
        <pc:grpChg chg="del">
          <ac:chgData name="Behague, Sabina" userId="2f9f8379-56ce-455c-81be-d1dc66b28ae7" providerId="ADAL" clId="{988DCCCE-F4AB-4DF3-9941-165A26A6D13D}" dt="2024-02-01T20:06:34.055" v="1235" actId="165"/>
          <ac:grpSpMkLst>
            <pc:docMk/>
            <pc:sldMk cId="3502258445" sldId="283"/>
            <ac:grpSpMk id="8" creationId="{9B93891F-7FE0-C8DC-6B27-0AD630270771}"/>
          </ac:grpSpMkLst>
        </pc:grpChg>
        <pc:grpChg chg="add mod">
          <ac:chgData name="Behague, Sabina" userId="2f9f8379-56ce-455c-81be-d1dc66b28ae7" providerId="ADAL" clId="{988DCCCE-F4AB-4DF3-9941-165A26A6D13D}" dt="2024-02-01T20:07:28.564" v="1244" actId="164"/>
          <ac:grpSpMkLst>
            <pc:docMk/>
            <pc:sldMk cId="3502258445" sldId="283"/>
            <ac:grpSpMk id="10" creationId="{3AC7A1D3-333C-3C64-89BF-2CC16568EAC1}"/>
          </ac:grpSpMkLst>
        </pc:grpChg>
        <pc:picChg chg="del">
          <ac:chgData name="Behague, Sabina" userId="2f9f8379-56ce-455c-81be-d1dc66b28ae7" providerId="ADAL" clId="{988DCCCE-F4AB-4DF3-9941-165A26A6D13D}" dt="2024-02-01T16:11:49.076" v="985" actId="478"/>
          <ac:picMkLst>
            <pc:docMk/>
            <pc:sldMk cId="3502258445" sldId="283"/>
            <ac:picMk id="2" creationId="{B2F2D1A3-A074-A26D-349B-9206AC03B23C}"/>
          </ac:picMkLst>
        </pc:picChg>
        <pc:picChg chg="add mod">
          <ac:chgData name="Behague, Sabina" userId="2f9f8379-56ce-455c-81be-d1dc66b28ae7" providerId="ADAL" clId="{988DCCCE-F4AB-4DF3-9941-165A26A6D13D}" dt="2024-02-01T16:11:49.778" v="986"/>
          <ac:picMkLst>
            <pc:docMk/>
            <pc:sldMk cId="3502258445" sldId="283"/>
            <ac:picMk id="4" creationId="{D09CCC05-4AE5-935A-B8ED-DBD95B079BC3}"/>
          </ac:picMkLst>
        </pc:picChg>
      </pc:sldChg>
      <pc:sldChg chg="delSp modSp mod delCm modCm modNotesTx">
        <pc:chgData name="Behague, Sabina" userId="2f9f8379-56ce-455c-81be-d1dc66b28ae7" providerId="ADAL" clId="{988DCCCE-F4AB-4DF3-9941-165A26A6D13D}" dt="2024-03-10T12:29:49.485" v="2300"/>
        <pc:sldMkLst>
          <pc:docMk/>
          <pc:sldMk cId="1821595124" sldId="286"/>
        </pc:sldMkLst>
        <pc:spChg chg="mod">
          <ac:chgData name="Behague, Sabina" userId="2f9f8379-56ce-455c-81be-d1dc66b28ae7" providerId="ADAL" clId="{988DCCCE-F4AB-4DF3-9941-165A26A6D13D}" dt="2024-01-31T22:01:33.184" v="696" actId="14100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1-31T22:02:14.462" v="703" actId="1076"/>
          <ac:spMkLst>
            <pc:docMk/>
            <pc:sldMk cId="1821595124" sldId="286"/>
            <ac:spMk id="3" creationId="{E4FD1E92-5DBC-B105-F246-2355E4FF9A74}"/>
          </ac:spMkLst>
        </pc:spChg>
        <pc:spChg chg="del">
          <ac:chgData name="Behague, Sabina" userId="2f9f8379-56ce-455c-81be-d1dc66b28ae7" providerId="ADAL" clId="{988DCCCE-F4AB-4DF3-9941-165A26A6D13D}" dt="2024-01-31T22:06:07.136" v="727" actId="478"/>
          <ac:spMkLst>
            <pc:docMk/>
            <pc:sldMk cId="1821595124" sldId="286"/>
            <ac:spMk id="9" creationId="{8458E0F6-BBE5-BFD2-2C5C-A72AF0FE7113}"/>
          </ac:spMkLst>
        </pc:spChg>
        <pc:spChg chg="del">
          <ac:chgData name="Behague, Sabina" userId="2f9f8379-56ce-455c-81be-d1dc66b28ae7" providerId="ADAL" clId="{988DCCCE-F4AB-4DF3-9941-165A26A6D13D}" dt="2024-01-31T22:06:09.520" v="728" actId="478"/>
          <ac:spMkLst>
            <pc:docMk/>
            <pc:sldMk cId="1821595124" sldId="286"/>
            <ac:spMk id="10" creationId="{2BCD5B87-D68C-96C1-BDEA-A615BE78DA67}"/>
          </ac:spMkLst>
        </pc:spChg>
        <pc:spChg chg="del">
          <ac:chgData name="Behague, Sabina" userId="2f9f8379-56ce-455c-81be-d1dc66b28ae7" providerId="ADAL" clId="{988DCCCE-F4AB-4DF3-9941-165A26A6D13D}" dt="2024-01-31T22:06:12.565" v="729" actId="478"/>
          <ac:spMkLst>
            <pc:docMk/>
            <pc:sldMk cId="1821595124" sldId="286"/>
            <ac:spMk id="11" creationId="{6911DFF3-43BA-B411-34DB-00B6570CFB96}"/>
          </ac:spMkLst>
        </pc:spChg>
        <pc:spChg chg="del">
          <ac:chgData name="Behague, Sabina" userId="2f9f8379-56ce-455c-81be-d1dc66b28ae7" providerId="ADAL" clId="{988DCCCE-F4AB-4DF3-9941-165A26A6D13D}" dt="2024-01-31T22:06:15.051" v="730" actId="478"/>
          <ac:spMkLst>
            <pc:docMk/>
            <pc:sldMk cId="1821595124" sldId="286"/>
            <ac:spMk id="12" creationId="{36198808-7F7D-2180-BA83-92503A93FCEC}"/>
          </ac:spMkLst>
        </pc:spChg>
        <pc:graphicFrameChg chg="mod">
          <ac:chgData name="Behague, Sabina" userId="2f9f8379-56ce-455c-81be-d1dc66b28ae7" providerId="ADAL" clId="{988DCCCE-F4AB-4DF3-9941-165A26A6D13D}" dt="2024-03-03T17:28:48.534" v="2053"/>
          <ac:graphicFrameMkLst>
            <pc:docMk/>
            <pc:sldMk cId="1821595124" sldId="286"/>
            <ac:graphicFrameMk id="8" creationId="{DE9A6772-C53F-EAE5-A902-BA86493CFD4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88DCCCE-F4AB-4DF3-9941-165A26A6D13D}" dt="2024-03-10T12:29:49.485" v="2300"/>
              <pc2:cmMkLst xmlns:pc2="http://schemas.microsoft.com/office/powerpoint/2019/9/main/command">
                <pc:docMk/>
                <pc:sldMk cId="1821595124" sldId="286"/>
                <pc2:cmMk id="{1464DFAA-537F-4758-A22B-1AF77ED8F878}"/>
              </pc2:cmMkLst>
            </pc226:cmChg>
          </p:ext>
        </pc:extLst>
      </pc:sldChg>
      <pc:sldChg chg="modSp mod modNotesTx">
        <pc:chgData name="Behague, Sabina" userId="2f9f8379-56ce-455c-81be-d1dc66b28ae7" providerId="ADAL" clId="{988DCCCE-F4AB-4DF3-9941-165A26A6D13D}" dt="2024-02-01T13:06:46.839" v="793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988DCCCE-F4AB-4DF3-9941-165A26A6D13D}" dt="2024-02-01T13:01:42.021" v="765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988DCCCE-F4AB-4DF3-9941-165A26A6D13D}" dt="2024-02-01T13:02:05.695" v="767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ehague, Sabina" userId="2f9f8379-56ce-455c-81be-d1dc66b28ae7" providerId="ADAL" clId="{988DCCCE-F4AB-4DF3-9941-165A26A6D13D}" dt="2024-02-01T13:06:24.911" v="782" actId="14100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 delCm modCm">
        <pc:chgData name="Behague, Sabina" userId="2f9f8379-56ce-455c-81be-d1dc66b28ae7" providerId="ADAL" clId="{988DCCCE-F4AB-4DF3-9941-165A26A6D13D}" dt="2024-03-05T13:55:03.002" v="2296"/>
        <pc:sldMkLst>
          <pc:docMk/>
          <pc:sldMk cId="3475639167" sldId="289"/>
        </pc:sldMkLst>
        <pc:spChg chg="mod">
          <ac:chgData name="Behague, Sabina" userId="2f9f8379-56ce-455c-81be-d1dc66b28ae7" providerId="ADAL" clId="{988DCCCE-F4AB-4DF3-9941-165A26A6D13D}" dt="2024-03-03T17:25:58.676" v="2045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988DCCCE-F4AB-4DF3-9941-165A26A6D13D}" dt="2024-03-03T17:50:49.218" v="2284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88DCCCE-F4AB-4DF3-9941-165A26A6D13D}" dt="2024-03-05T13:55:03.002" v="2296"/>
              <pc2:cmMkLst xmlns:pc2="http://schemas.microsoft.com/office/powerpoint/2019/9/main/command">
                <pc:docMk/>
                <pc:sldMk cId="3475639167" sldId="289"/>
                <pc2:cmMk id="{2BE4C6B9-DD7F-4192-8F0A-4EE44754AA40}"/>
              </pc2:cmMkLst>
            </pc226:cmChg>
          </p:ext>
        </pc:extLst>
      </pc:sldChg>
      <pc:sldChg chg="delSp modSp mod modNotesTx">
        <pc:chgData name="Behague, Sabina" userId="2f9f8379-56ce-455c-81be-d1dc66b28ae7" providerId="ADAL" clId="{988DCCCE-F4AB-4DF3-9941-165A26A6D13D}" dt="2024-03-10T12:29:37.979" v="2299" actId="20577"/>
        <pc:sldMkLst>
          <pc:docMk/>
          <pc:sldMk cId="1182146475" sldId="298"/>
        </pc:sldMkLst>
        <pc:spChg chg="mod">
          <ac:chgData name="Behague, Sabina" userId="2f9f8379-56ce-455c-81be-d1dc66b28ae7" providerId="ADAL" clId="{988DCCCE-F4AB-4DF3-9941-165A26A6D13D}" dt="2024-03-10T12:29:37.979" v="2299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1-31T21:37:01.829" v="421" actId="2711"/>
          <ac:spMkLst>
            <pc:docMk/>
            <pc:sldMk cId="1182146475" sldId="298"/>
            <ac:spMk id="3" creationId="{E4FD1E92-5DBC-B105-F246-2355E4FF9A74}"/>
          </ac:spMkLst>
        </pc:spChg>
        <pc:spChg chg="mod">
          <ac:chgData name="Behague, Sabina" userId="2f9f8379-56ce-455c-81be-d1dc66b28ae7" providerId="ADAL" clId="{988DCCCE-F4AB-4DF3-9941-165A26A6D13D}" dt="2024-01-31T21:39:14.465" v="448" actId="20577"/>
          <ac:spMkLst>
            <pc:docMk/>
            <pc:sldMk cId="1182146475" sldId="298"/>
            <ac:spMk id="4" creationId="{87E0FD17-000E-F917-D7E1-AFF7CACBF13D}"/>
          </ac:spMkLst>
        </pc:spChg>
        <pc:spChg chg="del">
          <ac:chgData name="Behague, Sabina" userId="2f9f8379-56ce-455c-81be-d1dc66b28ae7" providerId="ADAL" clId="{988DCCCE-F4AB-4DF3-9941-165A26A6D13D}" dt="2024-01-31T21:38:23.871" v="433" actId="478"/>
          <ac:spMkLst>
            <pc:docMk/>
            <pc:sldMk cId="1182146475" sldId="298"/>
            <ac:spMk id="6" creationId="{BDD56CF6-3B2A-0845-7AF8-19816CD67AB1}"/>
          </ac:spMkLst>
        </pc:spChg>
        <pc:spChg chg="del">
          <ac:chgData name="Behague, Sabina" userId="2f9f8379-56ce-455c-81be-d1dc66b28ae7" providerId="ADAL" clId="{988DCCCE-F4AB-4DF3-9941-165A26A6D13D}" dt="2024-01-31T21:38:20.418" v="432" actId="478"/>
          <ac:spMkLst>
            <pc:docMk/>
            <pc:sldMk cId="1182146475" sldId="298"/>
            <ac:spMk id="7" creationId="{00308902-3E4B-A395-7185-386B402BF7D6}"/>
          </ac:spMkLst>
        </pc:spChg>
        <pc:spChg chg="del">
          <ac:chgData name="Behague, Sabina" userId="2f9f8379-56ce-455c-81be-d1dc66b28ae7" providerId="ADAL" clId="{988DCCCE-F4AB-4DF3-9941-165A26A6D13D}" dt="2024-01-31T21:38:27.307" v="434" actId="478"/>
          <ac:spMkLst>
            <pc:docMk/>
            <pc:sldMk cId="1182146475" sldId="298"/>
            <ac:spMk id="8" creationId="{22816C1C-F82E-6D4B-D0A9-FA5039BA0D6B}"/>
          </ac:spMkLst>
        </pc:spChg>
        <pc:spChg chg="mod">
          <ac:chgData name="Behague, Sabina" userId="2f9f8379-56ce-455c-81be-d1dc66b28ae7" providerId="ADAL" clId="{988DCCCE-F4AB-4DF3-9941-165A26A6D13D}" dt="2024-01-31T21:38:53.999" v="439" actId="1076"/>
          <ac:spMkLst>
            <pc:docMk/>
            <pc:sldMk cId="1182146475" sldId="298"/>
            <ac:spMk id="10" creationId="{C27C53CC-BF64-87A2-B4D9-F3C84CBDD6BE}"/>
          </ac:spMkLst>
        </pc:spChg>
        <pc:graphicFrameChg chg="mod">
          <ac:chgData name="Behague, Sabina" userId="2f9f8379-56ce-455c-81be-d1dc66b28ae7" providerId="ADAL" clId="{988DCCCE-F4AB-4DF3-9941-165A26A6D13D}" dt="2024-01-31T21:38:14.930" v="430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  <pc:sldChg chg="addSp delSp modSp del mod">
        <pc:chgData name="Behague, Sabina" userId="2f9f8379-56ce-455c-81be-d1dc66b28ae7" providerId="ADAL" clId="{988DCCCE-F4AB-4DF3-9941-165A26A6D13D}" dt="2024-02-01T20:21:12.348" v="1374" actId="47"/>
        <pc:sldMkLst>
          <pc:docMk/>
          <pc:sldMk cId="317324267" sldId="299"/>
        </pc:sldMkLst>
        <pc:picChg chg="del">
          <ac:chgData name="Behague, Sabina" userId="2f9f8379-56ce-455c-81be-d1dc66b28ae7" providerId="ADAL" clId="{988DCCCE-F4AB-4DF3-9941-165A26A6D13D}" dt="2024-02-01T16:11:54.439" v="987" actId="478"/>
          <ac:picMkLst>
            <pc:docMk/>
            <pc:sldMk cId="317324267" sldId="299"/>
            <ac:picMk id="2" creationId="{B2CCBCAD-8661-B6FF-CA36-82ACE6FA96F0}"/>
          </ac:picMkLst>
        </pc:picChg>
        <pc:picChg chg="add mod">
          <ac:chgData name="Behague, Sabina" userId="2f9f8379-56ce-455c-81be-d1dc66b28ae7" providerId="ADAL" clId="{988DCCCE-F4AB-4DF3-9941-165A26A6D13D}" dt="2024-02-01T16:11:55.024" v="988"/>
          <ac:picMkLst>
            <pc:docMk/>
            <pc:sldMk cId="317324267" sldId="299"/>
            <ac:picMk id="4" creationId="{CFA1DAA7-BDAC-0556-1259-369D319DCF8B}"/>
          </ac:picMkLst>
        </pc:picChg>
      </pc:sldChg>
      <pc:sldChg chg="addSp modSp mod modNotesTx">
        <pc:chgData name="Behague, Sabina" userId="2f9f8379-56ce-455c-81be-d1dc66b28ae7" providerId="ADAL" clId="{988DCCCE-F4AB-4DF3-9941-165A26A6D13D}" dt="2024-03-10T12:30:54.120" v="2313" actId="20577"/>
        <pc:sldMkLst>
          <pc:docMk/>
          <pc:sldMk cId="3076330452" sldId="300"/>
        </pc:sldMkLst>
        <pc:spChg chg="add mod">
          <ac:chgData name="Behague, Sabina" userId="2f9f8379-56ce-455c-81be-d1dc66b28ae7" providerId="ADAL" clId="{988DCCCE-F4AB-4DF3-9941-165A26A6D13D}" dt="2024-02-22T01:57:19.643" v="2038"/>
          <ac:spMkLst>
            <pc:docMk/>
            <pc:sldMk cId="3076330452" sldId="300"/>
            <ac:spMk id="2" creationId="{45609950-8AEA-242C-9E75-A6943B8E77B5}"/>
          </ac:spMkLst>
        </pc:spChg>
        <pc:spChg chg="mod">
          <ac:chgData name="Behague, Sabina" userId="2f9f8379-56ce-455c-81be-d1dc66b28ae7" providerId="ADAL" clId="{988DCCCE-F4AB-4DF3-9941-165A26A6D13D}" dt="2024-03-10T12:30:54.120" v="2313" actId="20577"/>
          <ac:spMkLst>
            <pc:docMk/>
            <pc:sldMk cId="3076330452" sldId="300"/>
            <ac:spMk id="6" creationId="{9BDCE6A8-2C31-F7B4-5CEC-7699505FBC63}"/>
          </ac:spMkLst>
        </pc:spChg>
        <pc:spChg chg="mod">
          <ac:chgData name="Behague, Sabina" userId="2f9f8379-56ce-455c-81be-d1dc66b28ae7" providerId="ADAL" clId="{988DCCCE-F4AB-4DF3-9941-165A26A6D13D}" dt="2024-02-01T20:28:17.086" v="1541" actId="14100"/>
          <ac:spMkLst>
            <pc:docMk/>
            <pc:sldMk cId="3076330452" sldId="300"/>
            <ac:spMk id="10" creationId="{6A4BCF62-45E9-A6C5-5A04-B2F16A6B6FAB}"/>
          </ac:spMkLst>
        </pc:spChg>
        <pc:graphicFrameChg chg="mod">
          <ac:chgData name="Behague, Sabina" userId="2f9f8379-56ce-455c-81be-d1dc66b28ae7" providerId="ADAL" clId="{988DCCCE-F4AB-4DF3-9941-165A26A6D13D}" dt="2024-02-22T01:57:23.222" v="2039" actId="14100"/>
          <ac:graphicFrameMkLst>
            <pc:docMk/>
            <pc:sldMk cId="3076330452" sldId="300"/>
            <ac:graphicFrameMk id="11" creationId="{62BC07AA-BD24-124C-67E7-62C2A510874C}"/>
          </ac:graphicFrameMkLst>
        </pc:graphicFrameChg>
      </pc:sldChg>
      <pc:sldChg chg="addSp delSp modSp mod modNotesTx">
        <pc:chgData name="Behague, Sabina" userId="2f9f8379-56ce-455c-81be-d1dc66b28ae7" providerId="ADAL" clId="{988DCCCE-F4AB-4DF3-9941-165A26A6D13D}" dt="2024-02-21T23:51:46.909" v="1999" actId="20577"/>
        <pc:sldMkLst>
          <pc:docMk/>
          <pc:sldMk cId="999049329" sldId="305"/>
        </pc:sldMkLst>
        <pc:spChg chg="mod">
          <ac:chgData name="Behague, Sabina" userId="2f9f8379-56ce-455c-81be-d1dc66b28ae7" providerId="ADAL" clId="{988DCCCE-F4AB-4DF3-9941-165A26A6D13D}" dt="2024-01-31T21:31:29.288" v="286" actId="14100"/>
          <ac:spMkLst>
            <pc:docMk/>
            <pc:sldMk cId="999049329" sldId="305"/>
            <ac:spMk id="2" creationId="{63CF3936-8D10-D7E7-E62C-615D538DB516}"/>
          </ac:spMkLst>
        </pc:spChg>
        <pc:spChg chg="mod">
          <ac:chgData name="Behague, Sabina" userId="2f9f8379-56ce-455c-81be-d1dc66b28ae7" providerId="ADAL" clId="{988DCCCE-F4AB-4DF3-9941-165A26A6D13D}" dt="2024-01-31T21:31:18.472" v="283" actId="1076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Behague, Sabina" userId="2f9f8379-56ce-455c-81be-d1dc66b28ae7" providerId="ADAL" clId="{988DCCCE-F4AB-4DF3-9941-165A26A6D13D}" dt="2024-01-31T21:34:36.916" v="321" actId="20577"/>
          <ac:spMkLst>
            <pc:docMk/>
            <pc:sldMk cId="999049329" sldId="305"/>
            <ac:spMk id="11" creationId="{8E4E40E9-D792-25A1-4B37-23D4780B1318}"/>
          </ac:spMkLst>
        </pc:spChg>
        <pc:spChg chg="mod">
          <ac:chgData name="Behague, Sabina" userId="2f9f8379-56ce-455c-81be-d1dc66b28ae7" providerId="ADAL" clId="{988DCCCE-F4AB-4DF3-9941-165A26A6D13D}" dt="2024-01-31T21:31:09.762" v="282" actId="20577"/>
          <ac:spMkLst>
            <pc:docMk/>
            <pc:sldMk cId="999049329" sldId="305"/>
            <ac:spMk id="28" creationId="{991AF816-4FB0-23CF-F756-70991345D24B}"/>
          </ac:spMkLst>
        </pc:spChg>
        <pc:picChg chg="add mod">
          <ac:chgData name="Behague, Sabina" userId="2f9f8379-56ce-455c-81be-d1dc66b28ae7" providerId="ADAL" clId="{988DCCCE-F4AB-4DF3-9941-165A26A6D13D}" dt="2024-01-31T21:33:13.862" v="314" actId="1076"/>
          <ac:picMkLst>
            <pc:docMk/>
            <pc:sldMk cId="999049329" sldId="305"/>
            <ac:picMk id="3" creationId="{003448B2-4BF8-C16B-9699-7D708692B178}"/>
          </ac:picMkLst>
        </pc:picChg>
        <pc:picChg chg="add mod">
          <ac:chgData name="Behague, Sabina" userId="2f9f8379-56ce-455c-81be-d1dc66b28ae7" providerId="ADAL" clId="{988DCCCE-F4AB-4DF3-9941-165A26A6D13D}" dt="2024-01-31T21:33:08.752" v="313" actId="1076"/>
          <ac:picMkLst>
            <pc:docMk/>
            <pc:sldMk cId="999049329" sldId="305"/>
            <ac:picMk id="4" creationId="{42990E94-AA19-65F8-E8C6-FCDC8F54B478}"/>
          </ac:picMkLst>
        </pc:picChg>
        <pc:picChg chg="add mod">
          <ac:chgData name="Behague, Sabina" userId="2f9f8379-56ce-455c-81be-d1dc66b28ae7" providerId="ADAL" clId="{988DCCCE-F4AB-4DF3-9941-165A26A6D13D}" dt="2024-01-31T21:33:04.174" v="312" actId="1076"/>
          <ac:picMkLst>
            <pc:docMk/>
            <pc:sldMk cId="999049329" sldId="305"/>
            <ac:picMk id="5" creationId="{D9CFEAE4-4E7B-56D1-D76A-C2B607C82CD2}"/>
          </ac:picMkLst>
        </pc:picChg>
        <pc:picChg chg="add mod">
          <ac:chgData name="Behague, Sabina" userId="2f9f8379-56ce-455c-81be-d1dc66b28ae7" providerId="ADAL" clId="{988DCCCE-F4AB-4DF3-9941-165A26A6D13D}" dt="2024-01-31T21:33:00.076" v="311" actId="1076"/>
          <ac:picMkLst>
            <pc:docMk/>
            <pc:sldMk cId="999049329" sldId="305"/>
            <ac:picMk id="6" creationId="{FE6E211C-D63A-9F3B-F26E-08BFD731D734}"/>
          </ac:picMkLst>
        </pc:picChg>
        <pc:picChg chg="add mod">
          <ac:chgData name="Behague, Sabina" userId="2f9f8379-56ce-455c-81be-d1dc66b28ae7" providerId="ADAL" clId="{988DCCCE-F4AB-4DF3-9941-165A26A6D13D}" dt="2024-01-31T21:32:56.286" v="310" actId="1076"/>
          <ac:picMkLst>
            <pc:docMk/>
            <pc:sldMk cId="999049329" sldId="305"/>
            <ac:picMk id="7" creationId="{62ED4EBB-37A2-6A76-06C0-87B03D80B907}"/>
          </ac:picMkLst>
        </pc:picChg>
        <pc:picChg chg="add mod">
          <ac:chgData name="Behague, Sabina" userId="2f9f8379-56ce-455c-81be-d1dc66b28ae7" providerId="ADAL" clId="{988DCCCE-F4AB-4DF3-9941-165A26A6D13D}" dt="2024-01-31T21:32:50.889" v="309" actId="1076"/>
          <ac:picMkLst>
            <pc:docMk/>
            <pc:sldMk cId="999049329" sldId="305"/>
            <ac:picMk id="8" creationId="{E8212DF4-C9D8-B99C-701D-354E37534114}"/>
          </ac:picMkLst>
        </pc:picChg>
        <pc:picChg chg="add mod modCrop">
          <ac:chgData name="Behague, Sabina" userId="2f9f8379-56ce-455c-81be-d1dc66b28ae7" providerId="ADAL" clId="{988DCCCE-F4AB-4DF3-9941-165A26A6D13D}" dt="2024-01-31T21:33:53.071" v="319" actId="732"/>
          <ac:picMkLst>
            <pc:docMk/>
            <pc:sldMk cId="999049329" sldId="305"/>
            <ac:picMk id="9" creationId="{EA2F5C8E-0216-D141-7EBD-64F2BFA7D34E}"/>
          </ac:picMkLst>
        </pc:picChg>
        <pc:picChg chg="del">
          <ac:chgData name="Behague, Sabina" userId="2f9f8379-56ce-455c-81be-d1dc66b28ae7" providerId="ADAL" clId="{988DCCCE-F4AB-4DF3-9941-165A26A6D13D}" dt="2024-01-31T21:32:37.110" v="301" actId="478"/>
          <ac:picMkLst>
            <pc:docMk/>
            <pc:sldMk cId="999049329" sldId="305"/>
            <ac:picMk id="30" creationId="{6B856B9C-4E6D-7137-DD7A-8C203DF55B0D}"/>
          </ac:picMkLst>
        </pc:picChg>
        <pc:picChg chg="del">
          <ac:chgData name="Behague, Sabina" userId="2f9f8379-56ce-455c-81be-d1dc66b28ae7" providerId="ADAL" clId="{988DCCCE-F4AB-4DF3-9941-165A26A6D13D}" dt="2024-01-31T21:32:36.326" v="300" actId="478"/>
          <ac:picMkLst>
            <pc:docMk/>
            <pc:sldMk cId="999049329" sldId="305"/>
            <ac:picMk id="31" creationId="{107E5058-8C21-45CE-DC94-617D608955ED}"/>
          </ac:picMkLst>
        </pc:picChg>
        <pc:picChg chg="del">
          <ac:chgData name="Behague, Sabina" userId="2f9f8379-56ce-455c-81be-d1dc66b28ae7" providerId="ADAL" clId="{988DCCCE-F4AB-4DF3-9941-165A26A6D13D}" dt="2024-01-31T21:32:24.167" v="298" actId="478"/>
          <ac:picMkLst>
            <pc:docMk/>
            <pc:sldMk cId="999049329" sldId="305"/>
            <ac:picMk id="33" creationId="{02511611-31DD-BC92-8680-895969A3D611}"/>
          </ac:picMkLst>
        </pc:picChg>
        <pc:picChg chg="del">
          <ac:chgData name="Behague, Sabina" userId="2f9f8379-56ce-455c-81be-d1dc66b28ae7" providerId="ADAL" clId="{988DCCCE-F4AB-4DF3-9941-165A26A6D13D}" dt="2024-01-31T21:32:23.651" v="297" actId="478"/>
          <ac:picMkLst>
            <pc:docMk/>
            <pc:sldMk cId="999049329" sldId="305"/>
            <ac:picMk id="34" creationId="{53EEE7B1-3FAD-3FEE-A40C-C5274A86F87D}"/>
          </ac:picMkLst>
        </pc:picChg>
        <pc:picChg chg="del">
          <ac:chgData name="Behague, Sabina" userId="2f9f8379-56ce-455c-81be-d1dc66b28ae7" providerId="ADAL" clId="{988DCCCE-F4AB-4DF3-9941-165A26A6D13D}" dt="2024-01-31T21:32:23.013" v="296" actId="478"/>
          <ac:picMkLst>
            <pc:docMk/>
            <pc:sldMk cId="999049329" sldId="305"/>
            <ac:picMk id="35" creationId="{B05A3BBC-A51B-DA1B-014F-12D05166B5BC}"/>
          </ac:picMkLst>
        </pc:picChg>
        <pc:picChg chg="del">
          <ac:chgData name="Behague, Sabina" userId="2f9f8379-56ce-455c-81be-d1dc66b28ae7" providerId="ADAL" clId="{988DCCCE-F4AB-4DF3-9941-165A26A6D13D}" dt="2024-01-31T21:32:22.166" v="295" actId="478"/>
          <ac:picMkLst>
            <pc:docMk/>
            <pc:sldMk cId="999049329" sldId="305"/>
            <ac:picMk id="36" creationId="{5CF82A57-5F34-9AC3-D327-FE52682EB7C1}"/>
          </ac:picMkLst>
        </pc:picChg>
        <pc:picChg chg="del">
          <ac:chgData name="Behague, Sabina" userId="2f9f8379-56ce-455c-81be-d1dc66b28ae7" providerId="ADAL" clId="{988DCCCE-F4AB-4DF3-9941-165A26A6D13D}" dt="2024-01-31T21:32:25.086" v="299" actId="478"/>
          <ac:picMkLst>
            <pc:docMk/>
            <pc:sldMk cId="999049329" sldId="305"/>
            <ac:picMk id="37" creationId="{3FAEEB03-C185-21EE-89D2-D4A07787E36C}"/>
          </ac:picMkLst>
        </pc:picChg>
        <pc:picChg chg="add del mod modCrop">
          <ac:chgData name="Behague, Sabina" userId="2f9f8379-56ce-455c-81be-d1dc66b28ae7" providerId="ADAL" clId="{988DCCCE-F4AB-4DF3-9941-165A26A6D13D}" dt="2024-01-31T21:32:41.733" v="302" actId="1076"/>
          <ac:picMkLst>
            <pc:docMk/>
            <pc:sldMk cId="999049329" sldId="305"/>
            <ac:picMk id="40" creationId="{84633422-9B9B-8D9C-9A74-06A58DD92087}"/>
          </ac:picMkLst>
        </pc:picChg>
      </pc:sldChg>
      <pc:sldChg chg="modSp mod addCm delCm modCm modNotesTx">
        <pc:chgData name="Behague, Sabina" userId="2f9f8379-56ce-455c-81be-d1dc66b28ae7" providerId="ADAL" clId="{988DCCCE-F4AB-4DF3-9941-165A26A6D13D}" dt="2024-03-10T12:29:59.738" v="2301"/>
        <pc:sldMkLst>
          <pc:docMk/>
          <pc:sldMk cId="1653516997" sldId="307"/>
        </pc:sldMkLst>
        <pc:spChg chg="mod">
          <ac:chgData name="Behague, Sabina" userId="2f9f8379-56ce-455c-81be-d1dc66b28ae7" providerId="ADAL" clId="{988DCCCE-F4AB-4DF3-9941-165A26A6D13D}" dt="2024-02-01T13:26:21.971" v="887" actId="1076"/>
          <ac:spMkLst>
            <pc:docMk/>
            <pc:sldMk cId="1653516997" sldId="307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2-01T13:26:27.610" v="888" actId="1076"/>
          <ac:spMkLst>
            <pc:docMk/>
            <pc:sldMk cId="1653516997" sldId="307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988DCCCE-F4AB-4DF3-9941-165A26A6D13D}" dt="2024-03-03T17:29:12.266" v="2055"/>
          <ac:graphicFrameMkLst>
            <pc:docMk/>
            <pc:sldMk cId="1653516997" sldId="307"/>
            <ac:graphicFrameMk id="5" creationId="{7248A65F-85D1-5155-E595-A9548413AB87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988DCCCE-F4AB-4DF3-9941-165A26A6D13D}" dt="2024-03-10T12:29:59.738" v="2301"/>
              <pc2:cmMkLst xmlns:pc2="http://schemas.microsoft.com/office/powerpoint/2019/9/main/command">
                <pc:docMk/>
                <pc:sldMk cId="1653516997" sldId="307"/>
                <pc2:cmMk id="{ECDF16B4-1981-4478-8B0F-5FE748F203F7}"/>
              </pc2:cmMkLst>
            </pc226:cmChg>
          </p:ext>
        </pc:extLst>
      </pc:sldChg>
      <pc:sldChg chg="del">
        <pc:chgData name="Behague, Sabina" userId="2f9f8379-56ce-455c-81be-d1dc66b28ae7" providerId="ADAL" clId="{988DCCCE-F4AB-4DF3-9941-165A26A6D13D}" dt="2024-01-30T21:42:22.894" v="42" actId="47"/>
        <pc:sldMkLst>
          <pc:docMk/>
          <pc:sldMk cId="1931778444" sldId="318"/>
        </pc:sldMkLst>
      </pc:sldChg>
      <pc:sldChg chg="del">
        <pc:chgData name="Behague, Sabina" userId="2f9f8379-56ce-455c-81be-d1dc66b28ae7" providerId="ADAL" clId="{988DCCCE-F4AB-4DF3-9941-165A26A6D13D}" dt="2024-01-30T21:42:53.850" v="49" actId="47"/>
        <pc:sldMkLst>
          <pc:docMk/>
          <pc:sldMk cId="734295458" sldId="319"/>
        </pc:sldMkLst>
      </pc:sldChg>
      <pc:sldChg chg="del">
        <pc:chgData name="Behague, Sabina" userId="2f9f8379-56ce-455c-81be-d1dc66b28ae7" providerId="ADAL" clId="{988DCCCE-F4AB-4DF3-9941-165A26A6D13D}" dt="2024-01-30T21:44:19.375" v="56" actId="47"/>
        <pc:sldMkLst>
          <pc:docMk/>
          <pc:sldMk cId="204169627" sldId="320"/>
        </pc:sldMkLst>
      </pc:sldChg>
      <pc:sldChg chg="modSp mod modNotesTx">
        <pc:chgData name="Behague, Sabina" userId="2f9f8379-56ce-455c-81be-d1dc66b28ae7" providerId="ADAL" clId="{988DCCCE-F4AB-4DF3-9941-165A26A6D13D}" dt="2024-02-21T23:56:26.913" v="2016" actId="207"/>
        <pc:sldMkLst>
          <pc:docMk/>
          <pc:sldMk cId="3199844134" sldId="321"/>
        </pc:sldMkLst>
        <pc:spChg chg="mod">
          <ac:chgData name="Behague, Sabina" userId="2f9f8379-56ce-455c-81be-d1dc66b28ae7" providerId="ADAL" clId="{988DCCCE-F4AB-4DF3-9941-165A26A6D13D}" dt="2024-02-01T16:03:26.145" v="961" actId="14100"/>
          <ac:spMkLst>
            <pc:docMk/>
            <pc:sldMk cId="3199844134" sldId="321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2-01T16:04:03.833" v="966" actId="1076"/>
          <ac:spMkLst>
            <pc:docMk/>
            <pc:sldMk cId="3199844134" sldId="321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988DCCCE-F4AB-4DF3-9941-165A26A6D13D}" dt="2024-02-21T23:56:26.913" v="2016" actId="207"/>
          <ac:graphicFrameMkLst>
            <pc:docMk/>
            <pc:sldMk cId="3199844134" sldId="321"/>
            <ac:graphicFrameMk id="5" creationId="{7248A65F-85D1-5155-E595-A9548413AB87}"/>
          </ac:graphicFrameMkLst>
        </pc:graphicFrameChg>
      </pc:sldChg>
      <pc:sldChg chg="modSp mod modNotesTx">
        <pc:chgData name="Behague, Sabina" userId="2f9f8379-56ce-455c-81be-d1dc66b28ae7" providerId="ADAL" clId="{988DCCCE-F4AB-4DF3-9941-165A26A6D13D}" dt="2024-02-08T18:27:51.101" v="1868" actId="207"/>
        <pc:sldMkLst>
          <pc:docMk/>
          <pc:sldMk cId="3332005300" sldId="322"/>
        </pc:sldMkLst>
        <pc:spChg chg="mod">
          <ac:chgData name="Behague, Sabina" userId="2f9f8379-56ce-455c-81be-d1dc66b28ae7" providerId="ADAL" clId="{988DCCCE-F4AB-4DF3-9941-165A26A6D13D}" dt="2024-02-01T20:22:01.626" v="1421" actId="1076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2-01T20:23:01.900" v="1435" actId="14100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Behague, Sabina" userId="2f9f8379-56ce-455c-81be-d1dc66b28ae7" providerId="ADAL" clId="{988DCCCE-F4AB-4DF3-9941-165A26A6D13D}" dt="2024-02-01T20:26:49.603" v="1482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ehague, Sabina" userId="2f9f8379-56ce-455c-81be-d1dc66b28ae7" providerId="ADAL" clId="{988DCCCE-F4AB-4DF3-9941-165A26A6D13D}" dt="2024-02-08T18:27:51.101" v="1868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ehague, Sabina" userId="2f9f8379-56ce-455c-81be-d1dc66b28ae7" providerId="ADAL" clId="{988DCCCE-F4AB-4DF3-9941-165A26A6D13D}" dt="2024-02-01T20:29:50.330" v="1565" actId="47"/>
        <pc:sldMkLst>
          <pc:docMk/>
          <pc:sldMk cId="2491221319" sldId="323"/>
        </pc:sldMkLst>
      </pc:sldChg>
      <pc:sldChg chg="modSp mod modNotesTx">
        <pc:chgData name="Behague, Sabina" userId="2f9f8379-56ce-455c-81be-d1dc66b28ae7" providerId="ADAL" clId="{988DCCCE-F4AB-4DF3-9941-165A26A6D13D}" dt="2024-02-01T21:01:01.215" v="1703" actId="20577"/>
        <pc:sldMkLst>
          <pc:docMk/>
          <pc:sldMk cId="1702557876" sldId="324"/>
        </pc:sldMkLst>
        <pc:spChg chg="mod">
          <ac:chgData name="Behague, Sabina" userId="2f9f8379-56ce-455c-81be-d1dc66b28ae7" providerId="ADAL" clId="{988DCCCE-F4AB-4DF3-9941-165A26A6D13D}" dt="2024-02-01T20:53:29.715" v="1620" actId="1076"/>
          <ac:spMkLst>
            <pc:docMk/>
            <pc:sldMk cId="1702557876" sldId="324"/>
            <ac:spMk id="2" creationId="{F6245169-1799-41CD-B28E-D2D20D16AD73}"/>
          </ac:spMkLst>
        </pc:spChg>
        <pc:spChg chg="mod">
          <ac:chgData name="Behague, Sabina" userId="2f9f8379-56ce-455c-81be-d1dc66b28ae7" providerId="ADAL" clId="{988DCCCE-F4AB-4DF3-9941-165A26A6D13D}" dt="2024-02-01T20:54:21.840" v="1633" actId="1076"/>
          <ac:spMkLst>
            <pc:docMk/>
            <pc:sldMk cId="1702557876" sldId="324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988DCCCE-F4AB-4DF3-9941-165A26A6D13D}" dt="2024-02-01T21:00:45.540" v="1680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modSp mod modNotesTx">
        <pc:chgData name="Behague, Sabina" userId="2f9f8379-56ce-455c-81be-d1dc66b28ae7" providerId="ADAL" clId="{988DCCCE-F4AB-4DF3-9941-165A26A6D13D}" dt="2024-02-22T01:59:14.382" v="2044" actId="20577"/>
        <pc:sldMkLst>
          <pc:docMk/>
          <pc:sldMk cId="4269612064" sldId="325"/>
        </pc:sldMkLst>
        <pc:spChg chg="mod">
          <ac:chgData name="Behague, Sabina" userId="2f9f8379-56ce-455c-81be-d1dc66b28ae7" providerId="ADAL" clId="{988DCCCE-F4AB-4DF3-9941-165A26A6D13D}" dt="2024-02-22T01:59:14.382" v="2044" actId="20577"/>
          <ac:spMkLst>
            <pc:docMk/>
            <pc:sldMk cId="4269612064" sldId="325"/>
            <ac:spMk id="10" creationId="{2D953FA9-CD59-752E-4FDA-CC41FF4B8DF2}"/>
          </ac:spMkLst>
        </pc:spChg>
        <pc:spChg chg="mod">
          <ac:chgData name="Behague, Sabina" userId="2f9f8379-56ce-455c-81be-d1dc66b28ae7" providerId="ADAL" clId="{988DCCCE-F4AB-4DF3-9941-165A26A6D13D}" dt="2024-02-01T21:10:58.423" v="1818" actId="1076"/>
          <ac:spMkLst>
            <pc:docMk/>
            <pc:sldMk cId="4269612064" sldId="325"/>
            <ac:spMk id="11" creationId="{8E4E40E9-D792-25A1-4B37-23D4780B1318}"/>
          </ac:spMkLst>
        </pc:spChg>
        <pc:graphicFrameChg chg="mod">
          <ac:chgData name="Behague, Sabina" userId="2f9f8379-56ce-455c-81be-d1dc66b28ae7" providerId="ADAL" clId="{988DCCCE-F4AB-4DF3-9941-165A26A6D13D}" dt="2024-02-01T21:16:27.975" v="1858"/>
          <ac:graphicFrameMkLst>
            <pc:docMk/>
            <pc:sldMk cId="4269612064" sldId="325"/>
            <ac:graphicFrameMk id="2" creationId="{B0A68F7A-A083-4E2B-B574-D05208620F48}"/>
          </ac:graphicFrameMkLst>
        </pc:graphicFrameChg>
      </pc:sldChg>
      <pc:sldChg chg="modSp add mod">
        <pc:chgData name="Behague, Sabina" userId="2f9f8379-56ce-455c-81be-d1dc66b28ae7" providerId="ADAL" clId="{988DCCCE-F4AB-4DF3-9941-165A26A6D13D}" dt="2024-02-21T23:58:13.577" v="2032" actId="27636"/>
        <pc:sldMkLst>
          <pc:docMk/>
          <pc:sldMk cId="951212955" sldId="326"/>
        </pc:sldMkLst>
        <pc:spChg chg="mod">
          <ac:chgData name="Behague, Sabina" userId="2f9f8379-56ce-455c-81be-d1dc66b28ae7" providerId="ADAL" clId="{988DCCCE-F4AB-4DF3-9941-165A26A6D13D}" dt="2024-02-21T23:58:13.577" v="2032" actId="27636"/>
          <ac:spMkLst>
            <pc:docMk/>
            <pc:sldMk cId="951212955" sldId="326"/>
            <ac:spMk id="3" creationId="{7F10B6DC-6AF4-BFD9-E1D5-B98AA266289F}"/>
          </ac:spMkLst>
        </pc:spChg>
      </pc:sldChg>
      <pc:sldChg chg="modSp add mod">
        <pc:chgData name="Behague, Sabina" userId="2f9f8379-56ce-455c-81be-d1dc66b28ae7" providerId="ADAL" clId="{988DCCCE-F4AB-4DF3-9941-165A26A6D13D}" dt="2024-02-21T23:58:06.375" v="2028" actId="27636"/>
        <pc:sldMkLst>
          <pc:docMk/>
          <pc:sldMk cId="1408862619" sldId="327"/>
        </pc:sldMkLst>
        <pc:spChg chg="mod">
          <ac:chgData name="Behague, Sabina" userId="2f9f8379-56ce-455c-81be-d1dc66b28ae7" providerId="ADAL" clId="{988DCCCE-F4AB-4DF3-9941-165A26A6D13D}" dt="2024-02-21T23:58:06.375" v="2028" actId="27636"/>
          <ac:spMkLst>
            <pc:docMk/>
            <pc:sldMk cId="1408862619" sldId="327"/>
            <ac:spMk id="3" creationId="{7F10B6DC-6AF4-BFD9-E1D5-B98AA266289F}"/>
          </ac:spMkLst>
        </pc:spChg>
        <pc:spChg chg="mod">
          <ac:chgData name="Behague, Sabina" userId="2f9f8379-56ce-455c-81be-d1dc66b28ae7" providerId="ADAL" clId="{988DCCCE-F4AB-4DF3-9941-165A26A6D13D}" dt="2024-02-21T23:54:07.526" v="2012" actId="207"/>
          <ac:spMkLst>
            <pc:docMk/>
            <pc:sldMk cId="1408862619" sldId="327"/>
            <ac:spMk id="9" creationId="{E690F70B-E368-D7F5-795E-B5139345EF71}"/>
          </ac:spMkLst>
        </pc:spChg>
      </pc:sldChg>
      <pc:sldChg chg="modSp add mod">
        <pc:chgData name="Behague, Sabina" userId="2f9f8379-56ce-455c-81be-d1dc66b28ae7" providerId="ADAL" clId="{988DCCCE-F4AB-4DF3-9941-165A26A6D13D}" dt="2024-02-21T23:57:33.549" v="2024" actId="27636"/>
        <pc:sldMkLst>
          <pc:docMk/>
          <pc:sldMk cId="3132423039" sldId="328"/>
        </pc:sldMkLst>
        <pc:spChg chg="mod">
          <ac:chgData name="Behague, Sabina" userId="2f9f8379-56ce-455c-81be-d1dc66b28ae7" providerId="ADAL" clId="{988DCCCE-F4AB-4DF3-9941-165A26A6D13D}" dt="2024-02-21T23:57:33.549" v="2024" actId="27636"/>
          <ac:spMkLst>
            <pc:docMk/>
            <pc:sldMk cId="3132423039" sldId="328"/>
            <ac:spMk id="3" creationId="{7F10B6DC-6AF4-BFD9-E1D5-B98AA266289F}"/>
          </ac:spMkLst>
        </pc:spChg>
        <pc:spChg chg="mod">
          <ac:chgData name="Behague, Sabina" userId="2f9f8379-56ce-455c-81be-d1dc66b28ae7" providerId="ADAL" clId="{988DCCCE-F4AB-4DF3-9941-165A26A6D13D}" dt="2024-02-21T23:57:29.177" v="2022" actId="207"/>
          <ac:spMkLst>
            <pc:docMk/>
            <pc:sldMk cId="3132423039" sldId="328"/>
            <ac:spMk id="9" creationId="{E690F70B-E368-D7F5-795E-B5139345EF71}"/>
          </ac:spMkLst>
        </pc:spChg>
      </pc:sldChg>
      <pc:sldChg chg="modSp add mod">
        <pc:chgData name="Behague, Sabina" userId="2f9f8379-56ce-455c-81be-d1dc66b28ae7" providerId="ADAL" clId="{988DCCCE-F4AB-4DF3-9941-165A26A6D13D}" dt="2024-02-22T01:57:41.265" v="2042" actId="207"/>
        <pc:sldMkLst>
          <pc:docMk/>
          <pc:sldMk cId="94912380" sldId="329"/>
        </pc:sldMkLst>
        <pc:spChg chg="mod">
          <ac:chgData name="Behague, Sabina" userId="2f9f8379-56ce-455c-81be-d1dc66b28ae7" providerId="ADAL" clId="{988DCCCE-F4AB-4DF3-9941-165A26A6D13D}" dt="2024-02-22T01:57:35.300" v="2041" actId="27636"/>
          <ac:spMkLst>
            <pc:docMk/>
            <pc:sldMk cId="94912380" sldId="329"/>
            <ac:spMk id="3" creationId="{7F10B6DC-6AF4-BFD9-E1D5-B98AA266289F}"/>
          </ac:spMkLst>
        </pc:spChg>
        <pc:spChg chg="mod">
          <ac:chgData name="Behague, Sabina" userId="2f9f8379-56ce-455c-81be-d1dc66b28ae7" providerId="ADAL" clId="{988DCCCE-F4AB-4DF3-9941-165A26A6D13D}" dt="2024-02-22T01:57:41.265" v="2042" actId="207"/>
          <ac:spMkLst>
            <pc:docMk/>
            <pc:sldMk cId="94912380" sldId="329"/>
            <ac:spMk id="9" creationId="{E690F70B-E368-D7F5-795E-B5139345EF71}"/>
          </ac:spMkLst>
        </pc:spChg>
      </pc:sldChg>
      <pc:sldChg chg="addSp modSp add mod delCm">
        <pc:chgData name="Behague, Sabina" userId="2f9f8379-56ce-455c-81be-d1dc66b28ae7" providerId="ADAL" clId="{988DCCCE-F4AB-4DF3-9941-165A26A6D13D}" dt="2024-03-10T12:30:38.283" v="2310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988DCCCE-F4AB-4DF3-9941-165A26A6D13D}" dt="2024-03-10T12:30:38.283" v="2310" actId="20577"/>
          <ac:spMkLst>
            <pc:docMk/>
            <pc:sldMk cId="3392635422" sldId="561"/>
            <ac:spMk id="2" creationId="{62B506C2-AD35-A7F0-2BBE-5B603C888D34}"/>
          </ac:spMkLst>
        </pc:spChg>
        <pc:spChg chg="mod">
          <ac:chgData name="Behague, Sabina" userId="2f9f8379-56ce-455c-81be-d1dc66b28ae7" providerId="ADAL" clId="{988DCCCE-F4AB-4DF3-9941-165A26A6D13D}" dt="2024-02-01T20:08:42.803" v="1249" actId="20577"/>
          <ac:spMkLst>
            <pc:docMk/>
            <pc:sldMk cId="3392635422" sldId="561"/>
            <ac:spMk id="4" creationId="{34D694DB-D33D-3BAC-B92F-86CAF21182E8}"/>
          </ac:spMkLst>
        </pc:spChg>
        <pc:spChg chg="mod">
          <ac:chgData name="Behague, Sabina" userId="2f9f8379-56ce-455c-81be-d1dc66b28ae7" providerId="ADAL" clId="{988DCCCE-F4AB-4DF3-9941-165A26A6D13D}" dt="2024-02-01T20:11:11.320" v="1331" actId="14100"/>
          <ac:spMkLst>
            <pc:docMk/>
            <pc:sldMk cId="3392635422" sldId="561"/>
            <ac:spMk id="5" creationId="{F5E8CD84-A2BE-348B-560D-308CC57A5AB4}"/>
          </ac:spMkLst>
        </pc:spChg>
        <pc:spChg chg="add mod">
          <ac:chgData name="Behague, Sabina" userId="2f9f8379-56ce-455c-81be-d1dc66b28ae7" providerId="ADAL" clId="{988DCCCE-F4AB-4DF3-9941-165A26A6D13D}" dt="2024-02-01T20:18:34.426" v="1339" actId="13926"/>
          <ac:spMkLst>
            <pc:docMk/>
            <pc:sldMk cId="3392635422" sldId="561"/>
            <ac:spMk id="6" creationId="{D2D5C3BE-E35D-25CD-260E-401796724503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22" creationId="{D14CC48E-D18A-A4EA-8314-586968BFB252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23" creationId="{B651AB06-CD1F-22E5-F5F6-D95602E50249}"/>
          </ac:spMkLst>
        </pc:spChg>
        <pc:spChg chg="mod">
          <ac:chgData name="Behague, Sabina" userId="2f9f8379-56ce-455c-81be-d1dc66b28ae7" providerId="ADAL" clId="{988DCCCE-F4AB-4DF3-9941-165A26A6D13D}" dt="2024-02-08T18:27:00.145" v="1865" actId="207"/>
          <ac:spMkLst>
            <pc:docMk/>
            <pc:sldMk cId="3392635422" sldId="561"/>
            <ac:spMk id="24" creationId="{3C24EC8E-9CEC-8C63-9FDC-FD3E2CB784BA}"/>
          </ac:spMkLst>
        </pc:spChg>
        <pc:spChg chg="mod">
          <ac:chgData name="Behague, Sabina" userId="2f9f8379-56ce-455c-81be-d1dc66b28ae7" providerId="ADAL" clId="{988DCCCE-F4AB-4DF3-9941-165A26A6D13D}" dt="2024-02-18T17:28:47.712" v="1870" actId="207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988DCCCE-F4AB-4DF3-9941-165A26A6D13D}" dt="2024-02-08T18:27:12.897" v="1866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29" creationId="{D5C9AC78-E4FF-B554-F7D6-619C4A104FDB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30" creationId="{9DB2A8FC-31B2-EE78-6F08-7F4492B56F40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31" creationId="{FC8DBAA3-4502-DE32-0F4A-1A31C827A76B}"/>
          </ac:spMkLst>
        </pc:spChg>
        <pc:spChg chg="mod">
          <ac:chgData name="Behague, Sabina" userId="2f9f8379-56ce-455c-81be-d1dc66b28ae7" providerId="ADAL" clId="{988DCCCE-F4AB-4DF3-9941-165A26A6D13D}" dt="2024-03-03T17:29:33.621" v="2057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988DCCCE-F4AB-4DF3-9941-165A26A6D13D}" dt="2024-03-03T17:29:38.645" v="2058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988DCCCE-F4AB-4DF3-9941-165A26A6D13D}" dt="2024-03-03T17:29:44.105" v="2059" actId="255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988DCCCE-F4AB-4DF3-9941-165A26A6D13D}" dt="2024-03-03T17:29:49.571" v="2060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988DCCCE-F4AB-4DF3-9941-165A26A6D13D}" dt="2024-03-03T17:29:55.649" v="2061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988DCCCE-F4AB-4DF3-9941-165A26A6D13D}" dt="2024-03-03T17:30:01.525" v="2062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988DCCCE-F4AB-4DF3-9941-165A26A6D13D}" dt="2024-03-03T17:30:07.701" v="2063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988DCCCE-F4AB-4DF3-9941-165A26A6D13D}" dt="2024-03-03T17:30:14.384" v="2064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988DCCCE-F4AB-4DF3-9941-165A26A6D13D}" dt="2024-03-03T17:30:20.160" v="2065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988DCCCE-F4AB-4DF3-9941-165A26A6D13D}" dt="2024-03-03T17:30:25.795" v="2066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988DCCCE-F4AB-4DF3-9941-165A26A6D13D}" dt="2024-03-03T17:30:31.640" v="2067" actId="255"/>
          <ac:spMkLst>
            <pc:docMk/>
            <pc:sldMk cId="3392635422" sldId="561"/>
            <ac:spMk id="43" creationId="{F8EFA441-086F-0B4A-1536-205D39DCAD0E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44" creationId="{5438165E-C0E9-4012-F60B-2B2573DA694F}"/>
          </ac:spMkLst>
        </pc:spChg>
        <pc:spChg chg="mod">
          <ac:chgData name="Behague, Sabina" userId="2f9f8379-56ce-455c-81be-d1dc66b28ae7" providerId="ADAL" clId="{988DCCCE-F4AB-4DF3-9941-165A26A6D13D}" dt="2024-02-01T20:10:14.343" v="1320" actId="1037"/>
          <ac:spMkLst>
            <pc:docMk/>
            <pc:sldMk cId="3392635422" sldId="561"/>
            <ac:spMk id="45" creationId="{FDF73F6E-2822-1794-50DC-9A97277B773D}"/>
          </ac:spMkLst>
        </pc:spChg>
        <pc:cxnChg chg="mod">
          <ac:chgData name="Behague, Sabina" userId="2f9f8379-56ce-455c-81be-d1dc66b28ae7" providerId="ADAL" clId="{988DCCCE-F4AB-4DF3-9941-165A26A6D13D}" dt="2024-02-01T20:10:14.343" v="1320" actId="1037"/>
          <ac:cxnSpMkLst>
            <pc:docMk/>
            <pc:sldMk cId="3392635422" sldId="561"/>
            <ac:cxnSpMk id="47" creationId="{442C7C97-0B41-5304-A9C3-A61143A692EE}"/>
          </ac:cxnSpMkLst>
        </pc:cxnChg>
        <pc:cxnChg chg="mod">
          <ac:chgData name="Behague, Sabina" userId="2f9f8379-56ce-455c-81be-d1dc66b28ae7" providerId="ADAL" clId="{988DCCCE-F4AB-4DF3-9941-165A26A6D13D}" dt="2024-02-01T20:10:14.343" v="1320" actId="1037"/>
          <ac:cxnSpMkLst>
            <pc:docMk/>
            <pc:sldMk cId="3392635422" sldId="561"/>
            <ac:cxnSpMk id="52" creationId="{ACE09A85-62C7-0A46-5D10-2122E79E5BB4}"/>
          </ac:cxnSpMkLst>
        </pc:cxnChg>
        <pc:cxnChg chg="mod">
          <ac:chgData name="Behague, Sabina" userId="2f9f8379-56ce-455c-81be-d1dc66b28ae7" providerId="ADAL" clId="{988DCCCE-F4AB-4DF3-9941-165A26A6D13D}" dt="2024-02-01T20:10:14.343" v="1320" actId="1037"/>
          <ac:cxnSpMkLst>
            <pc:docMk/>
            <pc:sldMk cId="3392635422" sldId="561"/>
            <ac:cxnSpMk id="53" creationId="{1EE07974-3835-9ABF-653E-D50EE07FA972}"/>
          </ac:cxnSpMkLst>
        </pc:cxnChg>
        <pc:cxnChg chg="mod">
          <ac:chgData name="Behague, Sabina" userId="2f9f8379-56ce-455c-81be-d1dc66b28ae7" providerId="ADAL" clId="{988DCCCE-F4AB-4DF3-9941-165A26A6D13D}" dt="2024-02-01T20:10:14.343" v="1320" actId="1037"/>
          <ac:cxnSpMkLst>
            <pc:docMk/>
            <pc:sldMk cId="3392635422" sldId="561"/>
            <ac:cxnSpMk id="56" creationId="{31CEDED8-F256-5A94-BED2-371A05563CFA}"/>
          </ac:cxnSpMkLst>
        </pc:cxnChg>
        <pc:cxnChg chg="mod">
          <ac:chgData name="Behague, Sabina" userId="2f9f8379-56ce-455c-81be-d1dc66b28ae7" providerId="ADAL" clId="{988DCCCE-F4AB-4DF3-9941-165A26A6D13D}" dt="2024-02-01T20:10:14.343" v="1320" actId="1037"/>
          <ac:cxnSpMkLst>
            <pc:docMk/>
            <pc:sldMk cId="3392635422" sldId="561"/>
            <ac:cxnSpMk id="58" creationId="{2D6B65BD-3D6F-8939-2240-3141FF65C059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88DCCCE-F4AB-4DF3-9941-165A26A6D13D}" dt="2024-02-01T20:15:28.065" v="1333"/>
              <pc2:cmMkLst xmlns:pc2="http://schemas.microsoft.com/office/powerpoint/2019/9/main/command">
                <pc:docMk/>
                <pc:sldMk cId="3392635422" sldId="561"/>
                <pc2:cmMk id="{98DEA2BB-34B8-4663-BE11-C722C05CA324}"/>
              </pc2:cmMkLst>
            </pc226:cmChg>
          </p:ext>
        </pc:extLst>
      </pc:sldChg>
      <pc:sldMasterChg chg="delSp modSp mod modSldLayout">
        <pc:chgData name="Behague, Sabina" userId="2f9f8379-56ce-455c-81be-d1dc66b28ae7" providerId="ADAL" clId="{988DCCCE-F4AB-4DF3-9941-165A26A6D13D}" dt="2024-03-13T13:08:36.957" v="2315"/>
        <pc:sldMasterMkLst>
          <pc:docMk/>
          <pc:sldMasterMk cId="3850865728" sldId="2147483662"/>
        </pc:sldMasterMkLst>
        <pc:spChg chg="del">
          <ac:chgData name="Behague, Sabina" userId="2f9f8379-56ce-455c-81be-d1dc66b28ae7" providerId="ADAL" clId="{988DCCCE-F4AB-4DF3-9941-165A26A6D13D}" dt="2024-01-30T21:38:27.221" v="1" actId="478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988DCCCE-F4AB-4DF3-9941-165A26A6D13D}" dt="2024-03-13T13:08:36.957" v="2315"/>
          <ac:spMkLst>
            <pc:docMk/>
            <pc:sldMasterMk cId="3850865728" sldId="2147483662"/>
            <ac:spMk id="9" creationId="{3E4488E0-ED17-9369-58EE-ADE445C1049F}"/>
          </ac:spMkLst>
        </pc:spChg>
        <pc:sldLayoutChg chg="delSp mod">
          <pc:chgData name="Behague, Sabina" userId="2f9f8379-56ce-455c-81be-d1dc66b28ae7" providerId="ADAL" clId="{988DCCCE-F4AB-4DF3-9941-165A26A6D13D}" dt="2024-01-30T21:38:32.290" v="2" actId="478"/>
          <pc:sldLayoutMkLst>
            <pc:docMk/>
            <pc:sldMasterMk cId="3850865728" sldId="2147483662"/>
            <pc:sldLayoutMk cId="3824787925" sldId="2147483686"/>
          </pc:sldLayoutMkLst>
          <pc:spChg chg="del">
            <ac:chgData name="Behague, Sabina" userId="2f9f8379-56ce-455c-81be-d1dc66b28ae7" providerId="ADAL" clId="{988DCCCE-F4AB-4DF3-9941-165A26A6D13D}" dt="2024-01-30T21:38:32.290" v="2" actId="478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Annie Allnutt" userId="1a4c980e-ffa6-4764-abac-ea981ce85933" providerId="ADAL" clId="{00DE51B7-8950-4A97-B400-A227D2B38AA3}"/>
    <pc:docChg chg="modSld">
      <pc:chgData name="Annie Allnutt" userId="1a4c980e-ffa6-4764-abac-ea981ce85933" providerId="ADAL" clId="{00DE51B7-8950-4A97-B400-A227D2B38AA3}" dt="2024-03-12T18:28:01.362" v="0" actId="20577"/>
      <pc:docMkLst>
        <pc:docMk/>
      </pc:docMkLst>
      <pc:sldChg chg="modSp mod">
        <pc:chgData name="Annie Allnutt" userId="1a4c980e-ffa6-4764-abac-ea981ce85933" providerId="ADAL" clId="{00DE51B7-8950-4A97-B400-A227D2B38AA3}" dt="2024-03-12T18:28:01.362" v="0" actId="20577"/>
        <pc:sldMkLst>
          <pc:docMk/>
          <pc:sldMk cId="109857222" sldId="256"/>
        </pc:sldMkLst>
        <pc:spChg chg="mod">
          <ac:chgData name="Annie Allnutt" userId="1a4c980e-ffa6-4764-abac-ea981ce85933" providerId="ADAL" clId="{00DE51B7-8950-4A97-B400-A227D2B38AA3}" dt="2024-03-12T18:28:01.362" v="0" actId="20577"/>
          <ac:spMkLst>
            <pc:docMk/>
            <pc:sldMk cId="109857222" sldId="256"/>
            <ac:spMk id="3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5338495512928308"/>
          <c:y val="4.6748671547282225E-2"/>
          <c:w val="0.64333443634108312"/>
          <c:h val="0.9263544715598365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 não casadas/ em união marital sexualmente activas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27B-40BC-B9D8-ADA0507DC4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Algum método tradicional</c:v>
                </c:pt>
                <c:pt idx="1">
                  <c:v>Preservativo masculino</c:v>
                </c:pt>
                <c:pt idx="2">
                  <c:v>DIU</c:v>
                </c:pt>
                <c:pt idx="3">
                  <c:v>Injectáveis</c:v>
                </c:pt>
                <c:pt idx="4">
                  <c:v>Implantes</c:v>
                </c:pt>
                <c:pt idx="5">
                  <c:v>Pílula</c:v>
                </c:pt>
                <c:pt idx="6">
                  <c:v>Algum método moderno</c:v>
                </c:pt>
                <c:pt idx="7">
                  <c:v>Algum método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0.4</c:v>
                </c:pt>
                <c:pt idx="1">
                  <c:v>15</c:v>
                </c:pt>
                <c:pt idx="2">
                  <c:v>2</c:v>
                </c:pt>
                <c:pt idx="3">
                  <c:v>12</c:v>
                </c:pt>
                <c:pt idx="4">
                  <c:v>12</c:v>
                </c:pt>
                <c:pt idx="5">
                  <c:v>6</c:v>
                </c:pt>
                <c:pt idx="6">
                  <c:v>47</c:v>
                </c:pt>
                <c:pt idx="7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 actualmente casadas/ em união marital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Algum método tradicional</c:v>
                </c:pt>
                <c:pt idx="1">
                  <c:v>Preservativo masculino</c:v>
                </c:pt>
                <c:pt idx="2">
                  <c:v>DIU</c:v>
                </c:pt>
                <c:pt idx="3">
                  <c:v>Injectáveis</c:v>
                </c:pt>
                <c:pt idx="4">
                  <c:v>Implantes</c:v>
                </c:pt>
                <c:pt idx="5">
                  <c:v>Pílula</c:v>
                </c:pt>
                <c:pt idx="6">
                  <c:v>Algum método moderno</c:v>
                </c:pt>
                <c:pt idx="7">
                  <c:v>Algum método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13</c:v>
                </c:pt>
                <c:pt idx="4">
                  <c:v>5</c:v>
                </c:pt>
                <c:pt idx="5">
                  <c:v>5</c:v>
                </c:pt>
                <c:pt idx="6">
                  <c:v>25</c:v>
                </c:pt>
                <c:pt idx="7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020894118230548"/>
          <c:y val="0.31990389108586337"/>
          <c:w val="0.40994923322879306"/>
          <c:h val="0.36019221782827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527987497084442"/>
                  <c:y val="-0.1700889510817978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9981D0D7-FA52-4E9B-B36B-5B814774606F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8EBDD6A9-B78B-4563-9E3B-3C5A731B73A5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23285807120325591"/>
                      <c:h val="0.3296842187668189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20417663985391651"/>
                  <c:y val="0.2299128103257625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865576195566351"/>
                      <c:h val="0.219038467183998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3.1681370231735504E-3"/>
                  <c:y val="4.23241772758852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01900632754296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Sobretudo a mulher</c:v>
                </c:pt>
                <c:pt idx="1">
                  <c:v>Mulher e marido em conjunto</c:v>
                </c:pt>
                <c:pt idx="2">
                  <c:v>Sobretudo o marido</c:v>
                </c:pt>
                <c:pt idx="3">
                  <c:v>Outra pessoa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</c:v>
                </c:pt>
                <c:pt idx="1">
                  <c:v>34</c:v>
                </c:pt>
                <c:pt idx="2">
                  <c:v>32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62826895502698E-2"/>
          <c:y val="4.1817707760517429E-2"/>
          <c:w val="0.95416666666666672"/>
          <c:h val="0.832191994004960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12</c:v>
                </c:pt>
                <c:pt idx="1">
                  <c:v>12</c:v>
                </c:pt>
                <c:pt idx="2">
                  <c:v>11</c:v>
                </c:pt>
                <c:pt idx="3">
                  <c:v>11</c:v>
                </c:pt>
                <c:pt idx="4">
                  <c:v>13</c:v>
                </c:pt>
                <c:pt idx="5">
                  <c:v>12</c:v>
                </c:pt>
                <c:pt idx="6">
                  <c:v>11</c:v>
                </c:pt>
                <c:pt idx="7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593-4A30-8C07-303E21BF762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7578766077795503"/>
          <c:y val="8.0755781560348898E-3"/>
          <c:w val="0.52421233922204502"/>
          <c:h val="0.969948576994050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Nenhuma destas 8 fontes de informação</c:v>
                </c:pt>
                <c:pt idx="1">
                  <c:v>Encontros ou eventos comunitários</c:v>
                </c:pt>
                <c:pt idx="2">
                  <c:v>Sinalização externa ou publicidade</c:v>
                </c:pt>
                <c:pt idx="3">
                  <c:v>Cartaz/ folheto/ brochura</c:v>
                </c:pt>
                <c:pt idx="4">
                  <c:v>Redes sociais</c:v>
                </c:pt>
                <c:pt idx="5">
                  <c:v>Telemóvel</c:v>
                </c:pt>
                <c:pt idx="6">
                  <c:v>Jornal/ revista</c:v>
                </c:pt>
                <c:pt idx="7">
                  <c:v>Televisão</c:v>
                </c:pt>
                <c:pt idx="8">
                  <c:v>Rádio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35</c:v>
                </c:pt>
                <c:pt idx="1">
                  <c:v>28</c:v>
                </c:pt>
                <c:pt idx="2">
                  <c:v>19</c:v>
                </c:pt>
                <c:pt idx="3">
                  <c:v>27</c:v>
                </c:pt>
                <c:pt idx="4">
                  <c:v>17</c:v>
                </c:pt>
                <c:pt idx="5">
                  <c:v>14</c:v>
                </c:pt>
                <c:pt idx="6">
                  <c:v>10</c:v>
                </c:pt>
                <c:pt idx="7">
                  <c:v>32</c:v>
                </c:pt>
                <c:pt idx="8" formatCode="General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Nenhuma destas 8 fontes de informação</c:v>
                </c:pt>
                <c:pt idx="1">
                  <c:v>Encontros ou eventos comunitários</c:v>
                </c:pt>
                <c:pt idx="2">
                  <c:v>Sinalização externa ou publicidade</c:v>
                </c:pt>
                <c:pt idx="3">
                  <c:v>Cartaz/ folheto/ brochura</c:v>
                </c:pt>
                <c:pt idx="4">
                  <c:v>Redes sociais</c:v>
                </c:pt>
                <c:pt idx="5">
                  <c:v>Telemóvel</c:v>
                </c:pt>
                <c:pt idx="6">
                  <c:v>Jornal/ revista</c:v>
                </c:pt>
                <c:pt idx="7">
                  <c:v>Televisão</c:v>
                </c:pt>
                <c:pt idx="8">
                  <c:v>Rádio</c:v>
                </c:pt>
              </c:strCache>
            </c:strRef>
          </c:cat>
          <c:val>
            <c:numRef>
              <c:f>Sheet1!$C$2:$C$10</c:f>
              <c:numCache>
                <c:formatCode>0</c:formatCode>
                <c:ptCount val="9"/>
                <c:pt idx="0">
                  <c:v>48</c:v>
                </c:pt>
                <c:pt idx="1">
                  <c:v>22</c:v>
                </c:pt>
                <c:pt idx="2">
                  <c:v>13</c:v>
                </c:pt>
                <c:pt idx="3">
                  <c:v>16</c:v>
                </c:pt>
                <c:pt idx="4">
                  <c:v>10</c:v>
                </c:pt>
                <c:pt idx="5">
                  <c:v>9</c:v>
                </c:pt>
                <c:pt idx="6">
                  <c:v>8</c:v>
                </c:pt>
                <c:pt idx="7">
                  <c:v>25</c:v>
                </c:pt>
                <c:pt idx="8" formatCode="General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3769442286322032E-2"/>
          <c:w val="0.99392242559276067"/>
          <c:h val="0.611640421455382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receberam a visita de um APS para falar sobre o planeamento familiar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receberam a visita de um APS para falar sobre o planeamento familiar</c:v>
                </c:pt>
                <c:pt idx="1">
                  <c:v>visitaram uma unidad santária e que conversaam sobre planeamento familiar</c:v>
                </c:pt>
                <c:pt idx="2">
                  <c:v>visitaram uma unidade sanitária e que não conversaram sobre planeamento familiar</c:v>
                </c:pt>
                <c:pt idx="3">
                  <c:v>não conversaram sobre planeamento familiar nem com um APS nem numa unidade sanitária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25</c:v>
                </c:pt>
                <c:pt idx="2">
                  <c:v>27</c:v>
                </c:pt>
                <c:pt idx="3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69-4DF8-BA3E-5A28159A7F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modern method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1997 IDS</c:v>
                </c:pt>
                <c:pt idx="1">
                  <c:v>2003 IDS</c:v>
                </c:pt>
                <c:pt idx="2">
                  <c:v>2006 INSIDA</c:v>
                </c:pt>
                <c:pt idx="3">
                  <c:v>2011 IDS</c:v>
                </c:pt>
                <c:pt idx="4">
                  <c:v>2015 IMASIDA</c:v>
                </c:pt>
                <c:pt idx="5">
                  <c:v>2022-23 IDS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12</c:v>
                </c:pt>
                <c:pt idx="2" formatCode="0">
                  <c:v>10</c:v>
                </c:pt>
                <c:pt idx="3">
                  <c:v>11</c:v>
                </c:pt>
                <c:pt idx="4">
                  <c:v>25</c:v>
                </c:pt>
                <c:pt idx="5">
                  <c:v>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Any traditional method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1936424613589965E-2"/>
                  <c:y val="-2.44331490416100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E1-4D1A-AE86-0550DD5A0155}"/>
                </c:ext>
              </c:extLst>
            </c:dLbl>
            <c:dLbl>
              <c:idx val="1"/>
              <c:layout>
                <c:manualLayout>
                  <c:x val="-3.6272458696286151E-3"/>
                  <c:y val="-2.70568373523968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E1-4D1A-AE86-0550DD5A0155}"/>
                </c:ext>
              </c:extLst>
            </c:dLbl>
            <c:dLbl>
              <c:idx val="2"/>
              <c:layout>
                <c:manualLayout>
                  <c:x val="-2.1340611409081112E-2"/>
                  <c:y val="-3.23042139739704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8E1-4D1A-AE86-0550DD5A0155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8E1-4D1A-AE86-0550DD5A01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1997 IDS</c:v>
                </c:pt>
                <c:pt idx="1">
                  <c:v>2003 IDS</c:v>
                </c:pt>
                <c:pt idx="2">
                  <c:v>2006 INSIDA</c:v>
                </c:pt>
                <c:pt idx="3">
                  <c:v>2011 IDS</c:v>
                </c:pt>
                <c:pt idx="4">
                  <c:v>2015 IMASIDA</c:v>
                </c:pt>
                <c:pt idx="5">
                  <c:v>2022-23 IDS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</c:v>
                </c:pt>
                <c:pt idx="1">
                  <c:v>5</c:v>
                </c:pt>
                <c:pt idx="2">
                  <c:v>1</c:v>
                </c:pt>
                <c:pt idx="3">
                  <c:v>0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8727926798200428"/>
          <c:w val="0.76633568451616318"/>
          <c:h val="0.7842263510405752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Sector público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AB01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503-4516-99FE-60CA987B3E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Pílula</c:v>
                </c:pt>
                <c:pt idx="1">
                  <c:v>Injectáveis</c:v>
                </c:pt>
                <c:pt idx="2">
                  <c:v>Implantes</c:v>
                </c:pt>
                <c:pt idx="3">
                  <c:v>Preservativo masculino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78</c:v>
                </c:pt>
                <c:pt idx="1">
                  <c:v>98</c:v>
                </c:pt>
                <c:pt idx="2">
                  <c:v>98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Sector privado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5325668648665804E-3"/>
                  <c:y val="1.295199135337285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AEE-424A-9AE7-FC03D1425322}"/>
                </c:ext>
              </c:extLst>
            </c:dLbl>
            <c:dLbl>
              <c:idx val="2"/>
              <c:layout>
                <c:manualLayout>
                  <c:x val="-1.5325668648665804E-3"/>
                  <c:y val="1.295199135337295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4D-4BEA-9145-8B10645D1E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Pílula</c:v>
                </c:pt>
                <c:pt idx="1">
                  <c:v>Injectáveis</c:v>
                </c:pt>
                <c:pt idx="2">
                  <c:v>Implantes</c:v>
                </c:pt>
                <c:pt idx="3">
                  <c:v>Preservativo masculino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21</c:v>
                </c:pt>
                <c:pt idx="1">
                  <c:v>1</c:v>
                </c:pt>
                <c:pt idx="2">
                  <c:v>1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Outra fonte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5325668648664681E-3"/>
                  <c:y val="-1.813278789472223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676-40E3-983B-23864F9DDBFB}"/>
                </c:ext>
              </c:extLst>
            </c:dLbl>
            <c:dLbl>
              <c:idx val="2"/>
              <c:layout>
                <c:manualLayout>
                  <c:x val="0"/>
                  <c:y val="-2.590398270674590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4D-4BEA-9145-8B10645D1E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Pílula</c:v>
                </c:pt>
                <c:pt idx="1">
                  <c:v>Injectáveis</c:v>
                </c:pt>
                <c:pt idx="2">
                  <c:v>Implantes</c:v>
                </c:pt>
                <c:pt idx="3">
                  <c:v>Preservativo masculino</c:v>
                </c:pt>
              </c:strCache>
            </c:strRef>
          </c:cat>
          <c:val>
            <c:numRef>
              <c:f>Sheet1!$D$2:$D$5</c:f>
              <c:numCache>
                <c:formatCode>0</c:formatCode>
                <c:ptCount val="4"/>
                <c:pt idx="0">
                  <c:v>1</c:v>
                </c:pt>
                <c:pt idx="1">
                  <c:v>1</c:v>
                </c:pt>
                <c:pt idx="2" formatCode="General">
                  <c:v>1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211613023"/>
        <c:axId val="211614271"/>
      </c:barChart>
      <c:catAx>
        <c:axId val="211613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614271"/>
        <c:crosses val="autoZero"/>
        <c:auto val="1"/>
        <c:lblAlgn val="ctr"/>
        <c:lblOffset val="100"/>
        <c:noMultiLvlLbl val="0"/>
      </c:catAx>
      <c:valAx>
        <c:axId val="21161427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11613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887740442544974"/>
          <c:y val="1.5542389624047545E-2"/>
          <c:w val="0.82163202442066863"/>
          <c:h val="0.131585705162500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0920887582863625E-2"/>
          <c:w val="0.99392242559276067"/>
          <c:h val="0.527031255229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foi informada sobre os efeitos secundários ou problemas do método usado</c:v>
                </c:pt>
              </c:strCache>
            </c:strRef>
          </c:tx>
          <c:spPr>
            <a:solidFill>
              <a:srgbClr val="8CEEE9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8CEEE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rgbClr val="8CEEE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rgbClr val="8CEEE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rgbClr val="8CEEE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foi informada sobre os efeitos secundários ou problemas do método usado</c:v>
                </c:pt>
                <c:pt idx="1">
                  <c:v>foi informada sobre o que fazer caso sofressem efeitos secundários</c:v>
                </c:pt>
                <c:pt idx="2">
                  <c:v>foi informada sobre outros métodos que poderiam usar</c:v>
                </c:pt>
                <c:pt idx="3">
                  <c:v>recebeu os três tipos de informação</c:v>
                </c:pt>
                <c:pt idx="4">
                  <c:v>foi informada de que poderia mudar para outro método caso desejassem ou precisassem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63</c:v>
                </c:pt>
                <c:pt idx="1">
                  <c:v>63</c:v>
                </c:pt>
                <c:pt idx="2">
                  <c:v>72</c:v>
                </c:pt>
                <c:pt idx="3">
                  <c:v>53</c:v>
                </c:pt>
                <c:pt idx="4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141640152187473E-2"/>
          <c:y val="1.9815995994672306E-2"/>
          <c:w val="0.79223295539697136"/>
          <c:h val="0.6251804357607733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Satisfeita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Todas as mulheres</c:v>
                </c:pt>
                <c:pt idx="1">
                  <c:v>Mulheres casadas/ em união marital</c:v>
                </c:pt>
                <c:pt idx="2">
                  <c:v>Mulheres não casadas/ em união marital sexualmente activas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26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B1-4168-94EC-D3C68A1E20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Não satisfeita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Todas as mulheres</c:v>
                </c:pt>
                <c:pt idx="1">
                  <c:v>Mulheres casadas/ em união marital</c:v>
                </c:pt>
                <c:pt idx="2">
                  <c:v>Mulheres não casadas/ em união marital sexualmente activas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22</c:v>
                </c:pt>
                <c:pt idx="1">
                  <c:v>27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B1-4168-94EC-D3C68A1E20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Não tem necessidade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9D0C811-DB93-488E-9649-0135AADCF03B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CFD-4164-A7C2-7553C31A738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E4D5EE9-1820-4DC2-8FF4-6801F83F7FFE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CFD-4164-A7C2-7553C31A738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68F938A-4A8A-4FFC-8A28-5EAD16DB6A97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CFD-4164-A7C2-7553C31A73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Todas as mulheres</c:v>
                </c:pt>
                <c:pt idx="1">
                  <c:v>Mulheres casadas/ em união marital</c:v>
                </c:pt>
                <c:pt idx="2">
                  <c:v>Mulheres não casadas/ em união marital sexualmente activas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52</c:v>
                </c:pt>
                <c:pt idx="1">
                  <c:v>47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B1-4168-94EC-D3C68A1E20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788754840580415"/>
          <c:y val="3.5151938564171148E-2"/>
          <c:w val="0.27309764139676557"/>
          <c:h val="0.672087979901587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Procura satisfeita com métodos modernos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Todas as mulheres</c:v>
                </c:pt>
                <c:pt idx="1">
                  <c:v>Mulheres casadas/ em união marital</c:v>
                </c:pt>
                <c:pt idx="2">
                  <c:v>Mulheres não casadas/ em união marital sexualmente activas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</c:v>
                </c:pt>
                <c:pt idx="1">
                  <c:v>48</c:v>
                </c:pt>
                <c:pt idx="2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B1-4168-94EC-D3C68A1E20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Procura satisfeita com métodos tradicionaes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8.1133291776872216E-2"/>
                  <c:y val="7.430998498002114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2BE-46A3-9997-74B6733EAB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Todas as mulheres</c:v>
                </c:pt>
                <c:pt idx="1">
                  <c:v>Mulheres casadas/ em união marital</c:v>
                </c:pt>
                <c:pt idx="2">
                  <c:v>Mulheres não casadas/ em união marital sexualmente activas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</c:v>
                </c:pt>
                <c:pt idx="1">
                  <c:v>2</c:v>
                </c:pt>
                <c:pt idx="2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B1-4168-94EC-D3C68A1E20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Procura não satisfeita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Todas as mulheres</c:v>
                </c:pt>
                <c:pt idx="1">
                  <c:v>Mulheres casadas/ em união marital</c:v>
                </c:pt>
                <c:pt idx="2">
                  <c:v>Mulheres não casadas/ em união marital sexualmente activas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46</c:v>
                </c:pt>
                <c:pt idx="1">
                  <c:v>50</c:v>
                </c:pt>
                <c:pt idx="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B1-4168-94EC-D3C68A1E20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089677722901532"/>
          <c:y val="3.0197939565503071E-2"/>
          <c:w val="0.31008841257355441"/>
          <c:h val="0.677041978900255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2.1743945366275674E-2"/>
          <c:w val="0.95416666666666672"/>
          <c:h val="0.81000975763818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</c:v>
                </c:pt>
                <c:pt idx="1">
                  <c:v>45</c:v>
                </c:pt>
                <c:pt idx="2">
                  <c:v>71</c:v>
                </c:pt>
                <c:pt idx="3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4065439091294725E-2"/>
          <c:w val="0.95416666666666672"/>
          <c:h val="0.839944318519058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20</c:v>
                </c:pt>
                <c:pt idx="1">
                  <c:v>31</c:v>
                </c:pt>
                <c:pt idx="2" formatCode="General">
                  <c:v>41</c:v>
                </c:pt>
                <c:pt idx="3" formatCode="General">
                  <c:v>58</c:v>
                </c:pt>
                <c:pt idx="4" formatCode="General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0.54635</cdr:x>
      <cdr:y>0.75975</cdr:y>
    </cdr:from>
    <cdr:to>
      <cdr:x>0.60709</cdr:x>
      <cdr:y>0.8452</cdr:y>
    </cdr:to>
    <cdr:sp macro="" textlink="">
      <cdr:nvSpPr>
        <cdr:cNvPr id="2" name="TextBox 9">
          <a:extLst xmlns:a="http://schemas.openxmlformats.org/drawingml/2006/main">
            <a:ext uri="{FF2B5EF4-FFF2-40B4-BE49-F238E27FC236}">
              <a16:creationId xmlns:a16="http://schemas.microsoft.com/office/drawing/2014/main" id="{C27C53CC-BF64-87A2-B4D9-F3C84CBDD6BE}"/>
            </a:ext>
          </a:extLst>
        </cdr:cNvPr>
        <cdr:cNvSpPr txBox="1"/>
      </cdr:nvSpPr>
      <cdr:spPr>
        <a:xfrm xmlns:a="http://schemas.openxmlformats.org/drawingml/2006/main">
          <a:off x="4308929" y="3677562"/>
          <a:ext cx="478971" cy="4136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&lt;1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0.56574</cdr:x>
      <cdr:y>0.93722</cdr:y>
    </cdr:from>
    <cdr:to>
      <cdr:x>1</cdr:x>
      <cdr:y>1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id="{C8A7875F-70F5-4A9F-915A-721348FF80C7}"/>
            </a:ext>
          </a:extLst>
        </cdr:cNvPr>
        <cdr:cNvSpPr txBox="1"/>
      </cdr:nvSpPr>
      <cdr:spPr>
        <a:xfrm xmlns:a="http://schemas.openxmlformats.org/drawingml/2006/main">
          <a:off x="5669936" y="6601023"/>
          <a:ext cx="3598606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sz="1400" i="1" dirty="0">
              <a:latin typeface="Source Sans Pro" panose="020B0503030403020204" pitchFamily="34" charset="0"/>
              <a:ea typeface="Source Sans Pro" panose="020B0503030403020204" pitchFamily="34" charset="0"/>
            </a:rPr>
            <a:t>Os valores ≠ 100% devido a arredondamentos.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0.66339</cdr:x>
      <cdr:y>0.88595</cdr:y>
    </cdr:from>
    <cdr:to>
      <cdr:x>1</cdr:x>
      <cdr:y>1</cdr:y>
    </cdr:to>
    <cdr:sp macro="" textlink="">
      <cdr:nvSpPr>
        <cdr:cNvPr id="2" name="TextBox 4">
          <a:extLst xmlns:a="http://schemas.openxmlformats.org/drawingml/2006/main">
            <a:ext uri="{FF2B5EF4-FFF2-40B4-BE49-F238E27FC236}">
              <a16:creationId xmlns:a16="http://schemas.microsoft.com/office/drawing/2014/main" id="{01F3C88A-05A3-71E2-E539-84EA120BFB22}"/>
            </a:ext>
          </a:extLst>
        </cdr:cNvPr>
        <cdr:cNvSpPr txBox="1"/>
      </cdr:nvSpPr>
      <cdr:spPr>
        <a:xfrm xmlns:a="http://schemas.openxmlformats.org/drawingml/2006/main">
          <a:off x="5607474" y="4788624"/>
          <a:ext cx="2845283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1600" i="1" dirty="0">
              <a:latin typeface="Source Sans Pro" panose="020B0503030403020204" pitchFamily="34" charset="0"/>
              <a:ea typeface="Source Sans Pro" panose="020B0503030403020204" pitchFamily="34" charset="0"/>
            </a:rPr>
            <a:t>Os valores ≠ 100% devido a arredondamentos.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00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Quadro 7.14.1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990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7.15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19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7.17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80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7.19.1 e 7.19.2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51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7.20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192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95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7.7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02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7.4.1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119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32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7.11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62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7.14.1 e 7.14.2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558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7.14.1 e 7.14.2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88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7.14.1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7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12964"/>
            <a:ext cx="9144000" cy="798286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Planeamento</a:t>
            </a:r>
            <a:r>
              <a:rPr lang="en-US" dirty="0"/>
              <a:t> Familiar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AC7BE2-247F-7AB0-56CD-05AABAD41F41}"/>
              </a:ext>
            </a:extLst>
          </p:cNvPr>
          <p:cNvSpPr txBox="1">
            <a:spLocks/>
          </p:cNvSpPr>
          <p:nvPr/>
        </p:nvSpPr>
        <p:spPr>
          <a:xfrm>
            <a:off x="1257300" y="787400"/>
            <a:ext cx="78867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444500"/>
            <a:ext cx="4811486" cy="6013450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Utilização</a:t>
            </a:r>
            <a:r>
              <a:rPr lang="en-US" sz="3200" i="0" dirty="0"/>
              <a:t> do </a:t>
            </a:r>
            <a:r>
              <a:rPr lang="en-US" sz="3200" i="0" dirty="0" err="1"/>
              <a:t>planeamento</a:t>
            </a:r>
            <a:r>
              <a:rPr lang="en-US" sz="3200" i="0" dirty="0"/>
              <a:t>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Origem dos métodos de planeamento familiar e escolha informada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Necessidade não satisfeita e procura de planeamento familiar satisfeita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Tomada de decisões sobre planeamento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Exposição a mensagens de planeamento familiar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7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8862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1" y="174172"/>
            <a:ext cx="7651750" cy="801463"/>
          </a:xfrm>
        </p:spPr>
        <p:txBody>
          <a:bodyPr>
            <a:noAutofit/>
          </a:bodyPr>
          <a:lstStyle/>
          <a:p>
            <a:r>
              <a:rPr lang="en-US" dirty="0"/>
              <a:t>Procura de </a:t>
            </a:r>
            <a:r>
              <a:rPr lang="en-US" dirty="0" err="1"/>
              <a:t>planeamento</a:t>
            </a:r>
            <a:r>
              <a:rPr lang="en-US" dirty="0"/>
              <a:t> familiar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351" y="848635"/>
            <a:ext cx="7886699" cy="708022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de 15–49 anos actualmente casadas/em união marital com necessidade de planeamento familiar </a:t>
            </a:r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248A65F-85D1-5155-E595-A9548413AB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9779169"/>
              </p:ext>
            </p:extLst>
          </p:nvPr>
        </p:nvGraphicFramePr>
        <p:xfrm>
          <a:off x="260351" y="1556657"/>
          <a:ext cx="8687706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53516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145849"/>
            <a:ext cx="8649606" cy="930275"/>
          </a:xfrm>
        </p:spPr>
        <p:txBody>
          <a:bodyPr>
            <a:noAutofit/>
          </a:bodyPr>
          <a:lstStyle/>
          <a:p>
            <a:r>
              <a:rPr lang="en-US" dirty="0"/>
              <a:t>Procura de </a:t>
            </a:r>
            <a:r>
              <a:rPr lang="en-US" dirty="0" err="1"/>
              <a:t>planeamento</a:t>
            </a:r>
            <a:r>
              <a:rPr lang="en-US" dirty="0"/>
              <a:t> familiar </a:t>
            </a:r>
            <a:r>
              <a:rPr lang="en-US" dirty="0" err="1"/>
              <a:t>satisfeita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450" y="876300"/>
            <a:ext cx="7886699" cy="680357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de 15–49 anos actualmente casadas/em união marital com necessidade de planeamento familiar </a:t>
            </a:r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248A65F-85D1-5155-E595-A9548413AB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9994569"/>
              </p:ext>
            </p:extLst>
          </p:nvPr>
        </p:nvGraphicFramePr>
        <p:xfrm>
          <a:off x="495299" y="1556657"/>
          <a:ext cx="8452757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9844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1" y="158571"/>
            <a:ext cx="6872290" cy="1648164"/>
          </a:xfrm>
        </p:spPr>
        <p:txBody>
          <a:bodyPr>
            <a:noAutofit/>
          </a:bodyPr>
          <a:lstStyle/>
          <a:p>
            <a:r>
              <a:rPr lang="en-US" dirty="0"/>
              <a:t>Procura de </a:t>
            </a:r>
            <a:r>
              <a:rPr lang="en-US" dirty="0" err="1"/>
              <a:t>planeamento</a:t>
            </a:r>
            <a:r>
              <a:rPr lang="en-US" dirty="0"/>
              <a:t> familiar </a:t>
            </a:r>
            <a:r>
              <a:rPr lang="en-US" dirty="0" err="1"/>
              <a:t>satisfeita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métodos</a:t>
            </a:r>
            <a:r>
              <a:rPr lang="en-US" dirty="0"/>
              <a:t> </a:t>
            </a:r>
            <a:r>
              <a:rPr lang="en-US" dirty="0" err="1"/>
              <a:t>modernos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escolaridade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1700544"/>
              </p:ext>
            </p:extLst>
          </p:nvPr>
        </p:nvGraphicFramePr>
        <p:xfrm>
          <a:off x="628649" y="2072747"/>
          <a:ext cx="7886699" cy="4420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8005264-241D-4BC5-4C18-207DA6D09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361" y="1806735"/>
            <a:ext cx="7886699" cy="718460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de 15–49 anos actualmente casadas/em união marital </a:t>
            </a:r>
            <a:r>
              <a:rPr lang="pt-BR" dirty="0"/>
              <a:t>cuja procura de planeamento familiar é satisfeita por métodos modernos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6845529-961E-A70F-D54B-6018490E5D08}"/>
              </a:ext>
            </a:extLst>
          </p:cNvPr>
          <p:cNvSpPr txBox="1">
            <a:spLocks/>
          </p:cNvSpPr>
          <p:nvPr/>
        </p:nvSpPr>
        <p:spPr>
          <a:xfrm>
            <a:off x="7170753" y="745261"/>
            <a:ext cx="215261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3.7.1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B867C1-1239-B523-9A93-449CE9161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2852511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3AC7A1D3-333C-3C64-89BF-2CC16568EAC1}"/>
              </a:ext>
            </a:extLst>
          </p:cNvPr>
          <p:cNvGrpSpPr/>
          <p:nvPr/>
        </p:nvGrpSpPr>
        <p:grpSpPr>
          <a:xfrm>
            <a:off x="778331" y="6285135"/>
            <a:ext cx="7737017" cy="379187"/>
            <a:chOff x="778331" y="6285135"/>
            <a:chExt cx="7737017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2141839" y="6305093"/>
              <a:ext cx="5148866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78331" y="6330944"/>
              <a:ext cx="1444169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290783" y="6285135"/>
              <a:ext cx="122456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1" y="339993"/>
            <a:ext cx="6992896" cy="1240859"/>
          </a:xfrm>
        </p:spPr>
        <p:txBody>
          <a:bodyPr>
            <a:noAutofit/>
          </a:bodyPr>
          <a:lstStyle/>
          <a:p>
            <a:r>
              <a:rPr lang="en-US" dirty="0"/>
              <a:t>Procura de </a:t>
            </a:r>
            <a:r>
              <a:rPr lang="en-US" dirty="0" err="1"/>
              <a:t>planeamento</a:t>
            </a:r>
            <a:r>
              <a:rPr lang="en-US" dirty="0"/>
              <a:t> familiar </a:t>
            </a:r>
            <a:r>
              <a:rPr lang="en-US" dirty="0" err="1"/>
              <a:t>satisfeita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métodos</a:t>
            </a:r>
            <a:r>
              <a:rPr lang="en-US" dirty="0"/>
              <a:t> </a:t>
            </a:r>
            <a:r>
              <a:rPr lang="en-US" dirty="0" err="1"/>
              <a:t>modernos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riqueza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FDF76921-9C9B-C9A6-4201-92D90EB20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1" y="1843502"/>
            <a:ext cx="7886699" cy="718460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de 15–49 anos actualmente casadas/em união marital </a:t>
            </a:r>
            <a:r>
              <a:rPr lang="pt-BR" dirty="0"/>
              <a:t>cuja procura de planeamento familiar é satisfeita por métodos modernos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952587-2EEA-2936-8C78-577F7C69E709}"/>
              </a:ext>
            </a:extLst>
          </p:cNvPr>
          <p:cNvSpPr txBox="1">
            <a:spLocks/>
          </p:cNvSpPr>
          <p:nvPr/>
        </p:nvSpPr>
        <p:spPr>
          <a:xfrm>
            <a:off x="7176113" y="773891"/>
            <a:ext cx="2011998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9CCC05-4AE5-935A-B8ED-DBD95B079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304801" y="59663"/>
            <a:ext cx="6781800" cy="1557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Procura de </a:t>
            </a:r>
            <a:r>
              <a:rPr lang="en-US" dirty="0" err="1"/>
              <a:t>planeamento</a:t>
            </a:r>
            <a:r>
              <a:rPr lang="en-US" dirty="0"/>
              <a:t> familiar </a:t>
            </a:r>
            <a:r>
              <a:rPr lang="en-US" dirty="0" err="1"/>
              <a:t>satisfeita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métodos</a:t>
            </a:r>
            <a:r>
              <a:rPr lang="en-US" dirty="0"/>
              <a:t> </a:t>
            </a:r>
            <a:r>
              <a:rPr lang="en-US" dirty="0" err="1"/>
              <a:t>modernos</a:t>
            </a:r>
            <a:r>
              <a:rPr lang="en-US" dirty="0"/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rgbClr val="F8B27A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33%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40%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29%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25%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55%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52%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54%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64%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68%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82%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77%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F14C13D-CB77-73C1-E431-45BAC1FD8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D694DB-D33D-3BAC-B92F-86CAF21182E8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3.7.1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04801" y="1695639"/>
            <a:ext cx="3536448" cy="1436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dirty="0">
                <a:effectLst/>
              </a:rPr>
              <a:t>Percentagem de mulheres de 15–49 anos actualmente casadas/em união marital </a:t>
            </a:r>
            <a:r>
              <a:rPr lang="pt-BR" dirty="0"/>
              <a:t>cuja procura de planeamento familiar é satisfeita por métodos modernos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48%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565150"/>
            <a:ext cx="4811486" cy="5530849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Utilização</a:t>
            </a:r>
            <a:r>
              <a:rPr lang="en-US" sz="3200" i="0" dirty="0"/>
              <a:t> do </a:t>
            </a:r>
            <a:r>
              <a:rPr lang="en-US" sz="3200" i="0" dirty="0" err="1"/>
              <a:t>planeamento</a:t>
            </a:r>
            <a:r>
              <a:rPr lang="en-US" sz="3200" i="0" dirty="0"/>
              <a:t>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Origem dos métodos de planeamento familiar e escolha informada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Necessidade não satisfeita e procura de planeamento familiar satisfeita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Tomada de decisões sobre planeamento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Exposição a mensagens de planeamento familiar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7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4230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349" y="158069"/>
            <a:ext cx="8147051" cy="930275"/>
          </a:xfrm>
        </p:spPr>
        <p:txBody>
          <a:bodyPr>
            <a:noAutofit/>
          </a:bodyPr>
          <a:lstStyle/>
          <a:p>
            <a:r>
              <a:rPr lang="en-US" dirty="0" err="1"/>
              <a:t>Tomada</a:t>
            </a:r>
            <a:r>
              <a:rPr lang="en-US" dirty="0"/>
              <a:t> de </a:t>
            </a:r>
            <a:r>
              <a:rPr lang="en-US" dirty="0" err="1"/>
              <a:t>decisões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planeamento</a:t>
            </a:r>
            <a:r>
              <a:rPr lang="en-US" dirty="0"/>
              <a:t> familiar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848" y="1088344"/>
            <a:ext cx="8235952" cy="683306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Distribuição percentual de mulheres actualmente casadas/em união marital por pessoa que normalmente toma a decisão de recorrer ou não ao planeamento familiar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5740860"/>
              </p:ext>
            </p:extLst>
          </p:nvPr>
        </p:nvGraphicFramePr>
        <p:xfrm>
          <a:off x="1247774" y="1523217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28649" y="1817687"/>
            <a:ext cx="2209800" cy="461161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66% das mulheres casadas/ em união marital participam na tomada de decisões sobre planeamento familiar.</a:t>
            </a:r>
            <a:endParaRPr lang="en-US" sz="22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A5E456-BC3D-196F-0D1F-0C3061BC57D1}"/>
              </a:ext>
            </a:extLst>
          </p:cNvPr>
          <p:cNvSpPr txBox="1"/>
          <p:nvPr/>
        </p:nvSpPr>
        <p:spPr>
          <a:xfrm>
            <a:off x="3210660" y="3046535"/>
            <a:ext cx="1803467" cy="203981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Mulher e </a:t>
            </a:r>
            <a:r>
              <a:rPr lang="en-US" sz="1800" b="1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marido</a:t>
            </a:r>
            <a:r>
              <a:rPr lang="en-US" sz="1800" b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1800" b="1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em</a:t>
            </a:r>
            <a:r>
              <a:rPr lang="en-US" sz="1800" b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conjunto</a:t>
            </a:r>
          </a:p>
          <a:p>
            <a:pPr algn="ctr"/>
            <a:r>
              <a:rPr lang="en-US" b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34%</a:t>
            </a:r>
            <a:endPara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BDCE6A8-2C31-F7B4-5CEC-7699505FBC63}"/>
              </a:ext>
            </a:extLst>
          </p:cNvPr>
          <p:cNvSpPr txBox="1">
            <a:spLocks/>
          </p:cNvSpPr>
          <p:nvPr/>
        </p:nvSpPr>
        <p:spPr>
          <a:xfrm>
            <a:off x="556940" y="116007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 err="1"/>
              <a:t>Pressão</a:t>
            </a:r>
            <a:r>
              <a:rPr lang="en-US" dirty="0"/>
              <a:t> para </a:t>
            </a:r>
            <a:r>
              <a:rPr lang="en-US" dirty="0" err="1"/>
              <a:t>engravidar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4BCF62-45E9-A6C5-5A04-B2F16A6B6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940" y="1046282"/>
            <a:ext cx="8030116" cy="1023818"/>
          </a:xfrm>
        </p:spPr>
        <p:txBody>
          <a:bodyPr>
            <a:normAutofit/>
          </a:bodyPr>
          <a:lstStyle/>
          <a:p>
            <a:pPr algn="l"/>
            <a:r>
              <a:rPr lang="pt-PT" sz="1800" dirty="0">
                <a:effectLst/>
              </a:rPr>
              <a:t>Percentagem das mulheres actualmente casadas/em união marital que alguma vez foram pressionadas pelos maridos/parceiros ou qualquer outro familiar a engravidar mesmo quando não queriam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62BC07AA-BD24-124C-67E7-62C2A51087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2671225"/>
              </p:ext>
            </p:extLst>
          </p:nvPr>
        </p:nvGraphicFramePr>
        <p:xfrm>
          <a:off x="261255" y="1563893"/>
          <a:ext cx="8621486" cy="4640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5609950-8AEA-242C-9E75-A6943B8E77B5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Idade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(</a:t>
            </a:r>
            <a:r>
              <a:rPr kumimoji="0" lang="en-US" sz="1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anos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400050"/>
            <a:ext cx="4811486" cy="5695949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Utilização</a:t>
            </a:r>
            <a:r>
              <a:rPr lang="en-US" sz="3200" i="0" dirty="0"/>
              <a:t> do </a:t>
            </a:r>
            <a:r>
              <a:rPr lang="en-US" sz="3200" i="0" dirty="0" err="1"/>
              <a:t>planeamento</a:t>
            </a:r>
            <a:r>
              <a:rPr lang="en-US" sz="3200" i="0" dirty="0"/>
              <a:t>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Origem dos métodos de planeamento familiar e escolha informada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Necessidade não satisfeita e procura de planeamento familiar satisfeita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Tomada de decisões sobre planeamento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Exposição a mensagens de planeamento familiar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7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12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438150"/>
            <a:ext cx="4811486" cy="6083300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Utilização</a:t>
            </a:r>
            <a:r>
              <a:rPr lang="en-US" sz="3200" b="1" i="0" dirty="0">
                <a:solidFill>
                  <a:schemeClr val="accent5"/>
                </a:solidFill>
              </a:rPr>
              <a:t> do </a:t>
            </a:r>
            <a:r>
              <a:rPr lang="en-US" sz="3200" b="1" i="0" dirty="0" err="1">
                <a:solidFill>
                  <a:schemeClr val="accent5"/>
                </a:solidFill>
              </a:rPr>
              <a:t>planeamento</a:t>
            </a:r>
            <a:r>
              <a:rPr lang="en-US" sz="3200" b="1" i="0" dirty="0">
                <a:solidFill>
                  <a:schemeClr val="accent5"/>
                </a:solidFill>
              </a:rPr>
              <a:t>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Origem dos métodos de planeamento familiar e escolha informada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Necessidade não satisfeita e procura de planeamento familiar satisfeita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Tomada de decisões sobre planeamento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Exposição a mensagens de planeamento familiar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7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45936"/>
              </p:ext>
            </p:extLst>
          </p:nvPr>
        </p:nvGraphicFramePr>
        <p:xfrm>
          <a:off x="146050" y="1730214"/>
          <a:ext cx="8680450" cy="5127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101600"/>
            <a:ext cx="8362948" cy="866027"/>
          </a:xfrm>
        </p:spPr>
        <p:txBody>
          <a:bodyPr>
            <a:noAutofit/>
          </a:bodyPr>
          <a:lstStyle/>
          <a:p>
            <a:r>
              <a:rPr lang="en-US" dirty="0" err="1"/>
              <a:t>Exposição</a:t>
            </a:r>
            <a:r>
              <a:rPr lang="en-US" dirty="0"/>
              <a:t> a </a:t>
            </a:r>
            <a:r>
              <a:rPr lang="en-US" dirty="0" err="1"/>
              <a:t>mensagens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planeamento</a:t>
            </a:r>
            <a:r>
              <a:rPr lang="en-US" dirty="0"/>
              <a:t> familiar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069227"/>
            <a:ext cx="8134348" cy="660987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das mulheres e homens de 15–49 anos que viram ou ouviram mensagens específicas sobre planeamento familiar nos últimos 12 meses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897" y="145371"/>
            <a:ext cx="8204200" cy="1607229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Contacto</a:t>
            </a:r>
            <a:r>
              <a:rPr lang="en-US" dirty="0"/>
              <a:t> dos que </a:t>
            </a:r>
            <a:r>
              <a:rPr lang="en-US" dirty="0" err="1"/>
              <a:t>não</a:t>
            </a:r>
            <a:r>
              <a:rPr lang="en-US" dirty="0"/>
              <a:t> </a:t>
            </a:r>
            <a:r>
              <a:rPr lang="en-US" dirty="0" err="1"/>
              <a:t>usam</a:t>
            </a:r>
            <a:r>
              <a:rPr lang="en-US" dirty="0"/>
              <a:t> </a:t>
            </a:r>
            <a:r>
              <a:rPr lang="en-US" dirty="0" err="1"/>
              <a:t>métodos</a:t>
            </a:r>
            <a:r>
              <a:rPr lang="en-US" dirty="0"/>
              <a:t> </a:t>
            </a:r>
            <a:r>
              <a:rPr lang="en-US" dirty="0" err="1"/>
              <a:t>contraceptivos</a:t>
            </a:r>
            <a:r>
              <a:rPr lang="en-US" dirty="0"/>
              <a:t> com </a:t>
            </a:r>
            <a:r>
              <a:rPr lang="en-US" dirty="0" err="1"/>
              <a:t>os</a:t>
            </a:r>
            <a:r>
              <a:rPr lang="en-US" dirty="0"/>
              <a:t> provedores de </a:t>
            </a:r>
            <a:r>
              <a:rPr lang="en-US" dirty="0" err="1"/>
              <a:t>planeamento</a:t>
            </a:r>
            <a:r>
              <a:rPr lang="en-US" dirty="0"/>
              <a:t> familiar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897" y="1814171"/>
            <a:ext cx="8280403" cy="450850"/>
          </a:xfrm>
        </p:spPr>
        <p:txBody>
          <a:bodyPr>
            <a:normAutofit/>
          </a:bodyPr>
          <a:lstStyle/>
          <a:p>
            <a:pPr algn="l"/>
            <a:r>
              <a:rPr lang="pt-PT" sz="1800" dirty="0">
                <a:effectLst/>
              </a:rPr>
              <a:t>Entre as mulheres de 15–49 anos que não recorrem à contracepção, percentagem que:</a:t>
            </a:r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163211"/>
              </p:ext>
            </p:extLst>
          </p:nvPr>
        </p:nvGraphicFramePr>
        <p:xfrm>
          <a:off x="95250" y="1814172"/>
          <a:ext cx="8966200" cy="4821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69612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25%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</a:t>
            </a:r>
            <a:r>
              <a:rPr lang="en-US" sz="2200" i="0" dirty="0" err="1"/>
              <a:t>casadas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47%</a:t>
            </a:r>
            <a:r>
              <a:rPr lang="en-US" sz="2200" i="0" dirty="0"/>
              <a:t> das </a:t>
            </a:r>
            <a:r>
              <a:rPr lang="en-US" sz="2200" i="0" dirty="0" err="1"/>
              <a:t>mulheres</a:t>
            </a:r>
            <a:r>
              <a:rPr lang="en-US" sz="2200" i="0" dirty="0"/>
              <a:t> </a:t>
            </a:r>
            <a:r>
              <a:rPr lang="en-US" sz="2200" i="0" dirty="0" err="1"/>
              <a:t>não</a:t>
            </a:r>
            <a:r>
              <a:rPr lang="en-US" sz="2200" i="0" dirty="0"/>
              <a:t> </a:t>
            </a:r>
            <a:r>
              <a:rPr lang="en-US" sz="2200" i="0" dirty="0" err="1"/>
              <a:t>casadas</a:t>
            </a:r>
            <a:r>
              <a:rPr lang="en-US" sz="2200" i="0" dirty="0"/>
              <a:t> </a:t>
            </a:r>
            <a:r>
              <a:rPr lang="en-US" sz="2200" i="0" dirty="0" err="1"/>
              <a:t>sexualmente</a:t>
            </a:r>
            <a:r>
              <a:rPr lang="en-US" sz="2200" i="0" dirty="0"/>
              <a:t> </a:t>
            </a:r>
            <a:r>
              <a:rPr lang="en-US" sz="2200" i="0" dirty="0" err="1"/>
              <a:t>activas</a:t>
            </a:r>
            <a:r>
              <a:rPr lang="en-US" sz="2200" i="0" dirty="0"/>
              <a:t> de 15-49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en-US" sz="2200" i="0" dirty="0" err="1"/>
              <a:t>utilizam</a:t>
            </a:r>
            <a:r>
              <a:rPr lang="en-US" sz="2200" i="0" dirty="0"/>
              <a:t> um </a:t>
            </a:r>
            <a:r>
              <a:rPr lang="en-US" sz="2200" b="1" i="0" dirty="0" err="1">
                <a:solidFill>
                  <a:schemeClr val="accent5"/>
                </a:solidFill>
              </a:rPr>
              <a:t>método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moderno</a:t>
            </a:r>
            <a:r>
              <a:rPr lang="en-US" sz="2200" b="1" i="0" dirty="0">
                <a:solidFill>
                  <a:schemeClr val="accent5"/>
                </a:solidFill>
              </a:rPr>
              <a:t> de </a:t>
            </a:r>
            <a:r>
              <a:rPr lang="en-US" sz="2200" b="1" i="0" dirty="0" err="1">
                <a:solidFill>
                  <a:schemeClr val="accent5"/>
                </a:solidFill>
              </a:rPr>
              <a:t>planeamento</a:t>
            </a:r>
            <a:r>
              <a:rPr lang="en-US" sz="2200" b="1" i="0" dirty="0">
                <a:solidFill>
                  <a:schemeClr val="accent5"/>
                </a:solidFill>
              </a:rPr>
              <a:t> familiar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 dirty="0">
                <a:solidFill>
                  <a:schemeClr val="accent5"/>
                </a:solidFill>
              </a:rPr>
              <a:t>98% </a:t>
            </a:r>
            <a:r>
              <a:rPr lang="pt-BR" sz="2200" i="0" dirty="0"/>
              <a:t>das utilizadoras de </a:t>
            </a:r>
            <a:r>
              <a:rPr lang="pt-BR" sz="2200" b="1" i="0" dirty="0">
                <a:solidFill>
                  <a:schemeClr val="accent5"/>
                </a:solidFill>
              </a:rPr>
              <a:t>injectables </a:t>
            </a:r>
            <a:r>
              <a:rPr lang="pt-BR" sz="2200" i="0" dirty="0"/>
              <a:t>e </a:t>
            </a:r>
            <a:r>
              <a:rPr lang="pt-BR" sz="2200" b="1" i="0" dirty="0">
                <a:solidFill>
                  <a:schemeClr val="accent5"/>
                </a:solidFill>
              </a:rPr>
              <a:t>implantes</a:t>
            </a:r>
            <a:r>
              <a:rPr lang="pt-BR" sz="2200" i="0" dirty="0"/>
              <a:t> e </a:t>
            </a:r>
            <a:r>
              <a:rPr lang="pt-BR" sz="2200" b="1" i="0" dirty="0">
                <a:solidFill>
                  <a:schemeClr val="accent5"/>
                </a:solidFill>
              </a:rPr>
              <a:t>78% </a:t>
            </a:r>
            <a:r>
              <a:rPr lang="pt-BR" sz="2200" i="0" dirty="0"/>
              <a:t>das utilizadoras da </a:t>
            </a:r>
            <a:r>
              <a:rPr lang="pt-BR" sz="2200" b="1" i="0" dirty="0">
                <a:solidFill>
                  <a:schemeClr val="accent5"/>
                </a:solidFill>
              </a:rPr>
              <a:t>pílula</a:t>
            </a:r>
            <a:r>
              <a:rPr lang="pt-BR" sz="2200" i="0" dirty="0"/>
              <a:t> obtiveram o seu método de planeamento familiar através de </a:t>
            </a:r>
            <a:r>
              <a:rPr lang="pt-BR" sz="2200" b="1" i="0" dirty="0">
                <a:solidFill>
                  <a:schemeClr val="accent5"/>
                </a:solidFill>
              </a:rPr>
              <a:t>fontes públicas</a:t>
            </a:r>
            <a:r>
              <a:rPr lang="pt-BR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 dirty="0">
                <a:solidFill>
                  <a:schemeClr val="accent5"/>
                </a:solidFill>
              </a:rPr>
              <a:t>75% </a:t>
            </a:r>
            <a:r>
              <a:rPr lang="pt-BR" sz="2200" i="0" dirty="0"/>
              <a:t>dos utilizadores de </a:t>
            </a:r>
            <a:r>
              <a:rPr lang="pt-BR" sz="2200" b="1" i="0" dirty="0">
                <a:solidFill>
                  <a:schemeClr val="accent5"/>
                </a:solidFill>
              </a:rPr>
              <a:t>preservativos masculinos </a:t>
            </a:r>
            <a:r>
              <a:rPr lang="pt-BR" sz="2200" i="0" dirty="0"/>
              <a:t>obtiveram o seu método de planeamento familiar de </a:t>
            </a:r>
            <a:r>
              <a:rPr lang="pt-BR" sz="2200" b="1" i="0" dirty="0">
                <a:solidFill>
                  <a:schemeClr val="accent5"/>
                </a:solidFill>
              </a:rPr>
              <a:t>fontes médicas privadas</a:t>
            </a:r>
            <a:r>
              <a:rPr lang="pt-BR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 dirty="0">
                <a:solidFill>
                  <a:schemeClr val="accent5"/>
                </a:solidFill>
              </a:rPr>
              <a:t>48% </a:t>
            </a:r>
            <a:r>
              <a:rPr lang="pt-BR" sz="2200" i="0" dirty="0"/>
              <a:t>da procura de planeamento familiar entre as mulheres casadas é satisfeita por </a:t>
            </a:r>
            <a:r>
              <a:rPr lang="pt-BR" sz="2200" b="1" i="0" dirty="0">
                <a:solidFill>
                  <a:schemeClr val="accent5"/>
                </a:solidFill>
              </a:rPr>
              <a:t>métodos modernos</a:t>
            </a:r>
            <a:r>
              <a:rPr lang="pt-BR" sz="2200" i="0" dirty="0"/>
              <a:t>, em comparação com </a:t>
            </a:r>
            <a:r>
              <a:rPr lang="pt-BR" sz="2200" b="1" i="0" dirty="0">
                <a:solidFill>
                  <a:schemeClr val="accent5"/>
                </a:solidFill>
              </a:rPr>
              <a:t>55%</a:t>
            </a:r>
            <a:r>
              <a:rPr lang="pt-BR" sz="2200" i="0" dirty="0"/>
              <a:t> entre as mulheres não casadas sexualmente activas.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 dirty="0">
                <a:solidFill>
                  <a:schemeClr val="accent5"/>
                </a:solidFill>
              </a:rPr>
              <a:t>66% </a:t>
            </a:r>
            <a:r>
              <a:rPr lang="pt-BR" sz="2200" i="0" dirty="0"/>
              <a:t>das </a:t>
            </a:r>
            <a:r>
              <a:rPr lang="pt-BR" sz="2200" i="0"/>
              <a:t>mulheres casadas participam </a:t>
            </a:r>
            <a:r>
              <a:rPr lang="pt-BR" sz="2200" i="0" dirty="0"/>
              <a:t>na tomada de decisões sobre planeamento familiar.</a:t>
            </a:r>
            <a:endParaRPr lang="en-US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498" y="255841"/>
            <a:ext cx="7886700" cy="660987"/>
          </a:xfrm>
        </p:spPr>
        <p:txBody>
          <a:bodyPr>
            <a:noAutofit/>
          </a:bodyPr>
          <a:lstStyle/>
          <a:p>
            <a:r>
              <a:rPr lang="en-US" dirty="0" err="1"/>
              <a:t>Uso</a:t>
            </a:r>
            <a:r>
              <a:rPr lang="en-US" dirty="0"/>
              <a:t> de </a:t>
            </a:r>
            <a:r>
              <a:rPr lang="en-US" dirty="0" err="1"/>
              <a:t>planeamento</a:t>
            </a:r>
            <a:r>
              <a:rPr lang="en-US" dirty="0"/>
              <a:t> familiar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498" y="986971"/>
            <a:ext cx="8442944" cy="660986"/>
          </a:xfrm>
        </p:spPr>
        <p:txBody>
          <a:bodyPr>
            <a:no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que </a:t>
            </a:r>
            <a:r>
              <a:rPr lang="en-US" dirty="0" err="1"/>
              <a:t>utilizam</a:t>
            </a:r>
            <a:r>
              <a:rPr lang="en-US" dirty="0"/>
              <a:t> </a:t>
            </a:r>
            <a:r>
              <a:rPr lang="en-US" dirty="0" err="1"/>
              <a:t>atualmente</a:t>
            </a:r>
            <a:r>
              <a:rPr lang="en-US" dirty="0"/>
              <a:t> o </a:t>
            </a:r>
            <a:r>
              <a:rPr lang="en-US" dirty="0" err="1"/>
              <a:t>pleaneamento</a:t>
            </a:r>
            <a:r>
              <a:rPr lang="en-US" dirty="0"/>
              <a:t> familiar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526F6C-A786-EA2E-2A7F-9659F3E1D5E7}"/>
              </a:ext>
            </a:extLst>
          </p:cNvPr>
          <p:cNvSpPr txBox="1"/>
          <p:nvPr/>
        </p:nvSpPr>
        <p:spPr>
          <a:xfrm>
            <a:off x="3113314" y="6016760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2454820"/>
              </p:ext>
            </p:extLst>
          </p:nvPr>
        </p:nvGraphicFramePr>
        <p:xfrm>
          <a:off x="444498" y="1406071"/>
          <a:ext cx="7742466" cy="5161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295" y="166058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Uso</a:t>
            </a:r>
            <a:r>
              <a:rPr lang="en-US" dirty="0"/>
              <a:t> do DMPA-SC/ Sayana Press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3195" y="6167367"/>
            <a:ext cx="6401944" cy="701812"/>
          </a:xfrm>
        </p:spPr>
        <p:txBody>
          <a:bodyPr>
            <a:normAutofit/>
          </a:bodyPr>
          <a:lstStyle/>
          <a:p>
            <a:r>
              <a:rPr lang="pt-BR" sz="1800" i="0" dirty="0">
                <a:effectLst/>
                <a:latin typeface="Segoe UI" panose="020B0502040204020203" pitchFamily="34" charset="0"/>
              </a:rPr>
              <a:t>Entre as utilizadoras de DMPA-SC/ Sayana Press, 2% administrou a sua última injeção através de auto-injeção.</a:t>
            </a:r>
            <a:endParaRPr lang="en-US" sz="1800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205031A-0169-9195-1F2E-D7783DEFB0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4027868" y="1466451"/>
            <a:ext cx="1188462" cy="23295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4E7711E-3F95-D644-1C34-936BD078DD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5237659" y="1466451"/>
            <a:ext cx="1188462" cy="23295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91AF816-4FB0-23CF-F756-70991345D24B}"/>
              </a:ext>
            </a:extLst>
          </p:cNvPr>
          <p:cNvSpPr txBox="1"/>
          <p:nvPr/>
        </p:nvSpPr>
        <p:spPr>
          <a:xfrm>
            <a:off x="628648" y="170337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23% das utilizadoras de injetáveis estão utilizando </a:t>
            </a:r>
            <a:r>
              <a:rPr lang="en-US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DMPA-SC/ Sayana Press.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24D4BD2-0F17-DFEB-7228-2B076E910B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2818077" y="1466451"/>
            <a:ext cx="1188462" cy="232954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4633422-9B9B-8D9C-9A74-06A58DD920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1" r="24491"/>
          <a:stretch/>
        </p:blipFill>
        <p:spPr>
          <a:xfrm>
            <a:off x="6426121" y="1487366"/>
            <a:ext cx="1136801" cy="2329543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3CF3936-8D10-D7E7-E62C-615D538DB516}"/>
              </a:ext>
            </a:extLst>
          </p:cNvPr>
          <p:cNvSpPr txBox="1">
            <a:spLocks/>
          </p:cNvSpPr>
          <p:nvPr/>
        </p:nvSpPr>
        <p:spPr>
          <a:xfrm>
            <a:off x="298294" y="948786"/>
            <a:ext cx="8471055" cy="35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dirty="0">
                <a:effectLst/>
              </a:rPr>
              <a:t>Percentagem das mulheres de 15–49 anos que actualmente usa DMPA-SC/Sayana Press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3448B2-4BF8-C16B-9699-7D708692B1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1" r="24491"/>
          <a:stretch/>
        </p:blipFill>
        <p:spPr>
          <a:xfrm>
            <a:off x="7689492" y="1408190"/>
            <a:ext cx="1136801" cy="23295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990E94-AA19-65F8-E8C6-FCDC8F54B4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1" r="24491"/>
          <a:stretch/>
        </p:blipFill>
        <p:spPr>
          <a:xfrm>
            <a:off x="7715322" y="3679473"/>
            <a:ext cx="1136801" cy="23295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CFEAE4-4E7B-56D1-D76A-C2B607C82C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1" r="24491"/>
          <a:stretch/>
        </p:blipFill>
        <p:spPr>
          <a:xfrm>
            <a:off x="6451951" y="3658558"/>
            <a:ext cx="1136801" cy="23295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6E211C-D63A-9F3B-F26E-08BFD731D7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1" r="24491"/>
          <a:stretch/>
        </p:blipFill>
        <p:spPr>
          <a:xfrm>
            <a:off x="5263490" y="3679473"/>
            <a:ext cx="1136801" cy="2329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ED4EBB-37A2-6A76-06C0-87B03D80B9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1" r="24491"/>
          <a:stretch/>
        </p:blipFill>
        <p:spPr>
          <a:xfrm>
            <a:off x="4024658" y="3679473"/>
            <a:ext cx="1136801" cy="23295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212DF4-C9D8-B99C-701D-354E375341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1" r="24491"/>
          <a:stretch/>
        </p:blipFill>
        <p:spPr>
          <a:xfrm>
            <a:off x="2854572" y="3679473"/>
            <a:ext cx="1136801" cy="23295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2F5C8E-0216-D141-7EBD-64F2BFA7D3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14" r="24491"/>
          <a:stretch/>
        </p:blipFill>
        <p:spPr>
          <a:xfrm>
            <a:off x="5972698" y="1466451"/>
            <a:ext cx="463471" cy="232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274467"/>
            <a:ext cx="8207112" cy="973114"/>
          </a:xfrm>
        </p:spPr>
        <p:txBody>
          <a:bodyPr>
            <a:noAutofit/>
          </a:bodyPr>
          <a:lstStyle/>
          <a:p>
            <a:r>
              <a:rPr lang="en-US" dirty="0" err="1"/>
              <a:t>Uso</a:t>
            </a:r>
            <a:r>
              <a:rPr lang="en-US" dirty="0"/>
              <a:t> de contraceptive de </a:t>
            </a:r>
            <a:r>
              <a:rPr lang="en-US" dirty="0" err="1"/>
              <a:t>emergência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338241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das mulheres de 15–49 anos idade que recorreu a contracepção de emergência nos últimos 12 meses anteriores ao inquérito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721631"/>
              </p:ext>
            </p:extLst>
          </p:nvPr>
        </p:nvGraphicFramePr>
        <p:xfrm>
          <a:off x="261257" y="1752601"/>
          <a:ext cx="8621486" cy="4506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Idade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(</a:t>
            </a:r>
            <a:r>
              <a:rPr kumimoji="0" lang="en-US" sz="1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anos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7C53CC-BF64-87A2-B4D9-F3C84CBDD6BE}"/>
              </a:ext>
            </a:extLst>
          </p:cNvPr>
          <p:cNvSpPr txBox="1"/>
          <p:nvPr/>
        </p:nvSpPr>
        <p:spPr>
          <a:xfrm>
            <a:off x="7920752" y="5312931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58367"/>
            <a:ext cx="8293100" cy="930275"/>
          </a:xfrm>
        </p:spPr>
        <p:txBody>
          <a:bodyPr>
            <a:noAutofit/>
          </a:bodyPr>
          <a:lstStyle/>
          <a:p>
            <a:r>
              <a:rPr lang="en-US" dirty="0" err="1"/>
              <a:t>Tendências</a:t>
            </a:r>
            <a:r>
              <a:rPr lang="en-US" dirty="0"/>
              <a:t> no </a:t>
            </a:r>
            <a:r>
              <a:rPr lang="en-US" dirty="0" err="1"/>
              <a:t>uso</a:t>
            </a:r>
            <a:r>
              <a:rPr lang="en-US" dirty="0"/>
              <a:t> actual de </a:t>
            </a:r>
            <a:r>
              <a:rPr lang="en-US" dirty="0" err="1"/>
              <a:t>contraceptivos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04533"/>
            <a:ext cx="7886700" cy="930275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Distribuição percentual das mulheres atualmente casadas/em união</a:t>
            </a:r>
            <a:r>
              <a:rPr lang="pt-PT" sz="1800" kern="100" dirty="0">
                <a:effectLst/>
              </a:rPr>
              <a:t> marital</a:t>
            </a:r>
            <a:r>
              <a:rPr lang="pt-PT" sz="1800" dirty="0">
                <a:effectLst/>
              </a:rPr>
              <a:t> de 15–49 anos usando</a:t>
            </a:r>
            <a:r>
              <a:rPr lang="en-US" dirty="0"/>
              <a:t>: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403624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6327320" y="4858207"/>
            <a:ext cx="3045279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Algum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método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tradicional</a:t>
            </a:r>
            <a:endParaRPr lang="en-US" sz="1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368142" y="3858084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Algum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método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moderno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17500"/>
            <a:ext cx="4811486" cy="6203950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Utilização</a:t>
            </a:r>
            <a:r>
              <a:rPr lang="en-US" sz="3200" i="0" dirty="0"/>
              <a:t> do </a:t>
            </a:r>
            <a:r>
              <a:rPr lang="en-US" sz="3200" i="0" dirty="0" err="1"/>
              <a:t>planeamento</a:t>
            </a:r>
            <a:r>
              <a:rPr lang="en-US" sz="3200" i="0" dirty="0"/>
              <a:t>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Origem dos métodos de planeamento familiar e escolha informada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Necessidade não satisfeita e procura de planeamento familiar satisfeita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Tomada de decisões sobre planeamento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Exposição a mensagens de planeamento familiar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0072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7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1212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650" y="125637"/>
            <a:ext cx="8013699" cy="930275"/>
          </a:xfrm>
        </p:spPr>
        <p:txBody>
          <a:bodyPr>
            <a:noAutofit/>
          </a:bodyPr>
          <a:lstStyle/>
          <a:p>
            <a:r>
              <a:rPr lang="en-US" dirty="0"/>
              <a:t>Fonte de </a:t>
            </a:r>
            <a:r>
              <a:rPr lang="en-US" dirty="0" err="1"/>
              <a:t>métodos</a:t>
            </a:r>
            <a:r>
              <a:rPr lang="en-US" dirty="0"/>
              <a:t> </a:t>
            </a:r>
            <a:r>
              <a:rPr lang="en-US" dirty="0" err="1"/>
              <a:t>contraceptivos</a:t>
            </a:r>
            <a:r>
              <a:rPr lang="en-US" dirty="0"/>
              <a:t> </a:t>
            </a:r>
            <a:r>
              <a:rPr lang="en-US" dirty="0" err="1"/>
              <a:t>modernos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650" y="1066028"/>
            <a:ext cx="8152492" cy="670767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Distribuição percentual de mulheres de 15–49 anos que usam métodos contraceptivos modernos, por a mais recente fonte de obtenção do método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0414996"/>
              </p:ext>
            </p:extLst>
          </p:nvPr>
        </p:nvGraphicFramePr>
        <p:xfrm>
          <a:off x="628649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550" y="290175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Escolha</a:t>
            </a:r>
            <a:r>
              <a:rPr lang="en-US" dirty="0"/>
              <a:t> </a:t>
            </a:r>
            <a:r>
              <a:rPr lang="en-US" dirty="0" err="1"/>
              <a:t>informada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50" y="936172"/>
            <a:ext cx="8629650" cy="937078"/>
          </a:xfrm>
        </p:spPr>
        <p:txBody>
          <a:bodyPr>
            <a:normAutofit/>
          </a:bodyPr>
          <a:lstStyle/>
          <a:p>
            <a:pPr algn="l"/>
            <a:r>
              <a:rPr lang="pt-PT" sz="1800" dirty="0">
                <a:effectLst/>
              </a:rPr>
              <a:t>Entre as mulheres de 15–49 anos que actualmente usam métodos modernos e que iniciaram a última toma nos 5 anos anteriores ao inquérito,  percentagem que:</a:t>
            </a:r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3010389"/>
              </p:ext>
            </p:extLst>
          </p:nvPr>
        </p:nvGraphicFramePr>
        <p:xfrm>
          <a:off x="234950" y="1631722"/>
          <a:ext cx="8680450" cy="5226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VMX3MACP777Z-1177381151-37423</_dlc_DocId>
    <_dlc_DocIdUrl xmlns="d16efad5-0601-4cf0-b7c2-89968258c777">
      <Url>https://icfonline.sharepoint.com/sites/ihd-dhs/Dissemination/_layouts/15/DocIdRedir.aspx?ID=VMX3MACP777Z-1177381151-37423</Url>
      <Description>VMX3MACP777Z-1177381151-37423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9D09B65-72C4-4E55-9D69-4914D4BFBD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d16efad5-0601-4cf0-b7c2-89968258c777"/>
    <ds:schemaRef ds:uri="83c4e5ee-5eea-4e8c-8b50-726738bccb6e"/>
    <ds:schemaRef ds:uri="fa6a9aea-fb0f-4ddd-aff8-712634b7d5fe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3195</TotalTime>
  <Words>951</Words>
  <Application>Microsoft Office PowerPoint</Application>
  <PresentationFormat>On-screen Show (4:3)</PresentationFormat>
  <Paragraphs>146</Paragraphs>
  <Slides>22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Segoe UI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Uso de planeamento familiar</vt:lpstr>
      <vt:lpstr>Uso do DMPA-SC/ Sayana Press</vt:lpstr>
      <vt:lpstr>Uso de contraceptive de emergência por idade</vt:lpstr>
      <vt:lpstr>Tendências no uso actual de contraceptivos</vt:lpstr>
      <vt:lpstr>PowerPoint Presentation</vt:lpstr>
      <vt:lpstr>Fonte de métodos contraceptivos modernos</vt:lpstr>
      <vt:lpstr>Escolha informada</vt:lpstr>
      <vt:lpstr>PowerPoint Presentation</vt:lpstr>
      <vt:lpstr>Procura de planeamento familiar</vt:lpstr>
      <vt:lpstr>Procura de planeamento familiar satisfeita</vt:lpstr>
      <vt:lpstr>Procura de planeamento familiar satisfeita por métodos modernos por nivel de escolaridade</vt:lpstr>
      <vt:lpstr>Procura de planeamento familiar satisfeita por métodos modernos por riqueza</vt:lpstr>
      <vt:lpstr>PowerPoint Presentation</vt:lpstr>
      <vt:lpstr>PowerPoint Presentation</vt:lpstr>
      <vt:lpstr>Tomada de decisões sobre planeamento familiar</vt:lpstr>
      <vt:lpstr>PowerPoint Presentation</vt:lpstr>
      <vt:lpstr>PowerPoint Presentation</vt:lpstr>
      <vt:lpstr>Exposição a mensagens sobre planeamento familiar</vt:lpstr>
      <vt:lpstr>Contacto dos que não usam métodos contraceptivos com os provedores de planeamento familiar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2024-03-13T13:08:45Z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b2c3c88c-c240-4966-857b-72cc952acefa</vt:lpwstr>
  </property>
</Properties>
</file>