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35"/>
  </p:notesMasterIdLst>
  <p:handoutMasterIdLst>
    <p:handoutMasterId r:id="rId36"/>
  </p:handoutMasterIdLst>
  <p:sldIdLst>
    <p:sldId id="256" r:id="rId8"/>
    <p:sldId id="260" r:id="rId9"/>
    <p:sldId id="262" r:id="rId10"/>
    <p:sldId id="351" r:id="rId11"/>
    <p:sldId id="264" r:id="rId12"/>
    <p:sldId id="283" r:id="rId13"/>
    <p:sldId id="561" r:id="rId14"/>
    <p:sldId id="562" r:id="rId15"/>
    <p:sldId id="563" r:id="rId16"/>
    <p:sldId id="272" r:id="rId17"/>
    <p:sldId id="360" r:id="rId18"/>
    <p:sldId id="357" r:id="rId19"/>
    <p:sldId id="322" r:id="rId20"/>
    <p:sldId id="339" r:id="rId21"/>
    <p:sldId id="263" r:id="rId22"/>
    <p:sldId id="358" r:id="rId23"/>
    <p:sldId id="353" r:id="rId24"/>
    <p:sldId id="359" r:id="rId25"/>
    <p:sldId id="361" r:id="rId26"/>
    <p:sldId id="367" r:id="rId27"/>
    <p:sldId id="356" r:id="rId28"/>
    <p:sldId id="368" r:id="rId29"/>
    <p:sldId id="366" r:id="rId30"/>
    <p:sldId id="286" r:id="rId31"/>
    <p:sldId id="369" r:id="rId32"/>
    <p:sldId id="370" r:id="rId33"/>
    <p:sldId id="289"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3E3"/>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E55DDC-AA8F-4B3D-A597-9A014E74EB24}" v="1" dt="2024-03-04T16:02:42.9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2" autoAdjust="0"/>
    <p:restoredTop sz="89072" autoAdjust="0"/>
  </p:normalViewPr>
  <p:slideViewPr>
    <p:cSldViewPr snapToGrid="0">
      <p:cViewPr varScale="1">
        <p:scale>
          <a:sx n="91" d="100"/>
          <a:sy n="91" d="100"/>
        </p:scale>
        <p:origin x="932" y="64"/>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slide" Target="slides/slide27.xml"/><Relationship Id="rId42" Type="http://schemas.microsoft.com/office/2015/10/relationships/revisionInfo" Target="revisionInfo.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 Id="rId43" Type="http://schemas.microsoft.com/office/2018/10/relationships/authors" Target="author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4FE55DDC-AA8F-4B3D-A597-9A014E74EB24}"/>
    <pc:docChg chg="undo custSel addSld delSld modSld modMainMaster">
      <pc:chgData name="Behague, Sabina" userId="2f9f8379-56ce-455c-81be-d1dc66b28ae7" providerId="ADAL" clId="{4FE55DDC-AA8F-4B3D-A597-9A014E74EB24}" dt="2024-03-18T14:01:26.179" v="3009" actId="20577"/>
      <pc:docMkLst>
        <pc:docMk/>
      </pc:docMkLst>
      <pc:sldChg chg="modSp mod">
        <pc:chgData name="Behague, Sabina" userId="2f9f8379-56ce-455c-81be-d1dc66b28ae7" providerId="ADAL" clId="{4FE55DDC-AA8F-4B3D-A597-9A014E74EB24}" dt="2024-02-22T02:13:54.198" v="2469" actId="14100"/>
        <pc:sldMkLst>
          <pc:docMk/>
          <pc:sldMk cId="109857222" sldId="256"/>
        </pc:sldMkLst>
        <pc:spChg chg="mod">
          <ac:chgData name="Behague, Sabina" userId="2f9f8379-56ce-455c-81be-d1dc66b28ae7" providerId="ADAL" clId="{4FE55DDC-AA8F-4B3D-A597-9A014E74EB24}" dt="2024-02-22T02:13:54.198" v="2469" actId="14100"/>
          <ac:spMkLst>
            <pc:docMk/>
            <pc:sldMk cId="109857222" sldId="256"/>
            <ac:spMk id="3" creationId="{00000000-0000-0000-0000-000000000000}"/>
          </ac:spMkLst>
        </pc:spChg>
      </pc:sldChg>
      <pc:sldChg chg="modSp mod">
        <pc:chgData name="Behague, Sabina" userId="2f9f8379-56ce-455c-81be-d1dc66b28ae7" providerId="ADAL" clId="{4FE55DDC-AA8F-4B3D-A597-9A014E74EB24}" dt="2024-03-11T14:20:20.700" v="2981" actId="20577"/>
        <pc:sldMkLst>
          <pc:docMk/>
          <pc:sldMk cId="2163988523" sldId="260"/>
        </pc:sldMkLst>
        <pc:spChg chg="mod">
          <ac:chgData name="Behague, Sabina" userId="2f9f8379-56ce-455c-81be-d1dc66b28ae7" providerId="ADAL" clId="{4FE55DDC-AA8F-4B3D-A597-9A014E74EB24}" dt="2024-03-11T14:20:20.700" v="2981" actId="20577"/>
          <ac:spMkLst>
            <pc:docMk/>
            <pc:sldMk cId="2163988523" sldId="260"/>
            <ac:spMk id="3" creationId="{7F10B6DC-6AF4-BFD9-E1D5-B98AA266289F}"/>
          </ac:spMkLst>
        </pc:spChg>
      </pc:sldChg>
      <pc:sldChg chg="modSp mod modNotesTx">
        <pc:chgData name="Behague, Sabina" userId="2f9f8379-56ce-455c-81be-d1dc66b28ae7" providerId="ADAL" clId="{4FE55DDC-AA8F-4B3D-A597-9A014E74EB24}" dt="2024-03-18T14:01:26.179" v="3009" actId="20577"/>
        <pc:sldMkLst>
          <pc:docMk/>
          <pc:sldMk cId="1428788921" sldId="262"/>
        </pc:sldMkLst>
        <pc:spChg chg="mod">
          <ac:chgData name="Behague, Sabina" userId="2f9f8379-56ce-455c-81be-d1dc66b28ae7" providerId="ADAL" clId="{4FE55DDC-AA8F-4B3D-A597-9A014E74EB24}" dt="2024-02-22T02:14:58.137" v="2474" actId="207"/>
          <ac:spMkLst>
            <pc:docMk/>
            <pc:sldMk cId="1428788921" sldId="262"/>
            <ac:spMk id="3" creationId="{EC1FA352-3232-8CDD-13F9-F4583EAEAB52}"/>
          </ac:spMkLst>
        </pc:spChg>
        <pc:spChg chg="mod">
          <ac:chgData name="Behague, Sabina" userId="2f9f8379-56ce-455c-81be-d1dc66b28ae7" providerId="ADAL" clId="{4FE55DDC-AA8F-4B3D-A597-9A014E74EB24}" dt="2024-02-22T02:15:13.753" v="2477" actId="207"/>
          <ac:spMkLst>
            <pc:docMk/>
            <pc:sldMk cId="1428788921" sldId="262"/>
            <ac:spMk id="17" creationId="{B5138D57-81A7-9062-3037-7FA0E56333ED}"/>
          </ac:spMkLst>
        </pc:spChg>
        <pc:graphicFrameChg chg="mod">
          <ac:chgData name="Behague, Sabina" userId="2f9f8379-56ce-455c-81be-d1dc66b28ae7" providerId="ADAL" clId="{4FE55DDC-AA8F-4B3D-A597-9A014E74EB24}" dt="2024-02-22T02:15:20.820" v="2479" actId="208"/>
          <ac:graphicFrameMkLst>
            <pc:docMk/>
            <pc:sldMk cId="1428788921" sldId="262"/>
            <ac:graphicFrameMk id="8" creationId="{A25666F9-CCA3-9D59-B863-99CA3EC76DEB}"/>
          </ac:graphicFrameMkLst>
        </pc:graphicFrameChg>
      </pc:sldChg>
      <pc:sldChg chg="modSp mod modNotesTx">
        <pc:chgData name="Behague, Sabina" userId="2f9f8379-56ce-455c-81be-d1dc66b28ae7" providerId="ADAL" clId="{4FE55DDC-AA8F-4B3D-A597-9A014E74EB24}" dt="2024-02-09T19:05:02.431" v="795" actId="20577"/>
        <pc:sldMkLst>
          <pc:docMk/>
          <pc:sldMk cId="1887431401" sldId="263"/>
        </pc:sldMkLst>
        <pc:spChg chg="mod">
          <ac:chgData name="Behague, Sabina" userId="2f9f8379-56ce-455c-81be-d1dc66b28ae7" providerId="ADAL" clId="{4FE55DDC-AA8F-4B3D-A597-9A014E74EB24}" dt="2024-02-09T18:15:27.896" v="741"/>
          <ac:spMkLst>
            <pc:docMk/>
            <pc:sldMk cId="1887431401" sldId="263"/>
            <ac:spMk id="2" creationId="{F6245169-1799-41CD-B28E-D2D20D16AD73}"/>
          </ac:spMkLst>
        </pc:spChg>
        <pc:spChg chg="mod">
          <ac:chgData name="Behague, Sabina" userId="2f9f8379-56ce-455c-81be-d1dc66b28ae7" providerId="ADAL" clId="{4FE55DDC-AA8F-4B3D-A597-9A014E74EB24}" dt="2024-02-09T18:17:12.588" v="745" actId="114"/>
          <ac:spMkLst>
            <pc:docMk/>
            <pc:sldMk cId="1887431401" sldId="263"/>
            <ac:spMk id="3" creationId="{E4FD1E92-5DBC-B105-F246-2355E4FF9A74}"/>
          </ac:spMkLst>
        </pc:spChg>
      </pc:sldChg>
      <pc:sldChg chg="modSp mod">
        <pc:chgData name="Behague, Sabina" userId="2f9f8379-56ce-455c-81be-d1dc66b28ae7" providerId="ADAL" clId="{4FE55DDC-AA8F-4B3D-A597-9A014E74EB24}" dt="2024-03-10T12:46:06.759" v="2958" actId="20577"/>
        <pc:sldMkLst>
          <pc:docMk/>
          <pc:sldMk cId="2479953464" sldId="264"/>
        </pc:sldMkLst>
        <pc:spChg chg="mod">
          <ac:chgData name="Behague, Sabina" userId="2f9f8379-56ce-455c-81be-d1dc66b28ae7" providerId="ADAL" clId="{4FE55DDC-AA8F-4B3D-A597-9A014E74EB24}" dt="2024-03-10T12:46:06.759" v="2958" actId="20577"/>
          <ac:spMkLst>
            <pc:docMk/>
            <pc:sldMk cId="2479953464" sldId="264"/>
            <ac:spMk id="6" creationId="{840F756E-AF70-046D-A41C-3E1B280D66D4}"/>
          </ac:spMkLst>
        </pc:spChg>
      </pc:sldChg>
      <pc:sldChg chg="modSp mod modNotesTx">
        <pc:chgData name="Behague, Sabina" userId="2f9f8379-56ce-455c-81be-d1dc66b28ae7" providerId="ADAL" clId="{4FE55DDC-AA8F-4B3D-A597-9A014E74EB24}" dt="2024-02-09T16:22:13.991" v="176" actId="20577"/>
        <pc:sldMkLst>
          <pc:docMk/>
          <pc:sldMk cId="1506493807" sldId="272"/>
        </pc:sldMkLst>
        <pc:spChg chg="mod">
          <ac:chgData name="Behague, Sabina" userId="2f9f8379-56ce-455c-81be-d1dc66b28ae7" providerId="ADAL" clId="{4FE55DDC-AA8F-4B3D-A597-9A014E74EB24}" dt="2024-02-09T16:18:08.917" v="82"/>
          <ac:spMkLst>
            <pc:docMk/>
            <pc:sldMk cId="1506493807" sldId="272"/>
            <ac:spMk id="2" creationId="{F6245169-1799-41CD-B28E-D2D20D16AD73}"/>
          </ac:spMkLst>
        </pc:spChg>
        <pc:spChg chg="mod">
          <ac:chgData name="Behague, Sabina" userId="2f9f8379-56ce-455c-81be-d1dc66b28ae7" providerId="ADAL" clId="{4FE55DDC-AA8F-4B3D-A597-9A014E74EB24}" dt="2024-02-09T16:18:24.421" v="84" actId="27636"/>
          <ac:spMkLst>
            <pc:docMk/>
            <pc:sldMk cId="1506493807" sldId="272"/>
            <ac:spMk id="3" creationId="{E4FD1E92-5DBC-B105-F246-2355E4FF9A74}"/>
          </ac:spMkLst>
        </pc:spChg>
        <pc:graphicFrameChg chg="mod">
          <ac:chgData name="Behague, Sabina" userId="2f9f8379-56ce-455c-81be-d1dc66b28ae7" providerId="ADAL" clId="{4FE55DDC-AA8F-4B3D-A597-9A014E74EB24}" dt="2024-02-09T16:21:41.301" v="165"/>
          <ac:graphicFrameMkLst>
            <pc:docMk/>
            <pc:sldMk cId="1506493807" sldId="272"/>
            <ac:graphicFrameMk id="9" creationId="{16BB2B36-D329-083C-5198-BEEC5AC12CFA}"/>
          </ac:graphicFrameMkLst>
        </pc:graphicFrameChg>
      </pc:sldChg>
      <pc:sldChg chg="modSp mod">
        <pc:chgData name="Behague, Sabina" userId="2f9f8379-56ce-455c-81be-d1dc66b28ae7" providerId="ADAL" clId="{4FE55DDC-AA8F-4B3D-A597-9A014E74EB24}" dt="2024-03-10T12:46:15.120" v="2961" actId="20577"/>
        <pc:sldMkLst>
          <pc:docMk/>
          <pc:sldMk cId="3502258445" sldId="283"/>
        </pc:sldMkLst>
        <pc:spChg chg="mod">
          <ac:chgData name="Behague, Sabina" userId="2f9f8379-56ce-455c-81be-d1dc66b28ae7" providerId="ADAL" clId="{4FE55DDC-AA8F-4B3D-A597-9A014E74EB24}" dt="2024-03-10T12:46:15.120" v="2961" actId="20577"/>
          <ac:spMkLst>
            <pc:docMk/>
            <pc:sldMk cId="3502258445" sldId="283"/>
            <ac:spMk id="13" creationId="{F83091F8-0F5F-D10F-4394-FE4CC56FFEE5}"/>
          </ac:spMkLst>
        </pc:spChg>
      </pc:sldChg>
      <pc:sldChg chg="addSp delSp modSp mod addCm delCm modCm modNotesTx">
        <pc:chgData name="Behague, Sabina" userId="2f9f8379-56ce-455c-81be-d1dc66b28ae7" providerId="ADAL" clId="{4FE55DDC-AA8F-4B3D-A597-9A014E74EB24}" dt="2024-03-05T14:54:35.876" v="2952"/>
        <pc:sldMkLst>
          <pc:docMk/>
          <pc:sldMk cId="2683574049" sldId="286"/>
        </pc:sldMkLst>
        <pc:spChg chg="mod">
          <ac:chgData name="Behague, Sabina" userId="2f9f8379-56ce-455c-81be-d1dc66b28ae7" providerId="ADAL" clId="{4FE55DDC-AA8F-4B3D-A597-9A014E74EB24}" dt="2024-02-09T20:46:09.919" v="2173" actId="1076"/>
          <ac:spMkLst>
            <pc:docMk/>
            <pc:sldMk cId="2683574049" sldId="286"/>
            <ac:spMk id="2" creationId="{F6245169-1799-41CD-B28E-D2D20D16AD73}"/>
          </ac:spMkLst>
        </pc:spChg>
        <pc:spChg chg="mod">
          <ac:chgData name="Behague, Sabina" userId="2f9f8379-56ce-455c-81be-d1dc66b28ae7" providerId="ADAL" clId="{4FE55DDC-AA8F-4B3D-A597-9A014E74EB24}" dt="2024-02-09T20:46:14.913" v="2174" actId="1076"/>
          <ac:spMkLst>
            <pc:docMk/>
            <pc:sldMk cId="2683574049" sldId="286"/>
            <ac:spMk id="3" creationId="{E4FD1E92-5DBC-B105-F246-2355E4FF9A74}"/>
          </ac:spMkLst>
        </pc:spChg>
        <pc:spChg chg="add del mod">
          <ac:chgData name="Behague, Sabina" userId="2f9f8379-56ce-455c-81be-d1dc66b28ae7" providerId="ADAL" clId="{4FE55DDC-AA8F-4B3D-A597-9A014E74EB24}" dt="2024-03-03T18:45:26.685" v="2493" actId="478"/>
          <ac:spMkLst>
            <pc:docMk/>
            <pc:sldMk cId="2683574049" sldId="286"/>
            <ac:spMk id="4" creationId="{BC12244E-D15E-9387-BF8E-E6A68C4BF300}"/>
          </ac:spMkLst>
        </pc:spChg>
        <pc:spChg chg="del">
          <ac:chgData name="Behague, Sabina" userId="2f9f8379-56ce-455c-81be-d1dc66b28ae7" providerId="ADAL" clId="{4FE55DDC-AA8F-4B3D-A597-9A014E74EB24}" dt="2024-02-09T20:42:18.949" v="1980" actId="478"/>
          <ac:spMkLst>
            <pc:docMk/>
            <pc:sldMk cId="2683574049" sldId="286"/>
            <ac:spMk id="7" creationId="{9F4D4828-1696-13CC-21EC-5163522540AB}"/>
          </ac:spMkLst>
        </pc:spChg>
        <pc:graphicFrameChg chg="mod">
          <ac:chgData name="Behague, Sabina" userId="2f9f8379-56ce-455c-81be-d1dc66b28ae7" providerId="ADAL" clId="{4FE55DDC-AA8F-4B3D-A597-9A014E74EB24}" dt="2024-03-04T16:02:42.937" v="2813"/>
          <ac:graphicFrameMkLst>
            <pc:docMk/>
            <pc:sldMk cId="2683574049" sldId="286"/>
            <ac:graphicFrameMk id="8" creationId="{DE9A6772-C53F-EAE5-A902-BA86493CFD41}"/>
          </ac:graphicFrameMkLst>
        </pc:graphicFrameChg>
        <pc:extLst>
          <p:ext xmlns:p="http://schemas.openxmlformats.org/presentationml/2006/main" uri="{D6D511B9-2390-475A-947B-AFAB55BFBCF1}">
            <pc226:cmChg xmlns:pc226="http://schemas.microsoft.com/office/powerpoint/2022/06/main/command" chg="add del mod modRxn">
              <pc226:chgData name="Behague, Sabina" userId="2f9f8379-56ce-455c-81be-d1dc66b28ae7" providerId="ADAL" clId="{4FE55DDC-AA8F-4B3D-A597-9A014E74EB24}" dt="2024-03-05T14:54:35.876" v="2952"/>
              <pc2:cmMkLst xmlns:pc2="http://schemas.microsoft.com/office/powerpoint/2019/9/main/command">
                <pc:docMk/>
                <pc:sldMk cId="2683574049" sldId="286"/>
                <pc2:cmMk id="{8B5C1F5F-0745-40B3-9EEE-CDC370F79CF2}"/>
              </pc2:cmMkLst>
            </pc226:cmChg>
          </p:ext>
        </pc:extLst>
      </pc:sldChg>
      <pc:sldChg chg="modSp mod">
        <pc:chgData name="Behague, Sabina" userId="2f9f8379-56ce-455c-81be-d1dc66b28ae7" providerId="ADAL" clId="{4FE55DDC-AA8F-4B3D-A597-9A014E74EB24}" dt="2024-03-11T14:21:12.675" v="2990" actId="20577"/>
        <pc:sldMkLst>
          <pc:docMk/>
          <pc:sldMk cId="3475639167" sldId="289"/>
        </pc:sldMkLst>
        <pc:spChg chg="mod">
          <ac:chgData name="Behague, Sabina" userId="2f9f8379-56ce-455c-81be-d1dc66b28ae7" providerId="ADAL" clId="{4FE55DDC-AA8F-4B3D-A597-9A014E74EB24}" dt="2024-03-04T15:46:58.289" v="2517" actId="20577"/>
          <ac:spMkLst>
            <pc:docMk/>
            <pc:sldMk cId="3475639167" sldId="289"/>
            <ac:spMk id="2" creationId="{E2C1E771-73A1-701F-1EF7-0950A106EB3A}"/>
          </ac:spMkLst>
        </pc:spChg>
        <pc:spChg chg="mod">
          <ac:chgData name="Behague, Sabina" userId="2f9f8379-56ce-455c-81be-d1dc66b28ae7" providerId="ADAL" clId="{4FE55DDC-AA8F-4B3D-A597-9A014E74EB24}" dt="2024-03-11T14:21:12.675" v="2990" actId="20577"/>
          <ac:spMkLst>
            <pc:docMk/>
            <pc:sldMk cId="3475639167" sldId="289"/>
            <ac:spMk id="6" creationId="{3178E49A-AB46-36D7-BE04-40013DE24A2A}"/>
          </ac:spMkLst>
        </pc:spChg>
      </pc:sldChg>
      <pc:sldChg chg="modSp mod modNotesTx">
        <pc:chgData name="Behague, Sabina" userId="2f9f8379-56ce-455c-81be-d1dc66b28ae7" providerId="ADAL" clId="{4FE55DDC-AA8F-4B3D-A597-9A014E74EB24}" dt="2024-02-22T02:17:18.357" v="2480" actId="20577"/>
        <pc:sldMkLst>
          <pc:docMk/>
          <pc:sldMk cId="3332005300" sldId="322"/>
        </pc:sldMkLst>
        <pc:spChg chg="mod">
          <ac:chgData name="Behague, Sabina" userId="2f9f8379-56ce-455c-81be-d1dc66b28ae7" providerId="ADAL" clId="{4FE55DDC-AA8F-4B3D-A597-9A014E74EB24}" dt="2024-02-22T02:17:18.357" v="2480" actId="20577"/>
          <ac:spMkLst>
            <pc:docMk/>
            <pc:sldMk cId="3332005300" sldId="322"/>
            <ac:spMk id="2" creationId="{F6245169-1799-41CD-B28E-D2D20D16AD73}"/>
          </ac:spMkLst>
        </pc:spChg>
        <pc:spChg chg="mod">
          <ac:chgData name="Behague, Sabina" userId="2f9f8379-56ce-455c-81be-d1dc66b28ae7" providerId="ADAL" clId="{4FE55DDC-AA8F-4B3D-A597-9A014E74EB24}" dt="2024-02-09T16:42:50.623" v="346" actId="14100"/>
          <ac:spMkLst>
            <pc:docMk/>
            <pc:sldMk cId="3332005300" sldId="322"/>
            <ac:spMk id="3" creationId="{E4FD1E92-5DBC-B105-F246-2355E4FF9A74}"/>
          </ac:spMkLst>
        </pc:spChg>
      </pc:sldChg>
      <pc:sldChg chg="addSp delSp modSp mod modNotesTx">
        <pc:chgData name="Behague, Sabina" userId="2f9f8379-56ce-455c-81be-d1dc66b28ae7" providerId="ADAL" clId="{4FE55DDC-AA8F-4B3D-A597-9A014E74EB24}" dt="2024-02-09T17:41:43.053" v="723" actId="20577"/>
        <pc:sldMkLst>
          <pc:docMk/>
          <pc:sldMk cId="3364805724" sldId="339"/>
        </pc:sldMkLst>
        <pc:spChg chg="mod">
          <ac:chgData name="Behague, Sabina" userId="2f9f8379-56ce-455c-81be-d1dc66b28ae7" providerId="ADAL" clId="{4FE55DDC-AA8F-4B3D-A597-9A014E74EB24}" dt="2024-02-09T17:00:27.158" v="417" actId="14100"/>
          <ac:spMkLst>
            <pc:docMk/>
            <pc:sldMk cId="3364805724" sldId="339"/>
            <ac:spMk id="2" creationId="{F050121B-D4A7-C426-32A4-BF0987433026}"/>
          </ac:spMkLst>
        </pc:spChg>
        <pc:spChg chg="mod">
          <ac:chgData name="Behague, Sabina" userId="2f9f8379-56ce-455c-81be-d1dc66b28ae7" providerId="ADAL" clId="{4FE55DDC-AA8F-4B3D-A597-9A014E74EB24}" dt="2024-02-09T17:39:02.834" v="677" actId="113"/>
          <ac:spMkLst>
            <pc:docMk/>
            <pc:sldMk cId="3364805724" sldId="339"/>
            <ac:spMk id="3" creationId="{B6340F88-FDE5-D8FA-4CB8-7065B97BFE6B}"/>
          </ac:spMkLst>
        </pc:spChg>
        <pc:picChg chg="add mod">
          <ac:chgData name="Behague, Sabina" userId="2f9f8379-56ce-455c-81be-d1dc66b28ae7" providerId="ADAL" clId="{4FE55DDC-AA8F-4B3D-A597-9A014E74EB24}" dt="2024-02-09T17:41:03.265" v="715" actId="1076"/>
          <ac:picMkLst>
            <pc:docMk/>
            <pc:sldMk cId="3364805724" sldId="339"/>
            <ac:picMk id="4" creationId="{C5A65BEE-5D74-7740-8ECD-BBB1529CBF3E}"/>
          </ac:picMkLst>
        </pc:picChg>
        <pc:picChg chg="del">
          <ac:chgData name="Behague, Sabina" userId="2f9f8379-56ce-455c-81be-d1dc66b28ae7" providerId="ADAL" clId="{4FE55DDC-AA8F-4B3D-A597-9A014E74EB24}" dt="2024-02-09T17:26:00.593" v="599" actId="478"/>
          <ac:picMkLst>
            <pc:docMk/>
            <pc:sldMk cId="3364805724" sldId="339"/>
            <ac:picMk id="5" creationId="{1F88B73B-EEE1-0183-F124-9B027958F712}"/>
          </ac:picMkLst>
        </pc:picChg>
        <pc:picChg chg="del">
          <ac:chgData name="Behague, Sabina" userId="2f9f8379-56ce-455c-81be-d1dc66b28ae7" providerId="ADAL" clId="{4FE55DDC-AA8F-4B3D-A597-9A014E74EB24}" dt="2024-02-09T17:26:00.109" v="598" actId="478"/>
          <ac:picMkLst>
            <pc:docMk/>
            <pc:sldMk cId="3364805724" sldId="339"/>
            <ac:picMk id="6" creationId="{AD77C697-B779-6D9D-158A-54003357BF8B}"/>
          </ac:picMkLst>
        </pc:picChg>
        <pc:picChg chg="del">
          <ac:chgData name="Behague, Sabina" userId="2f9f8379-56ce-455c-81be-d1dc66b28ae7" providerId="ADAL" clId="{4FE55DDC-AA8F-4B3D-A597-9A014E74EB24}" dt="2024-02-09T17:25:59.317" v="597" actId="478"/>
          <ac:picMkLst>
            <pc:docMk/>
            <pc:sldMk cId="3364805724" sldId="339"/>
            <ac:picMk id="7" creationId="{9C297817-C33F-3B47-9958-4CD758B3D999}"/>
          </ac:picMkLst>
        </pc:picChg>
        <pc:picChg chg="add del mod ord">
          <ac:chgData name="Behague, Sabina" userId="2f9f8379-56ce-455c-81be-d1dc66b28ae7" providerId="ADAL" clId="{4FE55DDC-AA8F-4B3D-A597-9A014E74EB24}" dt="2024-02-09T17:39:09.864" v="678" actId="478"/>
          <ac:picMkLst>
            <pc:docMk/>
            <pc:sldMk cId="3364805724" sldId="339"/>
            <ac:picMk id="8" creationId="{D2AD2258-ACF8-8F07-86F5-335131C5EF0A}"/>
          </ac:picMkLst>
        </pc:picChg>
        <pc:picChg chg="del">
          <ac:chgData name="Behague, Sabina" userId="2f9f8379-56ce-455c-81be-d1dc66b28ae7" providerId="ADAL" clId="{4FE55DDC-AA8F-4B3D-A597-9A014E74EB24}" dt="2024-02-09T17:25:58.855" v="596" actId="478"/>
          <ac:picMkLst>
            <pc:docMk/>
            <pc:sldMk cId="3364805724" sldId="339"/>
            <ac:picMk id="9" creationId="{72BEDD55-7627-F03F-7F65-26D281E6D24B}"/>
          </ac:picMkLst>
        </pc:picChg>
        <pc:picChg chg="mod modCrop">
          <ac:chgData name="Behague, Sabina" userId="2f9f8379-56ce-455c-81be-d1dc66b28ae7" providerId="ADAL" clId="{4FE55DDC-AA8F-4B3D-A597-9A014E74EB24}" dt="2024-02-09T17:40:13.201" v="708" actId="1076"/>
          <ac:picMkLst>
            <pc:docMk/>
            <pc:sldMk cId="3364805724" sldId="339"/>
            <ac:picMk id="10" creationId="{5C899693-7CC1-8AD2-622E-315E0A3A2881}"/>
          </ac:picMkLst>
        </pc:picChg>
        <pc:picChg chg="del">
          <ac:chgData name="Behague, Sabina" userId="2f9f8379-56ce-455c-81be-d1dc66b28ae7" providerId="ADAL" clId="{4FE55DDC-AA8F-4B3D-A597-9A014E74EB24}" dt="2024-02-09T17:25:56.287" v="592" actId="478"/>
          <ac:picMkLst>
            <pc:docMk/>
            <pc:sldMk cId="3364805724" sldId="339"/>
            <ac:picMk id="11" creationId="{13889F12-9752-3E30-0276-3182DE0B35FD}"/>
          </ac:picMkLst>
        </pc:picChg>
        <pc:picChg chg="del">
          <ac:chgData name="Behague, Sabina" userId="2f9f8379-56ce-455c-81be-d1dc66b28ae7" providerId="ADAL" clId="{4FE55DDC-AA8F-4B3D-A597-9A014E74EB24}" dt="2024-02-09T17:25:57.004" v="593" actId="478"/>
          <ac:picMkLst>
            <pc:docMk/>
            <pc:sldMk cId="3364805724" sldId="339"/>
            <ac:picMk id="12" creationId="{81745FEF-8EF0-1D90-070F-7E8D2215A28A}"/>
          </ac:picMkLst>
        </pc:picChg>
        <pc:picChg chg="del">
          <ac:chgData name="Behague, Sabina" userId="2f9f8379-56ce-455c-81be-d1dc66b28ae7" providerId="ADAL" clId="{4FE55DDC-AA8F-4B3D-A597-9A014E74EB24}" dt="2024-02-09T17:25:57.989" v="595" actId="478"/>
          <ac:picMkLst>
            <pc:docMk/>
            <pc:sldMk cId="3364805724" sldId="339"/>
            <ac:picMk id="13" creationId="{A67CD6B7-75FB-E4D1-7199-72E21C446D10}"/>
          </ac:picMkLst>
        </pc:picChg>
        <pc:picChg chg="del">
          <ac:chgData name="Behague, Sabina" userId="2f9f8379-56ce-455c-81be-d1dc66b28ae7" providerId="ADAL" clId="{4FE55DDC-AA8F-4B3D-A597-9A014E74EB24}" dt="2024-02-09T17:25:57.538" v="594" actId="478"/>
          <ac:picMkLst>
            <pc:docMk/>
            <pc:sldMk cId="3364805724" sldId="339"/>
            <ac:picMk id="14" creationId="{779E8509-AA90-9C1E-818F-ACFE0164BD35}"/>
          </ac:picMkLst>
        </pc:picChg>
        <pc:picChg chg="add del mod">
          <ac:chgData name="Behague, Sabina" userId="2f9f8379-56ce-455c-81be-d1dc66b28ae7" providerId="ADAL" clId="{4FE55DDC-AA8F-4B3D-A597-9A014E74EB24}" dt="2024-02-09T17:39:26.630" v="685" actId="478"/>
          <ac:picMkLst>
            <pc:docMk/>
            <pc:sldMk cId="3364805724" sldId="339"/>
            <ac:picMk id="15" creationId="{44FEFE8E-D6C1-FE32-2FD1-02A88E93484F}"/>
          </ac:picMkLst>
        </pc:picChg>
        <pc:picChg chg="del mod ord">
          <ac:chgData name="Behague, Sabina" userId="2f9f8379-56ce-455c-81be-d1dc66b28ae7" providerId="ADAL" clId="{4FE55DDC-AA8F-4B3D-A597-9A014E74EB24}" dt="2024-02-09T17:39:23.833" v="682" actId="478"/>
          <ac:picMkLst>
            <pc:docMk/>
            <pc:sldMk cId="3364805724" sldId="339"/>
            <ac:picMk id="16" creationId="{4C7F7417-7EC7-B932-F2D0-7AC68429426C}"/>
          </ac:picMkLst>
        </pc:picChg>
        <pc:picChg chg="del">
          <ac:chgData name="Behague, Sabina" userId="2f9f8379-56ce-455c-81be-d1dc66b28ae7" providerId="ADAL" clId="{4FE55DDC-AA8F-4B3D-A597-9A014E74EB24}" dt="2024-02-09T17:25:21.836" v="588" actId="478"/>
          <ac:picMkLst>
            <pc:docMk/>
            <pc:sldMk cId="3364805724" sldId="339"/>
            <ac:picMk id="17" creationId="{F973C56C-7C50-0575-F0C7-114E0C85A538}"/>
          </ac:picMkLst>
        </pc:picChg>
        <pc:picChg chg="add del mod">
          <ac:chgData name="Behague, Sabina" userId="2f9f8379-56ce-455c-81be-d1dc66b28ae7" providerId="ADAL" clId="{4FE55DDC-AA8F-4B3D-A597-9A014E74EB24}" dt="2024-02-09T17:39:24.815" v="683" actId="478"/>
          <ac:picMkLst>
            <pc:docMk/>
            <pc:sldMk cId="3364805724" sldId="339"/>
            <ac:picMk id="18" creationId="{507EB39B-1F32-9AC5-E837-5E7416F8B048}"/>
          </ac:picMkLst>
        </pc:picChg>
        <pc:picChg chg="add mod">
          <ac:chgData name="Behague, Sabina" userId="2f9f8379-56ce-455c-81be-d1dc66b28ae7" providerId="ADAL" clId="{4FE55DDC-AA8F-4B3D-A597-9A014E74EB24}" dt="2024-02-09T17:41:29.157" v="719" actId="1076"/>
          <ac:picMkLst>
            <pc:docMk/>
            <pc:sldMk cId="3364805724" sldId="339"/>
            <ac:picMk id="19" creationId="{E3D1F0F2-CA6B-FB11-A182-909D01602ADB}"/>
          </ac:picMkLst>
        </pc:picChg>
        <pc:picChg chg="add del mod">
          <ac:chgData name="Behague, Sabina" userId="2f9f8379-56ce-455c-81be-d1dc66b28ae7" providerId="ADAL" clId="{4FE55DDC-AA8F-4B3D-A597-9A014E74EB24}" dt="2024-02-09T17:39:25.648" v="684" actId="478"/>
          <ac:picMkLst>
            <pc:docMk/>
            <pc:sldMk cId="3364805724" sldId="339"/>
            <ac:picMk id="20" creationId="{ECF07FE5-2EDB-2953-6520-9B3B1ECD0337}"/>
          </ac:picMkLst>
        </pc:picChg>
        <pc:picChg chg="add del mod">
          <ac:chgData name="Behague, Sabina" userId="2f9f8379-56ce-455c-81be-d1dc66b28ae7" providerId="ADAL" clId="{4FE55DDC-AA8F-4B3D-A597-9A014E74EB24}" dt="2024-02-09T17:39:43.483" v="696" actId="478"/>
          <ac:picMkLst>
            <pc:docMk/>
            <pc:sldMk cId="3364805724" sldId="339"/>
            <ac:picMk id="21" creationId="{33B01FDA-E6C7-08D5-2964-9A0D20EB9122}"/>
          </ac:picMkLst>
        </pc:picChg>
        <pc:picChg chg="add del mod">
          <ac:chgData name="Behague, Sabina" userId="2f9f8379-56ce-455c-81be-d1dc66b28ae7" providerId="ADAL" clId="{4FE55DDC-AA8F-4B3D-A597-9A014E74EB24}" dt="2024-02-09T17:39:42.638" v="695" actId="478"/>
          <ac:picMkLst>
            <pc:docMk/>
            <pc:sldMk cId="3364805724" sldId="339"/>
            <ac:picMk id="22" creationId="{48420134-4055-86EB-1C80-253951489A7C}"/>
          </ac:picMkLst>
        </pc:picChg>
        <pc:picChg chg="add del mod">
          <ac:chgData name="Behague, Sabina" userId="2f9f8379-56ce-455c-81be-d1dc66b28ae7" providerId="ADAL" clId="{4FE55DDC-AA8F-4B3D-A597-9A014E74EB24}" dt="2024-02-09T17:39:44" v="697" actId="478"/>
          <ac:picMkLst>
            <pc:docMk/>
            <pc:sldMk cId="3364805724" sldId="339"/>
            <ac:picMk id="23" creationId="{17C27B3C-D2D1-2398-5959-5AA8B75C6DDF}"/>
          </ac:picMkLst>
        </pc:picChg>
        <pc:picChg chg="add mod">
          <ac:chgData name="Behague, Sabina" userId="2f9f8379-56ce-455c-81be-d1dc66b28ae7" providerId="ADAL" clId="{4FE55DDC-AA8F-4B3D-A597-9A014E74EB24}" dt="2024-02-09T17:40:05.479" v="706" actId="1076"/>
          <ac:picMkLst>
            <pc:docMk/>
            <pc:sldMk cId="3364805724" sldId="339"/>
            <ac:picMk id="24" creationId="{6BCF23C7-9493-BFB0-6B72-2D4D27069DA7}"/>
          </ac:picMkLst>
        </pc:picChg>
        <pc:picChg chg="add mod">
          <ac:chgData name="Behague, Sabina" userId="2f9f8379-56ce-455c-81be-d1dc66b28ae7" providerId="ADAL" clId="{4FE55DDC-AA8F-4B3D-A597-9A014E74EB24}" dt="2024-02-09T17:40:54.129" v="712" actId="1076"/>
          <ac:picMkLst>
            <pc:docMk/>
            <pc:sldMk cId="3364805724" sldId="339"/>
            <ac:picMk id="25" creationId="{B49157F7-FCD8-871B-0866-DD70252AC6AB}"/>
          </ac:picMkLst>
        </pc:picChg>
        <pc:picChg chg="add mod">
          <ac:chgData name="Behague, Sabina" userId="2f9f8379-56ce-455c-81be-d1dc66b28ae7" providerId="ADAL" clId="{4FE55DDC-AA8F-4B3D-A597-9A014E74EB24}" dt="2024-02-09T17:40:50.477" v="711" actId="1076"/>
          <ac:picMkLst>
            <pc:docMk/>
            <pc:sldMk cId="3364805724" sldId="339"/>
            <ac:picMk id="26" creationId="{36DAE685-6A8A-479E-F648-F915CD30A593}"/>
          </ac:picMkLst>
        </pc:picChg>
        <pc:picChg chg="add mod">
          <ac:chgData name="Behague, Sabina" userId="2f9f8379-56ce-455c-81be-d1dc66b28ae7" providerId="ADAL" clId="{4FE55DDC-AA8F-4B3D-A597-9A014E74EB24}" dt="2024-02-09T17:40:57.739" v="713" actId="1076"/>
          <ac:picMkLst>
            <pc:docMk/>
            <pc:sldMk cId="3364805724" sldId="339"/>
            <ac:picMk id="27" creationId="{03B975CF-A24B-C1D8-6672-F937B4CCC28E}"/>
          </ac:picMkLst>
        </pc:picChg>
        <pc:picChg chg="add mod">
          <ac:chgData name="Behague, Sabina" userId="2f9f8379-56ce-455c-81be-d1dc66b28ae7" providerId="ADAL" clId="{4FE55DDC-AA8F-4B3D-A597-9A014E74EB24}" dt="2024-02-09T17:40:17.419" v="709" actId="1076"/>
          <ac:picMkLst>
            <pc:docMk/>
            <pc:sldMk cId="3364805724" sldId="339"/>
            <ac:picMk id="28" creationId="{65150819-D185-561D-59AF-1CFE8B3FBEE5}"/>
          </ac:picMkLst>
        </pc:picChg>
        <pc:picChg chg="add mod">
          <ac:chgData name="Behague, Sabina" userId="2f9f8379-56ce-455c-81be-d1dc66b28ae7" providerId="ADAL" clId="{4FE55DDC-AA8F-4B3D-A597-9A014E74EB24}" dt="2024-02-09T17:40:19.758" v="710" actId="1076"/>
          <ac:picMkLst>
            <pc:docMk/>
            <pc:sldMk cId="3364805724" sldId="339"/>
            <ac:picMk id="29" creationId="{211FE7BA-808E-327C-417F-360FDC40E76F}"/>
          </ac:picMkLst>
        </pc:picChg>
        <pc:picChg chg="add mod">
          <ac:chgData name="Behague, Sabina" userId="2f9f8379-56ce-455c-81be-d1dc66b28ae7" providerId="ADAL" clId="{4FE55DDC-AA8F-4B3D-A597-9A014E74EB24}" dt="2024-02-09T17:40:10.164" v="707" actId="1076"/>
          <ac:picMkLst>
            <pc:docMk/>
            <pc:sldMk cId="3364805724" sldId="339"/>
            <ac:picMk id="30" creationId="{996F8FFA-D7FD-5CD0-DDC3-915EB1935A9A}"/>
          </ac:picMkLst>
        </pc:picChg>
        <pc:picChg chg="add mod modCrop">
          <ac:chgData name="Behague, Sabina" userId="2f9f8379-56ce-455c-81be-d1dc66b28ae7" providerId="ADAL" clId="{4FE55DDC-AA8F-4B3D-A597-9A014E74EB24}" dt="2024-02-09T17:41:34.729" v="720" actId="732"/>
          <ac:picMkLst>
            <pc:docMk/>
            <pc:sldMk cId="3364805724" sldId="339"/>
            <ac:picMk id="31" creationId="{AFA6A1DD-7C27-2CB2-7B2F-78F578014047}"/>
          </ac:picMkLst>
        </pc:picChg>
      </pc:sldChg>
      <pc:sldChg chg="del">
        <pc:chgData name="Behague, Sabina" userId="2f9f8379-56ce-455c-81be-d1dc66b28ae7" providerId="ADAL" clId="{4FE55DDC-AA8F-4B3D-A597-9A014E74EB24}" dt="2024-02-09T15:58:22.737" v="36" actId="47"/>
        <pc:sldMkLst>
          <pc:docMk/>
          <pc:sldMk cId="2781894779" sldId="343"/>
        </pc:sldMkLst>
      </pc:sldChg>
      <pc:sldChg chg="modSp mod">
        <pc:chgData name="Behague, Sabina" userId="2f9f8379-56ce-455c-81be-d1dc66b28ae7" providerId="ADAL" clId="{4FE55DDC-AA8F-4B3D-A597-9A014E74EB24}" dt="2024-03-10T12:45:59.893" v="2955" actId="20577"/>
        <pc:sldMkLst>
          <pc:docMk/>
          <pc:sldMk cId="587045458" sldId="351"/>
        </pc:sldMkLst>
        <pc:spChg chg="mod">
          <ac:chgData name="Behague, Sabina" userId="2f9f8379-56ce-455c-81be-d1dc66b28ae7" providerId="ADAL" clId="{4FE55DDC-AA8F-4B3D-A597-9A014E74EB24}" dt="2024-03-10T12:45:59.893" v="2955" actId="20577"/>
          <ac:spMkLst>
            <pc:docMk/>
            <pc:sldMk cId="587045458" sldId="351"/>
            <ac:spMk id="2" creationId="{F6245169-1799-41CD-B28E-D2D20D16AD73}"/>
          </ac:spMkLst>
        </pc:spChg>
      </pc:sldChg>
      <pc:sldChg chg="modSp mod modNotesTx">
        <pc:chgData name="Behague, Sabina" userId="2f9f8379-56ce-455c-81be-d1dc66b28ae7" providerId="ADAL" clId="{4FE55DDC-AA8F-4B3D-A597-9A014E74EB24}" dt="2024-02-09T19:38:38.706" v="1097" actId="20577"/>
        <pc:sldMkLst>
          <pc:docMk/>
          <pc:sldMk cId="3383364338" sldId="353"/>
        </pc:sldMkLst>
        <pc:spChg chg="mod">
          <ac:chgData name="Behague, Sabina" userId="2f9f8379-56ce-455c-81be-d1dc66b28ae7" providerId="ADAL" clId="{4FE55DDC-AA8F-4B3D-A597-9A014E74EB24}" dt="2024-02-09T19:09:27.203" v="933" actId="14100"/>
          <ac:spMkLst>
            <pc:docMk/>
            <pc:sldMk cId="3383364338" sldId="353"/>
            <ac:spMk id="2" creationId="{F6245169-1799-41CD-B28E-D2D20D16AD73}"/>
          </ac:spMkLst>
        </pc:spChg>
        <pc:spChg chg="mod">
          <ac:chgData name="Behague, Sabina" userId="2f9f8379-56ce-455c-81be-d1dc66b28ae7" providerId="ADAL" clId="{4FE55DDC-AA8F-4B3D-A597-9A014E74EB24}" dt="2024-02-09T19:13:31.752" v="1045" actId="1076"/>
          <ac:spMkLst>
            <pc:docMk/>
            <pc:sldMk cId="3383364338" sldId="353"/>
            <ac:spMk id="3" creationId="{D5D865AD-CC70-8F27-D0C3-D86B160B9B62}"/>
          </ac:spMkLst>
        </pc:spChg>
        <pc:spChg chg="mod">
          <ac:chgData name="Behague, Sabina" userId="2f9f8379-56ce-455c-81be-d1dc66b28ae7" providerId="ADAL" clId="{4FE55DDC-AA8F-4B3D-A597-9A014E74EB24}" dt="2024-02-09T19:10:29.578" v="967" actId="20577"/>
          <ac:spMkLst>
            <pc:docMk/>
            <pc:sldMk cId="3383364338" sldId="353"/>
            <ac:spMk id="8" creationId="{3EFE8A50-771E-49B9-ECC6-CDA29387FFE8}"/>
          </ac:spMkLst>
        </pc:spChg>
        <pc:spChg chg="mod">
          <ac:chgData name="Behague, Sabina" userId="2f9f8379-56ce-455c-81be-d1dc66b28ae7" providerId="ADAL" clId="{4FE55DDC-AA8F-4B3D-A597-9A014E74EB24}" dt="2024-02-09T19:13:07.981" v="1017" actId="20577"/>
          <ac:spMkLst>
            <pc:docMk/>
            <pc:sldMk cId="3383364338" sldId="353"/>
            <ac:spMk id="9" creationId="{82178695-9D8A-F30D-E387-76A46539E30F}"/>
          </ac:spMkLst>
        </pc:spChg>
        <pc:spChg chg="mod">
          <ac:chgData name="Behague, Sabina" userId="2f9f8379-56ce-455c-81be-d1dc66b28ae7" providerId="ADAL" clId="{4FE55DDC-AA8F-4B3D-A597-9A014E74EB24}" dt="2024-02-09T19:13:18.173" v="1040" actId="20577"/>
          <ac:spMkLst>
            <pc:docMk/>
            <pc:sldMk cId="3383364338" sldId="353"/>
            <ac:spMk id="10" creationId="{06DCD10B-32F6-455C-28EB-CC926E3C292F}"/>
          </ac:spMkLst>
        </pc:spChg>
        <pc:graphicFrameChg chg="mod">
          <ac:chgData name="Behague, Sabina" userId="2f9f8379-56ce-455c-81be-d1dc66b28ae7" providerId="ADAL" clId="{4FE55DDC-AA8F-4B3D-A597-9A014E74EB24}" dt="2024-02-09T19:37:58.322" v="1085" actId="14100"/>
          <ac:graphicFrameMkLst>
            <pc:docMk/>
            <pc:sldMk cId="3383364338" sldId="353"/>
            <ac:graphicFrameMk id="21" creationId="{9673CC04-08CC-5578-D046-2CD1CE6E0EBA}"/>
          </ac:graphicFrameMkLst>
        </pc:graphicFrameChg>
        <pc:cxnChg chg="mod">
          <ac:chgData name="Behague, Sabina" userId="2f9f8379-56ce-455c-81be-d1dc66b28ae7" providerId="ADAL" clId="{4FE55DDC-AA8F-4B3D-A597-9A014E74EB24}" dt="2024-02-09T19:37:12.907" v="1081" actId="1076"/>
          <ac:cxnSpMkLst>
            <pc:docMk/>
            <pc:sldMk cId="3383364338" sldId="353"/>
            <ac:cxnSpMk id="4" creationId="{D04B9959-8687-5C2A-5663-2AA8309F2D66}"/>
          </ac:cxnSpMkLst>
        </pc:cxnChg>
        <pc:cxnChg chg="mod">
          <ac:chgData name="Behague, Sabina" userId="2f9f8379-56ce-455c-81be-d1dc66b28ae7" providerId="ADAL" clId="{4FE55DDC-AA8F-4B3D-A597-9A014E74EB24}" dt="2024-02-09T19:37:16.590" v="1082" actId="1076"/>
          <ac:cxnSpMkLst>
            <pc:docMk/>
            <pc:sldMk cId="3383364338" sldId="353"/>
            <ac:cxnSpMk id="7" creationId="{C3B6A595-A577-9B0F-210C-8D59BC5EA5DE}"/>
          </ac:cxnSpMkLst>
        </pc:cxnChg>
        <pc:cxnChg chg="mod">
          <ac:chgData name="Behague, Sabina" userId="2f9f8379-56ce-455c-81be-d1dc66b28ae7" providerId="ADAL" clId="{4FE55DDC-AA8F-4B3D-A597-9A014E74EB24}" dt="2024-02-09T19:37:20.597" v="1083" actId="1076"/>
          <ac:cxnSpMkLst>
            <pc:docMk/>
            <pc:sldMk cId="3383364338" sldId="353"/>
            <ac:cxnSpMk id="12" creationId="{141A54CB-7515-77D3-8C43-BC160D3E680B}"/>
          </ac:cxnSpMkLst>
        </pc:cxnChg>
      </pc:sldChg>
      <pc:sldChg chg="del">
        <pc:chgData name="Behague, Sabina" userId="2f9f8379-56ce-455c-81be-d1dc66b28ae7" providerId="ADAL" clId="{4FE55DDC-AA8F-4B3D-A597-9A014E74EB24}" dt="2024-02-09T16:01:35.223" v="81" actId="47"/>
        <pc:sldMkLst>
          <pc:docMk/>
          <pc:sldMk cId="2042778756" sldId="354"/>
        </pc:sldMkLst>
      </pc:sldChg>
      <pc:sldChg chg="modSp mod modNotesTx">
        <pc:chgData name="Behague, Sabina" userId="2f9f8379-56ce-455c-81be-d1dc66b28ae7" providerId="ADAL" clId="{4FE55DDC-AA8F-4B3D-A597-9A014E74EB24}" dt="2024-02-09T20:15:53.792" v="1807" actId="20577"/>
        <pc:sldMkLst>
          <pc:docMk/>
          <pc:sldMk cId="2037470596" sldId="356"/>
        </pc:sldMkLst>
        <pc:spChg chg="mod">
          <ac:chgData name="Behague, Sabina" userId="2f9f8379-56ce-455c-81be-d1dc66b28ae7" providerId="ADAL" clId="{4FE55DDC-AA8F-4B3D-A597-9A014E74EB24}" dt="2024-02-09T20:10:48.321" v="1656" actId="255"/>
          <ac:spMkLst>
            <pc:docMk/>
            <pc:sldMk cId="2037470596" sldId="356"/>
            <ac:spMk id="2" creationId="{F6245169-1799-41CD-B28E-D2D20D16AD73}"/>
          </ac:spMkLst>
        </pc:spChg>
        <pc:spChg chg="mod">
          <ac:chgData name="Behague, Sabina" userId="2f9f8379-56ce-455c-81be-d1dc66b28ae7" providerId="ADAL" clId="{4FE55DDC-AA8F-4B3D-A597-9A014E74EB24}" dt="2024-02-09T20:12:10.726" v="1722" actId="14100"/>
          <ac:spMkLst>
            <pc:docMk/>
            <pc:sldMk cId="2037470596" sldId="356"/>
            <ac:spMk id="3" creationId="{E4FD1E92-5DBC-B105-F246-2355E4FF9A74}"/>
          </ac:spMkLst>
        </pc:spChg>
        <pc:spChg chg="mod">
          <ac:chgData name="Behague, Sabina" userId="2f9f8379-56ce-455c-81be-d1dc66b28ae7" providerId="ADAL" clId="{4FE55DDC-AA8F-4B3D-A597-9A014E74EB24}" dt="2024-02-09T20:12:57.678" v="1781" actId="14100"/>
          <ac:spMkLst>
            <pc:docMk/>
            <pc:sldMk cId="2037470596" sldId="356"/>
            <ac:spMk id="4" creationId="{8FAD7DD4-57A9-FF38-B893-963B1B5781FE}"/>
          </ac:spMkLst>
        </pc:spChg>
        <pc:cxnChg chg="mod">
          <ac:chgData name="Behague, Sabina" userId="2f9f8379-56ce-455c-81be-d1dc66b28ae7" providerId="ADAL" clId="{4FE55DDC-AA8F-4B3D-A597-9A014E74EB24}" dt="2024-02-09T20:12:19.414" v="1724" actId="14100"/>
          <ac:cxnSpMkLst>
            <pc:docMk/>
            <pc:sldMk cId="2037470596" sldId="356"/>
            <ac:cxnSpMk id="5" creationId="{34910700-1BDF-1AC8-805B-EA7CB736B340}"/>
          </ac:cxnSpMkLst>
        </pc:cxnChg>
        <pc:cxnChg chg="mod">
          <ac:chgData name="Behague, Sabina" userId="2f9f8379-56ce-455c-81be-d1dc66b28ae7" providerId="ADAL" clId="{4FE55DDC-AA8F-4B3D-A597-9A014E74EB24}" dt="2024-02-09T20:13:05.226" v="1783" actId="14100"/>
          <ac:cxnSpMkLst>
            <pc:docMk/>
            <pc:sldMk cId="2037470596" sldId="356"/>
            <ac:cxnSpMk id="8" creationId="{22766DD9-4256-2E5C-ACD4-93D0083B7CD7}"/>
          </ac:cxnSpMkLst>
        </pc:cxnChg>
      </pc:sldChg>
      <pc:sldChg chg="modSp mod modNotesTx">
        <pc:chgData name="Behague, Sabina" userId="2f9f8379-56ce-455c-81be-d1dc66b28ae7" providerId="ADAL" clId="{4FE55DDC-AA8F-4B3D-A597-9A014E74EB24}" dt="2024-02-09T16:32:52.148" v="262"/>
        <pc:sldMkLst>
          <pc:docMk/>
          <pc:sldMk cId="3982897259" sldId="357"/>
        </pc:sldMkLst>
        <pc:spChg chg="mod">
          <ac:chgData name="Behague, Sabina" userId="2f9f8379-56ce-455c-81be-d1dc66b28ae7" providerId="ADAL" clId="{4FE55DDC-AA8F-4B3D-A597-9A014E74EB24}" dt="2024-02-09T16:28:52.751" v="199" actId="20577"/>
          <ac:spMkLst>
            <pc:docMk/>
            <pc:sldMk cId="3982897259" sldId="357"/>
            <ac:spMk id="2" creationId="{F6245169-1799-41CD-B28E-D2D20D16AD73}"/>
          </ac:spMkLst>
        </pc:spChg>
        <pc:spChg chg="mod">
          <ac:chgData name="Behague, Sabina" userId="2f9f8379-56ce-455c-81be-d1dc66b28ae7" providerId="ADAL" clId="{4FE55DDC-AA8F-4B3D-A597-9A014E74EB24}" dt="2024-02-09T16:29:48.021" v="206" actId="20577"/>
          <ac:spMkLst>
            <pc:docMk/>
            <pc:sldMk cId="3982897259" sldId="357"/>
            <ac:spMk id="3" creationId="{E4FD1E92-5DBC-B105-F246-2355E4FF9A74}"/>
          </ac:spMkLst>
        </pc:spChg>
        <pc:graphicFrameChg chg="mod">
          <ac:chgData name="Behague, Sabina" userId="2f9f8379-56ce-455c-81be-d1dc66b28ae7" providerId="ADAL" clId="{4FE55DDC-AA8F-4B3D-A597-9A014E74EB24}" dt="2024-02-09T16:32:52.148" v="262"/>
          <ac:graphicFrameMkLst>
            <pc:docMk/>
            <pc:sldMk cId="3982897259" sldId="357"/>
            <ac:graphicFrameMk id="9" creationId="{16BB2B36-D329-083C-5198-BEEC5AC12CFA}"/>
          </ac:graphicFrameMkLst>
        </pc:graphicFrameChg>
      </pc:sldChg>
      <pc:sldChg chg="modSp mod modNotesTx">
        <pc:chgData name="Behague, Sabina" userId="2f9f8379-56ce-455c-81be-d1dc66b28ae7" providerId="ADAL" clId="{4FE55DDC-AA8F-4B3D-A597-9A014E74EB24}" dt="2024-02-09T19:08:39.227" v="864" actId="20577"/>
        <pc:sldMkLst>
          <pc:docMk/>
          <pc:sldMk cId="4262263089" sldId="358"/>
        </pc:sldMkLst>
        <pc:spChg chg="mod">
          <ac:chgData name="Behague, Sabina" userId="2f9f8379-56ce-455c-81be-d1dc66b28ae7" providerId="ADAL" clId="{4FE55DDC-AA8F-4B3D-A597-9A014E74EB24}" dt="2024-02-09T19:05:45.996" v="830" actId="20577"/>
          <ac:spMkLst>
            <pc:docMk/>
            <pc:sldMk cId="4262263089" sldId="358"/>
            <ac:spMk id="2" creationId="{F6245169-1799-41CD-B28E-D2D20D16AD73}"/>
          </ac:spMkLst>
        </pc:spChg>
        <pc:spChg chg="mod">
          <ac:chgData name="Behague, Sabina" userId="2f9f8379-56ce-455c-81be-d1dc66b28ae7" providerId="ADAL" clId="{4FE55DDC-AA8F-4B3D-A597-9A014E74EB24}" dt="2024-02-09T19:06:07.297" v="834" actId="2711"/>
          <ac:spMkLst>
            <pc:docMk/>
            <pc:sldMk cId="4262263089" sldId="358"/>
            <ac:spMk id="3" creationId="{E4FD1E92-5DBC-B105-F246-2355E4FF9A74}"/>
          </ac:spMkLst>
        </pc:spChg>
      </pc:sldChg>
      <pc:sldChg chg="modSp mod modNotesTx">
        <pc:chgData name="Behague, Sabina" userId="2f9f8379-56ce-455c-81be-d1dc66b28ae7" providerId="ADAL" clId="{4FE55DDC-AA8F-4B3D-A597-9A014E74EB24}" dt="2024-02-09T19:40:56.549" v="1216" actId="20577"/>
        <pc:sldMkLst>
          <pc:docMk/>
          <pc:sldMk cId="1876491663" sldId="359"/>
        </pc:sldMkLst>
        <pc:spChg chg="mod">
          <ac:chgData name="Behague, Sabina" userId="2f9f8379-56ce-455c-81be-d1dc66b28ae7" providerId="ADAL" clId="{4FE55DDC-AA8F-4B3D-A597-9A014E74EB24}" dt="2024-02-09T19:40:07.681" v="1197" actId="20577"/>
          <ac:spMkLst>
            <pc:docMk/>
            <pc:sldMk cId="1876491663" sldId="359"/>
            <ac:spMk id="2" creationId="{F6245169-1799-41CD-B28E-D2D20D16AD73}"/>
          </ac:spMkLst>
        </pc:spChg>
        <pc:spChg chg="mod">
          <ac:chgData name="Behague, Sabina" userId="2f9f8379-56ce-455c-81be-d1dc66b28ae7" providerId="ADAL" clId="{4FE55DDC-AA8F-4B3D-A597-9A014E74EB24}" dt="2024-02-09T19:40:16.821" v="1198" actId="1076"/>
          <ac:spMkLst>
            <pc:docMk/>
            <pc:sldMk cId="1876491663" sldId="359"/>
            <ac:spMk id="3" creationId="{E4FD1E92-5DBC-B105-F246-2355E4FF9A74}"/>
          </ac:spMkLst>
        </pc:spChg>
      </pc:sldChg>
      <pc:sldChg chg="modSp mod">
        <pc:chgData name="Behague, Sabina" userId="2f9f8379-56ce-455c-81be-d1dc66b28ae7" providerId="ADAL" clId="{4FE55DDC-AA8F-4B3D-A597-9A014E74EB24}" dt="2024-03-11T14:20:29.672" v="2982" actId="20577"/>
        <pc:sldMkLst>
          <pc:docMk/>
          <pc:sldMk cId="2723418054" sldId="360"/>
        </pc:sldMkLst>
        <pc:spChg chg="mod">
          <ac:chgData name="Behague, Sabina" userId="2f9f8379-56ce-455c-81be-d1dc66b28ae7" providerId="ADAL" clId="{4FE55DDC-AA8F-4B3D-A597-9A014E74EB24}" dt="2024-03-11T14:20:29.672" v="2982" actId="20577"/>
          <ac:spMkLst>
            <pc:docMk/>
            <pc:sldMk cId="2723418054" sldId="360"/>
            <ac:spMk id="3" creationId="{7F10B6DC-6AF4-BFD9-E1D5-B98AA266289F}"/>
          </ac:spMkLst>
        </pc:spChg>
      </pc:sldChg>
      <pc:sldChg chg="modSp mod addCm delCm">
        <pc:chgData name="Behague, Sabina" userId="2f9f8379-56ce-455c-81be-d1dc66b28ae7" providerId="ADAL" clId="{4FE55DDC-AA8F-4B3D-A597-9A014E74EB24}" dt="2024-03-11T14:20:42.907" v="2984" actId="20577"/>
        <pc:sldMkLst>
          <pc:docMk/>
          <pc:sldMk cId="3494697050" sldId="361"/>
        </pc:sldMkLst>
        <pc:spChg chg="mod">
          <ac:chgData name="Behague, Sabina" userId="2f9f8379-56ce-455c-81be-d1dc66b28ae7" providerId="ADAL" clId="{4FE55DDC-AA8F-4B3D-A597-9A014E74EB24}" dt="2024-03-11T14:20:42.907" v="2984" actId="20577"/>
          <ac:spMkLst>
            <pc:docMk/>
            <pc:sldMk cId="3494697050" sldId="361"/>
            <ac:spMk id="3" creationId="{7F10B6DC-6AF4-BFD9-E1D5-B98AA266289F}"/>
          </ac:spMkLst>
        </pc:sp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4FE55DDC-AA8F-4B3D-A597-9A014E74EB24}" dt="2024-03-11T14:20:40.246" v="2983"/>
              <pc2:cmMkLst xmlns:pc2="http://schemas.microsoft.com/office/powerpoint/2019/9/main/command">
                <pc:docMk/>
                <pc:sldMk cId="3494697050" sldId="361"/>
                <pc2:cmMk id="{158671BA-9E29-4348-BD06-33372ADB9000}"/>
              </pc2:cmMkLst>
            </pc226:cmChg>
          </p:ext>
        </pc:extLst>
      </pc:sldChg>
      <pc:sldChg chg="modSp del mod addCm modNotesTx">
        <pc:chgData name="Behague, Sabina" userId="2f9f8379-56ce-455c-81be-d1dc66b28ae7" providerId="ADAL" clId="{4FE55DDC-AA8F-4B3D-A597-9A014E74EB24}" dt="2024-03-03T18:45:12.681" v="2492" actId="47"/>
        <pc:sldMkLst>
          <pc:docMk/>
          <pc:sldMk cId="2775215614" sldId="362"/>
        </pc:sldMkLst>
        <pc:spChg chg="mod">
          <ac:chgData name="Behague, Sabina" userId="2f9f8379-56ce-455c-81be-d1dc66b28ae7" providerId="ADAL" clId="{4FE55DDC-AA8F-4B3D-A597-9A014E74EB24}" dt="2024-02-09T19:45:48.847" v="1341"/>
          <ac:spMkLst>
            <pc:docMk/>
            <pc:sldMk cId="2775215614" sldId="362"/>
            <ac:spMk id="2" creationId="{F6245169-1799-41CD-B28E-D2D20D16AD73}"/>
          </ac:spMkLst>
        </pc:spChg>
        <pc:spChg chg="mod">
          <ac:chgData name="Behague, Sabina" userId="2f9f8379-56ce-455c-81be-d1dc66b28ae7" providerId="ADAL" clId="{4FE55DDC-AA8F-4B3D-A597-9A014E74EB24}" dt="2024-02-09T19:50:30.651" v="1452" actId="20577"/>
          <ac:spMkLst>
            <pc:docMk/>
            <pc:sldMk cId="2775215614" sldId="362"/>
            <ac:spMk id="6" creationId="{732B16EE-46E9-5A8E-46B1-F94152ADB3D1}"/>
          </ac:spMkLst>
        </pc:spChg>
        <pc:spChg chg="mod">
          <ac:chgData name="Behague, Sabina" userId="2f9f8379-56ce-455c-81be-d1dc66b28ae7" providerId="ADAL" clId="{4FE55DDC-AA8F-4B3D-A597-9A014E74EB24}" dt="2024-02-09T19:50:34.678" v="1460" actId="20577"/>
          <ac:spMkLst>
            <pc:docMk/>
            <pc:sldMk cId="2775215614" sldId="362"/>
            <ac:spMk id="7" creationId="{F46BF4F5-DA1D-ED61-306F-E8E24F89B3B1}"/>
          </ac:spMkLst>
        </pc:spChg>
        <pc:spChg chg="mod">
          <ac:chgData name="Behague, Sabina" userId="2f9f8379-56ce-455c-81be-d1dc66b28ae7" providerId="ADAL" clId="{4FE55DDC-AA8F-4B3D-A597-9A014E74EB24}" dt="2024-02-09T19:46:34.520" v="1428" actId="14100"/>
          <ac:spMkLst>
            <pc:docMk/>
            <pc:sldMk cId="2775215614" sldId="362"/>
            <ac:spMk id="16" creationId="{7EF9F444-652D-626D-94F0-686DE3F451C0}"/>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4FE55DDC-AA8F-4B3D-A597-9A014E74EB24}" dt="2024-02-09T19:52:02.415" v="1468"/>
              <pc2:cmMkLst xmlns:pc2="http://schemas.microsoft.com/office/powerpoint/2019/9/main/command">
                <pc:docMk/>
                <pc:sldMk cId="2775215614" sldId="362"/>
                <pc2:cmMk id="{3E9CF5B7-598F-47F3-8E57-83E5188ECC3D}"/>
              </pc2:cmMkLst>
            </pc226:cmChg>
          </p:ext>
        </pc:extLst>
      </pc:sldChg>
      <pc:sldChg chg="modSp del mod modShow modNotesTx">
        <pc:chgData name="Behague, Sabina" userId="2f9f8379-56ce-455c-81be-d1dc66b28ae7" providerId="ADAL" clId="{4FE55DDC-AA8F-4B3D-A597-9A014E74EB24}" dt="2024-03-11T14:20:49.540" v="2985" actId="47"/>
        <pc:sldMkLst>
          <pc:docMk/>
          <pc:sldMk cId="991286262" sldId="363"/>
        </pc:sldMkLst>
        <pc:spChg chg="mod">
          <ac:chgData name="Behague, Sabina" userId="2f9f8379-56ce-455c-81be-d1dc66b28ae7" providerId="ADAL" clId="{4FE55DDC-AA8F-4B3D-A597-9A014E74EB24}" dt="2024-02-09T19:41:23.310" v="1245" actId="20577"/>
          <ac:spMkLst>
            <pc:docMk/>
            <pc:sldMk cId="991286262" sldId="363"/>
            <ac:spMk id="2" creationId="{F6245169-1799-41CD-B28E-D2D20D16AD73}"/>
          </ac:spMkLst>
        </pc:spChg>
        <pc:spChg chg="mod">
          <ac:chgData name="Behague, Sabina" userId="2f9f8379-56ce-455c-81be-d1dc66b28ae7" providerId="ADAL" clId="{4FE55DDC-AA8F-4B3D-A597-9A014E74EB24}" dt="2024-02-09T19:41:48.533" v="1318" actId="20577"/>
          <ac:spMkLst>
            <pc:docMk/>
            <pc:sldMk cId="991286262" sldId="363"/>
            <ac:spMk id="3" creationId="{E4FD1E92-5DBC-B105-F246-2355E4FF9A74}"/>
          </ac:spMkLst>
        </pc:spChg>
      </pc:sldChg>
      <pc:sldChg chg="modSp del mod modShow modNotesTx">
        <pc:chgData name="Behague, Sabina" userId="2f9f8379-56ce-455c-81be-d1dc66b28ae7" providerId="ADAL" clId="{4FE55DDC-AA8F-4B3D-A597-9A014E74EB24}" dt="2024-03-11T14:20:53.376" v="2986" actId="47"/>
        <pc:sldMkLst>
          <pc:docMk/>
          <pc:sldMk cId="2506761111" sldId="364"/>
        </pc:sldMkLst>
        <pc:spChg chg="mod">
          <ac:chgData name="Behague, Sabina" userId="2f9f8379-56ce-455c-81be-d1dc66b28ae7" providerId="ADAL" clId="{4FE55DDC-AA8F-4B3D-A597-9A014E74EB24}" dt="2024-02-09T19:52:30.304" v="1509" actId="20577"/>
          <ac:spMkLst>
            <pc:docMk/>
            <pc:sldMk cId="2506761111" sldId="364"/>
            <ac:spMk id="2" creationId="{F6245169-1799-41CD-B28E-D2D20D16AD73}"/>
          </ac:spMkLst>
        </pc:spChg>
        <pc:spChg chg="mod">
          <ac:chgData name="Behague, Sabina" userId="2f9f8379-56ce-455c-81be-d1dc66b28ae7" providerId="ADAL" clId="{4FE55DDC-AA8F-4B3D-A597-9A014E74EB24}" dt="2024-02-09T19:52:46.346" v="1551" actId="20577"/>
          <ac:spMkLst>
            <pc:docMk/>
            <pc:sldMk cId="2506761111" sldId="364"/>
            <ac:spMk id="3" creationId="{E4FD1E92-5DBC-B105-F246-2355E4FF9A74}"/>
          </ac:spMkLst>
        </pc:spChg>
        <pc:graphicFrameChg chg="mod">
          <ac:chgData name="Behague, Sabina" userId="2f9f8379-56ce-455c-81be-d1dc66b28ae7" providerId="ADAL" clId="{4FE55DDC-AA8F-4B3D-A597-9A014E74EB24}" dt="2024-02-09T19:52:49.675" v="1552" actId="14100"/>
          <ac:graphicFrameMkLst>
            <pc:docMk/>
            <pc:sldMk cId="2506761111" sldId="364"/>
            <ac:graphicFrameMk id="7" creationId="{1CDE4ED1-B73E-3946-9CC6-A801223189A3}"/>
          </ac:graphicFrameMkLst>
        </pc:graphicFrameChg>
        <pc:graphicFrameChg chg="modGraphic">
          <ac:chgData name="Behague, Sabina" userId="2f9f8379-56ce-455c-81be-d1dc66b28ae7" providerId="ADAL" clId="{4FE55DDC-AA8F-4B3D-A597-9A014E74EB24}" dt="2024-02-09T19:54:06.589" v="1596" actId="20577"/>
          <ac:graphicFrameMkLst>
            <pc:docMk/>
            <pc:sldMk cId="2506761111" sldId="364"/>
            <ac:graphicFrameMk id="8" creationId="{46AF1704-09C7-B9B8-336D-1BF341C99174}"/>
          </ac:graphicFrameMkLst>
        </pc:graphicFrameChg>
      </pc:sldChg>
      <pc:sldChg chg="modSp del mod">
        <pc:chgData name="Behague, Sabina" userId="2f9f8379-56ce-455c-81be-d1dc66b28ae7" providerId="ADAL" clId="{4FE55DDC-AA8F-4B3D-A597-9A014E74EB24}" dt="2024-02-09T19:57:41.704" v="1652" actId="47"/>
        <pc:sldMkLst>
          <pc:docMk/>
          <pc:sldMk cId="2057286570" sldId="365"/>
        </pc:sldMkLst>
        <pc:spChg chg="mod">
          <ac:chgData name="Behague, Sabina" userId="2f9f8379-56ce-455c-81be-d1dc66b28ae7" providerId="ADAL" clId="{4FE55DDC-AA8F-4B3D-A597-9A014E74EB24}" dt="2024-02-09T19:56:20.234" v="1634" actId="20577"/>
          <ac:spMkLst>
            <pc:docMk/>
            <pc:sldMk cId="2057286570" sldId="365"/>
            <ac:spMk id="2" creationId="{F6245169-1799-41CD-B28E-D2D20D16AD73}"/>
          </ac:spMkLst>
        </pc:spChg>
        <pc:spChg chg="mod">
          <ac:chgData name="Behague, Sabina" userId="2f9f8379-56ce-455c-81be-d1dc66b28ae7" providerId="ADAL" clId="{4FE55DDC-AA8F-4B3D-A597-9A014E74EB24}" dt="2024-02-09T19:56:29.684" v="1651" actId="20577"/>
          <ac:spMkLst>
            <pc:docMk/>
            <pc:sldMk cId="2057286570" sldId="365"/>
            <ac:spMk id="3" creationId="{E4FD1E92-5DBC-B105-F246-2355E4FF9A74}"/>
          </ac:spMkLst>
        </pc:spChg>
      </pc:sldChg>
      <pc:sldChg chg="modSp mod">
        <pc:chgData name="Behague, Sabina" userId="2f9f8379-56ce-455c-81be-d1dc66b28ae7" providerId="ADAL" clId="{4FE55DDC-AA8F-4B3D-A597-9A014E74EB24}" dt="2024-03-11T14:21:03.062" v="2989" actId="20577"/>
        <pc:sldMkLst>
          <pc:docMk/>
          <pc:sldMk cId="3316185608" sldId="366"/>
        </pc:sldMkLst>
        <pc:spChg chg="mod">
          <ac:chgData name="Behague, Sabina" userId="2f9f8379-56ce-455c-81be-d1dc66b28ae7" providerId="ADAL" clId="{4FE55DDC-AA8F-4B3D-A597-9A014E74EB24}" dt="2024-03-11T14:21:03.062" v="2989" actId="20577"/>
          <ac:spMkLst>
            <pc:docMk/>
            <pc:sldMk cId="3316185608" sldId="366"/>
            <ac:spMk id="3" creationId="{7F10B6DC-6AF4-BFD9-E1D5-B98AA266289F}"/>
          </ac:spMkLst>
        </pc:spChg>
      </pc:sldChg>
      <pc:sldChg chg="modSp mod">
        <pc:chgData name="Behague, Sabina" userId="2f9f8379-56ce-455c-81be-d1dc66b28ae7" providerId="ADAL" clId="{4FE55DDC-AA8F-4B3D-A597-9A014E74EB24}" dt="2024-03-11T14:20:57.399" v="2988" actId="27636"/>
        <pc:sldMkLst>
          <pc:docMk/>
          <pc:sldMk cId="2525133421" sldId="367"/>
        </pc:sldMkLst>
        <pc:spChg chg="mod">
          <ac:chgData name="Behague, Sabina" userId="2f9f8379-56ce-455c-81be-d1dc66b28ae7" providerId="ADAL" clId="{4FE55DDC-AA8F-4B3D-A597-9A014E74EB24}" dt="2024-03-11T14:20:57.399" v="2988" actId="27636"/>
          <ac:spMkLst>
            <pc:docMk/>
            <pc:sldMk cId="2525133421" sldId="367"/>
            <ac:spMk id="3" creationId="{7F10B6DC-6AF4-BFD9-E1D5-B98AA266289F}"/>
          </ac:spMkLst>
        </pc:spChg>
      </pc:sldChg>
      <pc:sldChg chg="modSp mod modNotesTx">
        <pc:chgData name="Behague, Sabina" userId="2f9f8379-56ce-455c-81be-d1dc66b28ae7" providerId="ADAL" clId="{4FE55DDC-AA8F-4B3D-A597-9A014E74EB24}" dt="2024-02-09T20:19:10.378" v="1881" actId="20577"/>
        <pc:sldMkLst>
          <pc:docMk/>
          <pc:sldMk cId="1670569309" sldId="368"/>
        </pc:sldMkLst>
        <pc:spChg chg="mod">
          <ac:chgData name="Behague, Sabina" userId="2f9f8379-56ce-455c-81be-d1dc66b28ae7" providerId="ADAL" clId="{4FE55DDC-AA8F-4B3D-A597-9A014E74EB24}" dt="2024-02-09T20:16:41.650" v="1844" actId="20577"/>
          <ac:spMkLst>
            <pc:docMk/>
            <pc:sldMk cId="1670569309" sldId="368"/>
            <ac:spMk id="2" creationId="{F050121B-D4A7-C426-32A4-BF0987433026}"/>
          </ac:spMkLst>
        </pc:spChg>
        <pc:spChg chg="mod">
          <ac:chgData name="Behague, Sabina" userId="2f9f8379-56ce-455c-81be-d1dc66b28ae7" providerId="ADAL" clId="{4FE55DDC-AA8F-4B3D-A597-9A014E74EB24}" dt="2024-02-09T20:18:54.895" v="1867" actId="14100"/>
          <ac:spMkLst>
            <pc:docMk/>
            <pc:sldMk cId="1670569309" sldId="368"/>
            <ac:spMk id="3" creationId="{B6340F88-FDE5-D8FA-4CB8-7065B97BFE6B}"/>
          </ac:spMkLst>
        </pc:spChg>
      </pc:sldChg>
      <pc:sldChg chg="modSp mod modNotesTx">
        <pc:chgData name="Behague, Sabina" userId="2f9f8379-56ce-455c-81be-d1dc66b28ae7" providerId="ADAL" clId="{4FE55DDC-AA8F-4B3D-A597-9A014E74EB24}" dt="2024-03-10T12:47:26.662" v="2974" actId="20577"/>
        <pc:sldMkLst>
          <pc:docMk/>
          <pc:sldMk cId="2248449903" sldId="369"/>
        </pc:sldMkLst>
        <pc:spChg chg="mod">
          <ac:chgData name="Behague, Sabina" userId="2f9f8379-56ce-455c-81be-d1dc66b28ae7" providerId="ADAL" clId="{4FE55DDC-AA8F-4B3D-A597-9A014E74EB24}" dt="2024-03-10T12:47:26.662" v="2974" actId="20577"/>
          <ac:spMkLst>
            <pc:docMk/>
            <pc:sldMk cId="2248449903" sldId="369"/>
            <ac:spMk id="2" creationId="{F6245169-1799-41CD-B28E-D2D20D16AD73}"/>
          </ac:spMkLst>
        </pc:spChg>
        <pc:spChg chg="mod">
          <ac:chgData name="Behague, Sabina" userId="2f9f8379-56ce-455c-81be-d1dc66b28ae7" providerId="ADAL" clId="{4FE55DDC-AA8F-4B3D-A597-9A014E74EB24}" dt="2024-02-09T20:48:09.010" v="2256" actId="14100"/>
          <ac:spMkLst>
            <pc:docMk/>
            <pc:sldMk cId="2248449903" sldId="369"/>
            <ac:spMk id="3" creationId="{E4FD1E92-5DBC-B105-F246-2355E4FF9A74}"/>
          </ac:spMkLst>
        </pc:spChg>
      </pc:sldChg>
      <pc:sldChg chg="modSp mod modNotesTx">
        <pc:chgData name="Behague, Sabina" userId="2f9f8379-56ce-455c-81be-d1dc66b28ae7" providerId="ADAL" clId="{4FE55DDC-AA8F-4B3D-A597-9A014E74EB24}" dt="2024-03-10T12:47:34.850" v="2977" actId="20577"/>
        <pc:sldMkLst>
          <pc:docMk/>
          <pc:sldMk cId="108823709" sldId="370"/>
        </pc:sldMkLst>
        <pc:spChg chg="mod">
          <ac:chgData name="Behague, Sabina" userId="2f9f8379-56ce-455c-81be-d1dc66b28ae7" providerId="ADAL" clId="{4FE55DDC-AA8F-4B3D-A597-9A014E74EB24}" dt="2024-03-10T12:47:34.850" v="2977" actId="20577"/>
          <ac:spMkLst>
            <pc:docMk/>
            <pc:sldMk cId="108823709" sldId="370"/>
            <ac:spMk id="2" creationId="{F6245169-1799-41CD-B28E-D2D20D16AD73}"/>
          </ac:spMkLst>
        </pc:spChg>
        <pc:spChg chg="mod">
          <ac:chgData name="Behague, Sabina" userId="2f9f8379-56ce-455c-81be-d1dc66b28ae7" providerId="ADAL" clId="{4FE55DDC-AA8F-4B3D-A597-9A014E74EB24}" dt="2024-02-09T21:41:02.075" v="2436" actId="20577"/>
          <ac:spMkLst>
            <pc:docMk/>
            <pc:sldMk cId="108823709" sldId="370"/>
            <ac:spMk id="3" creationId="{E4FD1E92-5DBC-B105-F246-2355E4FF9A74}"/>
          </ac:spMkLst>
        </pc:spChg>
        <pc:graphicFrameChg chg="mod">
          <ac:chgData name="Behague, Sabina" userId="2f9f8379-56ce-455c-81be-d1dc66b28ae7" providerId="ADAL" clId="{4FE55DDC-AA8F-4B3D-A597-9A014E74EB24}" dt="2024-02-09T21:40:31.615" v="2380"/>
          <ac:graphicFrameMkLst>
            <pc:docMk/>
            <pc:sldMk cId="108823709" sldId="370"/>
            <ac:graphicFrameMk id="6" creationId="{141AC105-0590-6172-633E-3B6A167AD6B5}"/>
          </ac:graphicFrameMkLst>
        </pc:graphicFrameChg>
      </pc:sldChg>
      <pc:sldChg chg="modSp mod delCm modCm">
        <pc:chgData name="Behague, Sabina" userId="2f9f8379-56ce-455c-81be-d1dc66b28ae7" providerId="ADAL" clId="{4FE55DDC-AA8F-4B3D-A597-9A014E74EB24}" dt="2024-03-10T12:46:24.988" v="2965" actId="20577"/>
        <pc:sldMkLst>
          <pc:docMk/>
          <pc:sldMk cId="3392635422" sldId="561"/>
        </pc:sldMkLst>
        <pc:spChg chg="mod">
          <ac:chgData name="Behague, Sabina" userId="2f9f8379-56ce-455c-81be-d1dc66b28ae7" providerId="ADAL" clId="{4FE55DDC-AA8F-4B3D-A597-9A014E74EB24}" dt="2024-03-10T12:46:24.988" v="2965" actId="20577"/>
          <ac:spMkLst>
            <pc:docMk/>
            <pc:sldMk cId="3392635422" sldId="561"/>
            <ac:spMk id="2" creationId="{62B506C2-AD35-A7F0-2BBE-5B603C888D34}"/>
          </ac:spMkLst>
        </pc:spChg>
        <pc:spChg chg="mod">
          <ac:chgData name="Behague, Sabina" userId="2f9f8379-56ce-455c-81be-d1dc66b28ae7" providerId="ADAL" clId="{4FE55DDC-AA8F-4B3D-A597-9A014E74EB24}" dt="2024-02-20T02:43:59.535" v="2468" actId="20577"/>
          <ac:spMkLst>
            <pc:docMk/>
            <pc:sldMk cId="3392635422" sldId="561"/>
            <ac:spMk id="5" creationId="{F5E8CD84-A2BE-348B-560D-308CC57A5AB4}"/>
          </ac:spMkLst>
        </pc:spChg>
        <pc:spChg chg="mod">
          <ac:chgData name="Behague, Sabina" userId="2f9f8379-56ce-455c-81be-d1dc66b28ae7" providerId="ADAL" clId="{4FE55DDC-AA8F-4B3D-A597-9A014E74EB24}" dt="2024-02-09T15:55:08.475" v="8" actId="207"/>
          <ac:spMkLst>
            <pc:docMk/>
            <pc:sldMk cId="3392635422" sldId="561"/>
            <ac:spMk id="22" creationId="{D14CC48E-D18A-A4EA-8314-586968BFB252}"/>
          </ac:spMkLst>
        </pc:spChg>
        <pc:spChg chg="mod">
          <ac:chgData name="Behague, Sabina" userId="2f9f8379-56ce-455c-81be-d1dc66b28ae7" providerId="ADAL" clId="{4FE55DDC-AA8F-4B3D-A597-9A014E74EB24}" dt="2024-03-04T15:49:58.411" v="2529" actId="207"/>
          <ac:spMkLst>
            <pc:docMk/>
            <pc:sldMk cId="3392635422" sldId="561"/>
            <ac:spMk id="26" creationId="{8C6582A4-C689-FC6A-D857-1E4805988C25}"/>
          </ac:spMkLst>
        </pc:spChg>
        <pc:spChg chg="mod">
          <ac:chgData name="Behague, Sabina" userId="2f9f8379-56ce-455c-81be-d1dc66b28ae7" providerId="ADAL" clId="{4FE55DDC-AA8F-4B3D-A597-9A014E74EB24}" dt="2024-02-09T15:55:22.213" v="9" actId="207"/>
          <ac:spMkLst>
            <pc:docMk/>
            <pc:sldMk cId="3392635422" sldId="561"/>
            <ac:spMk id="27" creationId="{17045503-C4D6-A428-CC43-511B938CDF00}"/>
          </ac:spMkLst>
        </pc:spChg>
        <pc:spChg chg="mod">
          <ac:chgData name="Behague, Sabina" userId="2f9f8379-56ce-455c-81be-d1dc66b28ae7" providerId="ADAL" clId="{4FE55DDC-AA8F-4B3D-A597-9A014E74EB24}" dt="2024-03-04T15:48:53.613" v="2518" actId="255"/>
          <ac:spMkLst>
            <pc:docMk/>
            <pc:sldMk cId="3392635422" sldId="561"/>
            <ac:spMk id="33" creationId="{489EEDA1-4B7D-BD2E-793F-A59F15C96D46}"/>
          </ac:spMkLst>
        </pc:spChg>
        <pc:spChg chg="mod">
          <ac:chgData name="Behague, Sabina" userId="2f9f8379-56ce-455c-81be-d1dc66b28ae7" providerId="ADAL" clId="{4FE55DDC-AA8F-4B3D-A597-9A014E74EB24}" dt="2024-03-04T15:48:59.746" v="2519" actId="255"/>
          <ac:spMkLst>
            <pc:docMk/>
            <pc:sldMk cId="3392635422" sldId="561"/>
            <ac:spMk id="34" creationId="{6A7FE51D-3699-E4AB-438B-4680E982E044}"/>
          </ac:spMkLst>
        </pc:spChg>
        <pc:spChg chg="mod">
          <ac:chgData name="Behague, Sabina" userId="2f9f8379-56ce-455c-81be-d1dc66b28ae7" providerId="ADAL" clId="{4FE55DDC-AA8F-4B3D-A597-9A014E74EB24}" dt="2024-03-04T15:49:04.500" v="2520" actId="255"/>
          <ac:spMkLst>
            <pc:docMk/>
            <pc:sldMk cId="3392635422" sldId="561"/>
            <ac:spMk id="35" creationId="{4BB7CCF0-757B-CF0D-373A-099BB94AE80A}"/>
          </ac:spMkLst>
        </pc:spChg>
        <pc:spChg chg="mod">
          <ac:chgData name="Behague, Sabina" userId="2f9f8379-56ce-455c-81be-d1dc66b28ae7" providerId="ADAL" clId="{4FE55DDC-AA8F-4B3D-A597-9A014E74EB24}" dt="2024-03-04T15:49:09.318" v="2521" actId="255"/>
          <ac:spMkLst>
            <pc:docMk/>
            <pc:sldMk cId="3392635422" sldId="561"/>
            <ac:spMk id="36" creationId="{24AE27AF-9386-2CF4-12D9-2D9E47F4A451}"/>
          </ac:spMkLst>
        </pc:spChg>
        <pc:spChg chg="mod">
          <ac:chgData name="Behague, Sabina" userId="2f9f8379-56ce-455c-81be-d1dc66b28ae7" providerId="ADAL" clId="{4FE55DDC-AA8F-4B3D-A597-9A014E74EB24}" dt="2024-03-04T15:49:14.565" v="2522" actId="255"/>
          <ac:spMkLst>
            <pc:docMk/>
            <pc:sldMk cId="3392635422" sldId="561"/>
            <ac:spMk id="37" creationId="{5749123D-1A9C-E7E3-6FF7-980DDD873F68}"/>
          </ac:spMkLst>
        </pc:spChg>
        <pc:spChg chg="mod">
          <ac:chgData name="Behague, Sabina" userId="2f9f8379-56ce-455c-81be-d1dc66b28ae7" providerId="ADAL" clId="{4FE55DDC-AA8F-4B3D-A597-9A014E74EB24}" dt="2024-03-04T15:49:19.953" v="2523" actId="255"/>
          <ac:spMkLst>
            <pc:docMk/>
            <pc:sldMk cId="3392635422" sldId="561"/>
            <ac:spMk id="38" creationId="{7B388478-69C9-3C77-2CEA-D0982474D171}"/>
          </ac:spMkLst>
        </pc:spChg>
        <pc:spChg chg="mod">
          <ac:chgData name="Behague, Sabina" userId="2f9f8379-56ce-455c-81be-d1dc66b28ae7" providerId="ADAL" clId="{4FE55DDC-AA8F-4B3D-A597-9A014E74EB24}" dt="2024-03-04T15:49:24.910" v="2524" actId="255"/>
          <ac:spMkLst>
            <pc:docMk/>
            <pc:sldMk cId="3392635422" sldId="561"/>
            <ac:spMk id="39" creationId="{BD751A41-E0EF-AA3D-4786-470F80A3BC27}"/>
          </ac:spMkLst>
        </pc:spChg>
        <pc:spChg chg="mod">
          <ac:chgData name="Behague, Sabina" userId="2f9f8379-56ce-455c-81be-d1dc66b28ae7" providerId="ADAL" clId="{4FE55DDC-AA8F-4B3D-A597-9A014E74EB24}" dt="2024-03-04T15:49:31.084" v="2525" actId="255"/>
          <ac:spMkLst>
            <pc:docMk/>
            <pc:sldMk cId="3392635422" sldId="561"/>
            <ac:spMk id="40" creationId="{DF4AEEAC-8F05-4058-521B-5666811B411F}"/>
          </ac:spMkLst>
        </pc:spChg>
        <pc:spChg chg="mod">
          <ac:chgData name="Behague, Sabina" userId="2f9f8379-56ce-455c-81be-d1dc66b28ae7" providerId="ADAL" clId="{4FE55DDC-AA8F-4B3D-A597-9A014E74EB24}" dt="2024-03-04T15:49:36.831" v="2526" actId="255"/>
          <ac:spMkLst>
            <pc:docMk/>
            <pc:sldMk cId="3392635422" sldId="561"/>
            <ac:spMk id="41" creationId="{3C6DDD03-F6E5-D43F-A292-261DE3B1EDF9}"/>
          </ac:spMkLst>
        </pc:spChg>
        <pc:spChg chg="mod">
          <ac:chgData name="Behague, Sabina" userId="2f9f8379-56ce-455c-81be-d1dc66b28ae7" providerId="ADAL" clId="{4FE55DDC-AA8F-4B3D-A597-9A014E74EB24}" dt="2024-03-04T15:49:47.455" v="2528" actId="255"/>
          <ac:spMkLst>
            <pc:docMk/>
            <pc:sldMk cId="3392635422" sldId="561"/>
            <ac:spMk id="42" creationId="{A026424F-C033-FFEA-E3DE-E1CB729A727D}"/>
          </ac:spMkLst>
        </pc:spChg>
        <pc:spChg chg="mod">
          <ac:chgData name="Behague, Sabina" userId="2f9f8379-56ce-455c-81be-d1dc66b28ae7" providerId="ADAL" clId="{4FE55DDC-AA8F-4B3D-A597-9A014E74EB24}" dt="2024-03-04T15:49:41.732" v="2527" actId="255"/>
          <ac:spMkLst>
            <pc:docMk/>
            <pc:sldMk cId="3392635422" sldId="561"/>
            <ac:spMk id="43" creationId="{F8EFA441-086F-0B4A-1536-205D39DCAD0E}"/>
          </ac:spMkLst>
        </pc:spChg>
        <pc:extLst>
          <p:ext xmlns:p="http://schemas.openxmlformats.org/presentationml/2006/main" uri="{D6D511B9-2390-475A-947B-AFAB55BFBCF1}">
            <pc226:cmChg xmlns:pc226="http://schemas.microsoft.com/office/powerpoint/2022/06/main/command" chg="del mod modRxn">
              <pc226:chgData name="Behague, Sabina" userId="2f9f8379-56ce-455c-81be-d1dc66b28ae7" providerId="ADAL" clId="{4FE55DDC-AA8F-4B3D-A597-9A014E74EB24}" dt="2024-03-10T12:46:20.934" v="2962"/>
              <pc2:cmMkLst xmlns:pc2="http://schemas.microsoft.com/office/powerpoint/2019/9/main/command">
                <pc:docMk/>
                <pc:sldMk cId="3392635422" sldId="561"/>
                <pc2:cmMk id="{5AF3FA5C-039B-404E-9D38-F92D33C56FE7}"/>
              </pc2:cmMkLst>
            </pc226:cmChg>
          </p:ext>
        </pc:extLst>
      </pc:sldChg>
      <pc:sldChg chg="modSp add mod">
        <pc:chgData name="Behague, Sabina" userId="2f9f8379-56ce-455c-81be-d1dc66b28ae7" providerId="ADAL" clId="{4FE55DDC-AA8F-4B3D-A597-9A014E74EB24}" dt="2024-03-10T12:46:31.451" v="2968" actId="20577"/>
        <pc:sldMkLst>
          <pc:docMk/>
          <pc:sldMk cId="337507900" sldId="562"/>
        </pc:sldMkLst>
        <pc:spChg chg="mod">
          <ac:chgData name="Behague, Sabina" userId="2f9f8379-56ce-455c-81be-d1dc66b28ae7" providerId="ADAL" clId="{4FE55DDC-AA8F-4B3D-A597-9A014E74EB24}" dt="2024-03-10T12:46:31.451" v="2968" actId="20577"/>
          <ac:spMkLst>
            <pc:docMk/>
            <pc:sldMk cId="337507900" sldId="562"/>
            <ac:spMk id="2" creationId="{62B506C2-AD35-A7F0-2BBE-5B603C888D34}"/>
          </ac:spMkLst>
        </pc:spChg>
        <pc:spChg chg="mod">
          <ac:chgData name="Behague, Sabina" userId="2f9f8379-56ce-455c-81be-d1dc66b28ae7" providerId="ADAL" clId="{4FE55DDC-AA8F-4B3D-A597-9A014E74EB24}" dt="2024-02-09T15:54:50.889" v="2" actId="20577"/>
          <ac:spMkLst>
            <pc:docMk/>
            <pc:sldMk cId="337507900" sldId="562"/>
            <ac:spMk id="4" creationId="{D8381D64-11D5-3DC2-7880-A46AB9845568}"/>
          </ac:spMkLst>
        </pc:spChg>
        <pc:spChg chg="mod">
          <ac:chgData name="Behague, Sabina" userId="2f9f8379-56ce-455c-81be-d1dc66b28ae7" providerId="ADAL" clId="{4FE55DDC-AA8F-4B3D-A597-9A014E74EB24}" dt="2024-02-09T15:55:34.359" v="14" actId="20577"/>
          <ac:spMkLst>
            <pc:docMk/>
            <pc:sldMk cId="337507900" sldId="562"/>
            <ac:spMk id="5" creationId="{F5E8CD84-A2BE-348B-560D-308CC57A5AB4}"/>
          </ac:spMkLst>
        </pc:spChg>
        <pc:spChg chg="mod">
          <ac:chgData name="Behague, Sabina" userId="2f9f8379-56ce-455c-81be-d1dc66b28ae7" providerId="ADAL" clId="{4FE55DDC-AA8F-4B3D-A597-9A014E74EB24}" dt="2024-02-09T15:57:38.820" v="32" actId="20577"/>
          <ac:spMkLst>
            <pc:docMk/>
            <pc:sldMk cId="337507900" sldId="562"/>
            <ac:spMk id="6" creationId="{D2D5C3BE-E35D-25CD-260E-401796724503}"/>
          </ac:spMkLst>
        </pc:spChg>
        <pc:spChg chg="mod">
          <ac:chgData name="Behague, Sabina" userId="2f9f8379-56ce-455c-81be-d1dc66b28ae7" providerId="ADAL" clId="{4FE55DDC-AA8F-4B3D-A597-9A014E74EB24}" dt="2024-02-09T15:57:50.702" v="34" actId="207"/>
          <ac:spMkLst>
            <pc:docMk/>
            <pc:sldMk cId="337507900" sldId="562"/>
            <ac:spMk id="21" creationId="{FD0AC5A0-43BA-3A12-0D5E-69DEA91429C2}"/>
          </ac:spMkLst>
        </pc:spChg>
        <pc:spChg chg="mod">
          <ac:chgData name="Behague, Sabina" userId="2f9f8379-56ce-455c-81be-d1dc66b28ae7" providerId="ADAL" clId="{4FE55DDC-AA8F-4B3D-A597-9A014E74EB24}" dt="2024-02-09T15:57:46.205" v="33" actId="207"/>
          <ac:spMkLst>
            <pc:docMk/>
            <pc:sldMk cId="337507900" sldId="562"/>
            <ac:spMk id="23" creationId="{B651AB06-CD1F-22E5-F5F6-D95602E50249}"/>
          </ac:spMkLst>
        </pc:spChg>
        <pc:spChg chg="mod">
          <ac:chgData name="Behague, Sabina" userId="2f9f8379-56ce-455c-81be-d1dc66b28ae7" providerId="ADAL" clId="{4FE55DDC-AA8F-4B3D-A597-9A014E74EB24}" dt="2024-02-09T15:58:00.163" v="35" actId="207"/>
          <ac:spMkLst>
            <pc:docMk/>
            <pc:sldMk cId="337507900" sldId="562"/>
            <ac:spMk id="27" creationId="{17045503-C4D6-A428-CC43-511B938CDF00}"/>
          </ac:spMkLst>
        </pc:spChg>
        <pc:spChg chg="mod">
          <ac:chgData name="Behague, Sabina" userId="2f9f8379-56ce-455c-81be-d1dc66b28ae7" providerId="ADAL" clId="{4FE55DDC-AA8F-4B3D-A597-9A014E74EB24}" dt="2024-03-04T15:50:18.963" v="2531" actId="255"/>
          <ac:spMkLst>
            <pc:docMk/>
            <pc:sldMk cId="337507900" sldId="562"/>
            <ac:spMk id="33" creationId="{489EEDA1-4B7D-BD2E-793F-A59F15C96D46}"/>
          </ac:spMkLst>
        </pc:spChg>
        <pc:spChg chg="mod">
          <ac:chgData name="Behague, Sabina" userId="2f9f8379-56ce-455c-81be-d1dc66b28ae7" providerId="ADAL" clId="{4FE55DDC-AA8F-4B3D-A597-9A014E74EB24}" dt="2024-03-04T15:50:23.599" v="2532" actId="255"/>
          <ac:spMkLst>
            <pc:docMk/>
            <pc:sldMk cId="337507900" sldId="562"/>
            <ac:spMk id="34" creationId="{6A7FE51D-3699-E4AB-438B-4680E982E044}"/>
          </ac:spMkLst>
        </pc:spChg>
        <pc:spChg chg="mod">
          <ac:chgData name="Behague, Sabina" userId="2f9f8379-56ce-455c-81be-d1dc66b28ae7" providerId="ADAL" clId="{4FE55DDC-AA8F-4B3D-A597-9A014E74EB24}" dt="2024-03-04T15:50:28.270" v="2533" actId="255"/>
          <ac:spMkLst>
            <pc:docMk/>
            <pc:sldMk cId="337507900" sldId="562"/>
            <ac:spMk id="35" creationId="{4BB7CCF0-757B-CF0D-373A-099BB94AE80A}"/>
          </ac:spMkLst>
        </pc:spChg>
        <pc:spChg chg="mod">
          <ac:chgData name="Behague, Sabina" userId="2f9f8379-56ce-455c-81be-d1dc66b28ae7" providerId="ADAL" clId="{4FE55DDC-AA8F-4B3D-A597-9A014E74EB24}" dt="2024-03-04T15:50:32.824" v="2534" actId="255"/>
          <ac:spMkLst>
            <pc:docMk/>
            <pc:sldMk cId="337507900" sldId="562"/>
            <ac:spMk id="36" creationId="{24AE27AF-9386-2CF4-12D9-2D9E47F4A451}"/>
          </ac:spMkLst>
        </pc:spChg>
        <pc:spChg chg="mod">
          <ac:chgData name="Behague, Sabina" userId="2f9f8379-56ce-455c-81be-d1dc66b28ae7" providerId="ADAL" clId="{4FE55DDC-AA8F-4B3D-A597-9A014E74EB24}" dt="2024-03-04T15:50:38.162" v="2535" actId="255"/>
          <ac:spMkLst>
            <pc:docMk/>
            <pc:sldMk cId="337507900" sldId="562"/>
            <ac:spMk id="37" creationId="{5749123D-1A9C-E7E3-6FF7-980DDD873F68}"/>
          </ac:spMkLst>
        </pc:spChg>
        <pc:spChg chg="mod">
          <ac:chgData name="Behague, Sabina" userId="2f9f8379-56ce-455c-81be-d1dc66b28ae7" providerId="ADAL" clId="{4FE55DDC-AA8F-4B3D-A597-9A014E74EB24}" dt="2024-03-04T15:50:43.459" v="2536" actId="255"/>
          <ac:spMkLst>
            <pc:docMk/>
            <pc:sldMk cId="337507900" sldId="562"/>
            <ac:spMk id="38" creationId="{7B388478-69C9-3C77-2CEA-D0982474D171}"/>
          </ac:spMkLst>
        </pc:spChg>
        <pc:spChg chg="mod">
          <ac:chgData name="Behague, Sabina" userId="2f9f8379-56ce-455c-81be-d1dc66b28ae7" providerId="ADAL" clId="{4FE55DDC-AA8F-4B3D-A597-9A014E74EB24}" dt="2024-03-04T15:50:48.423" v="2537" actId="255"/>
          <ac:spMkLst>
            <pc:docMk/>
            <pc:sldMk cId="337507900" sldId="562"/>
            <ac:spMk id="39" creationId="{BD751A41-E0EF-AA3D-4786-470F80A3BC27}"/>
          </ac:spMkLst>
        </pc:spChg>
        <pc:spChg chg="mod">
          <ac:chgData name="Behague, Sabina" userId="2f9f8379-56ce-455c-81be-d1dc66b28ae7" providerId="ADAL" clId="{4FE55DDC-AA8F-4B3D-A597-9A014E74EB24}" dt="2024-03-04T15:50:54.558" v="2538" actId="255"/>
          <ac:spMkLst>
            <pc:docMk/>
            <pc:sldMk cId="337507900" sldId="562"/>
            <ac:spMk id="40" creationId="{DF4AEEAC-8F05-4058-521B-5666811B411F}"/>
          </ac:spMkLst>
        </pc:spChg>
        <pc:spChg chg="mod">
          <ac:chgData name="Behague, Sabina" userId="2f9f8379-56ce-455c-81be-d1dc66b28ae7" providerId="ADAL" clId="{4FE55DDC-AA8F-4B3D-A597-9A014E74EB24}" dt="2024-03-04T15:51:00.837" v="2539" actId="255"/>
          <ac:spMkLst>
            <pc:docMk/>
            <pc:sldMk cId="337507900" sldId="562"/>
            <ac:spMk id="41" creationId="{3C6DDD03-F6E5-D43F-A292-261DE3B1EDF9}"/>
          </ac:spMkLst>
        </pc:spChg>
        <pc:spChg chg="mod">
          <ac:chgData name="Behague, Sabina" userId="2f9f8379-56ce-455c-81be-d1dc66b28ae7" providerId="ADAL" clId="{4FE55DDC-AA8F-4B3D-A597-9A014E74EB24}" dt="2024-03-04T15:51:08.095" v="2540" actId="255"/>
          <ac:spMkLst>
            <pc:docMk/>
            <pc:sldMk cId="337507900" sldId="562"/>
            <ac:spMk id="42" creationId="{A026424F-C033-FFEA-E3DE-E1CB729A727D}"/>
          </ac:spMkLst>
        </pc:spChg>
        <pc:spChg chg="mod">
          <ac:chgData name="Behague, Sabina" userId="2f9f8379-56ce-455c-81be-d1dc66b28ae7" providerId="ADAL" clId="{4FE55DDC-AA8F-4B3D-A597-9A014E74EB24}" dt="2024-03-04T15:51:14.218" v="2541" actId="255"/>
          <ac:spMkLst>
            <pc:docMk/>
            <pc:sldMk cId="337507900" sldId="562"/>
            <ac:spMk id="43" creationId="{F8EFA441-086F-0B4A-1536-205D39DCAD0E}"/>
          </ac:spMkLst>
        </pc:spChg>
      </pc:sldChg>
      <pc:sldChg chg="modSp add mod">
        <pc:chgData name="Behague, Sabina" userId="2f9f8379-56ce-455c-81be-d1dc66b28ae7" providerId="ADAL" clId="{4FE55DDC-AA8F-4B3D-A597-9A014E74EB24}" dt="2024-03-10T12:46:36.912" v="2971" actId="20577"/>
        <pc:sldMkLst>
          <pc:docMk/>
          <pc:sldMk cId="3731153899" sldId="563"/>
        </pc:sldMkLst>
        <pc:spChg chg="mod">
          <ac:chgData name="Behague, Sabina" userId="2f9f8379-56ce-455c-81be-d1dc66b28ae7" providerId="ADAL" clId="{4FE55DDC-AA8F-4B3D-A597-9A014E74EB24}" dt="2024-03-10T12:46:36.912" v="2971" actId="20577"/>
          <ac:spMkLst>
            <pc:docMk/>
            <pc:sldMk cId="3731153899" sldId="563"/>
            <ac:spMk id="2" creationId="{62B506C2-AD35-A7F0-2BBE-5B603C888D34}"/>
          </ac:spMkLst>
        </pc:spChg>
        <pc:spChg chg="mod">
          <ac:chgData name="Behague, Sabina" userId="2f9f8379-56ce-455c-81be-d1dc66b28ae7" providerId="ADAL" clId="{4FE55DDC-AA8F-4B3D-A597-9A014E74EB24}" dt="2024-02-09T15:58:46.137" v="55" actId="20577"/>
          <ac:spMkLst>
            <pc:docMk/>
            <pc:sldMk cId="3731153899" sldId="563"/>
            <ac:spMk id="5" creationId="{F5E8CD84-A2BE-348B-560D-308CC57A5AB4}"/>
          </ac:spMkLst>
        </pc:spChg>
        <pc:spChg chg="mod">
          <ac:chgData name="Behague, Sabina" userId="2f9f8379-56ce-455c-81be-d1dc66b28ae7" providerId="ADAL" clId="{4FE55DDC-AA8F-4B3D-A597-9A014E74EB24}" dt="2024-02-09T15:58:56.463" v="56" actId="20577"/>
          <ac:spMkLst>
            <pc:docMk/>
            <pc:sldMk cId="3731153899" sldId="563"/>
            <ac:spMk id="6" creationId="{D2D5C3BE-E35D-25CD-260E-401796724503}"/>
          </ac:spMkLst>
        </pc:spChg>
        <pc:spChg chg="mod">
          <ac:chgData name="Behague, Sabina" userId="2f9f8379-56ce-455c-81be-d1dc66b28ae7" providerId="ADAL" clId="{4FE55DDC-AA8F-4B3D-A597-9A014E74EB24}" dt="2024-02-09T16:00:35.836" v="73" actId="207"/>
          <ac:spMkLst>
            <pc:docMk/>
            <pc:sldMk cId="3731153899" sldId="563"/>
            <ac:spMk id="21" creationId="{FD0AC5A0-43BA-3A12-0D5E-69DEA91429C2}"/>
          </ac:spMkLst>
        </pc:spChg>
        <pc:spChg chg="mod">
          <ac:chgData name="Behague, Sabina" userId="2f9f8379-56ce-455c-81be-d1dc66b28ae7" providerId="ADAL" clId="{4FE55DDC-AA8F-4B3D-A597-9A014E74EB24}" dt="2024-02-09T16:00:49.616" v="74" actId="207"/>
          <ac:spMkLst>
            <pc:docMk/>
            <pc:sldMk cId="3731153899" sldId="563"/>
            <ac:spMk id="24" creationId="{3C24EC8E-9CEC-8C63-9FDC-FD3E2CB784BA}"/>
          </ac:spMkLst>
        </pc:spChg>
        <pc:spChg chg="mod">
          <ac:chgData name="Behague, Sabina" userId="2f9f8379-56ce-455c-81be-d1dc66b28ae7" providerId="ADAL" clId="{4FE55DDC-AA8F-4B3D-A597-9A014E74EB24}" dt="2024-02-09T16:00:56.373" v="75" actId="207"/>
          <ac:spMkLst>
            <pc:docMk/>
            <pc:sldMk cId="3731153899" sldId="563"/>
            <ac:spMk id="25" creationId="{0BEA5DEE-0BBA-A5A3-C29E-4E70399B8591}"/>
          </ac:spMkLst>
        </pc:spChg>
        <pc:spChg chg="mod">
          <ac:chgData name="Behague, Sabina" userId="2f9f8379-56ce-455c-81be-d1dc66b28ae7" providerId="ADAL" clId="{4FE55DDC-AA8F-4B3D-A597-9A014E74EB24}" dt="2024-02-09T16:01:00.488" v="76" actId="207"/>
          <ac:spMkLst>
            <pc:docMk/>
            <pc:sldMk cId="3731153899" sldId="563"/>
            <ac:spMk id="26" creationId="{8C6582A4-C689-FC6A-D857-1E4805988C25}"/>
          </ac:spMkLst>
        </pc:spChg>
        <pc:spChg chg="mod">
          <ac:chgData name="Behague, Sabina" userId="2f9f8379-56ce-455c-81be-d1dc66b28ae7" providerId="ADAL" clId="{4FE55DDC-AA8F-4B3D-A597-9A014E74EB24}" dt="2024-02-09T16:01:06.902" v="77" actId="207"/>
          <ac:spMkLst>
            <pc:docMk/>
            <pc:sldMk cId="3731153899" sldId="563"/>
            <ac:spMk id="28" creationId="{7FFDCC29-7B96-7AAD-31C6-FD32CA2945E6}"/>
          </ac:spMkLst>
        </pc:spChg>
        <pc:spChg chg="mod">
          <ac:chgData name="Behague, Sabina" userId="2f9f8379-56ce-455c-81be-d1dc66b28ae7" providerId="ADAL" clId="{4FE55DDC-AA8F-4B3D-A597-9A014E74EB24}" dt="2024-02-09T16:01:14.118" v="78" actId="207"/>
          <ac:spMkLst>
            <pc:docMk/>
            <pc:sldMk cId="3731153899" sldId="563"/>
            <ac:spMk id="29" creationId="{D5C9AC78-E4FF-B554-F7D6-619C4A104FDB}"/>
          </ac:spMkLst>
        </pc:spChg>
        <pc:spChg chg="mod">
          <ac:chgData name="Behague, Sabina" userId="2f9f8379-56ce-455c-81be-d1dc66b28ae7" providerId="ADAL" clId="{4FE55DDC-AA8F-4B3D-A597-9A014E74EB24}" dt="2024-02-09T16:01:19.304" v="79" actId="207"/>
          <ac:spMkLst>
            <pc:docMk/>
            <pc:sldMk cId="3731153899" sldId="563"/>
            <ac:spMk id="30" creationId="{9DB2A8FC-31B2-EE78-6F08-7F4492B56F40}"/>
          </ac:spMkLst>
        </pc:spChg>
        <pc:spChg chg="mod">
          <ac:chgData name="Behague, Sabina" userId="2f9f8379-56ce-455c-81be-d1dc66b28ae7" providerId="ADAL" clId="{4FE55DDC-AA8F-4B3D-A597-9A014E74EB24}" dt="2024-02-09T16:01:24.651" v="80" actId="207"/>
          <ac:spMkLst>
            <pc:docMk/>
            <pc:sldMk cId="3731153899" sldId="563"/>
            <ac:spMk id="31" creationId="{FC8DBAA3-4502-DE32-0F4A-1A31C827A76B}"/>
          </ac:spMkLst>
        </pc:spChg>
        <pc:spChg chg="mod">
          <ac:chgData name="Behague, Sabina" userId="2f9f8379-56ce-455c-81be-d1dc66b28ae7" providerId="ADAL" clId="{4FE55DDC-AA8F-4B3D-A597-9A014E74EB24}" dt="2024-03-04T15:51:29.614" v="2542" actId="255"/>
          <ac:spMkLst>
            <pc:docMk/>
            <pc:sldMk cId="3731153899" sldId="563"/>
            <ac:spMk id="33" creationId="{489EEDA1-4B7D-BD2E-793F-A59F15C96D46}"/>
          </ac:spMkLst>
        </pc:spChg>
        <pc:spChg chg="mod">
          <ac:chgData name="Behague, Sabina" userId="2f9f8379-56ce-455c-81be-d1dc66b28ae7" providerId="ADAL" clId="{4FE55DDC-AA8F-4B3D-A597-9A014E74EB24}" dt="2024-03-04T15:51:35.710" v="2543" actId="255"/>
          <ac:spMkLst>
            <pc:docMk/>
            <pc:sldMk cId="3731153899" sldId="563"/>
            <ac:spMk id="34" creationId="{6A7FE51D-3699-E4AB-438B-4680E982E044}"/>
          </ac:spMkLst>
        </pc:spChg>
        <pc:spChg chg="mod">
          <ac:chgData name="Behague, Sabina" userId="2f9f8379-56ce-455c-81be-d1dc66b28ae7" providerId="ADAL" clId="{4FE55DDC-AA8F-4B3D-A597-9A014E74EB24}" dt="2024-03-04T15:51:42.250" v="2544" actId="255"/>
          <ac:spMkLst>
            <pc:docMk/>
            <pc:sldMk cId="3731153899" sldId="563"/>
            <ac:spMk id="35" creationId="{4BB7CCF0-757B-CF0D-373A-099BB94AE80A}"/>
          </ac:spMkLst>
        </pc:spChg>
        <pc:spChg chg="mod">
          <ac:chgData name="Behague, Sabina" userId="2f9f8379-56ce-455c-81be-d1dc66b28ae7" providerId="ADAL" clId="{4FE55DDC-AA8F-4B3D-A597-9A014E74EB24}" dt="2024-03-04T15:51:47.291" v="2545" actId="255"/>
          <ac:spMkLst>
            <pc:docMk/>
            <pc:sldMk cId="3731153899" sldId="563"/>
            <ac:spMk id="36" creationId="{24AE27AF-9386-2CF4-12D9-2D9E47F4A451}"/>
          </ac:spMkLst>
        </pc:spChg>
        <pc:spChg chg="mod">
          <ac:chgData name="Behague, Sabina" userId="2f9f8379-56ce-455c-81be-d1dc66b28ae7" providerId="ADAL" clId="{4FE55DDC-AA8F-4B3D-A597-9A014E74EB24}" dt="2024-03-04T15:51:52.843" v="2546" actId="255"/>
          <ac:spMkLst>
            <pc:docMk/>
            <pc:sldMk cId="3731153899" sldId="563"/>
            <ac:spMk id="37" creationId="{5749123D-1A9C-E7E3-6FF7-980DDD873F68}"/>
          </ac:spMkLst>
        </pc:spChg>
        <pc:spChg chg="mod">
          <ac:chgData name="Behague, Sabina" userId="2f9f8379-56ce-455c-81be-d1dc66b28ae7" providerId="ADAL" clId="{4FE55DDC-AA8F-4B3D-A597-9A014E74EB24}" dt="2024-03-04T15:51:56.757" v="2547" actId="255"/>
          <ac:spMkLst>
            <pc:docMk/>
            <pc:sldMk cId="3731153899" sldId="563"/>
            <ac:spMk id="38" creationId="{7B388478-69C9-3C77-2CEA-D0982474D171}"/>
          </ac:spMkLst>
        </pc:spChg>
        <pc:spChg chg="mod">
          <ac:chgData name="Behague, Sabina" userId="2f9f8379-56ce-455c-81be-d1dc66b28ae7" providerId="ADAL" clId="{4FE55DDC-AA8F-4B3D-A597-9A014E74EB24}" dt="2024-03-04T15:52:01.962" v="2548" actId="255"/>
          <ac:spMkLst>
            <pc:docMk/>
            <pc:sldMk cId="3731153899" sldId="563"/>
            <ac:spMk id="39" creationId="{BD751A41-E0EF-AA3D-4786-470F80A3BC27}"/>
          </ac:spMkLst>
        </pc:spChg>
        <pc:spChg chg="mod">
          <ac:chgData name="Behague, Sabina" userId="2f9f8379-56ce-455c-81be-d1dc66b28ae7" providerId="ADAL" clId="{4FE55DDC-AA8F-4B3D-A597-9A014E74EB24}" dt="2024-03-04T15:52:08.218" v="2549" actId="255"/>
          <ac:spMkLst>
            <pc:docMk/>
            <pc:sldMk cId="3731153899" sldId="563"/>
            <ac:spMk id="40" creationId="{DF4AEEAC-8F05-4058-521B-5666811B411F}"/>
          </ac:spMkLst>
        </pc:spChg>
        <pc:spChg chg="mod">
          <ac:chgData name="Behague, Sabina" userId="2f9f8379-56ce-455c-81be-d1dc66b28ae7" providerId="ADAL" clId="{4FE55DDC-AA8F-4B3D-A597-9A014E74EB24}" dt="2024-03-04T15:52:12.859" v="2550" actId="255"/>
          <ac:spMkLst>
            <pc:docMk/>
            <pc:sldMk cId="3731153899" sldId="563"/>
            <ac:spMk id="41" creationId="{3C6DDD03-F6E5-D43F-A292-261DE3B1EDF9}"/>
          </ac:spMkLst>
        </pc:spChg>
        <pc:spChg chg="mod">
          <ac:chgData name="Behague, Sabina" userId="2f9f8379-56ce-455c-81be-d1dc66b28ae7" providerId="ADAL" clId="{4FE55DDC-AA8F-4B3D-A597-9A014E74EB24}" dt="2024-03-04T15:52:24.184" v="2552" actId="255"/>
          <ac:spMkLst>
            <pc:docMk/>
            <pc:sldMk cId="3731153899" sldId="563"/>
            <ac:spMk id="42" creationId="{A026424F-C033-FFEA-E3DE-E1CB729A727D}"/>
          </ac:spMkLst>
        </pc:spChg>
        <pc:spChg chg="mod">
          <ac:chgData name="Behague, Sabina" userId="2f9f8379-56ce-455c-81be-d1dc66b28ae7" providerId="ADAL" clId="{4FE55DDC-AA8F-4B3D-A597-9A014E74EB24}" dt="2024-03-04T15:52:19.319" v="2551" actId="255"/>
          <ac:spMkLst>
            <pc:docMk/>
            <pc:sldMk cId="3731153899" sldId="563"/>
            <ac:spMk id="43" creationId="{F8EFA441-086F-0B4A-1536-205D39DCAD0E}"/>
          </ac:spMkLst>
        </pc:spChg>
      </pc:sldChg>
      <pc:sldMasterChg chg="modSp mod modSldLayout">
        <pc:chgData name="Behague, Sabina" userId="2f9f8379-56ce-455c-81be-d1dc66b28ae7" providerId="ADAL" clId="{4FE55DDC-AA8F-4B3D-A597-9A014E74EB24}" dt="2024-03-13T12:22:48.335" v="2992"/>
        <pc:sldMasterMkLst>
          <pc:docMk/>
          <pc:sldMasterMk cId="3850865728" sldId="2147483662"/>
        </pc:sldMasterMkLst>
        <pc:spChg chg="mod">
          <ac:chgData name="Behague, Sabina" userId="2f9f8379-56ce-455c-81be-d1dc66b28ae7" providerId="ADAL" clId="{4FE55DDC-AA8F-4B3D-A597-9A014E74EB24}" dt="2024-03-13T12:22:48.335" v="2992"/>
          <ac:spMkLst>
            <pc:docMk/>
            <pc:sldMasterMk cId="3850865728" sldId="2147483662"/>
            <ac:spMk id="9" creationId="{3E4488E0-ED17-9369-58EE-ADE445C1049F}"/>
          </ac:spMkLst>
        </pc:spChg>
        <pc:sldLayoutChg chg="modSp mod">
          <pc:chgData name="Behague, Sabina" userId="2f9f8379-56ce-455c-81be-d1dc66b28ae7" providerId="ADAL" clId="{4FE55DDC-AA8F-4B3D-A597-9A014E74EB24}" dt="2024-02-22T02:14:06.483" v="2473" actId="1076"/>
          <pc:sldLayoutMkLst>
            <pc:docMk/>
            <pc:sldMasterMk cId="3850865728" sldId="2147483662"/>
            <pc:sldLayoutMk cId="3824787925" sldId="2147483686"/>
          </pc:sldLayoutMkLst>
          <pc:spChg chg="mod">
            <ac:chgData name="Behague, Sabina" userId="2f9f8379-56ce-455c-81be-d1dc66b28ae7" providerId="ADAL" clId="{4FE55DDC-AA8F-4B3D-A597-9A014E74EB24}" dt="2024-02-22T02:14:06.483" v="2473" actId="1076"/>
            <ac:spMkLst>
              <pc:docMk/>
              <pc:sldMasterMk cId="3850865728" sldId="2147483662"/>
              <pc:sldLayoutMk cId="3824787925" sldId="2147483686"/>
              <ac:spMk id="4" creationId="{EC71831F-1B8F-EA98-3184-E4EB3C6D8FB1}"/>
            </ac:spMkLst>
          </pc:spChg>
        </pc:sldLayoutChg>
      </pc:sldMasterChg>
    </pc:docChg>
  </pc:docChgLst>
  <pc:docChgLst>
    <pc:chgData name="Balian, Sarah (CNTR)" userId="b3b060d9-4d34-479b-ad68-688eaebf93c5" providerId="ADAL" clId="{082EAFA8-D293-4212-A990-134B7702F7D5}"/>
    <pc:docChg chg="custSel modSld">
      <pc:chgData name="Balian, Sarah (CNTR)" userId="b3b060d9-4d34-479b-ad68-688eaebf93c5" providerId="ADAL" clId="{082EAFA8-D293-4212-A990-134B7702F7D5}" dt="2024-03-01T14:52:49.913" v="12"/>
      <pc:docMkLst>
        <pc:docMk/>
      </pc:docMkLst>
      <pc:sldChg chg="mod">
        <pc:chgData name="Balian, Sarah (CNTR)" userId="b3b060d9-4d34-479b-ad68-688eaebf93c5" providerId="ADAL" clId="{082EAFA8-D293-4212-A990-134B7702F7D5}" dt="2024-03-01T14:47:50.236" v="10" actId="27918"/>
        <pc:sldMkLst>
          <pc:docMk/>
          <pc:sldMk cId="1887431401" sldId="263"/>
        </pc:sldMkLst>
      </pc:sldChg>
      <pc:sldChg chg="modSp mod">
        <pc:chgData name="Balian, Sarah (CNTR)" userId="b3b060d9-4d34-479b-ad68-688eaebf93c5" providerId="ADAL" clId="{082EAFA8-D293-4212-A990-134B7702F7D5}" dt="2024-03-01T14:39:34.519" v="7"/>
        <pc:sldMkLst>
          <pc:docMk/>
          <pc:sldMk cId="1506493807" sldId="272"/>
        </pc:sldMkLst>
        <pc:spChg chg="mod">
          <ac:chgData name="Balian, Sarah (CNTR)" userId="b3b060d9-4d34-479b-ad68-688eaebf93c5" providerId="ADAL" clId="{082EAFA8-D293-4212-A990-134B7702F7D5}" dt="2024-03-01T14:38:57.047" v="4" actId="27636"/>
          <ac:spMkLst>
            <pc:docMk/>
            <pc:sldMk cId="1506493807" sldId="272"/>
            <ac:spMk id="3" creationId="{E4FD1E92-5DBC-B105-F246-2355E4FF9A74}"/>
          </ac:spMkLst>
        </pc:spChg>
        <pc:graphicFrameChg chg="mod">
          <ac:chgData name="Balian, Sarah (CNTR)" userId="b3b060d9-4d34-479b-ad68-688eaebf93c5" providerId="ADAL" clId="{082EAFA8-D293-4212-A990-134B7702F7D5}" dt="2024-03-01T14:39:34.519" v="7"/>
          <ac:graphicFrameMkLst>
            <pc:docMk/>
            <pc:sldMk cId="1506493807" sldId="272"/>
            <ac:graphicFrameMk id="9" creationId="{16BB2B36-D329-083C-5198-BEEC5AC12CFA}"/>
          </ac:graphicFrameMkLst>
        </pc:graphicFrameChg>
      </pc:sldChg>
      <pc:sldChg chg="modCm">
        <pc:chgData name="Balian, Sarah (CNTR)" userId="b3b060d9-4d34-479b-ad68-688eaebf93c5" providerId="ADAL" clId="{082EAFA8-D293-4212-A990-134B7702F7D5}" dt="2024-03-01T14:52:49.913" v="12"/>
        <pc:sldMkLst>
          <pc:docMk/>
          <pc:sldMk cId="2683574049" sldId="286"/>
        </pc:sldMkLst>
        <pc:extLst>
          <p:ext xmlns:p="http://schemas.openxmlformats.org/presentationml/2006/main" uri="{D6D511B9-2390-475A-947B-AFAB55BFBCF1}">
            <pc226:cmChg xmlns:pc226="http://schemas.microsoft.com/office/powerpoint/2022/06/main/command" chg="">
              <pc226:chgData name="Balian, Sarah (CNTR)" userId="b3b060d9-4d34-479b-ad68-688eaebf93c5" providerId="ADAL" clId="{082EAFA8-D293-4212-A990-134B7702F7D5}" dt="2024-03-01T14:52:49.913" v="12"/>
              <pc2:cmMkLst xmlns:pc2="http://schemas.microsoft.com/office/powerpoint/2019/9/main/command">
                <pc:docMk/>
                <pc:sldMk cId="2683574049" sldId="286"/>
                <pc2:cmMk id="{8B5C1F5F-0745-40B3-9EEE-CDC370F79CF2}"/>
              </pc2:cmMkLst>
              <pc226:cmRplyChg chg="add">
                <pc226:chgData name="Balian, Sarah (CNTR)" userId="b3b060d9-4d34-479b-ad68-688eaebf93c5" providerId="ADAL" clId="{082EAFA8-D293-4212-A990-134B7702F7D5}" dt="2024-03-01T14:52:49.913" v="12"/>
                <pc2:cmRplyMkLst xmlns:pc2="http://schemas.microsoft.com/office/powerpoint/2019/9/main/command">
                  <pc:docMk/>
                  <pc:sldMk cId="2683574049" sldId="286"/>
                  <pc2:cmMk id="{8B5C1F5F-0745-40B3-9EEE-CDC370F79CF2}"/>
                  <pc2:cmRplyMk id="{64CFC368-6993-4A16-A5C9-5C60A4FF8CAD}"/>
                </pc2:cmRplyMkLst>
              </pc226:cmRplyChg>
            </pc226:cmChg>
          </p:ext>
        </pc:extLst>
      </pc:sldChg>
      <pc:sldChg chg="modCm">
        <pc:chgData name="Balian, Sarah (CNTR)" userId="b3b060d9-4d34-479b-ad68-688eaebf93c5" providerId="ADAL" clId="{082EAFA8-D293-4212-A990-134B7702F7D5}" dt="2024-03-01T14:52:03.144" v="11"/>
        <pc:sldMkLst>
          <pc:docMk/>
          <pc:sldMk cId="2775215614" sldId="362"/>
        </pc:sldMkLst>
        <pc:extLst>
          <p:ext xmlns:p="http://schemas.openxmlformats.org/presentationml/2006/main" uri="{D6D511B9-2390-475A-947B-AFAB55BFBCF1}">
            <pc226:cmChg xmlns:pc226="http://schemas.microsoft.com/office/powerpoint/2022/06/main/command" chg="">
              <pc226:chgData name="Balian, Sarah (CNTR)" userId="b3b060d9-4d34-479b-ad68-688eaebf93c5" providerId="ADAL" clId="{082EAFA8-D293-4212-A990-134B7702F7D5}" dt="2024-03-01T14:52:03.144" v="11"/>
              <pc2:cmMkLst xmlns:pc2="http://schemas.microsoft.com/office/powerpoint/2019/9/main/command">
                <pc:docMk/>
                <pc:sldMk cId="2775215614" sldId="362"/>
                <pc2:cmMk id="{3E9CF5B7-598F-47F3-8E57-83E5188ECC3D}"/>
              </pc2:cmMkLst>
              <pc226:cmRplyChg chg="add">
                <pc226:chgData name="Balian, Sarah (CNTR)" userId="b3b060d9-4d34-479b-ad68-688eaebf93c5" providerId="ADAL" clId="{082EAFA8-D293-4212-A990-134B7702F7D5}" dt="2024-03-01T14:52:03.144" v="11"/>
                <pc2:cmRplyMkLst xmlns:pc2="http://schemas.microsoft.com/office/powerpoint/2019/9/main/command">
                  <pc:docMk/>
                  <pc:sldMk cId="2775215614" sldId="362"/>
                  <pc2:cmMk id="{3E9CF5B7-598F-47F3-8E57-83E5188ECC3D}"/>
                  <pc2:cmRplyMk id="{BBF27034-1268-47D2-B604-0C628B7082D0}"/>
                </pc2:cmRplyMkLst>
              </pc226:cmRplyChg>
            </pc226:cmChg>
          </p:ext>
        </pc:extLst>
      </pc:sldChg>
      <pc:sldChg chg="addCm">
        <pc:chgData name="Balian, Sarah (CNTR)" userId="b3b060d9-4d34-479b-ad68-688eaebf93c5" providerId="ADAL" clId="{082EAFA8-D293-4212-A990-134B7702F7D5}" dt="2024-03-01T14:36:18.590" v="0"/>
        <pc:sldMkLst>
          <pc:docMk/>
          <pc:sldMk cId="3392635422" sldId="561"/>
        </pc:sldMkLst>
        <pc:extLst>
          <p:ext xmlns:p="http://schemas.openxmlformats.org/presentationml/2006/main" uri="{D6D511B9-2390-475A-947B-AFAB55BFBCF1}">
            <pc226:cmChg xmlns:pc226="http://schemas.microsoft.com/office/powerpoint/2022/06/main/command" chg="add">
              <pc226:chgData name="Balian, Sarah (CNTR)" userId="b3b060d9-4d34-479b-ad68-688eaebf93c5" providerId="ADAL" clId="{082EAFA8-D293-4212-A990-134B7702F7D5}" dt="2024-03-01T14:36:18.590" v="0"/>
              <pc2:cmMkLst xmlns:pc2="http://schemas.microsoft.com/office/powerpoint/2019/9/main/command">
                <pc:docMk/>
                <pc:sldMk cId="3392635422" sldId="561"/>
                <pc2:cmMk id="{5AF3FA5C-039B-404E-9D38-F92D33C56FE7}"/>
              </pc2:cmMkLst>
            </pc226:cmChg>
          </p:ext>
        </pc:extLst>
      </pc:sldChg>
      <pc:sldChg chg="modSp mod">
        <pc:chgData name="Balian, Sarah (CNTR)" userId="b3b060d9-4d34-479b-ad68-688eaebf93c5" providerId="ADAL" clId="{082EAFA8-D293-4212-A990-134B7702F7D5}" dt="2024-03-01T14:38:29.971" v="1" actId="20577"/>
        <pc:sldMkLst>
          <pc:docMk/>
          <pc:sldMk cId="3731153899" sldId="563"/>
        </pc:sldMkLst>
        <pc:spChg chg="mod">
          <ac:chgData name="Balian, Sarah (CNTR)" userId="b3b060d9-4d34-479b-ad68-688eaebf93c5" providerId="ADAL" clId="{082EAFA8-D293-4212-A990-134B7702F7D5}" dt="2024-03-01T14:38:29.971" v="1" actId="20577"/>
          <ac:spMkLst>
            <pc:docMk/>
            <pc:sldMk cId="3731153899" sldId="563"/>
            <ac:spMk id="42" creationId="{A026424F-C033-FFEA-E3DE-E1CB729A727D}"/>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Crianças com desnutrição crónica</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1997 IDS</c:v>
                </c:pt>
                <c:pt idx="1">
                  <c:v>2003 IDS</c:v>
                </c:pt>
                <c:pt idx="2">
                  <c:v>2011 IDS</c:v>
                </c:pt>
                <c:pt idx="3">
                  <c:v>2022-23 IDS</c:v>
                </c:pt>
              </c:strCache>
            </c:strRef>
          </c:cat>
          <c:val>
            <c:numRef>
              <c:f>Sheet1!$B$2:$B$5</c:f>
              <c:numCache>
                <c:formatCode>General</c:formatCode>
                <c:ptCount val="4"/>
                <c:pt idx="0">
                  <c:v>42</c:v>
                </c:pt>
                <c:pt idx="1">
                  <c:v>47</c:v>
                </c:pt>
                <c:pt idx="2" formatCode="0">
                  <c:v>43</c:v>
                </c:pt>
                <c:pt idx="3">
                  <c:v>37</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Criancás com desnutrição aguda</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dLbl>
              <c:idx val="1"/>
              <c:layout>
                <c:manualLayout>
                  <c:x val="-5.5646685308219472E-2"/>
                  <c:y val="-5.32937204602652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57A-4C71-A89C-CABDB5B63C58}"/>
                </c:ext>
              </c:extLst>
            </c:dLbl>
            <c:dLbl>
              <c:idx val="2"/>
              <c:layout>
                <c:manualLayout>
                  <c:x val="-6.8643495077522265E-2"/>
                  <c:y val="-4.54226555279046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57A-4C71-A89C-CABDB5B63C5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1997 IDS</c:v>
                </c:pt>
                <c:pt idx="1">
                  <c:v>2003 IDS</c:v>
                </c:pt>
                <c:pt idx="2">
                  <c:v>2011 IDS</c:v>
                </c:pt>
                <c:pt idx="3">
                  <c:v>2022-23 IDS</c:v>
                </c:pt>
              </c:strCache>
            </c:strRef>
          </c:cat>
          <c:val>
            <c:numRef>
              <c:f>Sheet1!$C$2:$C$5</c:f>
              <c:numCache>
                <c:formatCode>General</c:formatCode>
                <c:ptCount val="4"/>
                <c:pt idx="0">
                  <c:v>11</c:v>
                </c:pt>
                <c:pt idx="1">
                  <c:v>5</c:v>
                </c:pt>
                <c:pt idx="2">
                  <c:v>6</c:v>
                </c:pt>
                <c:pt idx="3">
                  <c:v>4</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Baixo peso</c:v>
                </c:pt>
              </c:strCache>
            </c:strRef>
          </c:tx>
          <c:spPr>
            <a:ln w="38100" cap="rnd">
              <a:solidFill>
                <a:schemeClr val="accent2"/>
              </a:solidFill>
              <a:round/>
            </a:ln>
            <a:effectLst/>
          </c:spPr>
          <c:marker>
            <c:symbol val="triangle"/>
            <c:size val="5"/>
            <c:spPr>
              <a:solidFill>
                <a:schemeClr val="accent2"/>
              </a:solidFill>
              <a:ln w="38100">
                <a:solidFill>
                  <a:schemeClr val="accent2"/>
                </a:solidFill>
              </a:ln>
              <a:effectLst/>
            </c:spPr>
          </c:marker>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1997 IDS</c:v>
                </c:pt>
                <c:pt idx="1">
                  <c:v>2003 IDS</c:v>
                </c:pt>
                <c:pt idx="2">
                  <c:v>2011 IDS</c:v>
                </c:pt>
                <c:pt idx="3">
                  <c:v>2022-23 IDS</c:v>
                </c:pt>
              </c:strCache>
            </c:strRef>
          </c:cat>
          <c:val>
            <c:numRef>
              <c:f>Sheet1!$D$2:$D$5</c:f>
              <c:numCache>
                <c:formatCode>General</c:formatCode>
                <c:ptCount val="4"/>
                <c:pt idx="0" formatCode="0">
                  <c:v>24</c:v>
                </c:pt>
                <c:pt idx="1">
                  <c:v>20</c:v>
                </c:pt>
                <c:pt idx="2">
                  <c:v>15</c:v>
                </c:pt>
                <c:pt idx="3">
                  <c:v>15</c:v>
                </c:pt>
              </c:numCache>
            </c:numRef>
          </c:val>
          <c:smooth val="0"/>
          <c:extLst>
            <c:ext xmlns:c16="http://schemas.microsoft.com/office/drawing/2014/chart" uri="{C3380CC4-5D6E-409C-BE32-E72D297353CC}">
              <c16:uniqueId val="{00000000-92AB-490F-91B3-D0DE285BD5A6}"/>
            </c:ext>
          </c:extLst>
        </c:ser>
        <c:ser>
          <c:idx val="3"/>
          <c:order val="3"/>
          <c:tx>
            <c:strRef>
              <c:f>Sheet1!$E$1</c:f>
              <c:strCache>
                <c:ptCount val="1"/>
                <c:pt idx="0">
                  <c:v>Sobrepeso</c:v>
                </c:pt>
              </c:strCache>
            </c:strRef>
          </c:tx>
          <c:spPr>
            <a:ln w="38100" cap="rnd">
              <a:solidFill>
                <a:schemeClr val="accent5"/>
              </a:solidFill>
              <a:round/>
            </a:ln>
            <a:effectLst/>
          </c:spPr>
          <c:marker>
            <c:symbol val="square"/>
            <c:size val="5"/>
            <c:spPr>
              <a:solidFill>
                <a:schemeClr val="accent5"/>
              </a:solidFill>
              <a:ln w="9525">
                <a:solidFill>
                  <a:schemeClr val="accent5"/>
                </a:solidFill>
              </a:ln>
              <a:effectLst/>
            </c:spPr>
          </c:marker>
          <c:dLbls>
            <c:dLbl>
              <c:idx val="0"/>
              <c:layout>
                <c:manualLayout>
                  <c:x val="-2.2744417096279879E-2"/>
                  <c:y val="-3.14842597294419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1F1-486E-AED1-969469C3FBDB}"/>
                </c:ext>
              </c:extLst>
            </c:dLbl>
            <c:dLbl>
              <c:idx val="1"/>
              <c:layout>
                <c:manualLayout>
                  <c:x val="3.2492024423256974E-3"/>
                  <c:y val="-5.77211428373103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1F1-486E-AED1-969469C3FBDB}"/>
                </c:ext>
              </c:extLst>
            </c:dLbl>
            <c:dLbl>
              <c:idx val="2"/>
              <c:layout>
                <c:manualLayout>
                  <c:x val="2.4369018317442728E-2"/>
                  <c:y val="-3.41079480402288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F1-486E-AED1-969469C3FBDB}"/>
                </c:ext>
              </c:extLst>
            </c:dLbl>
            <c:dLbl>
              <c:idx val="3"/>
              <c:layout>
                <c:manualLayout>
                  <c:x val="2.4369018317442728E-2"/>
                  <c:y val="-1.049475324314722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1F1-486E-AED1-969469C3FBDB}"/>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1997 IDS</c:v>
                </c:pt>
                <c:pt idx="1">
                  <c:v>2003 IDS</c:v>
                </c:pt>
                <c:pt idx="2">
                  <c:v>2011 IDS</c:v>
                </c:pt>
                <c:pt idx="3">
                  <c:v>2022-23 IDS</c:v>
                </c:pt>
              </c:strCache>
            </c:strRef>
          </c:cat>
          <c:val>
            <c:numRef>
              <c:f>Sheet1!$E$2:$E$5</c:f>
              <c:numCache>
                <c:formatCode>General</c:formatCode>
                <c:ptCount val="4"/>
                <c:pt idx="0">
                  <c:v>6</c:v>
                </c:pt>
                <c:pt idx="1">
                  <c:v>6</c:v>
                </c:pt>
                <c:pt idx="2">
                  <c:v>7</c:v>
                </c:pt>
                <c:pt idx="3">
                  <c:v>3</c:v>
                </c:pt>
              </c:numCache>
            </c:numRef>
          </c:val>
          <c:smooth val="0"/>
          <c:extLst>
            <c:ext xmlns:c16="http://schemas.microsoft.com/office/drawing/2014/chart" uri="{C3380CC4-5D6E-409C-BE32-E72D297353CC}">
              <c16:uniqueId val="{00000001-92AB-490F-91B3-D0DE285BD5A6}"/>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211586815"/>
        <c:crosses val="autoZero"/>
        <c:auto val="1"/>
        <c:lblAlgn val="ctr"/>
        <c:lblOffset val="100"/>
        <c:noMultiLvlLbl val="0"/>
      </c:catAx>
      <c:valAx>
        <c:axId val="211586815"/>
        <c:scaling>
          <c:orientation val="minMax"/>
          <c:max val="8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7276291845946881"/>
          <c:y val="1.031853778424862E-2"/>
          <c:w val="0.42600700747321574"/>
          <c:h val="0.9748824596160080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C-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Foram alimentadas com leite materno</c:v>
                </c:pt>
                <c:pt idx="1">
                  <c:v>Foram alimentadas a comida e bebida de, pelo menos 5 dos 8 grupos</c:v>
                </c:pt>
                <c:pt idx="2">
                  <c:v>Receberam alientos sólidos, semissólios ou moles (mas também incluindo alimentos lacteos para crianças não amamaentadas)</c:v>
                </c:pt>
                <c:pt idx="3">
                  <c:v>Receberam pelo menos duas mamadas de leite</c:v>
                </c:pt>
                <c:pt idx="4">
                  <c:v>Consumo de ovos e/ou alimentos cárneos</c:v>
                </c:pt>
                <c:pt idx="5">
                  <c:v>Aliemnatção a biberão</c:v>
                </c:pt>
              </c:strCache>
            </c:strRef>
          </c:cat>
          <c:val>
            <c:numRef>
              <c:f>Sheet1!$B$2:$B$7</c:f>
              <c:numCache>
                <c:formatCode>General</c:formatCode>
                <c:ptCount val="6"/>
                <c:pt idx="0">
                  <c:v>68</c:v>
                </c:pt>
                <c:pt idx="1">
                  <c:v>14</c:v>
                </c:pt>
                <c:pt idx="2">
                  <c:v>27</c:v>
                </c:pt>
                <c:pt idx="3">
                  <c:v>11</c:v>
                </c:pt>
                <c:pt idx="4">
                  <c:v>36</c:v>
                </c:pt>
                <c:pt idx="5">
                  <c:v>25</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771257147913999E-2"/>
          <c:w val="0.95416666666666672"/>
          <c:h val="0.85623863371055375"/>
        </c:manualLayout>
      </c:layout>
      <c:barChart>
        <c:barDir val="col"/>
        <c:grouping val="clustered"/>
        <c:varyColors val="0"/>
        <c:ser>
          <c:idx val="0"/>
          <c:order val="0"/>
          <c:tx>
            <c:strRef>
              <c:f>Sheet1!$A$2</c:f>
              <c:strCache>
                <c:ptCount val="1"/>
                <c:pt idx="0">
                  <c:v>Total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12</c:v>
                </c:pt>
                <c:pt idx="1">
                  <c:v>21</c:v>
                </c:pt>
                <c:pt idx="2">
                  <c:v>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995894327957815E-3"/>
          <c:y val="0"/>
          <c:w val="0.98242633600665707"/>
          <c:h val="0.64701937171348389"/>
        </c:manualLayout>
      </c:layout>
      <c:barChart>
        <c:barDir val="col"/>
        <c:grouping val="clustered"/>
        <c:varyColors val="0"/>
        <c:ser>
          <c:idx val="0"/>
          <c:order val="0"/>
          <c:tx>
            <c:strRef>
              <c:f>Sheet1!$A$2</c:f>
              <c:strCache>
                <c:ptCount val="1"/>
                <c:pt idx="0">
                  <c:v>Suplementos com ferro nos últimos 12 meses</c:v>
                </c:pt>
              </c:strCache>
            </c:strRef>
          </c:tx>
          <c:spPr>
            <a:solidFill>
              <a:schemeClr val="tx2">
                <a:lumMod val="60000"/>
                <a:lumOff val="40000"/>
              </a:schemeClr>
            </a:solidFill>
            <a:ln>
              <a:noFill/>
            </a:ln>
            <a:effectLst/>
          </c:spPr>
          <c:invertIfNegative val="0"/>
          <c:dPt>
            <c:idx val="2"/>
            <c:invertIfNegative val="0"/>
            <c:bubble3D val="0"/>
            <c:spPr>
              <a:solidFill>
                <a:schemeClr val="accent2">
                  <a:lumMod val="50000"/>
                </a:schemeClr>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2">
                  <a:lumMod val="50000"/>
                </a:schemeClr>
              </a:solidFill>
              <a:ln>
                <a:noFill/>
              </a:ln>
              <a:effectLst/>
            </c:spPr>
            <c:extLst>
              <c:ext xmlns:c16="http://schemas.microsoft.com/office/drawing/2014/chart" uri="{C3380CC4-5D6E-409C-BE32-E72D297353CC}">
                <c16:uniqueId val="{00000003-D01E-4A00-9C33-A01C700CEEE5}"/>
              </c:ext>
            </c:extLst>
          </c:dPt>
          <c:dPt>
            <c:idx val="6"/>
            <c:invertIfNegative val="0"/>
            <c:bubble3D val="0"/>
            <c:spPr>
              <a:solidFill>
                <a:schemeClr val="accent2">
                  <a:lumMod val="50000"/>
                </a:schemeClr>
              </a:solidFill>
              <a:ln>
                <a:noFill/>
              </a:ln>
              <a:effectLst/>
            </c:spPr>
            <c:extLst>
              <c:ext xmlns:c16="http://schemas.microsoft.com/office/drawing/2014/chart" uri="{C3380CC4-5D6E-409C-BE32-E72D297353CC}">
                <c16:uniqueId val="{00000002-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Suplementos com ferro nos últimos 12 meses</c:v>
                </c:pt>
                <c:pt idx="1">
                  <c:v>Supementos de vitamina A nos útlimos 6 meses</c:v>
                </c:pt>
                <c:pt idx="3">
                  <c:v>Medicamentos para desparasitação nos últimos 6 meses</c:v>
                </c:pt>
              </c:strCache>
            </c:strRef>
          </c:cat>
          <c:val>
            <c:numRef>
              <c:f>Sheet1!$B$2:$B$5</c:f>
              <c:numCache>
                <c:formatCode>General</c:formatCode>
                <c:ptCount val="4"/>
                <c:pt idx="0">
                  <c:v>31</c:v>
                </c:pt>
                <c:pt idx="1">
                  <c:v>50</c:v>
                </c:pt>
                <c:pt idx="3">
                  <c:v>36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78474595541467784"/>
          <c:h val="0.84639590953676536"/>
        </c:manualLayout>
      </c:layout>
      <c:barChart>
        <c:barDir val="bar"/>
        <c:grouping val="percentStacked"/>
        <c:varyColors val="0"/>
        <c:ser>
          <c:idx val="0"/>
          <c:order val="0"/>
          <c:tx>
            <c:strRef>
              <c:f>Sheet1!$B$1</c:f>
              <c:strCache>
                <c:ptCount val="1"/>
                <c:pt idx="0">
                  <c:v>Moderada ou gravemente magra</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Adolescentes de 15-19 anos</c:v>
                </c:pt>
                <c:pt idx="1">
                  <c:v>Mulheres de 20-49 anos</c:v>
                </c:pt>
              </c:strCache>
            </c:strRef>
          </c:cat>
          <c:val>
            <c:numRef>
              <c:f>Sheet1!$B$2:$B$3</c:f>
              <c:numCache>
                <c:formatCode>General</c:formatCode>
                <c:ptCount val="2"/>
                <c:pt idx="0">
                  <c:v>2</c:v>
                </c:pt>
                <c:pt idx="1">
                  <c:v>1</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Ligeiramente magra</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Adolescentes de 15-19 anos</c:v>
                </c:pt>
                <c:pt idx="1">
                  <c:v>Mulheres de 20-49 anos</c:v>
                </c:pt>
              </c:strCache>
            </c:strRef>
          </c:cat>
          <c:val>
            <c:numRef>
              <c:f>Sheet1!$C$2:$C$3</c:f>
              <c:numCache>
                <c:formatCode>General</c:formatCode>
                <c:ptCount val="2"/>
                <c:pt idx="0">
                  <c:v>11</c:v>
                </c:pt>
                <c:pt idx="1">
                  <c:v>4</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Normal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Adolescentes de 15-19 anos</c:v>
                </c:pt>
                <c:pt idx="1">
                  <c:v>Mulheres de 20-49 anos</c:v>
                </c:pt>
              </c:strCache>
            </c:strRef>
          </c:cat>
          <c:val>
            <c:numRef>
              <c:f>Sheet1!$D$2:$D$3</c:f>
              <c:numCache>
                <c:formatCode>0</c:formatCode>
                <c:ptCount val="2"/>
                <c:pt idx="0">
                  <c:v>76</c:v>
                </c:pt>
                <c:pt idx="1">
                  <c:v>67</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Sobrepeso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Adolescentes de 15-19 anos</c:v>
                </c:pt>
                <c:pt idx="1">
                  <c:v>Mulheres de 20-49 anos</c:v>
                </c:pt>
              </c:strCache>
            </c:strRef>
          </c:cat>
          <c:val>
            <c:numRef>
              <c:f>Sheet1!$E$2:$E$3</c:f>
              <c:numCache>
                <c:formatCode>General</c:formatCode>
                <c:ptCount val="2"/>
                <c:pt idx="0">
                  <c:v>10</c:v>
                </c:pt>
                <c:pt idx="1">
                  <c:v>18</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Obesa</c:v>
                </c:pt>
              </c:strCache>
            </c:strRef>
          </c:tx>
          <c:spPr>
            <a:solidFill>
              <a:schemeClr val="accent5"/>
            </a:solidFill>
            <a:ln>
              <a:noFill/>
            </a:ln>
            <a:effectLst/>
          </c:spPr>
          <c:invertIfNegative val="0"/>
          <c:dLbls>
            <c:dLbl>
              <c:idx val="1"/>
              <c:layout>
                <c:manualLayout>
                  <c:x val="4.8563861870600895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Adolescentes de 15-19 anos</c:v>
                </c:pt>
                <c:pt idx="1">
                  <c:v>Mulheres de 20-49 anos</c:v>
                </c:pt>
              </c:strCache>
            </c:strRef>
          </c:cat>
          <c:val>
            <c:numRef>
              <c:f>Sheet1!$F$2:$F$3</c:f>
              <c:numCache>
                <c:formatCode>General</c:formatCode>
                <c:ptCount val="2"/>
                <c:pt idx="0">
                  <c:v>1</c:v>
                </c:pt>
                <c:pt idx="1">
                  <c:v>10</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
          <c:y val="1.5542389624047545E-2"/>
          <c:w val="0.98175802881524332"/>
          <c:h val="0.13650419838289796"/>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602512056235185E-2"/>
          <c:w val="0.95416666666666672"/>
          <c:h val="0.83940735089774687"/>
        </c:manualLayout>
      </c:layout>
      <c:barChart>
        <c:barDir val="col"/>
        <c:grouping val="clustered"/>
        <c:varyColors val="0"/>
        <c:ser>
          <c:idx val="0"/>
          <c:order val="0"/>
          <c:tx>
            <c:strRef>
              <c:f>Sheet1!$A$2</c:f>
              <c:strCache>
                <c:ptCount val="1"/>
                <c:pt idx="0">
                  <c:v>Total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21</c:v>
                </c:pt>
                <c:pt idx="1">
                  <c:v>30</c:v>
                </c:pt>
                <c:pt idx="2">
                  <c:v>15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52422379737431E-3"/>
          <c:y val="0.12595452752745415"/>
          <c:w val="0.9653211676911444"/>
          <c:h val="0.74574513099298612"/>
        </c:manualLayout>
      </c:layout>
      <c:barChart>
        <c:barDir val="col"/>
        <c:grouping val="clustered"/>
        <c:varyColors val="0"/>
        <c:ser>
          <c:idx val="0"/>
          <c:order val="0"/>
          <c:tx>
            <c:strRef>
              <c:f>Sheet1!$B$1</c:f>
              <c:strCache>
                <c:ptCount val="1"/>
                <c:pt idx="0">
                  <c:v>Total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Bebidas açucaradas</c:v>
                </c:pt>
                <c:pt idx="1">
                  <c:v>Alimentos não saudáveis</c:v>
                </c:pt>
              </c:strCache>
            </c:strRef>
          </c:cat>
          <c:val>
            <c:numRef>
              <c:f>Sheet1!$B$2:$B$3</c:f>
              <c:numCache>
                <c:formatCode>General</c:formatCode>
                <c:ptCount val="2"/>
                <c:pt idx="0">
                  <c:v>33</c:v>
                </c:pt>
                <c:pt idx="1">
                  <c:v>15</c:v>
                </c:pt>
              </c:numCache>
            </c:numRef>
          </c:val>
          <c:extLst>
            <c:ext xmlns:c16="http://schemas.microsoft.com/office/drawing/2014/chart" uri="{C3380CC4-5D6E-409C-BE32-E72D297353CC}">
              <c16:uniqueId val="{00000000-4FBD-46C6-ACCC-C61D8E8CCDAB}"/>
            </c:ext>
          </c:extLst>
        </c:ser>
        <c:ser>
          <c:idx val="1"/>
          <c:order val="1"/>
          <c:tx>
            <c:strRef>
              <c:f>Sheet1!$C$1</c:f>
              <c:strCache>
                <c:ptCount val="1"/>
                <c:pt idx="0">
                  <c:v>Urbana</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Bebidas açucaradas</c:v>
                </c:pt>
                <c:pt idx="1">
                  <c:v>Alimentos não saudáveis</c:v>
                </c:pt>
              </c:strCache>
            </c:strRef>
          </c:cat>
          <c:val>
            <c:numRef>
              <c:f>Sheet1!$C$2:$C$3</c:f>
              <c:numCache>
                <c:formatCode>General</c:formatCode>
                <c:ptCount val="2"/>
                <c:pt idx="0">
                  <c:v>54</c:v>
                </c:pt>
                <c:pt idx="1">
                  <c:v>26</c:v>
                </c:pt>
              </c:numCache>
            </c:numRef>
          </c:val>
          <c:extLst>
            <c:ext xmlns:c16="http://schemas.microsoft.com/office/drawing/2014/chart" uri="{C3380CC4-5D6E-409C-BE32-E72D297353CC}">
              <c16:uniqueId val="{00000001-4FBD-46C6-ACCC-C61D8E8CCDAB}"/>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Bebidas açucaradas</c:v>
                </c:pt>
                <c:pt idx="1">
                  <c:v>Alimentos não saudáveis</c:v>
                </c:pt>
              </c:strCache>
            </c:strRef>
          </c:cat>
          <c:val>
            <c:numRef>
              <c:f>Sheet1!$D$2:$D$3</c:f>
              <c:numCache>
                <c:formatCode>General</c:formatCode>
                <c:ptCount val="2"/>
                <c:pt idx="0">
                  <c:v>20</c:v>
                </c:pt>
                <c:pt idx="1">
                  <c:v>8</c:v>
                </c:pt>
              </c:numCache>
            </c:numRef>
          </c:val>
          <c:extLst>
            <c:ext xmlns:c16="http://schemas.microsoft.com/office/drawing/2014/chart" uri="{C3380CC4-5D6E-409C-BE32-E72D297353CC}">
              <c16:uniqueId val="{00000002-4FBD-46C6-ACCC-C61D8E8CCDAB}"/>
            </c:ext>
          </c:extLst>
        </c:ser>
        <c:dLbls>
          <c:dLblPos val="outEnd"/>
          <c:showLegendKey val="0"/>
          <c:showVal val="1"/>
          <c:showCatName val="0"/>
          <c:showSerName val="0"/>
          <c:showPercent val="0"/>
          <c:showBubbleSize val="0"/>
        </c:dLbls>
        <c:gapWidth val="100"/>
        <c:overlap val="-5"/>
        <c:axId val="1831435136"/>
        <c:axId val="1831426400"/>
      </c:barChart>
      <c:catAx>
        <c:axId val="1831435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1831426400"/>
        <c:crosses val="autoZero"/>
        <c:auto val="1"/>
        <c:lblAlgn val="ctr"/>
        <c:lblOffset val="100"/>
        <c:noMultiLvlLbl val="0"/>
      </c:catAx>
      <c:valAx>
        <c:axId val="1831426400"/>
        <c:scaling>
          <c:orientation val="minMax"/>
          <c:max val="100"/>
        </c:scaling>
        <c:delete val="1"/>
        <c:axPos val="l"/>
        <c:numFmt formatCode="General" sourceLinked="1"/>
        <c:majorTickMark val="none"/>
        <c:minorTickMark val="none"/>
        <c:tickLblPos val="nextTo"/>
        <c:crossAx val="18314351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731377149933352"/>
          <c:w val="0.99925520170099058"/>
          <c:h val="0.801457147180624"/>
        </c:manualLayout>
      </c:layout>
      <c:barChart>
        <c:barDir val="col"/>
        <c:grouping val="clustered"/>
        <c:varyColors val="0"/>
        <c:ser>
          <c:idx val="0"/>
          <c:order val="0"/>
          <c:tx>
            <c:strRef>
              <c:f>Sheet1!$A$2</c:f>
              <c:strCache>
                <c:ptCount val="1"/>
                <c:pt idx="0">
                  <c:v>Feminino</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Criancás com desnutrição crónica</c:v>
                </c:pt>
                <c:pt idx="1">
                  <c:v>Crianças com desnutrição aguda</c:v>
                </c:pt>
                <c:pt idx="2">
                  <c:v>Sobrepeso</c:v>
                </c:pt>
              </c:strCache>
            </c:strRef>
          </c:cat>
          <c:val>
            <c:numRef>
              <c:f>Sheet1!$B$2:$D$2</c:f>
              <c:numCache>
                <c:formatCode>General</c:formatCode>
                <c:ptCount val="3"/>
                <c:pt idx="0">
                  <c:v>33</c:v>
                </c:pt>
                <c:pt idx="1">
                  <c:v>3</c:v>
                </c:pt>
                <c:pt idx="2">
                  <c:v>3</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Maculino</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Criancás com desnutrição crónica</c:v>
                </c:pt>
                <c:pt idx="1">
                  <c:v>Crianças com desnutrição aguda</c:v>
                </c:pt>
                <c:pt idx="2">
                  <c:v>Sobrepeso</c:v>
                </c:pt>
              </c:strCache>
            </c:strRef>
          </c:cat>
          <c:val>
            <c:numRef>
              <c:f>Sheet1!$B$3:$D$3</c:f>
              <c:numCache>
                <c:formatCode>General</c:formatCode>
                <c:ptCount val="3"/>
                <c:pt idx="0">
                  <c:v>41</c:v>
                </c:pt>
                <c:pt idx="1">
                  <c:v>4</c:v>
                </c:pt>
                <c:pt idx="2">
                  <c:v>3</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8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3963501621120886"/>
        </c:manualLayout>
      </c:layout>
      <c:barChart>
        <c:barDir val="col"/>
        <c:grouping val="clustered"/>
        <c:varyColors val="0"/>
        <c:ser>
          <c:idx val="0"/>
          <c:order val="0"/>
          <c:tx>
            <c:strRef>
              <c:f>Sheet1!$A$2</c:f>
              <c:strCache>
                <c:ptCount val="1"/>
                <c:pt idx="0">
                  <c:v>Não frequentou</c:v>
                </c:pt>
              </c:strCache>
            </c:strRef>
          </c:tx>
          <c:spPr>
            <a:solidFill>
              <a:schemeClr val="accent2">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Crianças com desnutrição crónica</c:v>
                </c:pt>
                <c:pt idx="1">
                  <c:v>Criancás com desnutrição aguda</c:v>
                </c:pt>
                <c:pt idx="2">
                  <c:v>Sobrepeso</c:v>
                </c:pt>
              </c:strCache>
            </c:strRef>
          </c:cat>
          <c:val>
            <c:numRef>
              <c:f>Sheet1!$B$2:$D$2</c:f>
              <c:numCache>
                <c:formatCode>General</c:formatCode>
                <c:ptCount val="3"/>
                <c:pt idx="0">
                  <c:v>45</c:v>
                </c:pt>
                <c:pt idx="1">
                  <c:v>5</c:v>
                </c:pt>
                <c:pt idx="2">
                  <c:v>3</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Primário</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Crianças com desnutrição crónica</c:v>
                </c:pt>
                <c:pt idx="1">
                  <c:v>Criancás com desnutrição aguda</c:v>
                </c:pt>
                <c:pt idx="2">
                  <c:v>Sobrepeso</c:v>
                </c:pt>
              </c:strCache>
            </c:strRef>
          </c:cat>
          <c:val>
            <c:numRef>
              <c:f>Sheet1!$B$3:$D$3</c:f>
              <c:numCache>
                <c:formatCode>General</c:formatCode>
                <c:ptCount val="3"/>
                <c:pt idx="0">
                  <c:v>38</c:v>
                </c:pt>
                <c:pt idx="1">
                  <c:v>3</c:v>
                </c:pt>
                <c:pt idx="2">
                  <c:v>3</c:v>
                </c:pt>
              </c:numCache>
            </c:numRef>
          </c:val>
          <c:extLst>
            <c:ext xmlns:c16="http://schemas.microsoft.com/office/drawing/2014/chart" uri="{C3380CC4-5D6E-409C-BE32-E72D297353CC}">
              <c16:uniqueId val="{00000000-0E04-4587-9065-263B9A34AA9C}"/>
            </c:ext>
          </c:extLst>
        </c:ser>
        <c:ser>
          <c:idx val="2"/>
          <c:order val="2"/>
          <c:tx>
            <c:strRef>
              <c:f>Sheet1!$A$4</c:f>
              <c:strCache>
                <c:ptCount val="1"/>
                <c:pt idx="0">
                  <c:v>Secundário</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Crianças com desnutrição crónica</c:v>
                </c:pt>
                <c:pt idx="1">
                  <c:v>Criancás com desnutrição aguda</c:v>
                </c:pt>
                <c:pt idx="2">
                  <c:v>Sobrepeso</c:v>
                </c:pt>
              </c:strCache>
            </c:strRef>
          </c:cat>
          <c:val>
            <c:numRef>
              <c:f>Sheet1!$B$4:$D$4</c:f>
              <c:numCache>
                <c:formatCode>General</c:formatCode>
                <c:ptCount val="3"/>
                <c:pt idx="0">
                  <c:v>24</c:v>
                </c:pt>
                <c:pt idx="1">
                  <c:v>3</c:v>
                </c:pt>
                <c:pt idx="2">
                  <c:v>4</c:v>
                </c:pt>
              </c:numCache>
            </c:numRef>
          </c:val>
          <c:extLst>
            <c:ext xmlns:c16="http://schemas.microsoft.com/office/drawing/2014/chart" uri="{C3380CC4-5D6E-409C-BE32-E72D297353CC}">
              <c16:uniqueId val="{00000001-0E04-4587-9065-263B9A34AA9C}"/>
            </c:ext>
          </c:extLst>
        </c:ser>
        <c:ser>
          <c:idx val="3"/>
          <c:order val="3"/>
          <c:tx>
            <c:strRef>
              <c:f>Sheet1!$A$5</c:f>
              <c:strCache>
                <c:ptCount val="1"/>
                <c:pt idx="0">
                  <c:v>Superior</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Crianças com desnutrição crónica</c:v>
                </c:pt>
                <c:pt idx="1">
                  <c:v>Criancás com desnutrição aguda</c:v>
                </c:pt>
                <c:pt idx="2">
                  <c:v>Sobrepeso</c:v>
                </c:pt>
              </c:strCache>
            </c:strRef>
          </c:cat>
          <c:val>
            <c:numRef>
              <c:f>Sheet1!$B$5:$D$5</c:f>
              <c:numCache>
                <c:formatCode>General</c:formatCode>
                <c:ptCount val="3"/>
                <c:pt idx="0">
                  <c:v>6</c:v>
                </c:pt>
                <c:pt idx="1">
                  <c:v>1</c:v>
                </c:pt>
                <c:pt idx="2">
                  <c:v>6</c:v>
                </c:pt>
              </c:numCache>
            </c:numRef>
          </c:val>
          <c:extLst>
            <c:ext xmlns:c16="http://schemas.microsoft.com/office/drawing/2014/chart" uri="{C3380CC4-5D6E-409C-BE32-E72D297353CC}">
              <c16:uniqueId val="{00000002-0E04-4587-9065-263B9A34AA9C}"/>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306379259560939E-2"/>
          <c:y val="0.1883292513299232"/>
          <c:w val="0.95416666666666672"/>
          <c:h val="0.70961537965647437"/>
        </c:manualLayout>
      </c:layout>
      <c:barChart>
        <c:barDir val="col"/>
        <c:grouping val="clustered"/>
        <c:varyColors val="0"/>
        <c:ser>
          <c:idx val="0"/>
          <c:order val="0"/>
          <c:tx>
            <c:strRef>
              <c:f>Sheet1!$A$2</c:f>
              <c:strCache>
                <c:ptCount val="1"/>
                <c:pt idx="0">
                  <c:v>Mais baixo</c:v>
                </c:pt>
              </c:strCache>
            </c:strRef>
          </c:tx>
          <c:spPr>
            <a:solidFill>
              <a:schemeClr val="accent1">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Criancás com desnutrição crónica</c:v>
                </c:pt>
                <c:pt idx="1">
                  <c:v>Crianças com desnutrição aguda</c:v>
                </c:pt>
                <c:pt idx="2">
                  <c:v>Sobrepeso</c:v>
                </c:pt>
              </c:strCache>
            </c:strRef>
          </c:cat>
          <c:val>
            <c:numRef>
              <c:f>Sheet1!$B$2:$D$2</c:f>
              <c:numCache>
                <c:formatCode>General</c:formatCode>
                <c:ptCount val="3"/>
                <c:pt idx="0">
                  <c:v>47</c:v>
                </c:pt>
                <c:pt idx="1">
                  <c:v>6</c:v>
                </c:pt>
                <c:pt idx="2">
                  <c:v>2</c:v>
                </c:pt>
              </c:numCache>
            </c:numRef>
          </c:val>
          <c:extLst>
            <c:ext xmlns:c16="http://schemas.microsoft.com/office/drawing/2014/chart" uri="{C3380CC4-5D6E-409C-BE32-E72D297353CC}">
              <c16:uniqueId val="{00000000-F0B3-4FA8-9F19-94BD72B28F30}"/>
            </c:ext>
          </c:extLst>
        </c:ser>
        <c:ser>
          <c:idx val="1"/>
          <c:order val="1"/>
          <c:tx>
            <c:strRef>
              <c:f>Sheet1!$A$3</c:f>
              <c:strCache>
                <c:ptCount val="1"/>
                <c:pt idx="0">
                  <c:v>Segundo</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Criancás com desnutrição crónica</c:v>
                </c:pt>
                <c:pt idx="1">
                  <c:v>Crianças com desnutrição aguda</c:v>
                </c:pt>
                <c:pt idx="2">
                  <c:v>Sobrepeso</c:v>
                </c:pt>
              </c:strCache>
            </c:strRef>
          </c:cat>
          <c:val>
            <c:numRef>
              <c:f>Sheet1!$B$3:$D$3</c:f>
              <c:numCache>
                <c:formatCode>General</c:formatCode>
                <c:ptCount val="3"/>
                <c:pt idx="0">
                  <c:v>43</c:v>
                </c:pt>
                <c:pt idx="1">
                  <c:v>4</c:v>
                </c:pt>
                <c:pt idx="2">
                  <c:v>3</c:v>
                </c:pt>
              </c:numCache>
            </c:numRef>
          </c:val>
          <c:extLst>
            <c:ext xmlns:c16="http://schemas.microsoft.com/office/drawing/2014/chart" uri="{C3380CC4-5D6E-409C-BE32-E72D297353CC}">
              <c16:uniqueId val="{00000001-F0B3-4FA8-9F19-94BD72B28F30}"/>
            </c:ext>
          </c:extLst>
        </c:ser>
        <c:ser>
          <c:idx val="2"/>
          <c:order val="2"/>
          <c:tx>
            <c:strRef>
              <c:f>Sheet1!$A$4</c:f>
              <c:strCache>
                <c:ptCount val="1"/>
                <c:pt idx="0">
                  <c:v>Médio</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Criancás com desnutrição crónica</c:v>
                </c:pt>
                <c:pt idx="1">
                  <c:v>Crianças com desnutrição aguda</c:v>
                </c:pt>
                <c:pt idx="2">
                  <c:v>Sobrepeso</c:v>
                </c:pt>
              </c:strCache>
            </c:strRef>
          </c:cat>
          <c:val>
            <c:numRef>
              <c:f>Sheet1!$B$4:$D$4</c:f>
              <c:numCache>
                <c:formatCode>General</c:formatCode>
                <c:ptCount val="3"/>
                <c:pt idx="0">
                  <c:v>42</c:v>
                </c:pt>
                <c:pt idx="1">
                  <c:v>2</c:v>
                </c:pt>
                <c:pt idx="2">
                  <c:v>4</c:v>
                </c:pt>
              </c:numCache>
            </c:numRef>
          </c:val>
          <c:extLst>
            <c:ext xmlns:c16="http://schemas.microsoft.com/office/drawing/2014/chart" uri="{C3380CC4-5D6E-409C-BE32-E72D297353CC}">
              <c16:uniqueId val="{00000002-F0B3-4FA8-9F19-94BD72B28F30}"/>
            </c:ext>
          </c:extLst>
        </c:ser>
        <c:ser>
          <c:idx val="3"/>
          <c:order val="3"/>
          <c:tx>
            <c:strRef>
              <c:f>Sheet1!$A$5</c:f>
              <c:strCache>
                <c:ptCount val="1"/>
                <c:pt idx="0">
                  <c:v>Quarto</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Criancás com desnutrição crónica</c:v>
                </c:pt>
                <c:pt idx="1">
                  <c:v>Crianças com desnutrição aguda</c:v>
                </c:pt>
                <c:pt idx="2">
                  <c:v>Sobrepeso</c:v>
                </c:pt>
              </c:strCache>
            </c:strRef>
          </c:cat>
          <c:val>
            <c:numRef>
              <c:f>Sheet1!$B$5:$D$5</c:f>
              <c:numCache>
                <c:formatCode>General</c:formatCode>
                <c:ptCount val="3"/>
                <c:pt idx="0">
                  <c:v>25</c:v>
                </c:pt>
                <c:pt idx="1">
                  <c:v>4</c:v>
                </c:pt>
                <c:pt idx="2">
                  <c:v>4</c:v>
                </c:pt>
              </c:numCache>
            </c:numRef>
          </c:val>
          <c:extLst>
            <c:ext xmlns:c16="http://schemas.microsoft.com/office/drawing/2014/chart" uri="{C3380CC4-5D6E-409C-BE32-E72D297353CC}">
              <c16:uniqueId val="{00000003-F0B3-4FA8-9F19-94BD72B28F30}"/>
            </c:ext>
          </c:extLst>
        </c:ser>
        <c:ser>
          <c:idx val="4"/>
          <c:order val="4"/>
          <c:tx>
            <c:strRef>
              <c:f>Sheet1!$A$6</c:f>
              <c:strCache>
                <c:ptCount val="1"/>
                <c:pt idx="0">
                  <c:v>Mais elevado</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Criancás com desnutrição crónica</c:v>
                </c:pt>
                <c:pt idx="1">
                  <c:v>Crianças com desnutrição aguda</c:v>
                </c:pt>
                <c:pt idx="2">
                  <c:v>Sobrepeso</c:v>
                </c:pt>
              </c:strCache>
            </c:strRef>
          </c:cat>
          <c:val>
            <c:numRef>
              <c:f>Sheet1!$B$6:$D$6</c:f>
              <c:numCache>
                <c:formatCode>General</c:formatCode>
                <c:ptCount val="3"/>
                <c:pt idx="0">
                  <c:v>15</c:v>
                </c:pt>
                <c:pt idx="1">
                  <c:v>2</c:v>
                </c:pt>
                <c:pt idx="2">
                  <c:v>3</c:v>
                </c:pt>
              </c:numCache>
            </c:numRef>
          </c:val>
          <c:extLst>
            <c:ext xmlns:c16="http://schemas.microsoft.com/office/drawing/2014/chart" uri="{C3380CC4-5D6E-409C-BE32-E72D297353CC}">
              <c16:uniqueId val="{00000004-F0B3-4FA8-9F19-94BD72B28F3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71543782852E-2"/>
          <c:y val="4.2681492000417411E-2"/>
          <c:w val="0.95416666666666672"/>
          <c:h val="0.75577465710959191"/>
        </c:manualLayout>
      </c:layout>
      <c:barChart>
        <c:barDir val="col"/>
        <c:grouping val="clustered"/>
        <c:varyColors val="0"/>
        <c:ser>
          <c:idx val="0"/>
          <c:order val="0"/>
          <c:tx>
            <c:strRef>
              <c:f>Sheet1!$A$2</c:f>
              <c:strCache>
                <c:ptCount val="1"/>
                <c:pt idx="0">
                  <c:v>Peso</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FCCF-4C4A-B6C2-30DE1D9FC2AA}"/>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Peso</c:v>
                </c:pt>
                <c:pt idx="1">
                  <c:v>Altura</c:v>
                </c:pt>
                <c:pt idx="2">
                  <c:v>Perimetro praquail (PB)</c:v>
                </c:pt>
                <c:pt idx="3">
                  <c:v>Peso e altura</c:v>
                </c:pt>
                <c:pt idx="4">
                  <c:v>Peso, altura e PB</c:v>
                </c:pt>
              </c:strCache>
            </c:strRef>
          </c:cat>
          <c:val>
            <c:numRef>
              <c:f>Sheet1!$B$2:$B$6</c:f>
              <c:numCache>
                <c:formatCode>General</c:formatCode>
                <c:ptCount val="5"/>
                <c:pt idx="0">
                  <c:v>39</c:v>
                </c:pt>
                <c:pt idx="1">
                  <c:v>37</c:v>
                </c:pt>
                <c:pt idx="2">
                  <c:v>35</c:v>
                </c:pt>
                <c:pt idx="3">
                  <c:v>36</c:v>
                </c:pt>
                <c:pt idx="4">
                  <c:v>34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26E-3"/>
          <c:y val="4.4223340638116108E-2"/>
          <c:w val="0.98637275240249433"/>
          <c:h val="0.660043418576434"/>
        </c:manualLayout>
      </c:layout>
      <c:barChart>
        <c:barDir val="col"/>
        <c:grouping val="clustered"/>
        <c:varyColors val="0"/>
        <c:ser>
          <c:idx val="0"/>
          <c:order val="0"/>
          <c:tx>
            <c:strRef>
              <c:f>Sheet1!$A$2</c:f>
              <c:strCache>
                <c:ptCount val="1"/>
                <c:pt idx="0">
                  <c:v>Alguma vez amamentada</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18E1-473A-83C7-F80B6FD8C0C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Alguma vez amamentada</c:v>
                </c:pt>
                <c:pt idx="1">
                  <c:v>Colocada no peito na primeira hora após o nascimento</c:v>
                </c:pt>
                <c:pt idx="2">
                  <c:v>Exclusivamente amamentada nos primeiros dos dias de vida</c:v>
                </c:pt>
              </c:strCache>
            </c:strRef>
          </c:cat>
          <c:val>
            <c:numRef>
              <c:f>Sheet1!$B$2:$B$4</c:f>
              <c:numCache>
                <c:formatCode>General</c:formatCode>
                <c:ptCount val="3"/>
                <c:pt idx="0">
                  <c:v>96</c:v>
                </c:pt>
                <c:pt idx="1">
                  <c:v>77</c:v>
                </c:pt>
                <c:pt idx="2">
                  <c:v>92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527807886166604E-3"/>
          <c:y val="2.0675010519517405E-3"/>
          <c:w val="0.98372687665344949"/>
          <c:h val="0.97492988619350041"/>
        </c:manualLayout>
      </c:layout>
      <c:barChart>
        <c:barDir val="bar"/>
        <c:grouping val="clustered"/>
        <c:varyColors val="0"/>
        <c:ser>
          <c:idx val="0"/>
          <c:order val="0"/>
          <c:tx>
            <c:strRef>
              <c:f>Sheet1!$B$1</c:f>
              <c:strCache>
                <c:ptCount val="1"/>
                <c:pt idx="0">
                  <c:v>Sales</c:v>
                </c:pt>
              </c:strCache>
            </c:strRef>
          </c:tx>
          <c:spPr>
            <a:solidFill>
              <a:schemeClr val="accent1"/>
            </a:solidFill>
            <a:ln w="19050">
              <a:solidFill>
                <a:schemeClr val="lt1"/>
              </a:solidFill>
            </a:ln>
            <a:effectLst/>
          </c:spPr>
          <c:invertIfNegative val="0"/>
          <c:dPt>
            <c:idx val="0"/>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invertIfNegative val="0"/>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908B-4CA9-A2FA-30018FEB18CC}"/>
              </c:ext>
            </c:extLst>
          </c:dPt>
          <c:dPt>
            <c:idx val="5"/>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1-6817-41AA-B21B-BA4C5AA5AD52}"/>
              </c:ext>
            </c:extLst>
          </c:dPt>
          <c:dPt>
            <c:idx val="6"/>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0-6817-41AA-B21B-BA4C5AA5AD5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Leite materno e líquidos não lácteos</c:v>
                </c:pt>
                <c:pt idx="1">
                  <c:v>Não se sabe</c:v>
                </c:pt>
                <c:pt idx="2">
                  <c:v>Leite materno e apenas água pura</c:v>
                </c:pt>
                <c:pt idx="3">
                  <c:v>Leite materno e alimentos sólidos, semissólidos ou moles</c:v>
                </c:pt>
                <c:pt idx="4">
                  <c:v>Leite materno e fórmula infantl e/ou leite de animal</c:v>
                </c:pt>
                <c:pt idx="5">
                  <c:v>Não amamentada</c:v>
                </c:pt>
                <c:pt idx="6">
                  <c:v>Exclusivamente amamentada</c:v>
                </c:pt>
              </c:strCache>
            </c:strRef>
          </c:cat>
          <c:val>
            <c:numRef>
              <c:f>Sheet1!$B$2:$B$8</c:f>
              <c:numCache>
                <c:formatCode>General</c:formatCode>
                <c:ptCount val="7"/>
                <c:pt idx="0">
                  <c:v>2</c:v>
                </c:pt>
                <c:pt idx="1">
                  <c:v>2</c:v>
                </c:pt>
                <c:pt idx="2">
                  <c:v>11</c:v>
                </c:pt>
                <c:pt idx="3">
                  <c:v>18</c:v>
                </c:pt>
                <c:pt idx="4">
                  <c:v>3</c:v>
                </c:pt>
                <c:pt idx="5">
                  <c:v>8</c:v>
                </c:pt>
                <c:pt idx="6">
                  <c:v>56</c:v>
                </c:pt>
              </c:numCache>
            </c:numRef>
          </c:val>
          <c:extLst>
            <c:ext xmlns:c16="http://schemas.microsoft.com/office/drawing/2014/chart" uri="{C3380CC4-5D6E-409C-BE32-E72D297353CC}">
              <c16:uniqueId val="{00000000-908B-4CA9-A2FA-30018FEB18CC}"/>
            </c:ext>
          </c:extLst>
        </c:ser>
        <c:dLbls>
          <c:dLblPos val="outEnd"/>
          <c:showLegendKey val="0"/>
          <c:showVal val="1"/>
          <c:showCatName val="0"/>
          <c:showSerName val="0"/>
          <c:showPercent val="0"/>
          <c:showBubbleSize val="0"/>
        </c:dLbls>
        <c:gapWidth val="100"/>
        <c:axId val="779210464"/>
        <c:axId val="779202560"/>
      </c:barChart>
      <c:catAx>
        <c:axId val="77921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779202560"/>
        <c:crosses val="autoZero"/>
        <c:auto val="1"/>
        <c:lblAlgn val="ctr"/>
        <c:lblOffset val="100"/>
        <c:noMultiLvlLbl val="0"/>
      </c:catAx>
      <c:valAx>
        <c:axId val="779202560"/>
        <c:scaling>
          <c:orientation val="minMax"/>
          <c:max val="100"/>
        </c:scaling>
        <c:delete val="1"/>
        <c:axPos val="b"/>
        <c:numFmt formatCode="General" sourceLinked="1"/>
        <c:majorTickMark val="out"/>
        <c:minorTickMark val="none"/>
        <c:tickLblPos val="nextTo"/>
        <c:crossAx val="77921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718868474773995E-2"/>
          <c:w val="0.95416666666666672"/>
          <c:h val="0.83520093321668121"/>
        </c:manualLayout>
      </c:layout>
      <c:barChart>
        <c:barDir val="col"/>
        <c:grouping val="clustered"/>
        <c:varyColors val="0"/>
        <c:ser>
          <c:idx val="0"/>
          <c:order val="0"/>
          <c:tx>
            <c:strRef>
              <c:f>Sheet1!$A$2</c:f>
              <c:strCache>
                <c:ptCount val="1"/>
                <c:pt idx="0">
                  <c:v>Total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5</c:v>
                </c:pt>
                <c:pt idx="1">
                  <c:v>6</c:v>
                </c:pt>
                <c:pt idx="2">
                  <c:v>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2033507534670588E-2"/>
          <c:w val="0.95416666666666672"/>
          <c:h val="0.84197635221988454"/>
        </c:manualLayout>
      </c:layout>
      <c:barChart>
        <c:barDir val="col"/>
        <c:grouping val="clustered"/>
        <c:varyColors val="0"/>
        <c:ser>
          <c:idx val="0"/>
          <c:order val="0"/>
          <c:tx>
            <c:strRef>
              <c:f>Sheet1!$A$2</c:f>
              <c:strCache>
                <c:ptCount val="1"/>
                <c:pt idx="0">
                  <c:v>Bebida doce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5BDE-43D7-8649-CB2260401DF1}"/>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Bebida doce</c:v>
                </c:pt>
                <c:pt idx="1">
                  <c:v>Alimentos não saudáveis</c:v>
                </c:pt>
                <c:pt idx="2">
                  <c:v>Zero frutas e vegetais</c:v>
                </c:pt>
              </c:strCache>
            </c:strRef>
          </c:cat>
          <c:val>
            <c:numRef>
              <c:f>Sheet1!$B$2:$B$4</c:f>
              <c:numCache>
                <c:formatCode>General</c:formatCode>
                <c:ptCount val="3"/>
                <c:pt idx="0">
                  <c:v>20</c:v>
                </c:pt>
                <c:pt idx="1">
                  <c:v>10</c:v>
                </c:pt>
                <c:pt idx="2">
                  <c:v>42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3/18/2024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3/18/2024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 e </a:t>
            </a:r>
            <a:r>
              <a:rPr lang="en-US" dirty="0" err="1"/>
              <a:t>STATcompiler</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27476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11.5</a:t>
            </a:r>
            <a:endParaRPr lang="LID4096"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094429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11.10</a:t>
            </a:r>
            <a:endParaRPr lang="LID4096"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1742418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pt-BR" sz="1800" dirty="0">
                <a:effectLst/>
                <a:latin typeface="Arial" panose="020B0604020202020204" pitchFamily="34" charset="0"/>
                <a:ea typeface="Calibri" panose="020F0502020204030204" pitchFamily="34" charset="0"/>
                <a:cs typeface="Arial" panose="020B0604020202020204" pitchFamily="34" charset="0"/>
              </a:rPr>
              <a:t>Quadro 11.8</a:t>
            </a:r>
          </a:p>
          <a:p>
            <a:pPr marL="0" marR="0" algn="just">
              <a:spcBef>
                <a:spcPts val="0"/>
              </a:spcBef>
              <a:spcAft>
                <a:spcPts val="0"/>
              </a:spcAft>
            </a:pPr>
            <a:endParaRPr lang="pt-PT" sz="1800" baseline="30000" dirty="0">
              <a:effectLst/>
              <a:latin typeface="Arial" panose="020B0604020202020204" pitchFamily="34" charset="0"/>
              <a:ea typeface="Calibri" panose="020F0502020204030204" pitchFamily="34" charset="0"/>
            </a:endParaRPr>
          </a:p>
          <a:p>
            <a:pPr marL="0" marR="0" algn="just">
              <a:spcBef>
                <a:spcPts val="0"/>
              </a:spcBef>
              <a:spcAft>
                <a:spcPts val="0"/>
              </a:spcAft>
            </a:pPr>
            <a:r>
              <a:rPr lang="pt-PT" sz="1800" baseline="30000" dirty="0">
                <a:effectLst/>
                <a:latin typeface="Arial" panose="020B0604020202020204" pitchFamily="34" charset="0"/>
                <a:ea typeface="Calibri" panose="020F0502020204030204" pitchFamily="34" charset="0"/>
              </a:rPr>
              <a:t>1</a:t>
            </a:r>
            <a:r>
              <a:rPr lang="pt-PT" sz="1800" dirty="0">
                <a:effectLst/>
                <a:latin typeface="Arial" panose="020B0604020202020204" pitchFamily="34" charset="0"/>
                <a:ea typeface="Calibri" panose="020F0502020204030204" pitchFamily="34" charset="0"/>
              </a:rPr>
              <a:t> A </a:t>
            </a:r>
            <a:r>
              <a:rPr lang="pt-BR" sz="1800" dirty="0">
                <a:effectLst/>
                <a:latin typeface="Arial" panose="020B0604020202020204" pitchFamily="34" charset="0"/>
                <a:ea typeface="Calibri" panose="020F0502020204030204" pitchFamily="34" charset="0"/>
                <a:cs typeface="Arial" panose="020B0604020202020204" pitchFamily="34" charset="0"/>
              </a:rPr>
              <a:t>diversidade alimentar mínima (DAM) é receber alimentos de 5 ou mais dos 8 grupos alimentares seguintes: a. leite materno; b. grãos, raízes com amido branco/claro, tubérculos e bananas; c. feijão, ervilha, lentilha, nozes e sementes; d</a:t>
            </a:r>
            <a:r>
              <a:rPr lang="pt-BR" sz="1800" dirty="0">
                <a:effectLst/>
                <a:latin typeface="Arial" panose="020B0604020202020204" pitchFamily="34" charset="0"/>
                <a:ea typeface="Calibri" panose="020F0502020204030204" pitchFamily="34" charset="0"/>
                <a:cs typeface="Times New Roman" panose="02020603050405020304" pitchFamily="18" charset="0"/>
              </a:rPr>
              <a:t> </a:t>
            </a:r>
            <a:r>
              <a:rPr lang="pt-BR" sz="1800" dirty="0">
                <a:effectLst/>
                <a:latin typeface="Arial" panose="020B0604020202020204" pitchFamily="34" charset="0"/>
                <a:ea typeface="Calibri" panose="020F0502020204030204" pitchFamily="34" charset="0"/>
                <a:cs typeface="Arial" panose="020B0604020202020204" pitchFamily="34" charset="0"/>
              </a:rPr>
              <a:t>laticínios (leite animal enlatado, em pó ou fresco, fórmula infantil, iogurte, queijo); e. alimentos cárneos (carnes, peixes, aves, vísceras); f. ovos; g. frutas e vegetais ricos em vitamina A; h. outras frutas e vegetais</a:t>
            </a:r>
            <a:endParaRPr lang="pt-BR"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r>
              <a:rPr lang="pt-BR" sz="1800" baseline="30000" dirty="0">
                <a:effectLst/>
                <a:latin typeface="Arial" panose="020B0604020202020204" pitchFamily="34" charset="0"/>
                <a:ea typeface="Calibri" panose="020F0502020204030204" pitchFamily="34" charset="0"/>
                <a:cs typeface="Arial" panose="020B0604020202020204" pitchFamily="34" charset="0"/>
              </a:rPr>
              <a:t>2</a:t>
            </a:r>
            <a:r>
              <a:rPr lang="pt-BR" sz="1800" dirty="0">
                <a:effectLst/>
                <a:latin typeface="Arial" panose="020B0604020202020204" pitchFamily="34" charset="0"/>
                <a:ea typeface="Calibri" panose="020F0502020204030204" pitchFamily="34" charset="0"/>
                <a:cs typeface="Arial" panose="020B0604020202020204" pitchFamily="34" charset="0"/>
              </a:rPr>
              <a:t> Para as crianças amamentadas, a frequência mínima de refeições é receber alimentos sólidos, semissólidos ou moles, pelo menos, duas vezes ao dia, para bebês de 6-8 meses e, pelo menos, três vezes ao dia para crianças de 9-23 meses</a:t>
            </a:r>
            <a:endParaRPr lang="pt-BR"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r>
              <a:rPr lang="pt-BR" sz="1800" baseline="30000" dirty="0">
                <a:effectLst/>
                <a:latin typeface="Arial" panose="020B0604020202020204" pitchFamily="34" charset="0"/>
                <a:ea typeface="Calibri" panose="020F0502020204030204" pitchFamily="34" charset="0"/>
                <a:cs typeface="Arial" panose="020B0604020202020204" pitchFamily="34" charset="0"/>
              </a:rPr>
              <a:t>3</a:t>
            </a:r>
            <a:r>
              <a:rPr lang="pt-BR" sz="1800" dirty="0">
                <a:effectLst/>
                <a:latin typeface="Arial" panose="020B0604020202020204" pitchFamily="34" charset="0"/>
                <a:ea typeface="Calibri" panose="020F0502020204030204" pitchFamily="34" charset="0"/>
                <a:cs typeface="Arial" panose="020B0604020202020204" pitchFamily="34" charset="0"/>
              </a:rPr>
              <a:t> Para crianças amamentadas, a dieta mínima aceitável é receber uma diversidade alimentar mínima (nota de rodapé 1) e uma frequência mínima de refeições (nota de rodapé 2)</a:t>
            </a:r>
            <a:endParaRPr lang="pt-BR" sz="1800" dirty="0">
              <a:effectLst/>
              <a:latin typeface="Arial" panose="020B0604020202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3795826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pt-BR" sz="1800" dirty="0">
                <a:effectLst/>
                <a:latin typeface="Arial" panose="020B0604020202020204" pitchFamily="34" charset="0"/>
                <a:ea typeface="Calibri" panose="020F0502020204030204" pitchFamily="34" charset="0"/>
                <a:cs typeface="Arial" panose="020B0604020202020204" pitchFamily="34" charset="0"/>
              </a:rPr>
              <a:t>Quadro 11.9</a:t>
            </a:r>
          </a:p>
          <a:p>
            <a:pPr marL="0" marR="0" algn="just">
              <a:spcBef>
                <a:spcPts val="0"/>
              </a:spcBef>
              <a:spcAft>
                <a:spcPts val="0"/>
              </a:spcAft>
            </a:pPr>
            <a:endParaRPr lang="pt-BR" sz="1800" dirty="0">
              <a:effectLst/>
              <a:latin typeface="Arial" panose="020B0604020202020204" pitchFamily="34" charset="0"/>
              <a:ea typeface="Calibri" panose="020F0502020204030204" pitchFamily="34" charset="0"/>
              <a:cs typeface="Arial" panose="020B0604020202020204" pitchFamily="34" charset="0"/>
            </a:endParaRPr>
          </a:p>
          <a:p>
            <a:pPr marL="0" marR="0" algn="just">
              <a:spcBef>
                <a:spcPts val="0"/>
              </a:spcBef>
              <a:spcAft>
                <a:spcPts val="0"/>
              </a:spcAft>
            </a:pPr>
            <a:r>
              <a:rPr lang="pt-BR" sz="1800" dirty="0">
                <a:effectLst/>
                <a:latin typeface="Arial" panose="020B0604020202020204" pitchFamily="34" charset="0"/>
                <a:ea typeface="Calibri" panose="020F0502020204030204" pitchFamily="34" charset="0"/>
                <a:cs typeface="Arial" panose="020B0604020202020204" pitchFamily="34" charset="0"/>
              </a:rPr>
              <a:t>As bebidas doces incluem leite adoçado/aromatizado e bebidas de iogurte, leites de soja ou nozes doces/aromatizados, sucos de frutas e bebidas com sabor de fruta, bebidas com chocolate, refrigerantes, bebidas de malte, bebidas desportivas e bebidas energéticas, chá adoçado, café, bebidas à base de ervas e outros líquidos adoçados</a:t>
            </a:r>
            <a:endParaRPr lang="pt-BR"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endParaRPr lang="pt-BR" sz="1800" baseline="30000" dirty="0">
              <a:effectLst/>
              <a:latin typeface="Arial" panose="020B0604020202020204" pitchFamily="34" charset="0"/>
              <a:ea typeface="Calibri" panose="020F0502020204030204" pitchFamily="34" charset="0"/>
              <a:cs typeface="Arial" panose="020B0604020202020204" pitchFamily="34" charset="0"/>
            </a:endParaRPr>
          </a:p>
          <a:p>
            <a:pPr marL="0" marR="0" algn="just">
              <a:spcBef>
                <a:spcPts val="0"/>
              </a:spcBef>
              <a:spcAft>
                <a:spcPts val="0"/>
              </a:spcAft>
            </a:pPr>
            <a:r>
              <a:rPr lang="pt-BR" sz="1800" dirty="0">
                <a:effectLst/>
                <a:latin typeface="Arial" panose="020B0604020202020204" pitchFamily="34" charset="0"/>
                <a:ea typeface="Calibri" panose="020F0502020204030204" pitchFamily="34" charset="0"/>
                <a:cs typeface="Arial" panose="020B0604020202020204" pitchFamily="34" charset="0"/>
              </a:rPr>
              <a:t>Alimentos não saudáveis são um grupo de alimentos sentinelas que incluem alimentos açucarados como chocolates, guloseimas, pastelaria, bolos, bolachas, biscoitos, gelados, ou sorvetes; e alimentos fritos e salgados como salgadinhos, batatas fritas, folhados, ou massa frita</a:t>
            </a:r>
            <a:endParaRPr lang="pt-BR" sz="1800" dirty="0">
              <a:effectLst/>
              <a:latin typeface="Arial" panose="020B0604020202020204" pitchFamily="34" charset="0"/>
              <a:ea typeface="Calibri" panose="020F0502020204030204" pitchFamily="34" charset="0"/>
              <a:cs typeface="Times New Roman" panose="02020603050405020304" pitchFamily="18" charset="0"/>
            </a:endParaRPr>
          </a:p>
          <a:p>
            <a:endParaRPr lang="pt-BR" sz="1800" dirty="0">
              <a:effectLst/>
              <a:latin typeface="Arial" panose="020B0604020202020204" pitchFamily="34" charset="0"/>
              <a:ea typeface="Calibri" panose="020F0502020204030204" pitchFamily="34" charset="0"/>
            </a:endParaRPr>
          </a:p>
          <a:p>
            <a:r>
              <a:rPr lang="pt-BR" sz="1800" dirty="0">
                <a:effectLst/>
                <a:latin typeface="Arial" panose="020B0604020202020204" pitchFamily="34" charset="0"/>
                <a:ea typeface="Calibri" panose="020F0502020204030204" pitchFamily="34" charset="0"/>
              </a:rPr>
              <a:t>Nada de frutas ou vegetais ricos em vitamina A e nada de outras frutas ou legumes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396003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Quadro 11.10</a:t>
            </a:r>
            <a:endParaRPr lang="en-US" sz="1200"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587246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11.11</a:t>
            </a:r>
            <a:endParaRPr lang="LID4096"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2768312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11.13</a:t>
            </a:r>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19972798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11.18</a:t>
            </a:r>
            <a:endParaRPr lang="LID4096" dirty="0"/>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4285336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dirty="0">
                <a:effectLst/>
                <a:latin typeface="Arial" panose="020B0604020202020204" pitchFamily="34" charset="0"/>
                <a:ea typeface="Calibri" panose="020F0502020204030204" pitchFamily="34" charset="0"/>
                <a:cs typeface="Arial" panose="020B0604020202020204" pitchFamily="34" charset="0"/>
              </a:rPr>
              <a:t>Quadros 11.14.1 e 11.14.2</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8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800" dirty="0">
                <a:effectLst/>
                <a:latin typeface="Arial" panose="020B0604020202020204" pitchFamily="34" charset="0"/>
                <a:ea typeface="Calibri" panose="020F0502020204030204" pitchFamily="34" charset="0"/>
                <a:cs typeface="Arial" panose="020B0604020202020204" pitchFamily="34" charset="0"/>
              </a:rPr>
              <a:t>O índice de massa corporal (IMC) é expresso como o rácio entre o peso em quilogramas e o quadrado da altura em metros (kg/m</a:t>
            </a:r>
            <a:r>
              <a:rPr lang="pt-BR" sz="1800" baseline="30000" dirty="0">
                <a:effectLst/>
                <a:latin typeface="Arial" panose="020B0604020202020204" pitchFamily="34" charset="0"/>
                <a:ea typeface="Calibri" panose="020F0502020204030204" pitchFamily="34" charset="0"/>
                <a:cs typeface="Arial" panose="020B0604020202020204" pitchFamily="34" charset="0"/>
              </a:rPr>
              <a:t>2</a:t>
            </a:r>
            <a:r>
              <a:rPr lang="pt-BR" sz="1800" dirty="0">
                <a:effectLst/>
                <a:latin typeface="Arial" panose="020B0604020202020204" pitchFamily="34" charset="0"/>
                <a:ea typeface="Calibri" panose="020F0502020204030204" pitchFamily="34" charset="0"/>
                <a:cs typeface="Arial" panose="020B0604020202020204" pitchFamily="34" charset="0"/>
              </a:rPr>
              <a:t>) nos adultos de 20–49 anos. </a:t>
            </a:r>
            <a:r>
              <a:rPr lang="pt-PT" sz="1800" dirty="0">
                <a:effectLst/>
                <a:latin typeface="Arial" panose="020B0604020202020204" pitchFamily="34" charset="0"/>
                <a:ea typeface="Calibri" panose="020F0502020204030204" pitchFamily="34" charset="0"/>
              </a:rPr>
              <a:t>A altura para a idade e o índice de massa corporal (IMC) para a idade são expressos em unidades de desvio padrão (DP) da média da Referência do Crescimento da OMS para mulheres adolescentes de 15–19 anos. IMC e IMC para a idade exclui mulheres grávidas e mulheres que tenham feito um parto nos últimos 2 meses.</a:t>
            </a:r>
            <a:endParaRPr lang="pt-BR"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13581847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pt-BR" sz="1800" dirty="0">
                <a:effectLst/>
                <a:latin typeface="Arial" panose="020B0604020202020204" pitchFamily="34" charset="0"/>
                <a:ea typeface="Calibri" panose="020F0502020204030204" pitchFamily="34" charset="0"/>
                <a:cs typeface="Arial" panose="020B0604020202020204" pitchFamily="34" charset="0"/>
              </a:rPr>
              <a:t>Quadro 11.16</a:t>
            </a:r>
          </a:p>
          <a:p>
            <a:pPr marL="0" marR="0" algn="just">
              <a:spcBef>
                <a:spcPts val="0"/>
              </a:spcBef>
              <a:spcAft>
                <a:spcPts val="0"/>
              </a:spcAft>
            </a:pPr>
            <a:endParaRPr lang="pt-BR" sz="1800" dirty="0">
              <a:effectLst/>
              <a:latin typeface="Arial" panose="020B0604020202020204" pitchFamily="34" charset="0"/>
              <a:ea typeface="Calibri" panose="020F0502020204030204" pitchFamily="34" charset="0"/>
              <a:cs typeface="Arial" panose="020B0604020202020204" pitchFamily="34" charset="0"/>
            </a:endParaRPr>
          </a:p>
          <a:p>
            <a:pPr marL="0" marR="0" algn="just">
              <a:spcBef>
                <a:spcPts val="0"/>
              </a:spcBef>
              <a:spcAft>
                <a:spcPts val="0"/>
              </a:spcAft>
            </a:pPr>
            <a:r>
              <a:rPr lang="pt-BR" sz="1800" dirty="0">
                <a:effectLst/>
                <a:latin typeface="Arial" panose="020B0604020202020204" pitchFamily="34" charset="0"/>
                <a:ea typeface="Calibri" panose="020F0502020204030204" pitchFamily="34" charset="0"/>
                <a:cs typeface="Arial" panose="020B0604020202020204" pitchFamily="34" charset="0"/>
              </a:rPr>
              <a:t>Diversidade alimentar mínima para mulheres é definida como o consumo de alimentos de 5 ou mais dos 10 grupos alimentares: a. plátanos, tubérculos e raízes; b. leguminosas (feijão, ervilhas, lentilhas); c. nozes e sementes; d. produtos lácteos (leite, queijo, iogurte); e. alimentos cárneos (carne, peixe, aves, vísceras); f. ovos; g. vegetais de folhas verdes escuras; h. frutas e legumes ricos em vitamina A; i. outros vegetais; j. outras frutas</a:t>
            </a:r>
            <a:endParaRPr lang="pt-BR"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25</a:t>
            </a:fld>
            <a:endParaRPr lang="en-US"/>
          </a:p>
        </p:txBody>
      </p:sp>
    </p:spTree>
    <p:extLst>
      <p:ext uri="{BB962C8B-B14F-4D97-AF65-F5344CB8AC3E}">
        <p14:creationId xmlns:p14="http://schemas.microsoft.com/office/powerpoint/2010/main" val="1088498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a:t>
            </a:r>
            <a:endParaRPr lang="LID4096"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38966724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pt-BR" sz="1800">
                <a:effectLst/>
                <a:latin typeface="Arial" panose="020B0604020202020204" pitchFamily="34" charset="0"/>
                <a:ea typeface="Calibri" panose="020F0502020204030204" pitchFamily="34" charset="0"/>
                <a:cs typeface="Arial" panose="020B0604020202020204" pitchFamily="34" charset="0"/>
              </a:rPr>
              <a:t>Quadro 11.16</a:t>
            </a:r>
            <a:endParaRPr lang="pt-BR" sz="1800" dirty="0">
              <a:effectLst/>
              <a:latin typeface="Arial" panose="020B0604020202020204" pitchFamily="34" charset="0"/>
              <a:ea typeface="Calibri" panose="020F0502020204030204" pitchFamily="34" charset="0"/>
              <a:cs typeface="Arial" panose="020B0604020202020204" pitchFamily="34" charset="0"/>
            </a:endParaRPr>
          </a:p>
          <a:p>
            <a:pPr marL="0" marR="0" algn="just">
              <a:spcBef>
                <a:spcPts val="0"/>
              </a:spcBef>
              <a:spcAft>
                <a:spcPts val="0"/>
              </a:spcAft>
            </a:pPr>
            <a:endParaRPr lang="pt-BR" sz="1800" dirty="0">
              <a:effectLst/>
              <a:latin typeface="Arial" panose="020B0604020202020204" pitchFamily="34" charset="0"/>
              <a:ea typeface="Calibri" panose="020F0502020204030204" pitchFamily="34" charset="0"/>
              <a:cs typeface="Arial" panose="020B0604020202020204" pitchFamily="34" charset="0"/>
            </a:endParaRPr>
          </a:p>
          <a:p>
            <a:pPr marL="0" marR="0" algn="just">
              <a:spcBef>
                <a:spcPts val="0"/>
              </a:spcBef>
              <a:spcAft>
                <a:spcPts val="0"/>
              </a:spcAft>
            </a:pPr>
            <a:r>
              <a:rPr lang="pt-BR" sz="1800" dirty="0">
                <a:effectLst/>
                <a:latin typeface="Arial" panose="020B0604020202020204" pitchFamily="34" charset="0"/>
                <a:ea typeface="Calibri" panose="020F0502020204030204" pitchFamily="34" charset="0"/>
                <a:cs typeface="Arial" panose="020B0604020202020204" pitchFamily="34" charset="0"/>
              </a:rPr>
              <a:t>As bebidas açucaradas incluem leite doce/com sabor e bebidas de iogurte, leites de soja doces/com sabor ou leite de nozes, suco de fruta e bebidas aromatizadas com fruta, bebidas com sabor a chocolate, refrigerantes, bebidas de malte, bebidas desportivas e bebidas energéticas, chá açucarado, café, bebidas à base de plantas, e outros líquidos açucarados.</a:t>
            </a:r>
            <a:endParaRPr lang="pt-BR"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endParaRPr lang="pt-BR" sz="1800" baseline="30000" dirty="0">
              <a:effectLst/>
              <a:latin typeface="Arial" panose="020B0604020202020204" pitchFamily="34" charset="0"/>
              <a:ea typeface="Calibri" panose="020F0502020204030204" pitchFamily="34" charset="0"/>
              <a:cs typeface="Arial" panose="020B0604020202020204" pitchFamily="34" charset="0"/>
            </a:endParaRPr>
          </a:p>
          <a:p>
            <a:pPr marL="0" marR="0" algn="just">
              <a:spcBef>
                <a:spcPts val="0"/>
              </a:spcBef>
              <a:spcAft>
                <a:spcPts val="0"/>
              </a:spcAft>
            </a:pPr>
            <a:r>
              <a:rPr lang="pt-BR" sz="1800" dirty="0">
                <a:effectLst/>
                <a:latin typeface="Arial" panose="020B0604020202020204" pitchFamily="34" charset="0"/>
                <a:ea typeface="Calibri" panose="020F0502020204030204" pitchFamily="34" charset="0"/>
                <a:cs typeface="Arial" panose="020B0604020202020204" pitchFamily="34" charset="0"/>
              </a:rPr>
              <a:t>Os alimentos não saudáveis são um grupo de tipos de alimentos sentinela que incluem alimentos açucarados como chocolates, guloseimas, pastelaria, bolos, bolachas, biscoitos, gelados, ou sorvetes; e alimentos fritos e salgados como batatas fritas, folhados, massa frita, ou macarrão instantâneo.</a:t>
            </a:r>
            <a:endParaRPr lang="pt-BR" sz="1800" dirty="0">
              <a:effectLst/>
              <a:latin typeface="Arial" panose="020B0604020202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26</a:t>
            </a:fld>
            <a:endParaRPr lang="en-US"/>
          </a:p>
        </p:txBody>
      </p:sp>
    </p:spTree>
    <p:extLst>
      <p:ext uri="{BB962C8B-B14F-4D97-AF65-F5344CB8AC3E}">
        <p14:creationId xmlns:p14="http://schemas.microsoft.com/office/powerpoint/2010/main" val="24967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a:t>
            </a:r>
            <a:endParaRPr lang="LID4096"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4144598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a:t>
            </a:r>
            <a:endParaRPr lang="LID4096"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496489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0D0A6-21A2-4992-953A-4ACAAFC886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4956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0D0A6-21A2-4992-953A-4ACAAFC886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002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0D0A6-21A2-4992-953A-4ACAAFC886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7006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Quadro 11.2</a:t>
            </a:r>
            <a:endParaRPr lang="LID4096"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347895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Arial" panose="020B0604020202020204" pitchFamily="34" charset="0"/>
                <a:ea typeface="Calibri" panose="020F0502020204030204" pitchFamily="34" charset="0"/>
              </a:rPr>
              <a:t>Quadro 11.3	</a:t>
            </a:r>
          </a:p>
          <a:p>
            <a:endParaRPr lang="pt-PT" sz="1800" dirty="0">
              <a:effectLst/>
              <a:latin typeface="Arial" panose="020B0604020202020204" pitchFamily="34" charset="0"/>
              <a:ea typeface="Calibri" panose="020F0502020204030204" pitchFamily="34" charset="0"/>
            </a:endParaRPr>
          </a:p>
          <a:p>
            <a:r>
              <a:rPr lang="pt-PT" sz="1800" dirty="0">
                <a:effectLst/>
                <a:latin typeface="Arial" panose="020B0604020202020204" pitchFamily="34" charset="0"/>
                <a:ea typeface="Calibri" panose="020F0502020204030204" pitchFamily="34" charset="0"/>
              </a:rPr>
              <a:t>Excusivamente amaentada: Crianças que não receberam nada além de leite materno para comer ou beber durante os primeiros 2 dias após o parto</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336164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842405" y="742209"/>
            <a:ext cx="8224405" cy="892440"/>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dirty="0"/>
              <a:t>#MoçambiqueIDS</a:t>
            </a:r>
            <a:br>
              <a:rPr lang="en-US" dirty="0"/>
            </a:br>
            <a:r>
              <a:rPr lang="en-US" dirty="0"/>
              <a:t>#MozambiqueDHS</a:t>
            </a:r>
            <a:endParaRPr lang="en-US" b="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3/18/2024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3/18/2024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4488E0-ED17-9369-58EE-ADE445C1049F}"/>
              </a:ext>
            </a:extLst>
          </p:cNvPr>
          <p:cNvSpPr txBox="1"/>
          <p:nvPr userDrawn="1"/>
        </p:nvSpPr>
        <p:spPr>
          <a:xfrm>
            <a:off x="628650" y="5542961"/>
            <a:ext cx="78867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err="1">
                <a:solidFill>
                  <a:schemeClr val="bg1"/>
                </a:solidFill>
                <a:latin typeface="Source Sans Pro" panose="020B0503030403020204" pitchFamily="34" charset="0"/>
                <a:ea typeface="Source Sans Pro" panose="020B0503030403020204" pitchFamily="34" charset="0"/>
              </a:rPr>
              <a:t>Moçambique</a:t>
            </a:r>
            <a:r>
              <a:rPr lang="en-US" sz="3600" b="1" noProof="0" dirty="0">
                <a:solidFill>
                  <a:schemeClr val="bg1"/>
                </a:solidFill>
                <a:latin typeface="Source Sans Pro" panose="020B0503030403020204" pitchFamily="34" charset="0"/>
                <a:ea typeface="Source Sans Pro" panose="020B0503030403020204" pitchFamily="34" charset="0"/>
              </a:rPr>
              <a:t> 2022-23 </a:t>
            </a:r>
            <a:r>
              <a:rPr lang="en-US" sz="3600" b="1" noProof="0" dirty="0" err="1">
                <a:solidFill>
                  <a:schemeClr val="bg1"/>
                </a:solidFill>
                <a:latin typeface="Source Sans Pro" panose="020B0503030403020204" pitchFamily="34" charset="0"/>
                <a:ea typeface="Source Sans Pro" panose="020B0503030403020204" pitchFamily="34" charset="0"/>
              </a:rPr>
              <a:t>Inquérito</a:t>
            </a:r>
            <a:r>
              <a:rPr lang="en-US" sz="3600" b="1" noProof="0" dirty="0">
                <a:solidFill>
                  <a:schemeClr val="bg1"/>
                </a:solidFill>
                <a:latin typeface="Source Sans Pro" panose="020B0503030403020204" pitchFamily="34" charset="0"/>
                <a:ea typeface="Source Sans Pro" panose="020B0503030403020204" pitchFamily="34" charset="0"/>
              </a:rPr>
              <a:t> </a:t>
            </a:r>
            <a:r>
              <a:rPr lang="en-US" sz="3600" b="1" noProof="0" dirty="0" err="1">
                <a:solidFill>
                  <a:schemeClr val="bg1"/>
                </a:solidFill>
                <a:latin typeface="Source Sans Pro" panose="020B0503030403020204" pitchFamily="34" charset="0"/>
                <a:ea typeface="Source Sans Pro" panose="020B0503030403020204" pitchFamily="34" charset="0"/>
              </a:rPr>
              <a:t>Demográfico</a:t>
            </a:r>
            <a:r>
              <a:rPr lang="en-US" sz="3600" b="1" noProof="0" dirty="0">
                <a:solidFill>
                  <a:schemeClr val="bg1"/>
                </a:solidFill>
                <a:latin typeface="Source Sans Pro" panose="020B0503030403020204" pitchFamily="34" charset="0"/>
                <a:ea typeface="Source Sans Pro" panose="020B0503030403020204" pitchFamily="34" charset="0"/>
              </a:rPr>
              <a:t> e de </a:t>
            </a:r>
            <a:r>
              <a:rPr lang="en-US" sz="3600" b="1" noProof="0" dirty="0" err="1">
                <a:solidFill>
                  <a:schemeClr val="bg1"/>
                </a:solidFill>
                <a:latin typeface="Source Sans Pro" panose="020B0503030403020204" pitchFamily="34" charset="0"/>
                <a:ea typeface="Source Sans Pro" panose="020B0503030403020204" pitchFamily="34" charset="0"/>
              </a:rPr>
              <a:t>Saúde</a:t>
            </a:r>
            <a:r>
              <a:rPr lang="en-US" sz="3600" b="1" noProof="0" dirty="0">
                <a:solidFill>
                  <a:schemeClr val="bg1"/>
                </a:solidFill>
                <a:latin typeface="Source Sans Pro" panose="020B0503030403020204" pitchFamily="34" charset="0"/>
                <a:ea typeface="Source Sans Pro" panose="020B0503030403020204" pitchFamily="34" charset="0"/>
              </a:rPr>
              <a:t> (IDS)</a:t>
            </a:r>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634947"/>
          </a:xfrm>
          <a:prstGeom prst="rect">
            <a:avLst/>
          </a:prstGeom>
        </p:spPr>
        <p:txBody>
          <a:bodyPr/>
          <a:lstStyle/>
          <a:p>
            <a:r>
              <a:rPr lang="en-US" dirty="0" err="1"/>
              <a:t>Nutrição</a:t>
            </a:r>
            <a:endParaRPr lang="en-US" dirty="0"/>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err="1"/>
              <a:t>Monitoria</a:t>
            </a:r>
            <a:r>
              <a:rPr lang="en-US" dirty="0"/>
              <a:t> do </a:t>
            </a:r>
            <a:r>
              <a:rPr lang="en-US" dirty="0" err="1"/>
              <a:t>crescimento</a:t>
            </a:r>
            <a:r>
              <a:rPr lang="en-US" dirty="0"/>
              <a:t> das </a:t>
            </a:r>
            <a:r>
              <a:rPr lang="en-US" dirty="0" err="1"/>
              <a:t>crianças</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671913"/>
          </a:xfrm>
        </p:spPr>
        <p:txBody>
          <a:bodyPr>
            <a:normAutofit fontScale="92500"/>
          </a:bodyPr>
          <a:lstStyle/>
          <a:p>
            <a:r>
              <a:rPr lang="pt-PT" sz="1800" dirty="0">
                <a:effectLst/>
              </a:rPr>
              <a:t>Percentagem de crianças menores de 5 anos cujas medições seleccionadas foram realizadas por um profissional de saúde nos 3 meses anteriores ao inquérito</a:t>
            </a:r>
            <a:endParaRPr lang="en-US" dirty="0"/>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06227656"/>
              </p:ext>
            </p:extLst>
          </p:nvPr>
        </p:nvGraphicFramePr>
        <p:xfrm>
          <a:off x="226931" y="1894115"/>
          <a:ext cx="8543300" cy="48871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5576332"/>
          </a:xfrm>
        </p:spPr>
        <p:txBody>
          <a:bodyPr>
            <a:noAutofit/>
          </a:bodyPr>
          <a:lstStyle/>
          <a:p>
            <a:pPr marL="342900" indent="-342900" algn="l">
              <a:buFont typeface="Arial" panose="020B0604020202020204" pitchFamily="34" charset="0"/>
              <a:buChar char="•"/>
            </a:pPr>
            <a:r>
              <a:rPr lang="pt-BR" sz="3200" i="0" dirty="0"/>
              <a:t>Estado nutricional das crianças</a:t>
            </a:r>
          </a:p>
          <a:p>
            <a:pPr marL="342900" indent="-342900" algn="l">
              <a:buFont typeface="Arial" panose="020B0604020202020204" pitchFamily="34" charset="0"/>
              <a:buChar char="•"/>
            </a:pPr>
            <a:r>
              <a:rPr lang="pt-BR" sz="3200" b="1" i="0" kern="0" dirty="0">
                <a:solidFill>
                  <a:schemeClr val="accent5"/>
                </a:solidFill>
                <a:effectLst/>
                <a:cs typeface="Arial" panose="020B0604020202020204" pitchFamily="34" charset="0"/>
              </a:rPr>
              <a:t>Indicadores de alimentação de lactentes e crianças pequenas (ALCP)</a:t>
            </a:r>
            <a:endParaRPr lang="pt-BR" sz="3200" b="1" i="0" kern="100" dirty="0">
              <a:solidFill>
                <a:schemeClr val="accent5"/>
              </a:solidFill>
              <a:effectLst/>
              <a:cs typeface="Times New Roman" panose="02020603050405020304" pitchFamily="18" charset="0"/>
            </a:endParaRPr>
          </a:p>
          <a:p>
            <a:pPr marL="342900" indent="-342900" algn="l">
              <a:buFont typeface="Arial" panose="020B0604020202020204" pitchFamily="34" charset="0"/>
              <a:buChar char="•"/>
            </a:pPr>
            <a:r>
              <a:rPr lang="pt-BR" sz="3200" i="0" dirty="0"/>
              <a:t>Micronutrientes</a:t>
            </a:r>
          </a:p>
          <a:p>
            <a:pPr marL="342900" indent="-342900" algn="l">
              <a:buFont typeface="Arial" panose="020B0604020202020204" pitchFamily="34" charset="0"/>
              <a:buChar char="•"/>
            </a:pPr>
            <a:r>
              <a:rPr lang="pt-BR" sz="3200" i="0" dirty="0"/>
              <a:t>Estado nutricional das mulheres</a:t>
            </a:r>
            <a:endParaRPr lang="en-US" sz="3200" i="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950"/>
            <a:ext cx="2362200" cy="1114424"/>
          </a:xfrm>
          <a:prstGeom prst="rect">
            <a:avLst/>
          </a:prstGeom>
        </p:spPr>
        <p:txBody>
          <a:bodyPr vert="horz" wrap="square" lIns="91440" tIns="45720" rIns="91440" bIns="45720" rtlCol="0" anchor="ctr">
            <a:normAutofit fontScale="92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Estes dados podem ser consultados no </a:t>
            </a:r>
            <a:r>
              <a:rPr kumimoji="0" lang="pt-BR" sz="20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capítulo 11</a:t>
            </a:r>
            <a:r>
              <a:rPr kumimoji="0" lang="pt-BR" sz="20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a:t>
            </a: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do relatório final</a:t>
            </a:r>
            <a:endPar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72341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err="1"/>
              <a:t>Início</a:t>
            </a:r>
            <a:r>
              <a:rPr lang="en-US" dirty="0"/>
              <a:t> da </a:t>
            </a:r>
            <a:r>
              <a:rPr lang="en-US" dirty="0" err="1"/>
              <a:t>amamentação</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pt-PT" sz="1800" dirty="0">
                <a:effectLst/>
              </a:rPr>
              <a:t>Percentagem de crianças nascidas nos últimos 2 anos que foi:</a:t>
            </a:r>
            <a:endParaRPr lang="en-US" dirty="0"/>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55187125"/>
              </p:ext>
            </p:extLst>
          </p:nvPr>
        </p:nvGraphicFramePr>
        <p:xfrm>
          <a:off x="628650" y="1761312"/>
          <a:ext cx="7886699" cy="51692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897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73887"/>
            <a:ext cx="7886700" cy="930275"/>
          </a:xfrm>
        </p:spPr>
        <p:txBody>
          <a:bodyPr>
            <a:noAutofit/>
          </a:bodyPr>
          <a:lstStyle/>
          <a:p>
            <a:r>
              <a:rPr lang="en-US" dirty="0" err="1"/>
              <a:t>Practicas</a:t>
            </a:r>
            <a:r>
              <a:rPr lang="en-US" dirty="0"/>
              <a:t> </a:t>
            </a:r>
            <a:r>
              <a:rPr lang="en-US" dirty="0" err="1"/>
              <a:t>ealimentares</a:t>
            </a:r>
            <a:r>
              <a:rPr lang="en-US" dirty="0"/>
              <a:t> </a:t>
            </a:r>
            <a:r>
              <a:rPr lang="en-US" dirty="0" err="1"/>
              <a:t>infantis</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7" y="1204162"/>
            <a:ext cx="7353998" cy="815554"/>
          </a:xfrm>
        </p:spPr>
        <p:txBody>
          <a:bodyPr>
            <a:noAutofit/>
          </a:bodyPr>
          <a:lstStyle/>
          <a:p>
            <a:r>
              <a:rPr lang="pt-BR" dirty="0"/>
              <a:t>Distribuição percentual das crianças mais novas de 0-5 meses que vivem com a mãe, por categoria de alimentação</a:t>
            </a:r>
            <a:endParaRPr lang="en-US" dirty="0"/>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432348434"/>
              </p:ext>
            </p:extLst>
          </p:nvPr>
        </p:nvGraphicFramePr>
        <p:xfrm>
          <a:off x="628647" y="1895407"/>
          <a:ext cx="7886701" cy="49257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400467" y="239502"/>
            <a:ext cx="8616717" cy="1116816"/>
          </a:xfrm>
        </p:spPr>
        <p:txBody>
          <a:bodyPr>
            <a:normAutofit/>
          </a:bodyPr>
          <a:lstStyle/>
          <a:p>
            <a:r>
              <a:rPr lang="en-US" dirty="0" err="1"/>
              <a:t>Introdução</a:t>
            </a:r>
            <a:r>
              <a:rPr lang="en-US" dirty="0"/>
              <a:t> de </a:t>
            </a:r>
            <a:r>
              <a:rPr lang="en-US" dirty="0" err="1"/>
              <a:t>alimentos</a:t>
            </a:r>
            <a:r>
              <a:rPr lang="en-US" dirty="0"/>
              <a:t> </a:t>
            </a:r>
            <a:r>
              <a:rPr lang="en-US" dirty="0" err="1"/>
              <a:t>complementares</a:t>
            </a:r>
            <a:endParaRPr lang="en-US" dirty="0"/>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400467" y="1189763"/>
            <a:ext cx="7886700" cy="1328058"/>
          </a:xfrm>
        </p:spPr>
        <p:txBody>
          <a:bodyPr>
            <a:noAutofit/>
          </a:bodyPr>
          <a:lstStyle/>
          <a:p>
            <a:pPr algn="ctr">
              <a:lnSpc>
                <a:spcPct val="110000"/>
              </a:lnSpc>
            </a:pPr>
            <a:r>
              <a:rPr lang="pt-PT" sz="2800" b="1" i="0" dirty="0">
                <a:solidFill>
                  <a:schemeClr val="accent5"/>
                </a:solidFill>
                <a:effectLst/>
              </a:rPr>
              <a:t>79% </a:t>
            </a:r>
            <a:r>
              <a:rPr lang="pt-PT" sz="2800" i="0" dirty="0">
                <a:effectLst/>
              </a:rPr>
              <a:t>das crianças de 6–8 meses receberam alimentos sólidos, semissólidos ou moles no dia anterior do inquérito.</a:t>
            </a:r>
            <a:endParaRPr lang="en-US" sz="2800" b="1" i="0" dirty="0">
              <a:solidFill>
                <a:schemeClr val="accent5"/>
              </a:solidFill>
            </a:endParaRPr>
          </a:p>
        </p:txBody>
      </p:sp>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141" t="18413" r="25671" b="18572"/>
          <a:stretch/>
        </p:blipFill>
        <p:spPr>
          <a:xfrm>
            <a:off x="2276920" y="2668847"/>
            <a:ext cx="1354331" cy="1808879"/>
          </a:xfrm>
          <a:prstGeom prst="rect">
            <a:avLst/>
          </a:prstGeom>
        </p:spPr>
      </p:pic>
      <p:pic>
        <p:nvPicPr>
          <p:cNvPr id="4" name="Picture 3" descr="Icon&#10;&#10;Description automatically generated">
            <a:extLst>
              <a:ext uri="{FF2B5EF4-FFF2-40B4-BE49-F238E27FC236}">
                <a16:creationId xmlns:a16="http://schemas.microsoft.com/office/drawing/2014/main" id="{C5A65BEE-5D74-7740-8ECD-BBB1529CBF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349" t="18413" r="27778" b="18731"/>
          <a:stretch/>
        </p:blipFill>
        <p:spPr>
          <a:xfrm>
            <a:off x="6251691" y="4498515"/>
            <a:ext cx="1330082" cy="1822534"/>
          </a:xfrm>
          <a:prstGeom prst="rect">
            <a:avLst/>
          </a:prstGeom>
        </p:spPr>
      </p:pic>
      <p:pic>
        <p:nvPicPr>
          <p:cNvPr id="19" name="Picture 18" descr="Icon&#10;&#10;Description automatically generated">
            <a:extLst>
              <a:ext uri="{FF2B5EF4-FFF2-40B4-BE49-F238E27FC236}">
                <a16:creationId xmlns:a16="http://schemas.microsoft.com/office/drawing/2014/main" id="{E3D1F0F2-CA6B-FB11-A182-909D01602AD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349" t="18413" r="27778" b="18731"/>
          <a:stretch/>
        </p:blipFill>
        <p:spPr>
          <a:xfrm>
            <a:off x="4935379" y="4523558"/>
            <a:ext cx="1330082" cy="1822534"/>
          </a:xfrm>
          <a:prstGeom prst="rect">
            <a:avLst/>
          </a:prstGeom>
        </p:spPr>
      </p:pic>
      <p:pic>
        <p:nvPicPr>
          <p:cNvPr id="24" name="Picture 23" descr="Shape&#10;&#10;Description automatically generated with low confidence">
            <a:extLst>
              <a:ext uri="{FF2B5EF4-FFF2-40B4-BE49-F238E27FC236}">
                <a16:creationId xmlns:a16="http://schemas.microsoft.com/office/drawing/2014/main" id="{6BCF23C7-9493-BFB0-6B72-2D4D27069D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141" t="18413" r="25671" b="18572"/>
          <a:stretch/>
        </p:blipFill>
        <p:spPr>
          <a:xfrm>
            <a:off x="956549" y="2673996"/>
            <a:ext cx="1354331" cy="1808879"/>
          </a:xfrm>
          <a:prstGeom prst="rect">
            <a:avLst/>
          </a:prstGeom>
        </p:spPr>
      </p:pic>
      <p:pic>
        <p:nvPicPr>
          <p:cNvPr id="25" name="Picture 24" descr="Shape&#10;&#10;Description automatically generated with low confidence">
            <a:extLst>
              <a:ext uri="{FF2B5EF4-FFF2-40B4-BE49-F238E27FC236}">
                <a16:creationId xmlns:a16="http://schemas.microsoft.com/office/drawing/2014/main" id="{B49157F7-FCD8-871B-0866-DD70252AC6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141" t="18413" r="25671" b="18572"/>
          <a:stretch/>
        </p:blipFill>
        <p:spPr>
          <a:xfrm>
            <a:off x="2291235" y="4494696"/>
            <a:ext cx="1354331" cy="1808879"/>
          </a:xfrm>
          <a:prstGeom prst="rect">
            <a:avLst/>
          </a:prstGeom>
        </p:spPr>
      </p:pic>
      <p:pic>
        <p:nvPicPr>
          <p:cNvPr id="26" name="Picture 25" descr="Shape&#10;&#10;Description automatically generated with low confidence">
            <a:extLst>
              <a:ext uri="{FF2B5EF4-FFF2-40B4-BE49-F238E27FC236}">
                <a16:creationId xmlns:a16="http://schemas.microsoft.com/office/drawing/2014/main" id="{36DAE685-6A8A-479E-F648-F915CD30A5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141" t="18413" r="25671" b="18572"/>
          <a:stretch/>
        </p:blipFill>
        <p:spPr>
          <a:xfrm>
            <a:off x="939569" y="4484502"/>
            <a:ext cx="1354331" cy="1808879"/>
          </a:xfrm>
          <a:prstGeom prst="rect">
            <a:avLst/>
          </a:prstGeom>
        </p:spPr>
      </p:pic>
      <p:pic>
        <p:nvPicPr>
          <p:cNvPr id="27" name="Picture 26" descr="Shape&#10;&#10;Description automatically generated with low confidence">
            <a:extLst>
              <a:ext uri="{FF2B5EF4-FFF2-40B4-BE49-F238E27FC236}">
                <a16:creationId xmlns:a16="http://schemas.microsoft.com/office/drawing/2014/main" id="{03B975CF-A24B-C1D8-6672-F937B4CCC2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141" t="18413" r="25671" b="18572"/>
          <a:stretch/>
        </p:blipFill>
        <p:spPr>
          <a:xfrm>
            <a:off x="3631251" y="4484501"/>
            <a:ext cx="1354331" cy="1808879"/>
          </a:xfrm>
          <a:prstGeom prst="rect">
            <a:avLst/>
          </a:prstGeom>
        </p:spPr>
      </p:pic>
      <p:pic>
        <p:nvPicPr>
          <p:cNvPr id="28" name="Picture 27" descr="Shape&#10;&#10;Description automatically generated with low confidence">
            <a:extLst>
              <a:ext uri="{FF2B5EF4-FFF2-40B4-BE49-F238E27FC236}">
                <a16:creationId xmlns:a16="http://schemas.microsoft.com/office/drawing/2014/main" id="{65150819-D185-561D-59AF-1CFE8B3FBE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141" t="18413" r="25671" b="18572"/>
          <a:stretch/>
        </p:blipFill>
        <p:spPr>
          <a:xfrm>
            <a:off x="3599956" y="2676142"/>
            <a:ext cx="1354331" cy="1808879"/>
          </a:xfrm>
          <a:prstGeom prst="rect">
            <a:avLst/>
          </a:prstGeom>
        </p:spPr>
      </p:pic>
      <p:pic>
        <p:nvPicPr>
          <p:cNvPr id="29" name="Picture 28" descr="Shape&#10;&#10;Description automatically generated with low confidence">
            <a:extLst>
              <a:ext uri="{FF2B5EF4-FFF2-40B4-BE49-F238E27FC236}">
                <a16:creationId xmlns:a16="http://schemas.microsoft.com/office/drawing/2014/main" id="{211FE7BA-808E-327C-417F-360FDC40E7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141" t="18413" r="25671" b="18572"/>
          <a:stretch/>
        </p:blipFill>
        <p:spPr>
          <a:xfrm>
            <a:off x="4951622" y="2677704"/>
            <a:ext cx="1354331" cy="1808879"/>
          </a:xfrm>
          <a:prstGeom prst="rect">
            <a:avLst/>
          </a:prstGeom>
        </p:spPr>
      </p:pic>
      <p:pic>
        <p:nvPicPr>
          <p:cNvPr id="30" name="Picture 29" descr="Shape&#10;&#10;Description automatically generated with low confidence">
            <a:extLst>
              <a:ext uri="{FF2B5EF4-FFF2-40B4-BE49-F238E27FC236}">
                <a16:creationId xmlns:a16="http://schemas.microsoft.com/office/drawing/2014/main" id="{996F8FFA-D7FD-5CD0-DDC3-915EB1935A9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141" t="18413" r="25671" b="18572"/>
          <a:stretch/>
        </p:blipFill>
        <p:spPr>
          <a:xfrm>
            <a:off x="6243362" y="2664593"/>
            <a:ext cx="1354331" cy="1808879"/>
          </a:xfrm>
          <a:prstGeom prst="rect">
            <a:avLst/>
          </a:prstGeom>
        </p:spPr>
      </p:pic>
      <p:pic>
        <p:nvPicPr>
          <p:cNvPr id="31" name="Picture 30" descr="Icon&#10;&#10;Description automatically generated">
            <a:extLst>
              <a:ext uri="{FF2B5EF4-FFF2-40B4-BE49-F238E27FC236}">
                <a16:creationId xmlns:a16="http://schemas.microsoft.com/office/drawing/2014/main" id="{AFA6A1DD-7C27-2CB2-7B2F-78F57801404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2702" t="18413" r="27778" b="18731"/>
          <a:stretch/>
        </p:blipFill>
        <p:spPr>
          <a:xfrm>
            <a:off x="4652092" y="4470639"/>
            <a:ext cx="276017" cy="1822534"/>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91580"/>
            <a:ext cx="7886700" cy="930275"/>
          </a:xfrm>
        </p:spPr>
        <p:txBody>
          <a:bodyPr>
            <a:noAutofit/>
          </a:bodyPr>
          <a:lstStyle/>
          <a:p>
            <a:r>
              <a:rPr lang="pt-BR" dirty="0"/>
              <a:t>Dieta mínima aceitável por residência</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5732"/>
            <a:ext cx="7971066" cy="819268"/>
          </a:xfrm>
        </p:spPr>
        <p:txBody>
          <a:bodyPr>
            <a:normAutofit lnSpcReduction="10000"/>
          </a:bodyPr>
          <a:lstStyle/>
          <a:p>
            <a:r>
              <a:rPr lang="pt-PT" sz="1800" dirty="0">
                <a:effectLst/>
              </a:rPr>
              <a:t>Percentagem de crianças mais novas de 6–23 meses que vivem com a mãe e que receberam uma diversidade alimentar mínima (DAM), frequência mínima de refeições e dieta mínima aceitável </a:t>
            </a:r>
            <a:endParaRPr lang="en-US" dirty="0"/>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20920274"/>
              </p:ext>
            </p:extLst>
          </p:nvPr>
        </p:nvGraphicFramePr>
        <p:xfrm>
          <a:off x="628649" y="1905000"/>
          <a:ext cx="7886699" cy="476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3381"/>
            <a:ext cx="7886700" cy="930275"/>
          </a:xfrm>
        </p:spPr>
        <p:txBody>
          <a:bodyPr>
            <a:noAutofit/>
          </a:bodyPr>
          <a:lstStyle/>
          <a:p>
            <a:r>
              <a:rPr lang="en-US" dirty="0" err="1"/>
              <a:t>Prácticas</a:t>
            </a:r>
            <a:r>
              <a:rPr lang="en-US" dirty="0"/>
              <a:t> </a:t>
            </a:r>
            <a:r>
              <a:rPr lang="en-US" dirty="0" err="1"/>
              <a:t>alimenatres</a:t>
            </a:r>
            <a:r>
              <a:rPr lang="en-US" dirty="0"/>
              <a:t> </a:t>
            </a:r>
            <a:r>
              <a:rPr lang="en-US" dirty="0" err="1"/>
              <a:t>não</a:t>
            </a:r>
            <a:r>
              <a:rPr lang="en-US" dirty="0"/>
              <a:t> </a:t>
            </a:r>
            <a:r>
              <a:rPr lang="en-US" dirty="0" err="1"/>
              <a:t>saudáveis</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00513"/>
            <a:ext cx="7579180" cy="539111"/>
          </a:xfrm>
        </p:spPr>
        <p:txBody>
          <a:bodyPr>
            <a:normAutofit lnSpcReduction="10000"/>
          </a:bodyPr>
          <a:lstStyle/>
          <a:p>
            <a:r>
              <a:rPr lang="pt-PT" sz="1800" dirty="0">
                <a:effectLst/>
              </a:rPr>
              <a:t>Percentagem de crianças mais novas de 6–23 meses que vivem com a mãe e que consumiram:</a:t>
            </a:r>
            <a:endParaRPr lang="en-US" dirty="0"/>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67290925"/>
              </p:ext>
            </p:extLst>
          </p:nvPr>
        </p:nvGraphicFramePr>
        <p:xfrm>
          <a:off x="628649" y="1656481"/>
          <a:ext cx="7886699" cy="48265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2263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447895574"/>
              </p:ext>
            </p:extLst>
          </p:nvPr>
        </p:nvGraphicFramePr>
        <p:xfrm>
          <a:off x="907726" y="1461655"/>
          <a:ext cx="8630067" cy="527858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07025" y="117764"/>
            <a:ext cx="8208323" cy="947104"/>
          </a:xfrm>
        </p:spPr>
        <p:txBody>
          <a:bodyPr>
            <a:noAutofit/>
          </a:bodyPr>
          <a:lstStyle/>
          <a:p>
            <a:r>
              <a:rPr lang="en-US" dirty="0" err="1"/>
              <a:t>Indicadores</a:t>
            </a:r>
            <a:r>
              <a:rPr lang="en-US" dirty="0"/>
              <a:t> de </a:t>
            </a:r>
            <a:r>
              <a:rPr lang="en-US" dirty="0" err="1"/>
              <a:t>alimentação</a:t>
            </a:r>
            <a:r>
              <a:rPr lang="en-US" dirty="0"/>
              <a:t> de </a:t>
            </a:r>
            <a:r>
              <a:rPr lang="en-US" dirty="0" err="1"/>
              <a:t>lactentes</a:t>
            </a:r>
            <a:r>
              <a:rPr lang="en-US" dirty="0"/>
              <a:t> e </a:t>
            </a:r>
            <a:r>
              <a:rPr lang="en-US" dirty="0" err="1"/>
              <a:t>crianças</a:t>
            </a:r>
            <a:r>
              <a:rPr lang="en-US" dirty="0"/>
              <a:t> </a:t>
            </a:r>
            <a:r>
              <a:rPr lang="en-US" dirty="0" err="1"/>
              <a:t>pequenas</a:t>
            </a:r>
            <a:r>
              <a:rPr lang="en-US" dirty="0"/>
              <a:t> (ALCP)</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157842" y="1144110"/>
            <a:ext cx="7886700" cy="378739"/>
          </a:xfrm>
        </p:spPr>
        <p:txBody>
          <a:bodyPr/>
          <a:lstStyle/>
          <a:p>
            <a:r>
              <a:rPr lang="en-US" dirty="0" err="1"/>
              <a:t>Percentagem</a:t>
            </a:r>
            <a:r>
              <a:rPr lang="en-US" dirty="0"/>
              <a:t> de </a:t>
            </a:r>
            <a:r>
              <a:rPr lang="en-US" dirty="0" err="1"/>
              <a:t>crianças</a:t>
            </a:r>
            <a:r>
              <a:rPr lang="en-US" dirty="0"/>
              <a:t> que, </a:t>
            </a:r>
            <a:r>
              <a:rPr lang="en-US" dirty="0" err="1"/>
              <a:t>durante</a:t>
            </a:r>
            <a:r>
              <a:rPr lang="en-US" dirty="0"/>
              <a:t> o </a:t>
            </a:r>
            <a:r>
              <a:rPr lang="en-US" dirty="0" err="1"/>
              <a:t>dia</a:t>
            </a:r>
            <a:r>
              <a:rPr lang="en-US" dirty="0"/>
              <a:t> anterior:</a:t>
            </a:r>
          </a:p>
        </p:txBody>
      </p:sp>
      <p:sp>
        <p:nvSpPr>
          <p:cNvPr id="3" name="Content Placeholder 2">
            <a:extLst>
              <a:ext uri="{FF2B5EF4-FFF2-40B4-BE49-F238E27FC236}">
                <a16:creationId xmlns:a16="http://schemas.microsoft.com/office/drawing/2014/main" id="{D5D865AD-CC70-8F27-D0C3-D86B160B9B62}"/>
              </a:ext>
            </a:extLst>
          </p:cNvPr>
          <p:cNvSpPr txBox="1">
            <a:spLocks/>
          </p:cNvSpPr>
          <p:nvPr/>
        </p:nvSpPr>
        <p:spPr>
          <a:xfrm>
            <a:off x="200225" y="1742403"/>
            <a:ext cx="1211869" cy="10329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err="1"/>
              <a:t>Crianças</a:t>
            </a:r>
            <a:r>
              <a:rPr lang="en-US" dirty="0"/>
              <a:t> de 0-23 meses</a:t>
            </a:r>
          </a:p>
        </p:txBody>
      </p:sp>
      <p:cxnSp>
        <p:nvCxnSpPr>
          <p:cNvPr id="4" name="Straight Connector 3">
            <a:extLst>
              <a:ext uri="{FF2B5EF4-FFF2-40B4-BE49-F238E27FC236}">
                <a16:creationId xmlns:a16="http://schemas.microsoft.com/office/drawing/2014/main" id="{D04B9959-8687-5C2A-5663-2AA8309F2D66}"/>
              </a:ext>
            </a:extLst>
          </p:cNvPr>
          <p:cNvCxnSpPr>
            <a:cxnSpLocks/>
          </p:cNvCxnSpPr>
          <p:nvPr/>
        </p:nvCxnSpPr>
        <p:spPr>
          <a:xfrm>
            <a:off x="1567220" y="2689804"/>
            <a:ext cx="0" cy="30707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82178695-9D8A-F30D-E387-76A46539E30F}"/>
              </a:ext>
            </a:extLst>
          </p:cNvPr>
          <p:cNvSpPr txBox="1">
            <a:spLocks/>
          </p:cNvSpPr>
          <p:nvPr/>
        </p:nvSpPr>
        <p:spPr>
          <a:xfrm>
            <a:off x="157842" y="3357791"/>
            <a:ext cx="1159330" cy="11089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err="1"/>
              <a:t>Crianças</a:t>
            </a:r>
            <a:r>
              <a:rPr lang="en-US" dirty="0"/>
              <a:t> de 6-23 meses</a:t>
            </a:r>
          </a:p>
        </p:txBody>
      </p:sp>
      <p:sp>
        <p:nvSpPr>
          <p:cNvPr id="10" name="Content Placeholder 2">
            <a:extLst>
              <a:ext uri="{FF2B5EF4-FFF2-40B4-BE49-F238E27FC236}">
                <a16:creationId xmlns:a16="http://schemas.microsoft.com/office/drawing/2014/main" id="{06DCD10B-32F6-455C-28EB-CC926E3C292F}"/>
              </a:ext>
            </a:extLst>
          </p:cNvPr>
          <p:cNvSpPr txBox="1">
            <a:spLocks/>
          </p:cNvSpPr>
          <p:nvPr/>
        </p:nvSpPr>
        <p:spPr>
          <a:xfrm>
            <a:off x="49603" y="5976788"/>
            <a:ext cx="1513115"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err="1"/>
              <a:t>Crianças</a:t>
            </a:r>
            <a:r>
              <a:rPr lang="en-US" dirty="0"/>
              <a:t> de 12-23 meses</a:t>
            </a:r>
          </a:p>
        </p:txBody>
      </p:sp>
      <p:cxnSp>
        <p:nvCxnSpPr>
          <p:cNvPr id="7" name="Straight Connector 6">
            <a:extLst>
              <a:ext uri="{FF2B5EF4-FFF2-40B4-BE49-F238E27FC236}">
                <a16:creationId xmlns:a16="http://schemas.microsoft.com/office/drawing/2014/main" id="{C3B6A595-A577-9B0F-210C-8D59BC5EA5DE}"/>
              </a:ext>
            </a:extLst>
          </p:cNvPr>
          <p:cNvCxnSpPr>
            <a:cxnSpLocks/>
          </p:cNvCxnSpPr>
          <p:nvPr/>
        </p:nvCxnSpPr>
        <p:spPr>
          <a:xfrm>
            <a:off x="1562718" y="1823710"/>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41A54CB-7515-77D3-8C43-BC160D3E680B}"/>
              </a:ext>
            </a:extLst>
          </p:cNvPr>
          <p:cNvCxnSpPr>
            <a:cxnSpLocks/>
          </p:cNvCxnSpPr>
          <p:nvPr/>
        </p:nvCxnSpPr>
        <p:spPr>
          <a:xfrm>
            <a:off x="1562718" y="5976788"/>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364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93676"/>
            <a:ext cx="7886700" cy="1064183"/>
          </a:xfrm>
        </p:spPr>
        <p:txBody>
          <a:bodyPr>
            <a:noAutofit/>
          </a:bodyPr>
          <a:lstStyle/>
          <a:p>
            <a:r>
              <a:rPr lang="en-US" dirty="0" err="1"/>
              <a:t>Aconselhamento</a:t>
            </a:r>
            <a:r>
              <a:rPr lang="en-US" dirty="0"/>
              <a:t> </a:t>
            </a:r>
            <a:r>
              <a:rPr lang="en-US" dirty="0" err="1"/>
              <a:t>alimentar</a:t>
            </a:r>
            <a:r>
              <a:rPr lang="en-US" dirty="0"/>
              <a:t> para </a:t>
            </a:r>
            <a:r>
              <a:rPr lang="en-US" dirty="0" err="1"/>
              <a:t>lactentes</a:t>
            </a:r>
            <a:r>
              <a:rPr lang="en-US" dirty="0"/>
              <a:t> e </a:t>
            </a:r>
            <a:r>
              <a:rPr lang="en-US" dirty="0" err="1"/>
              <a:t>crianças</a:t>
            </a:r>
            <a:r>
              <a:rPr lang="en-US" dirty="0"/>
              <a:t> </a:t>
            </a:r>
            <a:r>
              <a:rPr lang="en-US" dirty="0" err="1"/>
              <a:t>pequenas</a:t>
            </a:r>
            <a:r>
              <a:rPr lang="en-US" dirty="0"/>
              <a:t> </a:t>
            </a:r>
            <a:r>
              <a:rPr lang="en-US" dirty="0" err="1"/>
              <a:t>seguno</a:t>
            </a:r>
            <a:r>
              <a:rPr lang="en-US" dirty="0"/>
              <a:t> </a:t>
            </a:r>
            <a:r>
              <a:rPr lang="en-US" dirty="0" err="1"/>
              <a:t>residência</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654608"/>
            <a:ext cx="7971066" cy="930274"/>
          </a:xfrm>
        </p:spPr>
        <p:txBody>
          <a:bodyPr>
            <a:normAutofit/>
          </a:bodyPr>
          <a:lstStyle/>
          <a:p>
            <a:r>
              <a:rPr lang="pt-PT" sz="1800" dirty="0">
                <a:effectLst/>
              </a:rPr>
              <a:t>Entre as mulheres de 15–49 anos cujo filho mais novo de 6–23 meses vive com elas, percentagem que falou com um profissional de saúde ou um profissional de saúde comunitário sobre como ou o que alimentar o filho nos últimos 6 meses</a:t>
            </a:r>
            <a:endParaRPr lang="en-US" dirty="0"/>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90964246"/>
              </p:ext>
            </p:extLst>
          </p:nvPr>
        </p:nvGraphicFramePr>
        <p:xfrm>
          <a:off x="628649" y="2119745"/>
          <a:ext cx="7886699" cy="43731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6491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5469541"/>
          </a:xfrm>
        </p:spPr>
        <p:txBody>
          <a:bodyPr>
            <a:noAutofit/>
          </a:bodyPr>
          <a:lstStyle/>
          <a:p>
            <a:pPr marL="342900" indent="-342900" algn="l">
              <a:buFont typeface="Arial" panose="020B0604020202020204" pitchFamily="34" charset="0"/>
              <a:buChar char="•"/>
            </a:pPr>
            <a:r>
              <a:rPr lang="pt-BR" sz="3200" i="0" dirty="0"/>
              <a:t>Estado nutricional das crianças</a:t>
            </a:r>
          </a:p>
          <a:p>
            <a:pPr marL="342900" indent="-342900" algn="l">
              <a:buFont typeface="Arial" panose="020B0604020202020204" pitchFamily="34" charset="0"/>
              <a:buChar char="•"/>
            </a:pPr>
            <a:r>
              <a:rPr lang="pt-BR" sz="3200" i="0" kern="0" dirty="0">
                <a:effectLst/>
                <a:cs typeface="Arial" panose="020B0604020202020204" pitchFamily="34" charset="0"/>
              </a:rPr>
              <a:t>Indicadores de alimentação de lactentes e crianças pequenas (ALCP)</a:t>
            </a:r>
            <a:endParaRPr lang="pt-BR" sz="3200" i="0" kern="100" dirty="0">
              <a:effectLst/>
              <a:cs typeface="Times New Roman" panose="02020603050405020304" pitchFamily="18" charset="0"/>
            </a:endParaRPr>
          </a:p>
          <a:p>
            <a:pPr marL="342900" indent="-342900" algn="l">
              <a:buFont typeface="Arial" panose="020B0604020202020204" pitchFamily="34" charset="0"/>
              <a:buChar char="•"/>
            </a:pPr>
            <a:r>
              <a:rPr lang="pt-BR" sz="3200" i="0" dirty="0"/>
              <a:t>Micronutrientes</a:t>
            </a:r>
          </a:p>
          <a:p>
            <a:pPr marL="342900" indent="-342900" algn="l">
              <a:buFont typeface="Arial" panose="020B0604020202020204" pitchFamily="34" charset="0"/>
              <a:buChar char="•"/>
            </a:pPr>
            <a:r>
              <a:rPr lang="pt-BR" sz="3200" i="0" dirty="0"/>
              <a:t>Estado nutricional das mulheres</a:t>
            </a:r>
            <a:endParaRPr lang="en-US" sz="3200" i="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Estes dados podem ser consultados no </a:t>
            </a:r>
            <a:r>
              <a:rPr kumimoji="0" lang="pt-BR" sz="20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capítulo 11</a:t>
            </a:r>
            <a:r>
              <a:rPr kumimoji="0" lang="pt-BR" sz="20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a:t>
            </a: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do relatório final</a:t>
            </a:r>
            <a:endPar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49469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5222586"/>
          </a:xfrm>
        </p:spPr>
        <p:txBody>
          <a:bodyPr>
            <a:noAutofit/>
          </a:bodyPr>
          <a:lstStyle/>
          <a:p>
            <a:pPr marL="342900" indent="-342900" algn="l">
              <a:buFont typeface="Arial" panose="020B0604020202020204" pitchFamily="34" charset="0"/>
              <a:buChar char="•"/>
            </a:pPr>
            <a:r>
              <a:rPr lang="pt-BR" sz="3200" b="1" i="0" dirty="0">
                <a:solidFill>
                  <a:schemeClr val="accent5"/>
                </a:solidFill>
              </a:rPr>
              <a:t>Estado nutricional das crianças</a:t>
            </a:r>
          </a:p>
          <a:p>
            <a:pPr marL="342900" indent="-342900" algn="l">
              <a:buFont typeface="Arial" panose="020B0604020202020204" pitchFamily="34" charset="0"/>
              <a:buChar char="•"/>
            </a:pPr>
            <a:r>
              <a:rPr lang="pt-BR" sz="3200" i="0" kern="0" dirty="0">
                <a:effectLst/>
                <a:cs typeface="Arial" panose="020B0604020202020204" pitchFamily="34" charset="0"/>
              </a:rPr>
              <a:t>Indicadores de alimentação de lactentes e crianças pequenas (ALCP)</a:t>
            </a:r>
            <a:endParaRPr lang="pt-BR" sz="3200" i="0" kern="100" dirty="0">
              <a:effectLst/>
              <a:cs typeface="Times New Roman" panose="02020603050405020304" pitchFamily="18" charset="0"/>
            </a:endParaRPr>
          </a:p>
          <a:p>
            <a:pPr marL="342900" indent="-342900" algn="l">
              <a:buFont typeface="Arial" panose="020B0604020202020204" pitchFamily="34" charset="0"/>
              <a:buChar char="•"/>
            </a:pPr>
            <a:r>
              <a:rPr lang="pt-BR" sz="3200" i="0" dirty="0"/>
              <a:t>Micronutrientes</a:t>
            </a:r>
          </a:p>
          <a:p>
            <a:pPr marL="342900" indent="-342900" algn="l">
              <a:buFont typeface="Arial" panose="020B0604020202020204" pitchFamily="34" charset="0"/>
              <a:buChar char="•"/>
            </a:pPr>
            <a:r>
              <a:rPr lang="pt-BR" sz="3200" i="0" dirty="0"/>
              <a:t>Estado nutricional das mulheres</a:t>
            </a:r>
            <a:endParaRPr lang="en-US" sz="3200" i="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fontScale="92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Estes dados podem ser consultados no </a:t>
            </a:r>
            <a:r>
              <a:rPr kumimoji="0" lang="pt-BR" sz="20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capítulo 11</a:t>
            </a:r>
            <a:r>
              <a:rPr kumimoji="0" lang="pt-BR" sz="20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a:t>
            </a: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do relatório final</a:t>
            </a:r>
            <a:endPar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rmAutofit lnSpcReduction="10000"/>
          </a:bodyPr>
          <a:lstStyle/>
          <a:p>
            <a:pPr marL="342900" indent="-342900" algn="l">
              <a:buFont typeface="Arial" panose="020B0604020202020204" pitchFamily="34" charset="0"/>
              <a:buChar char="•"/>
            </a:pPr>
            <a:r>
              <a:rPr lang="pt-BR" sz="3200" i="0" dirty="0"/>
              <a:t>Estado nutricional das crianças</a:t>
            </a:r>
          </a:p>
          <a:p>
            <a:pPr marL="342900" indent="-342900" algn="l">
              <a:buFont typeface="Arial" panose="020B0604020202020204" pitchFamily="34" charset="0"/>
              <a:buChar char="•"/>
            </a:pPr>
            <a:r>
              <a:rPr lang="pt-BR" sz="3200" i="0" kern="0" dirty="0">
                <a:effectLst/>
                <a:cs typeface="Arial" panose="020B0604020202020204" pitchFamily="34" charset="0"/>
              </a:rPr>
              <a:t>Indicadores de alimentação de lactentes e crianças pequenas (ALCP)</a:t>
            </a:r>
            <a:endParaRPr lang="pt-BR" sz="3200" i="0" kern="100" dirty="0">
              <a:effectLst/>
              <a:cs typeface="Times New Roman" panose="02020603050405020304" pitchFamily="18" charset="0"/>
            </a:endParaRPr>
          </a:p>
          <a:p>
            <a:pPr marL="342900" indent="-342900" algn="l">
              <a:buFont typeface="Arial" panose="020B0604020202020204" pitchFamily="34" charset="0"/>
              <a:buChar char="•"/>
            </a:pPr>
            <a:r>
              <a:rPr lang="pt-BR" sz="3200" b="1" i="0" dirty="0">
                <a:solidFill>
                  <a:schemeClr val="accent5"/>
                </a:solidFill>
              </a:rPr>
              <a:t>Micronutrientes</a:t>
            </a:r>
          </a:p>
          <a:p>
            <a:pPr marL="342900" indent="-342900" algn="l">
              <a:buFont typeface="Arial" panose="020B0604020202020204" pitchFamily="34" charset="0"/>
              <a:buChar char="•"/>
            </a:pPr>
            <a:r>
              <a:rPr lang="pt-BR" sz="3200" i="0" dirty="0"/>
              <a:t>Estado nutricional das mulheres</a:t>
            </a:r>
            <a:endParaRPr lang="en-US" sz="3200" i="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62475"/>
            <a:ext cx="2362200" cy="1114424"/>
          </a:xfrm>
          <a:prstGeom prst="rect">
            <a:avLst/>
          </a:prstGeom>
        </p:spPr>
        <p:txBody>
          <a:bodyPr vert="horz" wrap="square" lIns="91440" tIns="45720" rIns="91440" bIns="45720" rtlCol="0" anchor="ctr">
            <a:normAutofit fontScale="92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Estes dados podem ser consultados no </a:t>
            </a:r>
            <a:r>
              <a:rPr kumimoji="0" lang="pt-BR" sz="20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capítulo 11</a:t>
            </a:r>
            <a:r>
              <a:rPr kumimoji="0" lang="pt-BR" sz="20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a:t>
            </a: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do relatório final</a:t>
            </a:r>
            <a:endPar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5251334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pt-PT" dirty="0">
                <a:effectLst/>
                <a:cs typeface="Times New Roman" panose="02020603050405020304" pitchFamily="18" charset="0"/>
              </a:rPr>
              <a:t>Suplementos de micronutrientes e desparasitação entre crianças</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07142" y="1654629"/>
            <a:ext cx="5212748" cy="930274"/>
          </a:xfrm>
        </p:spPr>
        <p:txBody>
          <a:bodyPr>
            <a:normAutofit/>
          </a:bodyPr>
          <a:lstStyle/>
          <a:p>
            <a:pPr algn="ctr"/>
            <a:r>
              <a:rPr lang="en-US" dirty="0" err="1"/>
              <a:t>Percentagem</a:t>
            </a:r>
            <a:r>
              <a:rPr lang="en-US" dirty="0"/>
              <a:t> de </a:t>
            </a:r>
            <a:r>
              <a:rPr lang="en-US" dirty="0" err="1"/>
              <a:t>crianças</a:t>
            </a:r>
            <a:r>
              <a:rPr lang="en-US" dirty="0"/>
              <a:t> de 6-59 meses que </a:t>
            </a:r>
            <a:r>
              <a:rPr lang="en-US" dirty="0" err="1"/>
              <a:t>recebeu</a:t>
            </a:r>
            <a:r>
              <a:rPr lang="en-US" dirty="0"/>
              <a:t>:</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087613884"/>
              </p:ext>
            </p:extLst>
          </p:nvPr>
        </p:nvGraphicFramePr>
        <p:xfrm>
          <a:off x="195943" y="2035628"/>
          <a:ext cx="87629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7021286" y="1213488"/>
            <a:ext cx="2103664" cy="98240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err="1"/>
              <a:t>Percentagem</a:t>
            </a:r>
            <a:r>
              <a:rPr lang="en-US" dirty="0"/>
              <a:t> de </a:t>
            </a:r>
            <a:r>
              <a:rPr lang="en-US" dirty="0" err="1"/>
              <a:t>crianças</a:t>
            </a:r>
            <a:r>
              <a:rPr lang="en-US" dirty="0"/>
              <a:t> de 12-59 meses que </a:t>
            </a:r>
            <a:r>
              <a:rPr lang="en-US" dirty="0" err="1"/>
              <a:t>recebeu</a:t>
            </a:r>
            <a:r>
              <a:rPr lang="en-US" dirty="0"/>
              <a:t>:</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513933" y="2020205"/>
            <a:ext cx="49057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7121641" y="2020205"/>
            <a:ext cx="18955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4705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en-US" dirty="0"/>
              <a:t>Sal </a:t>
            </a:r>
            <a:r>
              <a:rPr lang="en-US" dirty="0" err="1"/>
              <a:t>iodado</a:t>
            </a:r>
            <a:r>
              <a:rPr lang="en-US" dirty="0"/>
              <a:t> no </a:t>
            </a:r>
            <a:r>
              <a:rPr lang="en-US" dirty="0" err="1"/>
              <a:t>domicilio</a:t>
            </a:r>
            <a:endParaRPr lang="en-US" dirty="0"/>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226931" y="1369973"/>
            <a:ext cx="8656765" cy="1172993"/>
          </a:xfrm>
        </p:spPr>
        <p:txBody>
          <a:bodyPr>
            <a:normAutofit/>
          </a:bodyPr>
          <a:lstStyle/>
          <a:p>
            <a:pPr algn="ctr">
              <a:lnSpc>
                <a:spcPct val="110000"/>
              </a:lnSpc>
            </a:pPr>
            <a:r>
              <a:rPr lang="en-US" sz="2400" b="1" i="0" dirty="0">
                <a:solidFill>
                  <a:schemeClr val="accent5"/>
                </a:solidFill>
              </a:rPr>
              <a:t>94%</a:t>
            </a:r>
            <a:r>
              <a:rPr lang="en-US" sz="2400" i="0" dirty="0"/>
              <a:t> </a:t>
            </a:r>
            <a:r>
              <a:rPr lang="pt-BR" sz="2400" i="0" dirty="0"/>
              <a:t>dos agregados familiares efectuaram testes de iodo ao sal.</a:t>
            </a:r>
          </a:p>
          <a:p>
            <a:pPr algn="ctr">
              <a:lnSpc>
                <a:spcPct val="110000"/>
              </a:lnSpc>
            </a:pPr>
            <a:r>
              <a:rPr lang="en-US" sz="2400" b="1" i="0" dirty="0">
                <a:solidFill>
                  <a:schemeClr val="accent5"/>
                </a:solidFill>
              </a:rPr>
              <a:t>67%</a:t>
            </a:r>
            <a:r>
              <a:rPr lang="en-US" sz="2400" i="0" dirty="0"/>
              <a:t> </a:t>
            </a:r>
            <a:r>
              <a:rPr lang="pt-BR" sz="2400" i="0" dirty="0"/>
              <a:t>do sal testado continha iodo.</a:t>
            </a:r>
            <a:endParaRPr lang="en-US" sz="2400" i="0" dirty="0"/>
          </a:p>
        </p:txBody>
      </p:sp>
      <p:grpSp>
        <p:nvGrpSpPr>
          <p:cNvPr id="18" name="Group 17">
            <a:extLst>
              <a:ext uri="{FF2B5EF4-FFF2-40B4-BE49-F238E27FC236}">
                <a16:creationId xmlns:a16="http://schemas.microsoft.com/office/drawing/2014/main" id="{C1B9E7DD-AD16-E273-77D5-09AD78B554B1}"/>
              </a:ext>
            </a:extLst>
          </p:cNvPr>
          <p:cNvGrpSpPr/>
          <p:nvPr/>
        </p:nvGrpSpPr>
        <p:grpSpPr>
          <a:xfrm>
            <a:off x="2145536" y="2940504"/>
            <a:ext cx="4852927" cy="3766458"/>
            <a:chOff x="2145536" y="2950029"/>
            <a:chExt cx="4852927" cy="3766458"/>
          </a:xfrm>
          <a:effectLst>
            <a:outerShdw blurRad="50800" dist="38100" dir="2700000" algn="tl" rotWithShape="0">
              <a:prstClr val="black">
                <a:alpha val="40000"/>
              </a:prstClr>
            </a:outerShdw>
          </a:effectLst>
        </p:grpSpPr>
        <p:pic>
          <p:nvPicPr>
            <p:cNvPr id="8" name="Picture 7" descr="Pictures of salt">
              <a:extLst>
                <a:ext uri="{FF2B5EF4-FFF2-40B4-BE49-F238E27FC236}">
                  <a16:creationId xmlns:a16="http://schemas.microsoft.com/office/drawing/2014/main" id="{09E3A442-8CC2-FA54-6EEB-275B12AF35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67" t="6416" r="6904" b="4045"/>
            <a:stretch/>
          </p:blipFill>
          <p:spPr>
            <a:xfrm>
              <a:off x="2145536" y="2950029"/>
              <a:ext cx="4852927" cy="3744686"/>
            </a:xfrm>
            <a:prstGeom prst="rect">
              <a:avLst/>
            </a:prstGeom>
            <a:ln w="12700">
              <a:solidFill>
                <a:schemeClr val="tx1"/>
              </a:solidFill>
            </a:ln>
          </p:spPr>
        </p:pic>
        <p:sp>
          <p:nvSpPr>
            <p:cNvPr id="15" name="TextBox 14">
              <a:extLst>
                <a:ext uri="{FF2B5EF4-FFF2-40B4-BE49-F238E27FC236}">
                  <a16:creationId xmlns:a16="http://schemas.microsoft.com/office/drawing/2014/main" id="{CE0D1928-62E2-AB63-4BCD-679A4289E93B}"/>
                </a:ext>
              </a:extLst>
            </p:cNvPr>
            <p:cNvSpPr txBox="1"/>
            <p:nvPr/>
          </p:nvSpPr>
          <p:spPr>
            <a:xfrm>
              <a:off x="4735285" y="6466132"/>
              <a:ext cx="2263177" cy="250355"/>
            </a:xfrm>
            <a:prstGeom prst="rect">
              <a:avLst/>
            </a:prstGeom>
            <a:ln w="12700">
              <a:noFill/>
            </a:ln>
          </p:spPr>
          <p:txBody>
            <a:bodyPr vert="horz" wrap="square" lIns="91440" tIns="45720" rIns="91440" bIns="45720" rtlCol="0" anchor="ctr">
              <a:normAutofit fontScale="62500" lnSpcReduction="20000"/>
            </a:bodyPr>
            <a:lstStyle/>
            <a:p>
              <a:pPr algn="r"/>
              <a:r>
                <a:rPr lang="en-US" sz="1800" i="1" dirty="0">
                  <a:solidFill>
                    <a:schemeClr val="bg1"/>
                  </a:solidFill>
                </a:rPr>
                <a:t>© ICF</a:t>
              </a:r>
            </a:p>
          </p:txBody>
        </p:sp>
      </p:grpSp>
    </p:spTree>
    <p:extLst>
      <p:ext uri="{BB962C8B-B14F-4D97-AF65-F5344CB8AC3E}">
        <p14:creationId xmlns:p14="http://schemas.microsoft.com/office/powerpoint/2010/main" val="16705693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pt-BR" sz="3200" i="0" dirty="0"/>
              <a:t>Estado nutricional das crianças</a:t>
            </a:r>
          </a:p>
          <a:p>
            <a:pPr marL="342900" indent="-342900" algn="l">
              <a:buFont typeface="Arial" panose="020B0604020202020204" pitchFamily="34" charset="0"/>
              <a:buChar char="•"/>
            </a:pPr>
            <a:r>
              <a:rPr lang="pt-BR" sz="3200" i="0" kern="0" dirty="0">
                <a:effectLst/>
                <a:cs typeface="Arial" panose="020B0604020202020204" pitchFamily="34" charset="0"/>
              </a:rPr>
              <a:t>Indicadores de alimentação de lactentes e crianças pequenas (ALCP)</a:t>
            </a:r>
            <a:endParaRPr lang="pt-BR" sz="3200" i="0" kern="100" dirty="0">
              <a:effectLst/>
              <a:cs typeface="Times New Roman" panose="02020603050405020304" pitchFamily="18" charset="0"/>
            </a:endParaRPr>
          </a:p>
          <a:p>
            <a:pPr marL="342900" indent="-342900" algn="l">
              <a:buFont typeface="Arial" panose="020B0604020202020204" pitchFamily="34" charset="0"/>
              <a:buChar char="•"/>
            </a:pPr>
            <a:r>
              <a:rPr lang="pt-BR" sz="3200" i="0" dirty="0"/>
              <a:t>Micronutrientes</a:t>
            </a:r>
          </a:p>
          <a:p>
            <a:pPr marL="342900" indent="-342900" algn="l">
              <a:buFont typeface="Arial" panose="020B0604020202020204" pitchFamily="34" charset="0"/>
              <a:buChar char="•"/>
            </a:pPr>
            <a:r>
              <a:rPr lang="pt-BR" sz="3200" b="1" i="0" dirty="0">
                <a:solidFill>
                  <a:schemeClr val="accent5"/>
                </a:solidFill>
              </a:rPr>
              <a:t>Estado nutricional das mulheres</a:t>
            </a:r>
            <a:endParaRPr lang="en-US" sz="3200" b="1" i="0" dirty="0">
              <a:solidFill>
                <a:schemeClr val="accent5"/>
              </a:solidFill>
            </a:endParaRPr>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Estes dados podem ser consultados no </a:t>
            </a:r>
            <a:r>
              <a:rPr kumimoji="0" lang="pt-BR" sz="20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capítulo 11</a:t>
            </a:r>
            <a:r>
              <a:rPr kumimoji="0" lang="pt-BR" sz="20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a:t>
            </a:r>
            <a:r>
              <a:rPr kumimoji="0" lang="pt-BR"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do relatório final</a:t>
            </a:r>
            <a:endPar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316185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261554" y="125637"/>
            <a:ext cx="7886700" cy="930275"/>
          </a:xfrm>
        </p:spPr>
        <p:txBody>
          <a:bodyPr>
            <a:noAutofit/>
          </a:bodyPr>
          <a:lstStyle/>
          <a:p>
            <a:r>
              <a:rPr lang="en-US" dirty="0"/>
              <a:t>Estado </a:t>
            </a:r>
            <a:r>
              <a:rPr lang="en-US" dirty="0" err="1"/>
              <a:t>nutricional</a:t>
            </a:r>
            <a:r>
              <a:rPr lang="en-US" dirty="0"/>
              <a:t> das </a:t>
            </a:r>
            <a:r>
              <a:rPr lang="en-US" dirty="0" err="1"/>
              <a:t>mulheres</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261554" y="922423"/>
            <a:ext cx="7459438" cy="670766"/>
          </a:xfrm>
        </p:spPr>
        <p:txBody>
          <a:bodyPr>
            <a:normAutofit/>
          </a:bodyPr>
          <a:lstStyle/>
          <a:p>
            <a:r>
              <a:rPr lang="en-US" dirty="0" err="1"/>
              <a:t>Percentagem</a:t>
            </a:r>
            <a:r>
              <a:rPr lang="en-US" dirty="0"/>
              <a:t> das adolescents de 15-19 </a:t>
            </a:r>
            <a:r>
              <a:rPr lang="en-US" dirty="0" err="1"/>
              <a:t>anos</a:t>
            </a:r>
            <a:r>
              <a:rPr lang="en-US" dirty="0"/>
              <a:t> </a:t>
            </a:r>
            <a:r>
              <a:rPr lang="en-US" dirty="0" err="1"/>
              <a:t>por</a:t>
            </a:r>
            <a:r>
              <a:rPr lang="en-US" dirty="0"/>
              <a:t> </a:t>
            </a:r>
            <a:r>
              <a:rPr lang="en-US" dirty="0" err="1"/>
              <a:t>indice</a:t>
            </a:r>
            <a:r>
              <a:rPr lang="en-US" dirty="0"/>
              <a:t> de </a:t>
            </a:r>
            <a:r>
              <a:rPr lang="en-US" dirty="0" err="1"/>
              <a:t>massa</a:t>
            </a:r>
            <a:r>
              <a:rPr lang="en-US" dirty="0"/>
              <a:t> corporal (IMC) </a:t>
            </a:r>
            <a:r>
              <a:rPr lang="en-US" dirty="0" err="1"/>
              <a:t>médio</a:t>
            </a:r>
            <a:r>
              <a:rPr lang="en-US" dirty="0"/>
              <a:t> para a </a:t>
            </a:r>
            <a:r>
              <a:rPr lang="en-US" dirty="0" err="1"/>
              <a:t>idade</a:t>
            </a:r>
            <a:r>
              <a:rPr lang="en-US" dirty="0"/>
              <a:t> e </a:t>
            </a:r>
            <a:r>
              <a:rPr lang="en-US" dirty="0" err="1"/>
              <a:t>mulheres</a:t>
            </a:r>
            <a:r>
              <a:rPr lang="en-US" dirty="0"/>
              <a:t> de 20-49 </a:t>
            </a:r>
            <a:r>
              <a:rPr lang="en-US" dirty="0" err="1"/>
              <a:t>anos</a:t>
            </a:r>
            <a:r>
              <a:rPr lang="en-US" dirty="0"/>
              <a:t> </a:t>
            </a:r>
            <a:r>
              <a:rPr lang="en-US" dirty="0" err="1"/>
              <a:t>por</a:t>
            </a:r>
            <a:r>
              <a:rPr lang="en-US" dirty="0"/>
              <a:t> IMC</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942391166"/>
              </p:ext>
            </p:extLst>
          </p:nvPr>
        </p:nvGraphicFramePr>
        <p:xfrm>
          <a:off x="93442" y="1726678"/>
          <a:ext cx="9050557" cy="49027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835740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dirty="0" err="1"/>
              <a:t>Diversidade</a:t>
            </a:r>
            <a:r>
              <a:rPr lang="en-US" dirty="0"/>
              <a:t> </a:t>
            </a:r>
            <a:r>
              <a:rPr lang="en-US" dirty="0" err="1"/>
              <a:t>alimentar</a:t>
            </a:r>
            <a:r>
              <a:rPr lang="en-US" dirty="0"/>
              <a:t> </a:t>
            </a:r>
            <a:r>
              <a:rPr lang="en-US" dirty="0" err="1"/>
              <a:t>mínima</a:t>
            </a:r>
            <a:r>
              <a:rPr lang="en-US" dirty="0"/>
              <a:t> </a:t>
            </a:r>
            <a:r>
              <a:rPr lang="en-US" dirty="0" err="1"/>
              <a:t>por</a:t>
            </a:r>
            <a:r>
              <a:rPr lang="en-US" dirty="0"/>
              <a:t> </a:t>
            </a:r>
            <a:r>
              <a:rPr lang="en-US" dirty="0" err="1"/>
              <a:t>residência</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19356"/>
            <a:ext cx="8145238" cy="703237"/>
          </a:xfrm>
        </p:spPr>
        <p:txBody>
          <a:bodyPr>
            <a:normAutofit/>
          </a:bodyPr>
          <a:lstStyle/>
          <a:p>
            <a:r>
              <a:rPr lang="pt-BR" dirty="0"/>
              <a:t>Percentagem de mulheres de 15-49 anos que consomem alimentos de 5 ou mais dos 10 grupos de alimentos</a:t>
            </a:r>
            <a:endParaRPr lang="en-US" dirty="0"/>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50243715"/>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84499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4950" y="218793"/>
            <a:ext cx="8588214" cy="1773611"/>
          </a:xfrm>
        </p:spPr>
        <p:txBody>
          <a:bodyPr>
            <a:noAutofit/>
          </a:bodyPr>
          <a:lstStyle/>
          <a:p>
            <a:r>
              <a:rPr lang="en-US" dirty="0" err="1"/>
              <a:t>Consumo</a:t>
            </a:r>
            <a:r>
              <a:rPr lang="en-US" dirty="0"/>
              <a:t> de </a:t>
            </a:r>
            <a:r>
              <a:rPr lang="en-US" dirty="0" err="1"/>
              <a:t>bebidas</a:t>
            </a:r>
            <a:r>
              <a:rPr lang="en-US" dirty="0"/>
              <a:t> e </a:t>
            </a:r>
            <a:r>
              <a:rPr lang="en-US" dirty="0" err="1"/>
              <a:t>alimentos</a:t>
            </a:r>
            <a:r>
              <a:rPr lang="en-US" dirty="0"/>
              <a:t> </a:t>
            </a:r>
            <a:r>
              <a:rPr lang="en-US" dirty="0" err="1"/>
              <a:t>não</a:t>
            </a:r>
            <a:r>
              <a:rPr lang="en-US" dirty="0"/>
              <a:t> </a:t>
            </a:r>
            <a:r>
              <a:rPr lang="en-US" dirty="0" err="1"/>
              <a:t>saudáveis</a:t>
            </a:r>
            <a:r>
              <a:rPr lang="en-US" dirty="0"/>
              <a:t> entre </a:t>
            </a:r>
            <a:r>
              <a:rPr lang="en-US" dirty="0" err="1"/>
              <a:t>mulheres</a:t>
            </a:r>
            <a:r>
              <a:rPr lang="en-US" dirty="0"/>
              <a:t> </a:t>
            </a:r>
            <a:r>
              <a:rPr lang="en-US" dirty="0" err="1"/>
              <a:t>por</a:t>
            </a:r>
            <a:r>
              <a:rPr lang="en-US" dirty="0"/>
              <a:t> </a:t>
            </a:r>
            <a:r>
              <a:rPr lang="en-US" dirty="0" err="1"/>
              <a:t>residência</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44950" y="1887661"/>
            <a:ext cx="8145238" cy="559815"/>
          </a:xfrm>
        </p:spPr>
        <p:txBody>
          <a:bodyPr>
            <a:normAutofit/>
          </a:bodyPr>
          <a:lstStyle/>
          <a:p>
            <a:r>
              <a:rPr lang="en-US" dirty="0" err="1"/>
              <a:t>Percentagem</a:t>
            </a:r>
            <a:r>
              <a:rPr lang="en-US" dirty="0"/>
              <a:t> de </a:t>
            </a:r>
            <a:r>
              <a:rPr lang="en-US" dirty="0" err="1"/>
              <a:t>mulheres</a:t>
            </a:r>
            <a:r>
              <a:rPr lang="en-US" dirty="0"/>
              <a:t> de 15-49 </a:t>
            </a:r>
            <a:r>
              <a:rPr lang="en-US" dirty="0" err="1"/>
              <a:t>anos</a:t>
            </a:r>
            <a:r>
              <a:rPr lang="en-US" dirty="0"/>
              <a:t> que </a:t>
            </a:r>
            <a:r>
              <a:rPr lang="en-US" dirty="0" err="1"/>
              <a:t>consomem</a:t>
            </a:r>
            <a:r>
              <a:rPr lang="en-US" dirty="0"/>
              <a:t>:</a:t>
            </a:r>
          </a:p>
        </p:txBody>
      </p:sp>
      <p:graphicFrame>
        <p:nvGraphicFramePr>
          <p:cNvPr id="6" name="Chart 5">
            <a:extLst>
              <a:ext uri="{FF2B5EF4-FFF2-40B4-BE49-F238E27FC236}">
                <a16:creationId xmlns:a16="http://schemas.microsoft.com/office/drawing/2014/main" id="{141AC105-0590-6172-633E-3B6A167AD6B5}"/>
              </a:ext>
            </a:extLst>
          </p:cNvPr>
          <p:cNvGraphicFramePr/>
          <p:nvPr>
            <p:extLst>
              <p:ext uri="{D42A27DB-BD31-4B8C-83A1-F6EECF244321}">
                <p14:modId xmlns:p14="http://schemas.microsoft.com/office/powerpoint/2010/main" val="790703033"/>
              </p:ext>
            </p:extLst>
          </p:nvPr>
        </p:nvGraphicFramePr>
        <p:xfrm>
          <a:off x="642257" y="2342733"/>
          <a:ext cx="8056788" cy="4036552"/>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C3E167A0-EE2B-5C69-3E74-A75B814CFFF9}"/>
              </a:ext>
            </a:extLst>
          </p:cNvPr>
          <p:cNvSpPr txBox="1">
            <a:spLocks/>
          </p:cNvSpPr>
          <p:nvPr/>
        </p:nvSpPr>
        <p:spPr>
          <a:xfrm>
            <a:off x="173182" y="5439334"/>
            <a:ext cx="8859982" cy="14186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dirty="0"/>
          </a:p>
        </p:txBody>
      </p:sp>
    </p:spTree>
    <p:extLst>
      <p:ext uri="{BB962C8B-B14F-4D97-AF65-F5344CB8AC3E}">
        <p14:creationId xmlns:p14="http://schemas.microsoft.com/office/powerpoint/2010/main" val="1088237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dirty="0" err="1"/>
              <a:t>Resultados</a:t>
            </a:r>
            <a:r>
              <a:rPr lang="en-US" dirty="0"/>
              <a:t> </a:t>
            </a:r>
            <a:r>
              <a:rPr lang="en-US" dirty="0" err="1"/>
              <a:t>Principais</a:t>
            </a:r>
            <a:endParaRPr lang="en-US" dirty="0"/>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996721"/>
            <a:ext cx="8101693" cy="5677731"/>
          </a:xfrm>
        </p:spPr>
        <p:txBody>
          <a:bodyPr>
            <a:noAutofit/>
          </a:bodyPr>
          <a:lstStyle/>
          <a:p>
            <a:pPr marL="285750" indent="-285750">
              <a:lnSpc>
                <a:spcPct val="100000"/>
              </a:lnSpc>
              <a:buFont typeface="Arial" panose="020B0604020202020204" pitchFamily="34" charset="0"/>
              <a:buChar char="•"/>
            </a:pPr>
            <a:r>
              <a:rPr lang="en-US" sz="2400" b="1" i="0" dirty="0">
                <a:solidFill>
                  <a:schemeClr val="accent5"/>
                </a:solidFill>
              </a:rPr>
              <a:t>37% </a:t>
            </a:r>
            <a:r>
              <a:rPr lang="en-US" sz="2400" i="0" dirty="0"/>
              <a:t>das </a:t>
            </a:r>
            <a:r>
              <a:rPr lang="en-US" sz="2400" i="0" dirty="0" err="1"/>
              <a:t>crianças</a:t>
            </a:r>
            <a:r>
              <a:rPr lang="en-US" sz="2400" i="0" dirty="0"/>
              <a:t> </a:t>
            </a:r>
            <a:r>
              <a:rPr lang="en-US" sz="2400" i="0" dirty="0" err="1"/>
              <a:t>menores</a:t>
            </a:r>
            <a:r>
              <a:rPr lang="en-US" sz="2400" i="0" dirty="0"/>
              <a:t> de 5 </a:t>
            </a:r>
            <a:r>
              <a:rPr lang="en-US" sz="2400" i="0" dirty="0" err="1"/>
              <a:t>anos</a:t>
            </a:r>
            <a:r>
              <a:rPr lang="en-US" sz="2400" i="0" dirty="0"/>
              <a:t> </a:t>
            </a:r>
            <a:r>
              <a:rPr lang="en-US" sz="2400" i="0" dirty="0" err="1"/>
              <a:t>tem</a:t>
            </a:r>
            <a:r>
              <a:rPr lang="en-US" sz="2400" i="0" dirty="0"/>
              <a:t> </a:t>
            </a:r>
            <a:r>
              <a:rPr lang="en-US" sz="2400" b="1" i="0" dirty="0" err="1">
                <a:solidFill>
                  <a:schemeClr val="accent5"/>
                </a:solidFill>
              </a:rPr>
              <a:t>desnutrição</a:t>
            </a:r>
            <a:r>
              <a:rPr lang="en-US" sz="2400" b="1" i="0" dirty="0">
                <a:solidFill>
                  <a:schemeClr val="accent5"/>
                </a:solidFill>
              </a:rPr>
              <a:t> </a:t>
            </a:r>
            <a:r>
              <a:rPr lang="en-US" sz="2400" b="1" i="0" dirty="0" err="1">
                <a:solidFill>
                  <a:schemeClr val="accent5"/>
                </a:solidFill>
              </a:rPr>
              <a:t>crónica</a:t>
            </a:r>
            <a:r>
              <a:rPr lang="en-US" sz="2400" i="0" dirty="0"/>
              <a:t>.</a:t>
            </a:r>
          </a:p>
          <a:p>
            <a:pPr marL="285750" indent="-285750">
              <a:lnSpc>
                <a:spcPct val="100000"/>
              </a:lnSpc>
              <a:buFont typeface="Arial" panose="020B0604020202020204" pitchFamily="34" charset="0"/>
              <a:buChar char="•"/>
            </a:pPr>
            <a:r>
              <a:rPr lang="en-US" sz="2400" b="1" i="0" dirty="0">
                <a:solidFill>
                  <a:schemeClr val="accent5"/>
                </a:solidFill>
              </a:rPr>
              <a:t>4% </a:t>
            </a:r>
            <a:r>
              <a:rPr lang="en-US" sz="2400" i="0" dirty="0"/>
              <a:t>das </a:t>
            </a:r>
            <a:r>
              <a:rPr lang="en-US" sz="2400" i="0" dirty="0" err="1"/>
              <a:t>crianças</a:t>
            </a:r>
            <a:r>
              <a:rPr lang="en-US" sz="2400" i="0" dirty="0"/>
              <a:t> </a:t>
            </a:r>
            <a:r>
              <a:rPr lang="en-US" sz="2400" i="0" dirty="0" err="1"/>
              <a:t>menores</a:t>
            </a:r>
            <a:r>
              <a:rPr lang="en-US" sz="2400" i="0" dirty="0"/>
              <a:t> de 5 </a:t>
            </a:r>
            <a:r>
              <a:rPr lang="en-US" sz="2400" i="0" dirty="0" err="1"/>
              <a:t>anos</a:t>
            </a:r>
            <a:r>
              <a:rPr lang="en-US" sz="2400" i="0" dirty="0"/>
              <a:t> </a:t>
            </a:r>
            <a:r>
              <a:rPr lang="en-US" sz="2400" i="0" dirty="0" err="1"/>
              <a:t>tem</a:t>
            </a:r>
            <a:r>
              <a:rPr lang="en-US" sz="2400" i="0" dirty="0"/>
              <a:t> </a:t>
            </a:r>
            <a:r>
              <a:rPr lang="en-US" sz="2400" b="1" i="0" dirty="0" err="1">
                <a:solidFill>
                  <a:schemeClr val="accent5"/>
                </a:solidFill>
              </a:rPr>
              <a:t>desnutrição</a:t>
            </a:r>
            <a:r>
              <a:rPr lang="en-US" sz="2400" b="1" i="0" dirty="0">
                <a:solidFill>
                  <a:schemeClr val="accent5"/>
                </a:solidFill>
              </a:rPr>
              <a:t> </a:t>
            </a:r>
            <a:r>
              <a:rPr lang="en-US" sz="2400" b="1" i="0" dirty="0" err="1">
                <a:solidFill>
                  <a:schemeClr val="accent5"/>
                </a:solidFill>
              </a:rPr>
              <a:t>aguda</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15% </a:t>
            </a:r>
            <a:r>
              <a:rPr lang="en-US" sz="2400" i="0" dirty="0"/>
              <a:t>das </a:t>
            </a:r>
            <a:r>
              <a:rPr lang="en-US" sz="2400" i="0" dirty="0" err="1"/>
              <a:t>crianças</a:t>
            </a:r>
            <a:r>
              <a:rPr lang="en-US" sz="2400" i="0" dirty="0"/>
              <a:t> </a:t>
            </a:r>
            <a:r>
              <a:rPr lang="en-US" sz="2400" i="0" dirty="0" err="1"/>
              <a:t>menores</a:t>
            </a:r>
            <a:r>
              <a:rPr lang="en-US" sz="2400" i="0" dirty="0"/>
              <a:t> de 5 </a:t>
            </a:r>
            <a:r>
              <a:rPr lang="en-US" sz="2400" i="0" dirty="0" err="1"/>
              <a:t>anos</a:t>
            </a:r>
            <a:r>
              <a:rPr lang="en-US" sz="2400" i="0" dirty="0"/>
              <a:t> </a:t>
            </a:r>
            <a:r>
              <a:rPr lang="en-US" sz="2400" i="0" dirty="0" err="1"/>
              <a:t>tem</a:t>
            </a:r>
            <a:r>
              <a:rPr lang="en-US" sz="2400" i="0" dirty="0"/>
              <a:t> </a:t>
            </a:r>
            <a:r>
              <a:rPr lang="en-US" sz="2400" b="1" i="0" dirty="0" err="1">
                <a:solidFill>
                  <a:schemeClr val="accent5"/>
                </a:solidFill>
              </a:rPr>
              <a:t>baixo</a:t>
            </a:r>
            <a:r>
              <a:rPr lang="en-US" sz="2400" b="1" i="0" dirty="0">
                <a:solidFill>
                  <a:schemeClr val="accent5"/>
                </a:solidFill>
              </a:rPr>
              <a:t> peso</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56% </a:t>
            </a:r>
            <a:r>
              <a:rPr lang="en-US" sz="2400" i="0" dirty="0"/>
              <a:t>das </a:t>
            </a:r>
            <a:r>
              <a:rPr lang="en-US" sz="2400" i="0" dirty="0" err="1"/>
              <a:t>crianças</a:t>
            </a:r>
            <a:r>
              <a:rPr lang="en-US" sz="2400" i="0" dirty="0"/>
              <a:t> </a:t>
            </a:r>
            <a:r>
              <a:rPr lang="en-US" sz="2400" i="0" dirty="0" err="1"/>
              <a:t>menores</a:t>
            </a:r>
            <a:r>
              <a:rPr lang="en-US" sz="2400" i="0" dirty="0"/>
              <a:t> de 6 meses </a:t>
            </a:r>
            <a:r>
              <a:rPr lang="en-US" sz="2400" i="0" dirty="0" err="1"/>
              <a:t>são</a:t>
            </a:r>
            <a:r>
              <a:rPr lang="en-US" sz="2400" i="0" dirty="0"/>
              <a:t> </a:t>
            </a:r>
            <a:r>
              <a:rPr lang="en-US" sz="2400" b="1" i="0" dirty="0" err="1">
                <a:solidFill>
                  <a:schemeClr val="accent5"/>
                </a:solidFill>
              </a:rPr>
              <a:t>exclusivamente</a:t>
            </a:r>
            <a:r>
              <a:rPr lang="en-US" sz="2400" b="1" i="0" dirty="0">
                <a:solidFill>
                  <a:schemeClr val="accent5"/>
                </a:solidFill>
              </a:rPr>
              <a:t> </a:t>
            </a:r>
            <a:r>
              <a:rPr lang="en-US" sz="2400" b="1" i="0" dirty="0" err="1">
                <a:solidFill>
                  <a:schemeClr val="accent5"/>
                </a:solidFill>
              </a:rPr>
              <a:t>amamentadas</a:t>
            </a:r>
            <a:r>
              <a:rPr lang="en-US" sz="2400" i="0" dirty="0"/>
              <a:t>.</a:t>
            </a:r>
          </a:p>
          <a:p>
            <a:pPr marL="285750" indent="-285750">
              <a:lnSpc>
                <a:spcPct val="100000"/>
              </a:lnSpc>
              <a:buFont typeface="Arial" panose="020B0604020202020204" pitchFamily="34" charset="0"/>
              <a:buChar char="•"/>
            </a:pPr>
            <a:r>
              <a:rPr lang="en-US" sz="2400" b="1" i="0">
                <a:solidFill>
                  <a:schemeClr val="accent5"/>
                </a:solidFill>
              </a:rPr>
              <a:t>28</a:t>
            </a:r>
            <a:r>
              <a:rPr lang="en-US" sz="2400" b="1" i="0" dirty="0">
                <a:solidFill>
                  <a:schemeClr val="accent5"/>
                </a:solidFill>
              </a:rPr>
              <a:t>% </a:t>
            </a:r>
            <a:r>
              <a:rPr lang="en-US" sz="2400" i="0" dirty="0"/>
              <a:t>das </a:t>
            </a:r>
            <a:r>
              <a:rPr lang="en-US" sz="2400" i="0" dirty="0" err="1"/>
              <a:t>mulheres</a:t>
            </a:r>
            <a:r>
              <a:rPr lang="en-US" sz="2400" i="0" dirty="0"/>
              <a:t> de 20-49 </a:t>
            </a:r>
            <a:r>
              <a:rPr lang="en-US" sz="2400" i="0" dirty="0" err="1"/>
              <a:t>anos</a:t>
            </a:r>
            <a:r>
              <a:rPr lang="en-US" sz="2400" i="0" dirty="0"/>
              <a:t> e </a:t>
            </a:r>
            <a:r>
              <a:rPr lang="en-US" sz="2400" b="1" i="0" dirty="0">
                <a:solidFill>
                  <a:schemeClr val="accent5"/>
                </a:solidFill>
              </a:rPr>
              <a:t>11% </a:t>
            </a:r>
            <a:r>
              <a:rPr lang="en-US" sz="2400" i="0" dirty="0"/>
              <a:t>das </a:t>
            </a:r>
            <a:r>
              <a:rPr lang="en-US" sz="2400" i="0" dirty="0" err="1"/>
              <a:t>mulheres</a:t>
            </a:r>
            <a:r>
              <a:rPr lang="en-US" sz="2400" i="0" dirty="0"/>
              <a:t> de 15-19 </a:t>
            </a:r>
            <a:r>
              <a:rPr lang="en-US" sz="2400" i="0" dirty="0" err="1"/>
              <a:t>anos</a:t>
            </a:r>
            <a:r>
              <a:rPr lang="en-US" sz="2400" i="0" dirty="0"/>
              <a:t> </a:t>
            </a:r>
            <a:r>
              <a:rPr lang="en-US" sz="2400" i="0" dirty="0" err="1"/>
              <a:t>tem</a:t>
            </a:r>
            <a:r>
              <a:rPr lang="en-US" sz="2400" i="0" dirty="0"/>
              <a:t> </a:t>
            </a:r>
            <a:r>
              <a:rPr lang="en-US" sz="2400" b="1" i="0" dirty="0" err="1">
                <a:solidFill>
                  <a:schemeClr val="accent5"/>
                </a:solidFill>
              </a:rPr>
              <a:t>sobrepeso</a:t>
            </a:r>
            <a:r>
              <a:rPr lang="en-US" sz="2400" b="1" i="0" dirty="0">
                <a:solidFill>
                  <a:schemeClr val="accent5"/>
                </a:solidFill>
              </a:rPr>
              <a:t> </a:t>
            </a:r>
            <a:r>
              <a:rPr lang="en-US" sz="2400" b="1" i="0" dirty="0" err="1">
                <a:solidFill>
                  <a:schemeClr val="accent5"/>
                </a:solidFill>
              </a:rPr>
              <a:t>ou</a:t>
            </a:r>
            <a:r>
              <a:rPr lang="en-US" sz="2400" b="1" i="0" dirty="0">
                <a:solidFill>
                  <a:schemeClr val="accent5"/>
                </a:solidFill>
              </a:rPr>
              <a:t> </a:t>
            </a:r>
            <a:r>
              <a:rPr lang="en-US" sz="2400" b="1" i="0" dirty="0" err="1">
                <a:solidFill>
                  <a:schemeClr val="accent5"/>
                </a:solidFill>
              </a:rPr>
              <a:t>são</a:t>
            </a:r>
            <a:r>
              <a:rPr lang="en-US" sz="2400" b="1" i="0" dirty="0">
                <a:solidFill>
                  <a:schemeClr val="accent5"/>
                </a:solidFill>
              </a:rPr>
              <a:t> </a:t>
            </a:r>
            <a:r>
              <a:rPr lang="en-US" sz="2400" b="1" i="0" dirty="0" err="1">
                <a:solidFill>
                  <a:schemeClr val="accent5"/>
                </a:solidFill>
              </a:rPr>
              <a:t>obesas</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67% </a:t>
            </a:r>
            <a:r>
              <a:rPr lang="pt-BR" sz="2400" i="0" dirty="0"/>
              <a:t>do sal testado nos agregados familiares continha </a:t>
            </a:r>
            <a:r>
              <a:rPr lang="pt-BR" sz="2400" b="1" i="0" dirty="0">
                <a:solidFill>
                  <a:schemeClr val="accent5"/>
                </a:solidFill>
              </a:rPr>
              <a:t>iodo</a:t>
            </a:r>
            <a:r>
              <a:rPr lang="en-US" sz="2400" i="0" dirty="0"/>
              <a:t>.</a:t>
            </a: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843275"/>
          </a:xfrm>
        </p:spPr>
        <p:txBody>
          <a:bodyPr>
            <a:noAutofit/>
          </a:bodyPr>
          <a:lstStyle/>
          <a:p>
            <a:r>
              <a:rPr lang="pt-BR" dirty="0"/>
              <a:t>Tendências de monitoria do crescimento das crianças</a:t>
            </a:r>
            <a:endParaRPr lang="en-US" dirty="0"/>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771615990"/>
              </p:ext>
            </p:extLst>
          </p:nvPr>
        </p:nvGraphicFramePr>
        <p:xfrm>
          <a:off x="628650" y="1422001"/>
          <a:ext cx="7817303"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1317846" y="2585303"/>
            <a:ext cx="3737327" cy="583963"/>
          </a:xfrm>
          <a:prstGeom prst="rect">
            <a:avLst/>
          </a:prstGeom>
        </p:spPr>
        <p:txBody>
          <a:bodyPr vert="horz" wrap="square" lIns="91440" tIns="45720" rIns="91440" bIns="45720" rtlCol="0" anchor="ctr">
            <a:normAutofit/>
          </a:bodyPr>
          <a:lstStyle/>
          <a:p>
            <a:pPr algn="l"/>
            <a:r>
              <a:rPr lang="en-US" sz="1800" b="1" dirty="0" err="1">
                <a:solidFill>
                  <a:schemeClr val="accent4"/>
                </a:solidFill>
                <a:latin typeface="Source Sans Pro" panose="020B0503030403020204" pitchFamily="34" charset="0"/>
                <a:ea typeface="Source Sans Pro" panose="020B0503030403020204" pitchFamily="34" charset="0"/>
              </a:rPr>
              <a:t>Criancás</a:t>
            </a:r>
            <a:r>
              <a:rPr lang="en-US" sz="1800" b="1" dirty="0">
                <a:solidFill>
                  <a:schemeClr val="accent4"/>
                </a:solidFill>
                <a:latin typeface="Source Sans Pro" panose="020B0503030403020204" pitchFamily="34" charset="0"/>
                <a:ea typeface="Source Sans Pro" panose="020B0503030403020204" pitchFamily="34" charset="0"/>
              </a:rPr>
              <a:t> com </a:t>
            </a:r>
            <a:r>
              <a:rPr lang="en-US" sz="1800" b="1" dirty="0" err="1">
                <a:solidFill>
                  <a:schemeClr val="accent4"/>
                </a:solidFill>
                <a:latin typeface="Source Sans Pro" panose="020B0503030403020204" pitchFamily="34" charset="0"/>
                <a:ea typeface="Source Sans Pro" panose="020B0503030403020204" pitchFamily="34" charset="0"/>
              </a:rPr>
              <a:t>desnutrição</a:t>
            </a:r>
            <a:r>
              <a:rPr lang="en-US" sz="1800" b="1" dirty="0">
                <a:solidFill>
                  <a:schemeClr val="accent4"/>
                </a:solidFill>
                <a:latin typeface="Source Sans Pro" panose="020B0503030403020204" pitchFamily="34" charset="0"/>
                <a:ea typeface="Source Sans Pro" panose="020B0503030403020204" pitchFamily="34" charset="0"/>
              </a:rPr>
              <a:t> </a:t>
            </a:r>
            <a:r>
              <a:rPr lang="en-US" sz="1800" b="1" dirty="0" err="1">
                <a:solidFill>
                  <a:schemeClr val="accent4"/>
                </a:solidFill>
                <a:latin typeface="Source Sans Pro" panose="020B0503030403020204" pitchFamily="34" charset="0"/>
                <a:ea typeface="Source Sans Pro" panose="020B0503030403020204" pitchFamily="34" charset="0"/>
              </a:rPr>
              <a:t>crónica</a:t>
            </a:r>
            <a:endParaRPr lang="en-US" sz="1800" b="1" dirty="0">
              <a:solidFill>
                <a:schemeClr val="accent4"/>
              </a:solidFill>
              <a:latin typeface="Source Sans Pro" panose="020B0503030403020204" pitchFamily="34" charset="0"/>
              <a:ea typeface="Source Sans Pro" panose="020B0503030403020204" pitchFamily="34" charset="0"/>
            </a:endParaRP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369321"/>
            <a:ext cx="7886700" cy="337457"/>
          </a:xfrm>
        </p:spPr>
        <p:txBody>
          <a:bodyPr>
            <a:normAutofit lnSpcReduction="10000"/>
          </a:bodyPr>
          <a:lstStyle/>
          <a:p>
            <a:pPr algn="l"/>
            <a:r>
              <a:rPr lang="pt-PT" sz="1800" dirty="0">
                <a:effectLst/>
              </a:rPr>
              <a:t>Percentagem de crianças menores de 5 anos classificadas como desnutrida </a:t>
            </a:r>
            <a:endParaRPr lang="en-US" dirty="0"/>
          </a:p>
        </p:txBody>
      </p:sp>
      <p:sp>
        <p:nvSpPr>
          <p:cNvPr id="17" name="TextBox 16">
            <a:extLst>
              <a:ext uri="{FF2B5EF4-FFF2-40B4-BE49-F238E27FC236}">
                <a16:creationId xmlns:a16="http://schemas.microsoft.com/office/drawing/2014/main" id="{B5138D57-81A7-9062-3037-7FA0E56333ED}"/>
              </a:ext>
            </a:extLst>
          </p:cNvPr>
          <p:cNvSpPr txBox="1"/>
          <p:nvPr/>
        </p:nvSpPr>
        <p:spPr>
          <a:xfrm>
            <a:off x="2127204" y="4047792"/>
            <a:ext cx="1632857" cy="452663"/>
          </a:xfrm>
          <a:prstGeom prst="rect">
            <a:avLst/>
          </a:prstGeom>
        </p:spPr>
        <p:txBody>
          <a:bodyPr vert="horz" wrap="square" lIns="91440" tIns="45720" rIns="91440" bIns="45720" rtlCol="0" anchor="ctr">
            <a:normAutofit/>
          </a:bodyPr>
          <a:lstStyle/>
          <a:p>
            <a:pPr algn="l"/>
            <a:r>
              <a:rPr lang="en-US" sz="1800" b="1" dirty="0" err="1">
                <a:solidFill>
                  <a:schemeClr val="accent2"/>
                </a:solidFill>
                <a:latin typeface="Source Sans Pro" panose="020B0503030403020204" pitchFamily="34" charset="0"/>
                <a:ea typeface="Source Sans Pro" panose="020B0503030403020204" pitchFamily="34" charset="0"/>
              </a:rPr>
              <a:t>Baixo</a:t>
            </a:r>
            <a:r>
              <a:rPr lang="en-US" sz="1800" b="1" dirty="0">
                <a:solidFill>
                  <a:schemeClr val="accent2"/>
                </a:solidFill>
                <a:latin typeface="Source Sans Pro" panose="020B0503030403020204" pitchFamily="34" charset="0"/>
                <a:ea typeface="Source Sans Pro" panose="020B0503030403020204" pitchFamily="34" charset="0"/>
              </a:rPr>
              <a:t> peso</a:t>
            </a:r>
          </a:p>
        </p:txBody>
      </p:sp>
      <p:sp>
        <p:nvSpPr>
          <p:cNvPr id="3" name="TextBox 2">
            <a:extLst>
              <a:ext uri="{FF2B5EF4-FFF2-40B4-BE49-F238E27FC236}">
                <a16:creationId xmlns:a16="http://schemas.microsoft.com/office/drawing/2014/main" id="{EC1FA352-3232-8CDD-13F9-F4583EAEAB52}"/>
              </a:ext>
            </a:extLst>
          </p:cNvPr>
          <p:cNvSpPr txBox="1"/>
          <p:nvPr/>
        </p:nvSpPr>
        <p:spPr>
          <a:xfrm>
            <a:off x="347707" y="5365082"/>
            <a:ext cx="1632857" cy="452663"/>
          </a:xfrm>
          <a:prstGeom prst="rect">
            <a:avLst/>
          </a:prstGeom>
        </p:spPr>
        <p:txBody>
          <a:bodyPr vert="horz" wrap="square" lIns="91440" tIns="45720" rIns="91440" bIns="45720" rtlCol="0" anchor="ctr">
            <a:normAutofit/>
          </a:bodyPr>
          <a:lstStyle/>
          <a:p>
            <a:pPr algn="l"/>
            <a:r>
              <a:rPr lang="en-US" sz="1800" b="1" dirty="0" err="1">
                <a:solidFill>
                  <a:schemeClr val="accent5"/>
                </a:solidFill>
                <a:latin typeface="Source Sans Pro" panose="020B0503030403020204" pitchFamily="34" charset="0"/>
                <a:ea typeface="Source Sans Pro" panose="020B0503030403020204" pitchFamily="34" charset="0"/>
              </a:rPr>
              <a:t>Sobrepeso</a:t>
            </a:r>
            <a:endParaRPr lang="en-US" sz="1800" b="1" dirty="0">
              <a:solidFill>
                <a:schemeClr val="accent5"/>
              </a:solidFill>
              <a:latin typeface="Source Sans Pro" panose="020B0503030403020204" pitchFamily="34" charset="0"/>
              <a:ea typeface="Source Sans Pro" panose="020B0503030403020204" pitchFamily="34" charset="0"/>
            </a:endParaRPr>
          </a:p>
        </p:txBody>
      </p:sp>
      <p:sp>
        <p:nvSpPr>
          <p:cNvPr id="4" name="TextBox 3">
            <a:extLst>
              <a:ext uri="{FF2B5EF4-FFF2-40B4-BE49-F238E27FC236}">
                <a16:creationId xmlns:a16="http://schemas.microsoft.com/office/drawing/2014/main" id="{D0D99C37-A56E-86A1-E6EA-86102773546F}"/>
              </a:ext>
            </a:extLst>
          </p:cNvPr>
          <p:cNvSpPr txBox="1"/>
          <p:nvPr/>
        </p:nvSpPr>
        <p:spPr>
          <a:xfrm>
            <a:off x="245609" y="4362823"/>
            <a:ext cx="1725510" cy="931350"/>
          </a:xfrm>
          <a:prstGeom prst="rect">
            <a:avLst/>
          </a:prstGeom>
        </p:spPr>
        <p:txBody>
          <a:bodyPr vert="horz" wrap="square" lIns="91440" tIns="45720" rIns="91440" bIns="45720" rtlCol="0" anchor="ctr">
            <a:normAutofit/>
          </a:bodyPr>
          <a:lstStyle/>
          <a:p>
            <a:pPr algn="l"/>
            <a:r>
              <a:rPr lang="en-US" sz="1800" b="1" dirty="0" err="1">
                <a:solidFill>
                  <a:schemeClr val="accent1"/>
                </a:solidFill>
                <a:latin typeface="Source Sans Pro" panose="020B0503030403020204" pitchFamily="34" charset="0"/>
                <a:ea typeface="Source Sans Pro" panose="020B0503030403020204" pitchFamily="34" charset="0"/>
              </a:rPr>
              <a:t>Crianças</a:t>
            </a:r>
            <a:r>
              <a:rPr lang="en-US" sz="1800" b="1" dirty="0">
                <a:solidFill>
                  <a:schemeClr val="accent1"/>
                </a:solidFill>
                <a:latin typeface="Source Sans Pro" panose="020B0503030403020204" pitchFamily="34" charset="0"/>
                <a:ea typeface="Source Sans Pro" panose="020B0503030403020204" pitchFamily="34" charset="0"/>
              </a:rPr>
              <a:t> com </a:t>
            </a:r>
          </a:p>
          <a:p>
            <a:pPr algn="l"/>
            <a:r>
              <a:rPr lang="en-US" sz="1800" b="1" dirty="0" err="1">
                <a:solidFill>
                  <a:schemeClr val="accent1"/>
                </a:solidFill>
                <a:latin typeface="Source Sans Pro" panose="020B0503030403020204" pitchFamily="34" charset="0"/>
                <a:ea typeface="Source Sans Pro" panose="020B0503030403020204" pitchFamily="34" charset="0"/>
              </a:rPr>
              <a:t>desnutrição</a:t>
            </a:r>
            <a:r>
              <a:rPr lang="en-US" sz="1800" b="1" dirty="0">
                <a:solidFill>
                  <a:schemeClr val="accent1"/>
                </a:solidFill>
                <a:latin typeface="Source Sans Pro" panose="020B0503030403020204" pitchFamily="34" charset="0"/>
                <a:ea typeface="Source Sans Pro" panose="020B0503030403020204" pitchFamily="34" charset="0"/>
              </a:rPr>
              <a:t> </a:t>
            </a:r>
          </a:p>
          <a:p>
            <a:pPr algn="l"/>
            <a:r>
              <a:rPr lang="en-US" sz="1800" b="1" dirty="0" err="1">
                <a:solidFill>
                  <a:schemeClr val="accent1"/>
                </a:solidFill>
                <a:latin typeface="Source Sans Pro" panose="020B0503030403020204" pitchFamily="34" charset="0"/>
                <a:ea typeface="Source Sans Pro" panose="020B0503030403020204" pitchFamily="34" charset="0"/>
              </a:rPr>
              <a:t>aguda</a:t>
            </a:r>
            <a:r>
              <a:rPr lang="en-US" sz="1800" b="1" dirty="0">
                <a:solidFill>
                  <a:schemeClr val="accent1"/>
                </a:solidFill>
                <a:latin typeface="Source Sans Pro" panose="020B0503030403020204" pitchFamily="34" charset="0"/>
                <a:ea typeface="Source Sans Pro" panose="020B0503030403020204" pitchFamily="34" charset="0"/>
              </a:rPr>
              <a:t> </a:t>
            </a:r>
          </a:p>
        </p:txBody>
      </p:sp>
      <p:sp>
        <p:nvSpPr>
          <p:cNvPr id="7" name="Content Placeholder 2">
            <a:extLst>
              <a:ext uri="{FF2B5EF4-FFF2-40B4-BE49-F238E27FC236}">
                <a16:creationId xmlns:a16="http://schemas.microsoft.com/office/drawing/2014/main" id="{F496C021-3A25-1E04-BF04-D2BF420DCFAE}"/>
              </a:ext>
            </a:extLst>
          </p:cNvPr>
          <p:cNvSpPr txBox="1">
            <a:spLocks/>
          </p:cNvSpPr>
          <p:nvPr/>
        </p:nvSpPr>
        <p:spPr>
          <a:xfrm>
            <a:off x="7416756" y="77544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Indicadores</a:t>
            </a:r>
            <a:r>
              <a:rPr lang="en-US" b="1" i="0" dirty="0">
                <a:solidFill>
                  <a:srgbClr val="00A3E3"/>
                </a:solidFill>
              </a:rPr>
              <a:t> 2.2.1, 2.2.2</a:t>
            </a:r>
          </a:p>
        </p:txBody>
      </p:sp>
      <p:pic>
        <p:nvPicPr>
          <p:cNvPr id="5" name="Picture 4">
            <a:extLst>
              <a:ext uri="{FF2B5EF4-FFF2-40B4-BE49-F238E27FC236}">
                <a16:creationId xmlns:a16="http://schemas.microsoft.com/office/drawing/2014/main" id="{8D7A37CB-590E-8FA3-7127-2D1D14590A87}"/>
              </a:ext>
            </a:extLst>
          </p:cNvPr>
          <p:cNvPicPr>
            <a:picLocks noChangeAspect="1"/>
          </p:cNvPicPr>
          <p:nvPr/>
        </p:nvPicPr>
        <p:blipFill>
          <a:blip r:embed="rId4"/>
          <a:stretch>
            <a:fillRect/>
          </a:stretch>
        </p:blipFill>
        <p:spPr>
          <a:xfrm>
            <a:off x="7416756" y="158571"/>
            <a:ext cx="1530711" cy="646560"/>
          </a:xfrm>
          <a:prstGeom prst="rect">
            <a:avLst/>
          </a:prstGeom>
        </p:spPr>
      </p:pic>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73129840"/>
              </p:ext>
            </p:extLst>
          </p:nvPr>
        </p:nvGraphicFramePr>
        <p:xfrm>
          <a:off x="628649" y="1848823"/>
          <a:ext cx="7886699" cy="486630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88370" y="158571"/>
            <a:ext cx="6472968" cy="944197"/>
          </a:xfrm>
        </p:spPr>
        <p:txBody>
          <a:bodyPr>
            <a:noAutofit/>
          </a:bodyPr>
          <a:lstStyle/>
          <a:p>
            <a:r>
              <a:rPr lang="en-US" dirty="0" err="1"/>
              <a:t>Monitoria</a:t>
            </a:r>
            <a:r>
              <a:rPr lang="en-US" dirty="0"/>
              <a:t> do </a:t>
            </a:r>
            <a:r>
              <a:rPr lang="en-US" dirty="0" err="1"/>
              <a:t>crescimento</a:t>
            </a:r>
            <a:r>
              <a:rPr lang="en-US" dirty="0"/>
              <a:t> das </a:t>
            </a:r>
            <a:r>
              <a:rPr lang="en-US" dirty="0" err="1"/>
              <a:t>crianças</a:t>
            </a:r>
            <a:r>
              <a:rPr lang="en-US" dirty="0"/>
              <a:t> </a:t>
            </a:r>
            <a:r>
              <a:rPr lang="en-US" dirty="0" err="1"/>
              <a:t>por</a:t>
            </a:r>
            <a:r>
              <a:rPr lang="en-US" dirty="0"/>
              <a:t> </a:t>
            </a:r>
            <a:r>
              <a:rPr lang="en-US" dirty="0" err="1"/>
              <a:t>sexo</a:t>
            </a:r>
            <a:endParaRPr lang="en-US" dirty="0"/>
          </a:p>
        </p:txBody>
      </p:sp>
      <p:sp>
        <p:nvSpPr>
          <p:cNvPr id="12" name="Content Placeholder 2">
            <a:extLst>
              <a:ext uri="{FF2B5EF4-FFF2-40B4-BE49-F238E27FC236}">
                <a16:creationId xmlns:a16="http://schemas.microsoft.com/office/drawing/2014/main" id="{143DDE12-C2E7-AE3E-25D3-4C0553EC6B18}"/>
              </a:ext>
            </a:extLst>
          </p:cNvPr>
          <p:cNvSpPr>
            <a:spLocks noGrp="1"/>
          </p:cNvSpPr>
          <p:nvPr>
            <p:ph idx="1"/>
          </p:nvPr>
        </p:nvSpPr>
        <p:spPr>
          <a:xfrm>
            <a:off x="388370" y="1224278"/>
            <a:ext cx="6546388" cy="586081"/>
          </a:xfrm>
        </p:spPr>
        <p:txBody>
          <a:bodyPr>
            <a:normAutofit/>
          </a:bodyPr>
          <a:lstStyle/>
          <a:p>
            <a:pPr algn="l"/>
            <a:r>
              <a:rPr lang="pt-BR" dirty="0"/>
              <a:t>Percentagem de crianças com menos de 5 anos que têm um crescimento abaixo do ideal</a:t>
            </a:r>
            <a:endParaRPr lang="en-US" dirty="0"/>
          </a:p>
        </p:txBody>
      </p:sp>
      <p:sp>
        <p:nvSpPr>
          <p:cNvPr id="5" name="Content Placeholder 2">
            <a:extLst>
              <a:ext uri="{FF2B5EF4-FFF2-40B4-BE49-F238E27FC236}">
                <a16:creationId xmlns:a16="http://schemas.microsoft.com/office/drawing/2014/main" id="{5AC6DB70-7F13-C7FF-D039-87861B1A4323}"/>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Indicadores</a:t>
            </a:r>
            <a:r>
              <a:rPr lang="en-US" b="1" i="0" dirty="0">
                <a:solidFill>
                  <a:srgbClr val="00A3E3"/>
                </a:solidFill>
              </a:rPr>
              <a:t> 2.2.1, 2.2.2</a:t>
            </a:r>
          </a:p>
        </p:txBody>
      </p:sp>
      <p:pic>
        <p:nvPicPr>
          <p:cNvPr id="4" name="Picture 3">
            <a:extLst>
              <a:ext uri="{FF2B5EF4-FFF2-40B4-BE49-F238E27FC236}">
                <a16:creationId xmlns:a16="http://schemas.microsoft.com/office/drawing/2014/main" id="{49B24328-5B4B-C422-14FC-26776FD677BE}"/>
              </a:ext>
            </a:extLst>
          </p:cNvPr>
          <p:cNvPicPr>
            <a:picLocks noChangeAspect="1"/>
          </p:cNvPicPr>
          <p:nvPr/>
        </p:nvPicPr>
        <p:blipFill>
          <a:blip r:embed="rId4"/>
          <a:stretch>
            <a:fillRect/>
          </a:stretch>
        </p:blipFill>
        <p:spPr>
          <a:xfrm>
            <a:off x="7416756" y="158571"/>
            <a:ext cx="1530711" cy="646560"/>
          </a:xfrm>
          <a:prstGeom prst="rect">
            <a:avLst/>
          </a:prstGeom>
        </p:spPr>
      </p:pic>
    </p:spTree>
    <p:extLst>
      <p:ext uri="{BB962C8B-B14F-4D97-AF65-F5344CB8AC3E}">
        <p14:creationId xmlns:p14="http://schemas.microsoft.com/office/powerpoint/2010/main" val="587045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9919520"/>
              </p:ext>
            </p:extLst>
          </p:nvPr>
        </p:nvGraphicFramePr>
        <p:xfrm>
          <a:off x="628650" y="2324167"/>
          <a:ext cx="7886699" cy="4266454"/>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840F756E-AF70-046D-A41C-3E1B280D66D4}"/>
              </a:ext>
            </a:extLst>
          </p:cNvPr>
          <p:cNvSpPr>
            <a:spLocks noGrp="1"/>
          </p:cNvSpPr>
          <p:nvPr>
            <p:ph type="title"/>
          </p:nvPr>
        </p:nvSpPr>
        <p:spPr>
          <a:xfrm>
            <a:off x="268229" y="163630"/>
            <a:ext cx="6319456" cy="1603484"/>
          </a:xfrm>
        </p:spPr>
        <p:txBody>
          <a:bodyPr>
            <a:noAutofit/>
          </a:bodyPr>
          <a:lstStyle/>
          <a:p>
            <a:r>
              <a:rPr lang="en-US" dirty="0" err="1"/>
              <a:t>Monitoria</a:t>
            </a:r>
            <a:r>
              <a:rPr lang="en-US" dirty="0"/>
              <a:t> do </a:t>
            </a:r>
            <a:r>
              <a:rPr lang="en-US" dirty="0" err="1"/>
              <a:t>crescimento</a:t>
            </a:r>
            <a:r>
              <a:rPr lang="en-US" dirty="0"/>
              <a:t> das </a:t>
            </a:r>
            <a:r>
              <a:rPr lang="en-US" dirty="0" err="1"/>
              <a:t>crianças</a:t>
            </a:r>
            <a:r>
              <a:rPr lang="en-US" dirty="0"/>
              <a:t> </a:t>
            </a:r>
            <a:r>
              <a:rPr lang="en-US" dirty="0" err="1"/>
              <a:t>por</a:t>
            </a:r>
            <a:r>
              <a:rPr lang="en-US" dirty="0"/>
              <a:t> </a:t>
            </a:r>
            <a:r>
              <a:rPr lang="en-US" dirty="0" err="1"/>
              <a:t>nivel</a:t>
            </a:r>
            <a:r>
              <a:rPr lang="en-US" dirty="0"/>
              <a:t> de </a:t>
            </a:r>
            <a:r>
              <a:rPr lang="en-US" dirty="0" err="1"/>
              <a:t>escolariade</a:t>
            </a:r>
            <a:r>
              <a:rPr lang="en-US" dirty="0"/>
              <a:t> da </a:t>
            </a:r>
            <a:r>
              <a:rPr lang="en-US" dirty="0" err="1"/>
              <a:t>mãe</a:t>
            </a:r>
            <a:endParaRPr lang="en-US" dirty="0"/>
          </a:p>
        </p:txBody>
      </p:sp>
      <p:sp>
        <p:nvSpPr>
          <p:cNvPr id="11" name="Content Placeholder 2">
            <a:extLst>
              <a:ext uri="{FF2B5EF4-FFF2-40B4-BE49-F238E27FC236}">
                <a16:creationId xmlns:a16="http://schemas.microsoft.com/office/drawing/2014/main" id="{DB557443-C13D-C7E6-7DD8-C90223BA992A}"/>
              </a:ext>
            </a:extLst>
          </p:cNvPr>
          <p:cNvSpPr>
            <a:spLocks noGrp="1"/>
          </p:cNvSpPr>
          <p:nvPr>
            <p:ph idx="1"/>
          </p:nvPr>
        </p:nvSpPr>
        <p:spPr>
          <a:xfrm>
            <a:off x="268229" y="1682665"/>
            <a:ext cx="6699900" cy="782231"/>
          </a:xfrm>
        </p:spPr>
        <p:txBody>
          <a:bodyPr>
            <a:normAutofit/>
          </a:bodyPr>
          <a:lstStyle/>
          <a:p>
            <a:pPr algn="l"/>
            <a:r>
              <a:rPr lang="pt-BR" dirty="0"/>
              <a:t>Percentagem de crianças com menos de 5 anos que têm um crescimento abaixo do ideal</a:t>
            </a:r>
            <a:endParaRPr lang="en-US" dirty="0"/>
          </a:p>
        </p:txBody>
      </p:sp>
      <p:sp>
        <p:nvSpPr>
          <p:cNvPr id="3" name="Content Placeholder 2">
            <a:extLst>
              <a:ext uri="{FF2B5EF4-FFF2-40B4-BE49-F238E27FC236}">
                <a16:creationId xmlns:a16="http://schemas.microsoft.com/office/drawing/2014/main" id="{CB85C9D1-4864-BE83-E3A1-CFE9BFBE8DE2}"/>
              </a:ext>
            </a:extLst>
          </p:cNvPr>
          <p:cNvSpPr txBox="1">
            <a:spLocks/>
          </p:cNvSpPr>
          <p:nvPr/>
        </p:nvSpPr>
        <p:spPr>
          <a:xfrm>
            <a:off x="7416756" y="80146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Indicadores</a:t>
            </a:r>
            <a:r>
              <a:rPr lang="en-US" b="1" i="0" dirty="0">
                <a:solidFill>
                  <a:srgbClr val="00A3E3"/>
                </a:solidFill>
              </a:rPr>
              <a:t> 2.2.1, 2.2.2</a:t>
            </a:r>
          </a:p>
        </p:txBody>
      </p:sp>
      <p:pic>
        <p:nvPicPr>
          <p:cNvPr id="4" name="Picture 3">
            <a:extLst>
              <a:ext uri="{FF2B5EF4-FFF2-40B4-BE49-F238E27FC236}">
                <a16:creationId xmlns:a16="http://schemas.microsoft.com/office/drawing/2014/main" id="{42A2F5CD-4D13-7F61-454A-F3073FD45711}"/>
              </a:ext>
            </a:extLst>
          </p:cNvPr>
          <p:cNvPicPr>
            <a:picLocks noChangeAspect="1"/>
          </p:cNvPicPr>
          <p:nvPr/>
        </p:nvPicPr>
        <p:blipFill>
          <a:blip r:embed="rId4"/>
          <a:stretch>
            <a:fillRect/>
          </a:stretch>
        </p:blipFill>
        <p:spPr>
          <a:xfrm>
            <a:off x="7416756" y="158571"/>
            <a:ext cx="1530711" cy="646560"/>
          </a:xfrm>
          <a:prstGeom prst="rect">
            <a:avLst/>
          </a:prstGeom>
        </p:spPr>
      </p:pic>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582E63D-10B8-AE25-7416-F148F8B02EEE}"/>
              </a:ext>
            </a:extLst>
          </p:cNvPr>
          <p:cNvGrpSpPr/>
          <p:nvPr/>
        </p:nvGrpSpPr>
        <p:grpSpPr>
          <a:xfrm>
            <a:off x="485317" y="2508112"/>
            <a:ext cx="8173366" cy="379187"/>
            <a:chOff x="485317" y="2120996"/>
            <a:chExt cx="8173366"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93211" y="2140954"/>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485317" y="2140954"/>
              <a:ext cx="1356185"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Mais </a:t>
              </a:r>
              <a:r>
                <a:rPr kumimoji="0" lang="en-US" sz="1900" b="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pobre</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68728" y="2120996"/>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Mais </a:t>
              </a:r>
              <a:r>
                <a:rPr kumimoji="0" lang="en-US" sz="1900" b="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rico</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graphicFrame>
        <p:nvGraphicFramePr>
          <p:cNvPr id="2" name="Chart 1">
            <a:extLst>
              <a:ext uri="{FF2B5EF4-FFF2-40B4-BE49-F238E27FC236}">
                <a16:creationId xmlns:a16="http://schemas.microsoft.com/office/drawing/2014/main" id="{3E5EB191-604B-5D0C-0A19-100096219C99}"/>
              </a:ext>
            </a:extLst>
          </p:cNvPr>
          <p:cNvGraphicFramePr/>
          <p:nvPr>
            <p:extLst>
              <p:ext uri="{D42A27DB-BD31-4B8C-83A1-F6EECF244321}">
                <p14:modId xmlns:p14="http://schemas.microsoft.com/office/powerpoint/2010/main" val="3659645755"/>
              </p:ext>
            </p:extLst>
          </p:nvPr>
        </p:nvGraphicFramePr>
        <p:xfrm>
          <a:off x="661766" y="1948939"/>
          <a:ext cx="7886699" cy="4469619"/>
        </p:xfrm>
        <a:graphic>
          <a:graphicData uri="http://schemas.openxmlformats.org/drawingml/2006/chart">
            <c:chart xmlns:c="http://schemas.openxmlformats.org/drawingml/2006/chart" xmlns:r="http://schemas.openxmlformats.org/officeDocument/2006/relationships" r:id="rId3"/>
          </a:graphicData>
        </a:graphic>
      </p:graphicFrame>
      <p:sp>
        <p:nvSpPr>
          <p:cNvPr id="13" name="Title 1">
            <a:extLst>
              <a:ext uri="{FF2B5EF4-FFF2-40B4-BE49-F238E27FC236}">
                <a16:creationId xmlns:a16="http://schemas.microsoft.com/office/drawing/2014/main" id="{F83091F8-0F5F-D10F-4394-FE4CC56FFEE5}"/>
              </a:ext>
            </a:extLst>
          </p:cNvPr>
          <p:cNvSpPr>
            <a:spLocks noGrp="1"/>
          </p:cNvSpPr>
          <p:nvPr>
            <p:ph type="title"/>
          </p:nvPr>
        </p:nvSpPr>
        <p:spPr>
          <a:xfrm>
            <a:off x="394916" y="107247"/>
            <a:ext cx="6199444" cy="1121075"/>
          </a:xfrm>
        </p:spPr>
        <p:txBody>
          <a:bodyPr>
            <a:noAutofit/>
          </a:bodyPr>
          <a:lstStyle/>
          <a:p>
            <a:r>
              <a:rPr lang="en-US" dirty="0" err="1"/>
              <a:t>Monitoria</a:t>
            </a:r>
            <a:r>
              <a:rPr lang="en-US" dirty="0"/>
              <a:t> do </a:t>
            </a:r>
            <a:r>
              <a:rPr lang="en-US" dirty="0" err="1"/>
              <a:t>crescimento</a:t>
            </a:r>
            <a:r>
              <a:rPr lang="en-US" dirty="0"/>
              <a:t> das </a:t>
            </a:r>
            <a:r>
              <a:rPr lang="en-US" dirty="0" err="1"/>
              <a:t>crianças</a:t>
            </a:r>
            <a:r>
              <a:rPr lang="en-US" dirty="0"/>
              <a:t> </a:t>
            </a:r>
            <a:r>
              <a:rPr lang="en-US" dirty="0" err="1"/>
              <a:t>por</a:t>
            </a:r>
            <a:r>
              <a:rPr lang="en-US" dirty="0"/>
              <a:t> </a:t>
            </a:r>
            <a:r>
              <a:rPr lang="en-US" dirty="0" err="1"/>
              <a:t>riqueza</a:t>
            </a:r>
            <a:endParaRPr lang="en-US" dirty="0"/>
          </a:p>
        </p:txBody>
      </p:sp>
      <p:sp>
        <p:nvSpPr>
          <p:cNvPr id="14" name="Content Placeholder 2">
            <a:extLst>
              <a:ext uri="{FF2B5EF4-FFF2-40B4-BE49-F238E27FC236}">
                <a16:creationId xmlns:a16="http://schemas.microsoft.com/office/drawing/2014/main" id="{97516DBD-228E-71D7-395F-84A0E196B6CC}"/>
              </a:ext>
            </a:extLst>
          </p:cNvPr>
          <p:cNvSpPr>
            <a:spLocks noGrp="1"/>
          </p:cNvSpPr>
          <p:nvPr>
            <p:ph idx="1"/>
          </p:nvPr>
        </p:nvSpPr>
        <p:spPr>
          <a:xfrm>
            <a:off x="394916" y="1273501"/>
            <a:ext cx="6339479" cy="675438"/>
          </a:xfrm>
        </p:spPr>
        <p:txBody>
          <a:bodyPr>
            <a:normAutofit/>
          </a:bodyPr>
          <a:lstStyle/>
          <a:p>
            <a:pPr algn="l"/>
            <a:r>
              <a:rPr lang="pt-BR" dirty="0"/>
              <a:t>Percentagem de crianças com menos de 5 anos que têm um crescimento abaixo do ideal</a:t>
            </a:r>
            <a:endParaRPr lang="en-US" dirty="0"/>
          </a:p>
        </p:txBody>
      </p:sp>
      <p:sp>
        <p:nvSpPr>
          <p:cNvPr id="4" name="Content Placeholder 2">
            <a:extLst>
              <a:ext uri="{FF2B5EF4-FFF2-40B4-BE49-F238E27FC236}">
                <a16:creationId xmlns:a16="http://schemas.microsoft.com/office/drawing/2014/main" id="{4D3AC58A-73F9-9194-02C2-B53D9CEA0CB3}"/>
              </a:ext>
            </a:extLst>
          </p:cNvPr>
          <p:cNvSpPr txBox="1">
            <a:spLocks/>
          </p:cNvSpPr>
          <p:nvPr/>
        </p:nvSpPr>
        <p:spPr>
          <a:xfrm>
            <a:off x="7416756" y="809222"/>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Indicadores</a:t>
            </a:r>
            <a:r>
              <a:rPr lang="en-US" b="1" i="0" dirty="0">
                <a:solidFill>
                  <a:srgbClr val="00A3E3"/>
                </a:solidFill>
              </a:rPr>
              <a:t> 2.2.1, 2.2.2</a:t>
            </a:r>
          </a:p>
        </p:txBody>
      </p:sp>
      <p:pic>
        <p:nvPicPr>
          <p:cNvPr id="9" name="Picture 8">
            <a:extLst>
              <a:ext uri="{FF2B5EF4-FFF2-40B4-BE49-F238E27FC236}">
                <a16:creationId xmlns:a16="http://schemas.microsoft.com/office/drawing/2014/main" id="{44853725-CEA8-9AA0-571A-3D6D7EC28CAA}"/>
              </a:ext>
            </a:extLst>
          </p:cNvPr>
          <p:cNvPicPr>
            <a:picLocks noChangeAspect="1"/>
          </p:cNvPicPr>
          <p:nvPr/>
        </p:nvPicPr>
        <p:blipFill>
          <a:blip r:embed="rId4"/>
          <a:stretch>
            <a:fillRect/>
          </a:stretch>
        </p:blipFill>
        <p:spPr>
          <a:xfrm>
            <a:off x="7416756" y="158571"/>
            <a:ext cx="1530711" cy="646560"/>
          </a:xfrm>
          <a:prstGeom prst="rect">
            <a:avLst/>
          </a:prstGeom>
        </p:spPr>
      </p:pic>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506C2-AD35-A7F0-2BBE-5B603C888D34}"/>
              </a:ext>
            </a:extLst>
          </p:cNvPr>
          <p:cNvSpPr txBox="1">
            <a:spLocks/>
          </p:cNvSpPr>
          <p:nvPr/>
        </p:nvSpPr>
        <p:spPr>
          <a:xfrm>
            <a:off x="231353" y="161183"/>
            <a:ext cx="5676026" cy="810801"/>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err="1"/>
              <a:t>Crianças</a:t>
            </a:r>
            <a:r>
              <a:rPr lang="en-US" dirty="0"/>
              <a:t> com </a:t>
            </a:r>
            <a:r>
              <a:rPr lang="en-US" dirty="0" err="1"/>
              <a:t>desnutrição</a:t>
            </a:r>
            <a:r>
              <a:rPr lang="en-US" dirty="0"/>
              <a:t> </a:t>
            </a:r>
            <a:r>
              <a:rPr lang="en-US" dirty="0" err="1"/>
              <a:t>crónica</a:t>
            </a:r>
            <a:r>
              <a:rPr lang="en-US" dirty="0"/>
              <a:t> </a:t>
            </a:r>
            <a:r>
              <a:rPr lang="en-US" dirty="0" err="1"/>
              <a:t>por</a:t>
            </a:r>
            <a:r>
              <a:rPr lang="en-US" dirty="0"/>
              <a:t> </a:t>
            </a:r>
            <a:r>
              <a:rPr lang="en-US" dirty="0" err="1"/>
              <a:t>provincia</a:t>
            </a:r>
            <a:endParaRPr kumimoji="0" lang="en-US" sz="3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j-cs"/>
            </a:endParaRPr>
          </a:p>
        </p:txBody>
      </p:sp>
      <p:sp>
        <p:nvSpPr>
          <p:cNvPr id="21" name="Freeform 6">
            <a:extLst>
              <a:ext uri="{FF2B5EF4-FFF2-40B4-BE49-F238E27FC236}">
                <a16:creationId xmlns:a16="http://schemas.microsoft.com/office/drawing/2014/main" id="{FD0AC5A0-43BA-3A12-0D5E-69DEA91429C2}"/>
              </a:ext>
            </a:extLst>
          </p:cNvPr>
          <p:cNvSpPr>
            <a:spLocks noChangeAspect="1" noEditPoints="1"/>
          </p:cNvSpPr>
          <p:nvPr/>
        </p:nvSpPr>
        <p:spPr bwMode="auto">
          <a:xfrm>
            <a:off x="5095064" y="1078989"/>
            <a:ext cx="1357313" cy="1436688"/>
          </a:xfrm>
          <a:custGeom>
            <a:avLst/>
            <a:gdLst>
              <a:gd name="T0" fmla="*/ 1705 w 1781"/>
              <a:gd name="T1" fmla="*/ 28 h 1885"/>
              <a:gd name="T2" fmla="*/ 1781 w 1781"/>
              <a:gd name="T3" fmla="*/ 76 h 1885"/>
              <a:gd name="T4" fmla="*/ 1752 w 1781"/>
              <a:gd name="T5" fmla="*/ 219 h 1885"/>
              <a:gd name="T6" fmla="*/ 1743 w 1781"/>
              <a:gd name="T7" fmla="*/ 381 h 1885"/>
              <a:gd name="T8" fmla="*/ 1657 w 1781"/>
              <a:gd name="T9" fmla="*/ 485 h 1885"/>
              <a:gd name="T10" fmla="*/ 1590 w 1781"/>
              <a:gd name="T11" fmla="*/ 609 h 1885"/>
              <a:gd name="T12" fmla="*/ 1581 w 1781"/>
              <a:gd name="T13" fmla="*/ 723 h 1885"/>
              <a:gd name="T14" fmla="*/ 1609 w 1781"/>
              <a:gd name="T15" fmla="*/ 828 h 1885"/>
              <a:gd name="T16" fmla="*/ 1667 w 1781"/>
              <a:gd name="T17" fmla="*/ 876 h 1885"/>
              <a:gd name="T18" fmla="*/ 1600 w 1781"/>
              <a:gd name="T19" fmla="*/ 1000 h 1885"/>
              <a:gd name="T20" fmla="*/ 1648 w 1781"/>
              <a:gd name="T21" fmla="*/ 1104 h 1885"/>
              <a:gd name="T22" fmla="*/ 1686 w 1781"/>
              <a:gd name="T23" fmla="*/ 1200 h 1885"/>
              <a:gd name="T24" fmla="*/ 1733 w 1781"/>
              <a:gd name="T25" fmla="*/ 1266 h 1885"/>
              <a:gd name="T26" fmla="*/ 1676 w 1781"/>
              <a:gd name="T27" fmla="*/ 1304 h 1885"/>
              <a:gd name="T28" fmla="*/ 1562 w 1781"/>
              <a:gd name="T29" fmla="*/ 1352 h 1885"/>
              <a:gd name="T30" fmla="*/ 1476 w 1781"/>
              <a:gd name="T31" fmla="*/ 1342 h 1885"/>
              <a:gd name="T32" fmla="*/ 1400 w 1781"/>
              <a:gd name="T33" fmla="*/ 1390 h 1885"/>
              <a:gd name="T34" fmla="*/ 1286 w 1781"/>
              <a:gd name="T35" fmla="*/ 1466 h 1885"/>
              <a:gd name="T36" fmla="*/ 1190 w 1781"/>
              <a:gd name="T37" fmla="*/ 1495 h 1885"/>
              <a:gd name="T38" fmla="*/ 1095 w 1781"/>
              <a:gd name="T39" fmla="*/ 1562 h 1885"/>
              <a:gd name="T40" fmla="*/ 1038 w 1781"/>
              <a:gd name="T41" fmla="*/ 1638 h 1885"/>
              <a:gd name="T42" fmla="*/ 981 w 1781"/>
              <a:gd name="T43" fmla="*/ 1723 h 1885"/>
              <a:gd name="T44" fmla="*/ 905 w 1781"/>
              <a:gd name="T45" fmla="*/ 1790 h 1885"/>
              <a:gd name="T46" fmla="*/ 819 w 1781"/>
              <a:gd name="T47" fmla="*/ 1885 h 1885"/>
              <a:gd name="T48" fmla="*/ 648 w 1781"/>
              <a:gd name="T49" fmla="*/ 1828 h 1885"/>
              <a:gd name="T50" fmla="*/ 638 w 1781"/>
              <a:gd name="T51" fmla="*/ 1714 h 1885"/>
              <a:gd name="T52" fmla="*/ 657 w 1781"/>
              <a:gd name="T53" fmla="*/ 1609 h 1885"/>
              <a:gd name="T54" fmla="*/ 628 w 1781"/>
              <a:gd name="T55" fmla="*/ 1495 h 1885"/>
              <a:gd name="T56" fmla="*/ 533 w 1781"/>
              <a:gd name="T57" fmla="*/ 1381 h 1885"/>
              <a:gd name="T58" fmla="*/ 467 w 1781"/>
              <a:gd name="T59" fmla="*/ 1266 h 1885"/>
              <a:gd name="T60" fmla="*/ 362 w 1781"/>
              <a:gd name="T61" fmla="*/ 1152 h 1885"/>
              <a:gd name="T62" fmla="*/ 276 w 1781"/>
              <a:gd name="T63" fmla="*/ 1047 h 1885"/>
              <a:gd name="T64" fmla="*/ 162 w 1781"/>
              <a:gd name="T65" fmla="*/ 1000 h 1885"/>
              <a:gd name="T66" fmla="*/ 86 w 1781"/>
              <a:gd name="T67" fmla="*/ 933 h 1885"/>
              <a:gd name="T68" fmla="*/ 86 w 1781"/>
              <a:gd name="T69" fmla="*/ 809 h 1885"/>
              <a:gd name="T70" fmla="*/ 76 w 1781"/>
              <a:gd name="T71" fmla="*/ 695 h 1885"/>
              <a:gd name="T72" fmla="*/ 48 w 1781"/>
              <a:gd name="T73" fmla="*/ 600 h 1885"/>
              <a:gd name="T74" fmla="*/ 19 w 1781"/>
              <a:gd name="T75" fmla="*/ 495 h 1885"/>
              <a:gd name="T76" fmla="*/ 9 w 1781"/>
              <a:gd name="T77" fmla="*/ 400 h 1885"/>
              <a:gd name="T78" fmla="*/ 57 w 1781"/>
              <a:gd name="T79" fmla="*/ 314 h 1885"/>
              <a:gd name="T80" fmla="*/ 114 w 1781"/>
              <a:gd name="T81" fmla="*/ 228 h 1885"/>
              <a:gd name="T82" fmla="*/ 295 w 1781"/>
              <a:gd name="T83" fmla="*/ 142 h 1885"/>
              <a:gd name="T84" fmla="*/ 419 w 1781"/>
              <a:gd name="T85" fmla="*/ 142 h 1885"/>
              <a:gd name="T86" fmla="*/ 514 w 1781"/>
              <a:gd name="T87" fmla="*/ 152 h 1885"/>
              <a:gd name="T88" fmla="*/ 590 w 1781"/>
              <a:gd name="T89" fmla="*/ 104 h 1885"/>
              <a:gd name="T90" fmla="*/ 676 w 1781"/>
              <a:gd name="T91" fmla="*/ 85 h 1885"/>
              <a:gd name="T92" fmla="*/ 743 w 1781"/>
              <a:gd name="T93" fmla="*/ 133 h 1885"/>
              <a:gd name="T94" fmla="*/ 790 w 1781"/>
              <a:gd name="T95" fmla="*/ 190 h 1885"/>
              <a:gd name="T96" fmla="*/ 867 w 1781"/>
              <a:gd name="T97" fmla="*/ 200 h 1885"/>
              <a:gd name="T98" fmla="*/ 943 w 1781"/>
              <a:gd name="T99" fmla="*/ 219 h 1885"/>
              <a:gd name="T100" fmla="*/ 1038 w 1781"/>
              <a:gd name="T101" fmla="*/ 171 h 1885"/>
              <a:gd name="T102" fmla="*/ 1133 w 1781"/>
              <a:gd name="T103" fmla="*/ 152 h 1885"/>
              <a:gd name="T104" fmla="*/ 1219 w 1781"/>
              <a:gd name="T105" fmla="*/ 190 h 1885"/>
              <a:gd name="T106" fmla="*/ 1324 w 1781"/>
              <a:gd name="T107" fmla="*/ 209 h 1885"/>
              <a:gd name="T108" fmla="*/ 1409 w 1781"/>
              <a:gd name="T109" fmla="*/ 181 h 1885"/>
              <a:gd name="T110" fmla="*/ 1486 w 1781"/>
              <a:gd name="T111" fmla="*/ 133 h 1885"/>
              <a:gd name="T112" fmla="*/ 1514 w 1781"/>
              <a:gd name="T113" fmla="*/ 38 h 1885"/>
              <a:gd name="T114" fmla="*/ 1609 w 1781"/>
              <a:gd name="T115" fmla="*/ 9 h 1885"/>
              <a:gd name="T116" fmla="*/ 124 w 1781"/>
              <a:gd name="T117" fmla="*/ 352 h 1885"/>
              <a:gd name="T118" fmla="*/ 143 w 1781"/>
              <a:gd name="T119" fmla="*/ 352 h 1885"/>
              <a:gd name="T120" fmla="*/ 181 w 1781"/>
              <a:gd name="T121" fmla="*/ 362 h 1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81" h="1885">
                <a:moveTo>
                  <a:pt x="1629" y="0"/>
                </a:moveTo>
                <a:lnTo>
                  <a:pt x="1629" y="9"/>
                </a:lnTo>
                <a:lnTo>
                  <a:pt x="1638" y="9"/>
                </a:lnTo>
                <a:lnTo>
                  <a:pt x="1638" y="19"/>
                </a:lnTo>
                <a:lnTo>
                  <a:pt x="1648" y="19"/>
                </a:lnTo>
                <a:lnTo>
                  <a:pt x="1657" y="19"/>
                </a:lnTo>
                <a:lnTo>
                  <a:pt x="1667" y="19"/>
                </a:lnTo>
                <a:lnTo>
                  <a:pt x="1667" y="9"/>
                </a:lnTo>
                <a:lnTo>
                  <a:pt x="1676" y="9"/>
                </a:lnTo>
                <a:lnTo>
                  <a:pt x="1676" y="19"/>
                </a:lnTo>
                <a:lnTo>
                  <a:pt x="1686" y="19"/>
                </a:lnTo>
                <a:lnTo>
                  <a:pt x="1695" y="19"/>
                </a:lnTo>
                <a:lnTo>
                  <a:pt x="1705" y="28"/>
                </a:lnTo>
                <a:lnTo>
                  <a:pt x="1705" y="38"/>
                </a:lnTo>
                <a:lnTo>
                  <a:pt x="1714" y="38"/>
                </a:lnTo>
                <a:lnTo>
                  <a:pt x="1714" y="47"/>
                </a:lnTo>
                <a:lnTo>
                  <a:pt x="1724" y="47"/>
                </a:lnTo>
                <a:lnTo>
                  <a:pt x="1724" y="57"/>
                </a:lnTo>
                <a:lnTo>
                  <a:pt x="1733" y="57"/>
                </a:lnTo>
                <a:lnTo>
                  <a:pt x="1743" y="57"/>
                </a:lnTo>
                <a:lnTo>
                  <a:pt x="1743" y="66"/>
                </a:lnTo>
                <a:lnTo>
                  <a:pt x="1752" y="66"/>
                </a:lnTo>
                <a:lnTo>
                  <a:pt x="1762" y="66"/>
                </a:lnTo>
                <a:lnTo>
                  <a:pt x="1771" y="66"/>
                </a:lnTo>
                <a:lnTo>
                  <a:pt x="1781" y="66"/>
                </a:lnTo>
                <a:lnTo>
                  <a:pt x="1781" y="76"/>
                </a:lnTo>
                <a:lnTo>
                  <a:pt x="1781" y="95"/>
                </a:lnTo>
                <a:lnTo>
                  <a:pt x="1771" y="104"/>
                </a:lnTo>
                <a:lnTo>
                  <a:pt x="1771" y="114"/>
                </a:lnTo>
                <a:lnTo>
                  <a:pt x="1762" y="123"/>
                </a:lnTo>
                <a:lnTo>
                  <a:pt x="1762" y="133"/>
                </a:lnTo>
                <a:lnTo>
                  <a:pt x="1752" y="142"/>
                </a:lnTo>
                <a:lnTo>
                  <a:pt x="1752" y="152"/>
                </a:lnTo>
                <a:lnTo>
                  <a:pt x="1752" y="162"/>
                </a:lnTo>
                <a:lnTo>
                  <a:pt x="1752" y="171"/>
                </a:lnTo>
                <a:lnTo>
                  <a:pt x="1752" y="181"/>
                </a:lnTo>
                <a:lnTo>
                  <a:pt x="1752" y="200"/>
                </a:lnTo>
                <a:lnTo>
                  <a:pt x="1752" y="209"/>
                </a:lnTo>
                <a:lnTo>
                  <a:pt x="1752" y="219"/>
                </a:lnTo>
                <a:lnTo>
                  <a:pt x="1752" y="228"/>
                </a:lnTo>
                <a:lnTo>
                  <a:pt x="1752" y="238"/>
                </a:lnTo>
                <a:lnTo>
                  <a:pt x="1752" y="266"/>
                </a:lnTo>
                <a:lnTo>
                  <a:pt x="1752" y="276"/>
                </a:lnTo>
                <a:lnTo>
                  <a:pt x="1762" y="285"/>
                </a:lnTo>
                <a:lnTo>
                  <a:pt x="1762" y="295"/>
                </a:lnTo>
                <a:lnTo>
                  <a:pt x="1752" y="304"/>
                </a:lnTo>
                <a:lnTo>
                  <a:pt x="1752" y="314"/>
                </a:lnTo>
                <a:lnTo>
                  <a:pt x="1752" y="323"/>
                </a:lnTo>
                <a:lnTo>
                  <a:pt x="1752" y="333"/>
                </a:lnTo>
                <a:lnTo>
                  <a:pt x="1743" y="352"/>
                </a:lnTo>
                <a:lnTo>
                  <a:pt x="1743" y="371"/>
                </a:lnTo>
                <a:lnTo>
                  <a:pt x="1743" y="381"/>
                </a:lnTo>
                <a:lnTo>
                  <a:pt x="1733" y="381"/>
                </a:lnTo>
                <a:lnTo>
                  <a:pt x="1733" y="390"/>
                </a:lnTo>
                <a:lnTo>
                  <a:pt x="1705" y="390"/>
                </a:lnTo>
                <a:lnTo>
                  <a:pt x="1695" y="400"/>
                </a:lnTo>
                <a:lnTo>
                  <a:pt x="1686" y="409"/>
                </a:lnTo>
                <a:lnTo>
                  <a:pt x="1676" y="409"/>
                </a:lnTo>
                <a:lnTo>
                  <a:pt x="1676" y="419"/>
                </a:lnTo>
                <a:lnTo>
                  <a:pt x="1676" y="428"/>
                </a:lnTo>
                <a:lnTo>
                  <a:pt x="1676" y="438"/>
                </a:lnTo>
                <a:lnTo>
                  <a:pt x="1676" y="447"/>
                </a:lnTo>
                <a:lnTo>
                  <a:pt x="1667" y="457"/>
                </a:lnTo>
                <a:lnTo>
                  <a:pt x="1667" y="476"/>
                </a:lnTo>
                <a:lnTo>
                  <a:pt x="1657" y="485"/>
                </a:lnTo>
                <a:lnTo>
                  <a:pt x="1648" y="495"/>
                </a:lnTo>
                <a:lnTo>
                  <a:pt x="1629" y="514"/>
                </a:lnTo>
                <a:lnTo>
                  <a:pt x="1629" y="523"/>
                </a:lnTo>
                <a:lnTo>
                  <a:pt x="1619" y="523"/>
                </a:lnTo>
                <a:lnTo>
                  <a:pt x="1609" y="533"/>
                </a:lnTo>
                <a:lnTo>
                  <a:pt x="1609" y="542"/>
                </a:lnTo>
                <a:lnTo>
                  <a:pt x="1609" y="552"/>
                </a:lnTo>
                <a:lnTo>
                  <a:pt x="1609" y="562"/>
                </a:lnTo>
                <a:lnTo>
                  <a:pt x="1600" y="571"/>
                </a:lnTo>
                <a:lnTo>
                  <a:pt x="1600" y="590"/>
                </a:lnTo>
                <a:lnTo>
                  <a:pt x="1600" y="600"/>
                </a:lnTo>
                <a:lnTo>
                  <a:pt x="1590" y="600"/>
                </a:lnTo>
                <a:lnTo>
                  <a:pt x="1590" y="609"/>
                </a:lnTo>
                <a:lnTo>
                  <a:pt x="1590" y="619"/>
                </a:lnTo>
                <a:lnTo>
                  <a:pt x="1590" y="628"/>
                </a:lnTo>
                <a:lnTo>
                  <a:pt x="1600" y="638"/>
                </a:lnTo>
                <a:lnTo>
                  <a:pt x="1590" y="647"/>
                </a:lnTo>
                <a:lnTo>
                  <a:pt x="1590" y="657"/>
                </a:lnTo>
                <a:lnTo>
                  <a:pt x="1590" y="666"/>
                </a:lnTo>
                <a:lnTo>
                  <a:pt x="1590" y="676"/>
                </a:lnTo>
                <a:lnTo>
                  <a:pt x="1590" y="685"/>
                </a:lnTo>
                <a:lnTo>
                  <a:pt x="1590" y="695"/>
                </a:lnTo>
                <a:lnTo>
                  <a:pt x="1600" y="695"/>
                </a:lnTo>
                <a:lnTo>
                  <a:pt x="1590" y="714"/>
                </a:lnTo>
                <a:lnTo>
                  <a:pt x="1590" y="723"/>
                </a:lnTo>
                <a:lnTo>
                  <a:pt x="1581" y="723"/>
                </a:lnTo>
                <a:lnTo>
                  <a:pt x="1581" y="733"/>
                </a:lnTo>
                <a:lnTo>
                  <a:pt x="1581" y="752"/>
                </a:lnTo>
                <a:lnTo>
                  <a:pt x="1581" y="762"/>
                </a:lnTo>
                <a:lnTo>
                  <a:pt x="1571" y="762"/>
                </a:lnTo>
                <a:lnTo>
                  <a:pt x="1562" y="781"/>
                </a:lnTo>
                <a:lnTo>
                  <a:pt x="1552" y="790"/>
                </a:lnTo>
                <a:lnTo>
                  <a:pt x="1552" y="800"/>
                </a:lnTo>
                <a:lnTo>
                  <a:pt x="1562" y="809"/>
                </a:lnTo>
                <a:lnTo>
                  <a:pt x="1571" y="819"/>
                </a:lnTo>
                <a:lnTo>
                  <a:pt x="1581" y="819"/>
                </a:lnTo>
                <a:lnTo>
                  <a:pt x="1590" y="819"/>
                </a:lnTo>
                <a:lnTo>
                  <a:pt x="1600" y="828"/>
                </a:lnTo>
                <a:lnTo>
                  <a:pt x="1609" y="828"/>
                </a:lnTo>
                <a:lnTo>
                  <a:pt x="1609" y="838"/>
                </a:lnTo>
                <a:lnTo>
                  <a:pt x="1619" y="838"/>
                </a:lnTo>
                <a:lnTo>
                  <a:pt x="1629" y="838"/>
                </a:lnTo>
                <a:lnTo>
                  <a:pt x="1638" y="838"/>
                </a:lnTo>
                <a:lnTo>
                  <a:pt x="1648" y="838"/>
                </a:lnTo>
                <a:lnTo>
                  <a:pt x="1648" y="828"/>
                </a:lnTo>
                <a:lnTo>
                  <a:pt x="1657" y="828"/>
                </a:lnTo>
                <a:lnTo>
                  <a:pt x="1667" y="828"/>
                </a:lnTo>
                <a:lnTo>
                  <a:pt x="1667" y="838"/>
                </a:lnTo>
                <a:lnTo>
                  <a:pt x="1667" y="847"/>
                </a:lnTo>
                <a:lnTo>
                  <a:pt x="1667" y="857"/>
                </a:lnTo>
                <a:lnTo>
                  <a:pt x="1667" y="866"/>
                </a:lnTo>
                <a:lnTo>
                  <a:pt x="1667" y="876"/>
                </a:lnTo>
                <a:lnTo>
                  <a:pt x="1657" y="904"/>
                </a:lnTo>
                <a:lnTo>
                  <a:pt x="1657" y="914"/>
                </a:lnTo>
                <a:lnTo>
                  <a:pt x="1648" y="914"/>
                </a:lnTo>
                <a:lnTo>
                  <a:pt x="1648" y="923"/>
                </a:lnTo>
                <a:lnTo>
                  <a:pt x="1638" y="933"/>
                </a:lnTo>
                <a:lnTo>
                  <a:pt x="1629" y="933"/>
                </a:lnTo>
                <a:lnTo>
                  <a:pt x="1619" y="933"/>
                </a:lnTo>
                <a:lnTo>
                  <a:pt x="1619" y="942"/>
                </a:lnTo>
                <a:lnTo>
                  <a:pt x="1609" y="942"/>
                </a:lnTo>
                <a:lnTo>
                  <a:pt x="1600" y="952"/>
                </a:lnTo>
                <a:lnTo>
                  <a:pt x="1590" y="962"/>
                </a:lnTo>
                <a:lnTo>
                  <a:pt x="1590" y="971"/>
                </a:lnTo>
                <a:lnTo>
                  <a:pt x="1600" y="1000"/>
                </a:lnTo>
                <a:lnTo>
                  <a:pt x="1609" y="1000"/>
                </a:lnTo>
                <a:lnTo>
                  <a:pt x="1619" y="1000"/>
                </a:lnTo>
                <a:lnTo>
                  <a:pt x="1629" y="1009"/>
                </a:lnTo>
                <a:lnTo>
                  <a:pt x="1638" y="1019"/>
                </a:lnTo>
                <a:lnTo>
                  <a:pt x="1638" y="1028"/>
                </a:lnTo>
                <a:lnTo>
                  <a:pt x="1638" y="1038"/>
                </a:lnTo>
                <a:lnTo>
                  <a:pt x="1638" y="1047"/>
                </a:lnTo>
                <a:lnTo>
                  <a:pt x="1638" y="1057"/>
                </a:lnTo>
                <a:lnTo>
                  <a:pt x="1638" y="1066"/>
                </a:lnTo>
                <a:lnTo>
                  <a:pt x="1648" y="1076"/>
                </a:lnTo>
                <a:lnTo>
                  <a:pt x="1648" y="1085"/>
                </a:lnTo>
                <a:lnTo>
                  <a:pt x="1648" y="1095"/>
                </a:lnTo>
                <a:lnTo>
                  <a:pt x="1648" y="1104"/>
                </a:lnTo>
                <a:lnTo>
                  <a:pt x="1648" y="1114"/>
                </a:lnTo>
                <a:lnTo>
                  <a:pt x="1648" y="1123"/>
                </a:lnTo>
                <a:lnTo>
                  <a:pt x="1657" y="1123"/>
                </a:lnTo>
                <a:lnTo>
                  <a:pt x="1657" y="1133"/>
                </a:lnTo>
                <a:lnTo>
                  <a:pt x="1667" y="1133"/>
                </a:lnTo>
                <a:lnTo>
                  <a:pt x="1667" y="1142"/>
                </a:lnTo>
                <a:lnTo>
                  <a:pt x="1667" y="1152"/>
                </a:lnTo>
                <a:lnTo>
                  <a:pt x="1676" y="1162"/>
                </a:lnTo>
                <a:lnTo>
                  <a:pt x="1676" y="1171"/>
                </a:lnTo>
                <a:lnTo>
                  <a:pt x="1686" y="1171"/>
                </a:lnTo>
                <a:lnTo>
                  <a:pt x="1686" y="1181"/>
                </a:lnTo>
                <a:lnTo>
                  <a:pt x="1686" y="1190"/>
                </a:lnTo>
                <a:lnTo>
                  <a:pt x="1686" y="1200"/>
                </a:lnTo>
                <a:lnTo>
                  <a:pt x="1695" y="1200"/>
                </a:lnTo>
                <a:lnTo>
                  <a:pt x="1695" y="1209"/>
                </a:lnTo>
                <a:lnTo>
                  <a:pt x="1705" y="1209"/>
                </a:lnTo>
                <a:lnTo>
                  <a:pt x="1695" y="1219"/>
                </a:lnTo>
                <a:lnTo>
                  <a:pt x="1695" y="1228"/>
                </a:lnTo>
                <a:lnTo>
                  <a:pt x="1705" y="1228"/>
                </a:lnTo>
                <a:lnTo>
                  <a:pt x="1705" y="1238"/>
                </a:lnTo>
                <a:lnTo>
                  <a:pt x="1714" y="1238"/>
                </a:lnTo>
                <a:lnTo>
                  <a:pt x="1714" y="1247"/>
                </a:lnTo>
                <a:lnTo>
                  <a:pt x="1724" y="1247"/>
                </a:lnTo>
                <a:lnTo>
                  <a:pt x="1724" y="1257"/>
                </a:lnTo>
                <a:lnTo>
                  <a:pt x="1733" y="1257"/>
                </a:lnTo>
                <a:lnTo>
                  <a:pt x="1733" y="1266"/>
                </a:lnTo>
                <a:lnTo>
                  <a:pt x="1733" y="1276"/>
                </a:lnTo>
                <a:lnTo>
                  <a:pt x="1743" y="1276"/>
                </a:lnTo>
                <a:lnTo>
                  <a:pt x="1752" y="1285"/>
                </a:lnTo>
                <a:lnTo>
                  <a:pt x="1743" y="1285"/>
                </a:lnTo>
                <a:lnTo>
                  <a:pt x="1733" y="1285"/>
                </a:lnTo>
                <a:lnTo>
                  <a:pt x="1724" y="1285"/>
                </a:lnTo>
                <a:lnTo>
                  <a:pt x="1724" y="1295"/>
                </a:lnTo>
                <a:lnTo>
                  <a:pt x="1714" y="1295"/>
                </a:lnTo>
                <a:lnTo>
                  <a:pt x="1705" y="1285"/>
                </a:lnTo>
                <a:lnTo>
                  <a:pt x="1705" y="1295"/>
                </a:lnTo>
                <a:lnTo>
                  <a:pt x="1695" y="1295"/>
                </a:lnTo>
                <a:lnTo>
                  <a:pt x="1686" y="1295"/>
                </a:lnTo>
                <a:lnTo>
                  <a:pt x="1676" y="1304"/>
                </a:lnTo>
                <a:lnTo>
                  <a:pt x="1667" y="1314"/>
                </a:lnTo>
                <a:lnTo>
                  <a:pt x="1667" y="1323"/>
                </a:lnTo>
                <a:lnTo>
                  <a:pt x="1657" y="1323"/>
                </a:lnTo>
                <a:lnTo>
                  <a:pt x="1648" y="1323"/>
                </a:lnTo>
                <a:lnTo>
                  <a:pt x="1638" y="1333"/>
                </a:lnTo>
                <a:lnTo>
                  <a:pt x="1629" y="1342"/>
                </a:lnTo>
                <a:lnTo>
                  <a:pt x="1619" y="1333"/>
                </a:lnTo>
                <a:lnTo>
                  <a:pt x="1609" y="1342"/>
                </a:lnTo>
                <a:lnTo>
                  <a:pt x="1600" y="1333"/>
                </a:lnTo>
                <a:lnTo>
                  <a:pt x="1590" y="1333"/>
                </a:lnTo>
                <a:lnTo>
                  <a:pt x="1581" y="1333"/>
                </a:lnTo>
                <a:lnTo>
                  <a:pt x="1571" y="1342"/>
                </a:lnTo>
                <a:lnTo>
                  <a:pt x="1562" y="1352"/>
                </a:lnTo>
                <a:lnTo>
                  <a:pt x="1552" y="1362"/>
                </a:lnTo>
                <a:lnTo>
                  <a:pt x="1543" y="1362"/>
                </a:lnTo>
                <a:lnTo>
                  <a:pt x="1533" y="1362"/>
                </a:lnTo>
                <a:lnTo>
                  <a:pt x="1533" y="1352"/>
                </a:lnTo>
                <a:lnTo>
                  <a:pt x="1524" y="1352"/>
                </a:lnTo>
                <a:lnTo>
                  <a:pt x="1524" y="1342"/>
                </a:lnTo>
                <a:lnTo>
                  <a:pt x="1514" y="1342"/>
                </a:lnTo>
                <a:lnTo>
                  <a:pt x="1514" y="1333"/>
                </a:lnTo>
                <a:lnTo>
                  <a:pt x="1505" y="1333"/>
                </a:lnTo>
                <a:lnTo>
                  <a:pt x="1495" y="1333"/>
                </a:lnTo>
                <a:lnTo>
                  <a:pt x="1486" y="1333"/>
                </a:lnTo>
                <a:lnTo>
                  <a:pt x="1486" y="1342"/>
                </a:lnTo>
                <a:lnTo>
                  <a:pt x="1476" y="1342"/>
                </a:lnTo>
                <a:lnTo>
                  <a:pt x="1467" y="1352"/>
                </a:lnTo>
                <a:lnTo>
                  <a:pt x="1457" y="1352"/>
                </a:lnTo>
                <a:lnTo>
                  <a:pt x="1457" y="1362"/>
                </a:lnTo>
                <a:lnTo>
                  <a:pt x="1448" y="1362"/>
                </a:lnTo>
                <a:lnTo>
                  <a:pt x="1448" y="1352"/>
                </a:lnTo>
                <a:lnTo>
                  <a:pt x="1438" y="1342"/>
                </a:lnTo>
                <a:lnTo>
                  <a:pt x="1429" y="1352"/>
                </a:lnTo>
                <a:lnTo>
                  <a:pt x="1419" y="1352"/>
                </a:lnTo>
                <a:lnTo>
                  <a:pt x="1409" y="1352"/>
                </a:lnTo>
                <a:lnTo>
                  <a:pt x="1409" y="1362"/>
                </a:lnTo>
                <a:lnTo>
                  <a:pt x="1409" y="1371"/>
                </a:lnTo>
                <a:lnTo>
                  <a:pt x="1409" y="1381"/>
                </a:lnTo>
                <a:lnTo>
                  <a:pt x="1400" y="1390"/>
                </a:lnTo>
                <a:lnTo>
                  <a:pt x="1390" y="1400"/>
                </a:lnTo>
                <a:lnTo>
                  <a:pt x="1381" y="1400"/>
                </a:lnTo>
                <a:lnTo>
                  <a:pt x="1371" y="1400"/>
                </a:lnTo>
                <a:lnTo>
                  <a:pt x="1362" y="1400"/>
                </a:lnTo>
                <a:lnTo>
                  <a:pt x="1352" y="1400"/>
                </a:lnTo>
                <a:lnTo>
                  <a:pt x="1352" y="1409"/>
                </a:lnTo>
                <a:lnTo>
                  <a:pt x="1343" y="1409"/>
                </a:lnTo>
                <a:lnTo>
                  <a:pt x="1333" y="1419"/>
                </a:lnTo>
                <a:lnTo>
                  <a:pt x="1324" y="1428"/>
                </a:lnTo>
                <a:lnTo>
                  <a:pt x="1324" y="1438"/>
                </a:lnTo>
                <a:lnTo>
                  <a:pt x="1314" y="1447"/>
                </a:lnTo>
                <a:lnTo>
                  <a:pt x="1295" y="1457"/>
                </a:lnTo>
                <a:lnTo>
                  <a:pt x="1286" y="1466"/>
                </a:lnTo>
                <a:lnTo>
                  <a:pt x="1286" y="1476"/>
                </a:lnTo>
                <a:lnTo>
                  <a:pt x="1276" y="1476"/>
                </a:lnTo>
                <a:lnTo>
                  <a:pt x="1267" y="1476"/>
                </a:lnTo>
                <a:lnTo>
                  <a:pt x="1267" y="1485"/>
                </a:lnTo>
                <a:lnTo>
                  <a:pt x="1257" y="1485"/>
                </a:lnTo>
                <a:lnTo>
                  <a:pt x="1248" y="1485"/>
                </a:lnTo>
                <a:lnTo>
                  <a:pt x="1248" y="1495"/>
                </a:lnTo>
                <a:lnTo>
                  <a:pt x="1238" y="1495"/>
                </a:lnTo>
                <a:lnTo>
                  <a:pt x="1228" y="1495"/>
                </a:lnTo>
                <a:lnTo>
                  <a:pt x="1219" y="1485"/>
                </a:lnTo>
                <a:lnTo>
                  <a:pt x="1209" y="1485"/>
                </a:lnTo>
                <a:lnTo>
                  <a:pt x="1209" y="1495"/>
                </a:lnTo>
                <a:lnTo>
                  <a:pt x="1190" y="1495"/>
                </a:lnTo>
                <a:lnTo>
                  <a:pt x="1181" y="1514"/>
                </a:lnTo>
                <a:lnTo>
                  <a:pt x="1171" y="1514"/>
                </a:lnTo>
                <a:lnTo>
                  <a:pt x="1162" y="1523"/>
                </a:lnTo>
                <a:lnTo>
                  <a:pt x="1152" y="1523"/>
                </a:lnTo>
                <a:lnTo>
                  <a:pt x="1143" y="1523"/>
                </a:lnTo>
                <a:lnTo>
                  <a:pt x="1133" y="1533"/>
                </a:lnTo>
                <a:lnTo>
                  <a:pt x="1133" y="1542"/>
                </a:lnTo>
                <a:lnTo>
                  <a:pt x="1124" y="1542"/>
                </a:lnTo>
                <a:lnTo>
                  <a:pt x="1114" y="1542"/>
                </a:lnTo>
                <a:lnTo>
                  <a:pt x="1114" y="1552"/>
                </a:lnTo>
                <a:lnTo>
                  <a:pt x="1114" y="1562"/>
                </a:lnTo>
                <a:lnTo>
                  <a:pt x="1105" y="1562"/>
                </a:lnTo>
                <a:lnTo>
                  <a:pt x="1095" y="1562"/>
                </a:lnTo>
                <a:lnTo>
                  <a:pt x="1095" y="1571"/>
                </a:lnTo>
                <a:lnTo>
                  <a:pt x="1086" y="1571"/>
                </a:lnTo>
                <a:lnTo>
                  <a:pt x="1086" y="1581"/>
                </a:lnTo>
                <a:lnTo>
                  <a:pt x="1076" y="1581"/>
                </a:lnTo>
                <a:lnTo>
                  <a:pt x="1076" y="1590"/>
                </a:lnTo>
                <a:lnTo>
                  <a:pt x="1076" y="1600"/>
                </a:lnTo>
                <a:lnTo>
                  <a:pt x="1067" y="1600"/>
                </a:lnTo>
                <a:lnTo>
                  <a:pt x="1067" y="1609"/>
                </a:lnTo>
                <a:lnTo>
                  <a:pt x="1057" y="1609"/>
                </a:lnTo>
                <a:lnTo>
                  <a:pt x="1057" y="1619"/>
                </a:lnTo>
                <a:lnTo>
                  <a:pt x="1048" y="1628"/>
                </a:lnTo>
                <a:lnTo>
                  <a:pt x="1038" y="1628"/>
                </a:lnTo>
                <a:lnTo>
                  <a:pt x="1038" y="1638"/>
                </a:lnTo>
                <a:lnTo>
                  <a:pt x="1038" y="1647"/>
                </a:lnTo>
                <a:lnTo>
                  <a:pt x="1028" y="1647"/>
                </a:lnTo>
                <a:lnTo>
                  <a:pt x="1028" y="1657"/>
                </a:lnTo>
                <a:lnTo>
                  <a:pt x="1019" y="1657"/>
                </a:lnTo>
                <a:lnTo>
                  <a:pt x="1019" y="1666"/>
                </a:lnTo>
                <a:lnTo>
                  <a:pt x="1009" y="1666"/>
                </a:lnTo>
                <a:lnTo>
                  <a:pt x="1009" y="1676"/>
                </a:lnTo>
                <a:lnTo>
                  <a:pt x="1009" y="1685"/>
                </a:lnTo>
                <a:lnTo>
                  <a:pt x="1009" y="1695"/>
                </a:lnTo>
                <a:lnTo>
                  <a:pt x="1000" y="1704"/>
                </a:lnTo>
                <a:lnTo>
                  <a:pt x="1000" y="1714"/>
                </a:lnTo>
                <a:lnTo>
                  <a:pt x="990" y="1723"/>
                </a:lnTo>
                <a:lnTo>
                  <a:pt x="981" y="1723"/>
                </a:lnTo>
                <a:lnTo>
                  <a:pt x="981" y="1733"/>
                </a:lnTo>
                <a:lnTo>
                  <a:pt x="981" y="1743"/>
                </a:lnTo>
                <a:lnTo>
                  <a:pt x="971" y="1743"/>
                </a:lnTo>
                <a:lnTo>
                  <a:pt x="962" y="1752"/>
                </a:lnTo>
                <a:lnTo>
                  <a:pt x="952" y="1752"/>
                </a:lnTo>
                <a:lnTo>
                  <a:pt x="952" y="1762"/>
                </a:lnTo>
                <a:lnTo>
                  <a:pt x="943" y="1771"/>
                </a:lnTo>
                <a:lnTo>
                  <a:pt x="933" y="1771"/>
                </a:lnTo>
                <a:lnTo>
                  <a:pt x="933" y="1781"/>
                </a:lnTo>
                <a:lnTo>
                  <a:pt x="924" y="1781"/>
                </a:lnTo>
                <a:lnTo>
                  <a:pt x="914" y="1781"/>
                </a:lnTo>
                <a:lnTo>
                  <a:pt x="914" y="1790"/>
                </a:lnTo>
                <a:lnTo>
                  <a:pt x="905" y="1790"/>
                </a:lnTo>
                <a:lnTo>
                  <a:pt x="895" y="1790"/>
                </a:lnTo>
                <a:lnTo>
                  <a:pt x="886" y="1800"/>
                </a:lnTo>
                <a:lnTo>
                  <a:pt x="867" y="1800"/>
                </a:lnTo>
                <a:lnTo>
                  <a:pt x="857" y="1809"/>
                </a:lnTo>
                <a:lnTo>
                  <a:pt x="857" y="1819"/>
                </a:lnTo>
                <a:lnTo>
                  <a:pt x="848" y="1819"/>
                </a:lnTo>
                <a:lnTo>
                  <a:pt x="848" y="1828"/>
                </a:lnTo>
                <a:lnTo>
                  <a:pt x="838" y="1838"/>
                </a:lnTo>
                <a:lnTo>
                  <a:pt x="828" y="1847"/>
                </a:lnTo>
                <a:lnTo>
                  <a:pt x="828" y="1866"/>
                </a:lnTo>
                <a:lnTo>
                  <a:pt x="828" y="1876"/>
                </a:lnTo>
                <a:lnTo>
                  <a:pt x="828" y="1885"/>
                </a:lnTo>
                <a:lnTo>
                  <a:pt x="819" y="1885"/>
                </a:lnTo>
                <a:lnTo>
                  <a:pt x="809" y="1885"/>
                </a:lnTo>
                <a:lnTo>
                  <a:pt x="790" y="1876"/>
                </a:lnTo>
                <a:lnTo>
                  <a:pt x="781" y="1876"/>
                </a:lnTo>
                <a:lnTo>
                  <a:pt x="771" y="1866"/>
                </a:lnTo>
                <a:lnTo>
                  <a:pt x="762" y="1866"/>
                </a:lnTo>
                <a:lnTo>
                  <a:pt x="752" y="1866"/>
                </a:lnTo>
                <a:lnTo>
                  <a:pt x="743" y="1876"/>
                </a:lnTo>
                <a:lnTo>
                  <a:pt x="648" y="1876"/>
                </a:lnTo>
                <a:lnTo>
                  <a:pt x="648" y="1866"/>
                </a:lnTo>
                <a:lnTo>
                  <a:pt x="648" y="1857"/>
                </a:lnTo>
                <a:lnTo>
                  <a:pt x="648" y="1847"/>
                </a:lnTo>
                <a:lnTo>
                  <a:pt x="648" y="1838"/>
                </a:lnTo>
                <a:lnTo>
                  <a:pt x="648" y="1828"/>
                </a:lnTo>
                <a:lnTo>
                  <a:pt x="638" y="1828"/>
                </a:lnTo>
                <a:lnTo>
                  <a:pt x="638" y="1819"/>
                </a:lnTo>
                <a:lnTo>
                  <a:pt x="638" y="1809"/>
                </a:lnTo>
                <a:lnTo>
                  <a:pt x="638" y="1800"/>
                </a:lnTo>
                <a:lnTo>
                  <a:pt x="628" y="1790"/>
                </a:lnTo>
                <a:lnTo>
                  <a:pt x="628" y="1781"/>
                </a:lnTo>
                <a:lnTo>
                  <a:pt x="628" y="1771"/>
                </a:lnTo>
                <a:lnTo>
                  <a:pt x="628" y="1762"/>
                </a:lnTo>
                <a:lnTo>
                  <a:pt x="619" y="1752"/>
                </a:lnTo>
                <a:lnTo>
                  <a:pt x="628" y="1743"/>
                </a:lnTo>
                <a:lnTo>
                  <a:pt x="628" y="1733"/>
                </a:lnTo>
                <a:lnTo>
                  <a:pt x="628" y="1723"/>
                </a:lnTo>
                <a:lnTo>
                  <a:pt x="638" y="1714"/>
                </a:lnTo>
                <a:lnTo>
                  <a:pt x="638" y="1704"/>
                </a:lnTo>
                <a:lnTo>
                  <a:pt x="648" y="1695"/>
                </a:lnTo>
                <a:lnTo>
                  <a:pt x="648" y="1685"/>
                </a:lnTo>
                <a:lnTo>
                  <a:pt x="657" y="1676"/>
                </a:lnTo>
                <a:lnTo>
                  <a:pt x="657" y="1666"/>
                </a:lnTo>
                <a:lnTo>
                  <a:pt x="657" y="1657"/>
                </a:lnTo>
                <a:lnTo>
                  <a:pt x="667" y="1647"/>
                </a:lnTo>
                <a:lnTo>
                  <a:pt x="667" y="1638"/>
                </a:lnTo>
                <a:lnTo>
                  <a:pt x="676" y="1628"/>
                </a:lnTo>
                <a:lnTo>
                  <a:pt x="676" y="1619"/>
                </a:lnTo>
                <a:lnTo>
                  <a:pt x="667" y="1619"/>
                </a:lnTo>
                <a:lnTo>
                  <a:pt x="657" y="1619"/>
                </a:lnTo>
                <a:lnTo>
                  <a:pt x="657" y="1609"/>
                </a:lnTo>
                <a:lnTo>
                  <a:pt x="657" y="1600"/>
                </a:lnTo>
                <a:lnTo>
                  <a:pt x="657" y="1590"/>
                </a:lnTo>
                <a:lnTo>
                  <a:pt x="657" y="1581"/>
                </a:lnTo>
                <a:lnTo>
                  <a:pt x="657" y="1571"/>
                </a:lnTo>
                <a:lnTo>
                  <a:pt x="657" y="1562"/>
                </a:lnTo>
                <a:lnTo>
                  <a:pt x="657" y="1552"/>
                </a:lnTo>
                <a:lnTo>
                  <a:pt x="657" y="1542"/>
                </a:lnTo>
                <a:lnTo>
                  <a:pt x="657" y="1533"/>
                </a:lnTo>
                <a:lnTo>
                  <a:pt x="657" y="1523"/>
                </a:lnTo>
                <a:lnTo>
                  <a:pt x="657" y="1514"/>
                </a:lnTo>
                <a:lnTo>
                  <a:pt x="648" y="1504"/>
                </a:lnTo>
                <a:lnTo>
                  <a:pt x="638" y="1504"/>
                </a:lnTo>
                <a:lnTo>
                  <a:pt x="628" y="1495"/>
                </a:lnTo>
                <a:lnTo>
                  <a:pt x="628" y="1485"/>
                </a:lnTo>
                <a:lnTo>
                  <a:pt x="619" y="1476"/>
                </a:lnTo>
                <a:lnTo>
                  <a:pt x="609" y="1466"/>
                </a:lnTo>
                <a:lnTo>
                  <a:pt x="600" y="1457"/>
                </a:lnTo>
                <a:lnTo>
                  <a:pt x="590" y="1447"/>
                </a:lnTo>
                <a:lnTo>
                  <a:pt x="581" y="1438"/>
                </a:lnTo>
                <a:lnTo>
                  <a:pt x="581" y="1428"/>
                </a:lnTo>
                <a:lnTo>
                  <a:pt x="571" y="1419"/>
                </a:lnTo>
                <a:lnTo>
                  <a:pt x="562" y="1409"/>
                </a:lnTo>
                <a:lnTo>
                  <a:pt x="562" y="1400"/>
                </a:lnTo>
                <a:lnTo>
                  <a:pt x="552" y="1390"/>
                </a:lnTo>
                <a:lnTo>
                  <a:pt x="543" y="1390"/>
                </a:lnTo>
                <a:lnTo>
                  <a:pt x="533" y="1381"/>
                </a:lnTo>
                <a:lnTo>
                  <a:pt x="533" y="1371"/>
                </a:lnTo>
                <a:lnTo>
                  <a:pt x="524" y="1362"/>
                </a:lnTo>
                <a:lnTo>
                  <a:pt x="514" y="1352"/>
                </a:lnTo>
                <a:lnTo>
                  <a:pt x="514" y="1342"/>
                </a:lnTo>
                <a:lnTo>
                  <a:pt x="505" y="1333"/>
                </a:lnTo>
                <a:lnTo>
                  <a:pt x="505" y="1323"/>
                </a:lnTo>
                <a:lnTo>
                  <a:pt x="495" y="1314"/>
                </a:lnTo>
                <a:lnTo>
                  <a:pt x="495" y="1304"/>
                </a:lnTo>
                <a:lnTo>
                  <a:pt x="486" y="1295"/>
                </a:lnTo>
                <a:lnTo>
                  <a:pt x="486" y="1285"/>
                </a:lnTo>
                <a:lnTo>
                  <a:pt x="476" y="1285"/>
                </a:lnTo>
                <a:lnTo>
                  <a:pt x="467" y="1276"/>
                </a:lnTo>
                <a:lnTo>
                  <a:pt x="467" y="1266"/>
                </a:lnTo>
                <a:lnTo>
                  <a:pt x="457" y="1257"/>
                </a:lnTo>
                <a:lnTo>
                  <a:pt x="448" y="1247"/>
                </a:lnTo>
                <a:lnTo>
                  <a:pt x="438" y="1238"/>
                </a:lnTo>
                <a:lnTo>
                  <a:pt x="428" y="1228"/>
                </a:lnTo>
                <a:lnTo>
                  <a:pt x="419" y="1219"/>
                </a:lnTo>
                <a:lnTo>
                  <a:pt x="409" y="1209"/>
                </a:lnTo>
                <a:lnTo>
                  <a:pt x="409" y="1200"/>
                </a:lnTo>
                <a:lnTo>
                  <a:pt x="400" y="1190"/>
                </a:lnTo>
                <a:lnTo>
                  <a:pt x="390" y="1190"/>
                </a:lnTo>
                <a:lnTo>
                  <a:pt x="381" y="1181"/>
                </a:lnTo>
                <a:lnTo>
                  <a:pt x="381" y="1171"/>
                </a:lnTo>
                <a:lnTo>
                  <a:pt x="371" y="1162"/>
                </a:lnTo>
                <a:lnTo>
                  <a:pt x="362" y="1152"/>
                </a:lnTo>
                <a:lnTo>
                  <a:pt x="352" y="1142"/>
                </a:lnTo>
                <a:lnTo>
                  <a:pt x="352" y="1133"/>
                </a:lnTo>
                <a:lnTo>
                  <a:pt x="343" y="1123"/>
                </a:lnTo>
                <a:lnTo>
                  <a:pt x="343" y="1114"/>
                </a:lnTo>
                <a:lnTo>
                  <a:pt x="333" y="1104"/>
                </a:lnTo>
                <a:lnTo>
                  <a:pt x="324" y="1104"/>
                </a:lnTo>
                <a:lnTo>
                  <a:pt x="324" y="1095"/>
                </a:lnTo>
                <a:lnTo>
                  <a:pt x="314" y="1085"/>
                </a:lnTo>
                <a:lnTo>
                  <a:pt x="314" y="1076"/>
                </a:lnTo>
                <a:lnTo>
                  <a:pt x="305" y="1076"/>
                </a:lnTo>
                <a:lnTo>
                  <a:pt x="295" y="1066"/>
                </a:lnTo>
                <a:lnTo>
                  <a:pt x="286" y="1057"/>
                </a:lnTo>
                <a:lnTo>
                  <a:pt x="276" y="1047"/>
                </a:lnTo>
                <a:lnTo>
                  <a:pt x="267" y="1038"/>
                </a:lnTo>
                <a:lnTo>
                  <a:pt x="257" y="1038"/>
                </a:lnTo>
                <a:lnTo>
                  <a:pt x="257" y="1028"/>
                </a:lnTo>
                <a:lnTo>
                  <a:pt x="248" y="1028"/>
                </a:lnTo>
                <a:lnTo>
                  <a:pt x="238" y="1019"/>
                </a:lnTo>
                <a:lnTo>
                  <a:pt x="228" y="1009"/>
                </a:lnTo>
                <a:lnTo>
                  <a:pt x="219" y="1000"/>
                </a:lnTo>
                <a:lnTo>
                  <a:pt x="209" y="1000"/>
                </a:lnTo>
                <a:lnTo>
                  <a:pt x="200" y="1000"/>
                </a:lnTo>
                <a:lnTo>
                  <a:pt x="190" y="1000"/>
                </a:lnTo>
                <a:lnTo>
                  <a:pt x="181" y="1000"/>
                </a:lnTo>
                <a:lnTo>
                  <a:pt x="171" y="1000"/>
                </a:lnTo>
                <a:lnTo>
                  <a:pt x="162" y="1000"/>
                </a:lnTo>
                <a:lnTo>
                  <a:pt x="152" y="1000"/>
                </a:lnTo>
                <a:lnTo>
                  <a:pt x="143" y="1000"/>
                </a:lnTo>
                <a:lnTo>
                  <a:pt x="133" y="1000"/>
                </a:lnTo>
                <a:lnTo>
                  <a:pt x="124" y="1000"/>
                </a:lnTo>
                <a:lnTo>
                  <a:pt x="124" y="990"/>
                </a:lnTo>
                <a:lnTo>
                  <a:pt x="124" y="981"/>
                </a:lnTo>
                <a:lnTo>
                  <a:pt x="114" y="971"/>
                </a:lnTo>
                <a:lnTo>
                  <a:pt x="114" y="962"/>
                </a:lnTo>
                <a:lnTo>
                  <a:pt x="105" y="962"/>
                </a:lnTo>
                <a:lnTo>
                  <a:pt x="105" y="952"/>
                </a:lnTo>
                <a:lnTo>
                  <a:pt x="95" y="952"/>
                </a:lnTo>
                <a:lnTo>
                  <a:pt x="95" y="942"/>
                </a:lnTo>
                <a:lnTo>
                  <a:pt x="86" y="933"/>
                </a:lnTo>
                <a:lnTo>
                  <a:pt x="86" y="923"/>
                </a:lnTo>
                <a:lnTo>
                  <a:pt x="86" y="914"/>
                </a:lnTo>
                <a:lnTo>
                  <a:pt x="86" y="904"/>
                </a:lnTo>
                <a:lnTo>
                  <a:pt x="86" y="895"/>
                </a:lnTo>
                <a:lnTo>
                  <a:pt x="86" y="885"/>
                </a:lnTo>
                <a:lnTo>
                  <a:pt x="86" y="876"/>
                </a:lnTo>
                <a:lnTo>
                  <a:pt x="86" y="866"/>
                </a:lnTo>
                <a:lnTo>
                  <a:pt x="86" y="857"/>
                </a:lnTo>
                <a:lnTo>
                  <a:pt x="86" y="847"/>
                </a:lnTo>
                <a:lnTo>
                  <a:pt x="86" y="838"/>
                </a:lnTo>
                <a:lnTo>
                  <a:pt x="86" y="828"/>
                </a:lnTo>
                <a:lnTo>
                  <a:pt x="86" y="819"/>
                </a:lnTo>
                <a:lnTo>
                  <a:pt x="86" y="809"/>
                </a:lnTo>
                <a:lnTo>
                  <a:pt x="86" y="800"/>
                </a:lnTo>
                <a:lnTo>
                  <a:pt x="86" y="790"/>
                </a:lnTo>
                <a:lnTo>
                  <a:pt x="76" y="790"/>
                </a:lnTo>
                <a:lnTo>
                  <a:pt x="76" y="781"/>
                </a:lnTo>
                <a:lnTo>
                  <a:pt x="76" y="771"/>
                </a:lnTo>
                <a:lnTo>
                  <a:pt x="76" y="762"/>
                </a:lnTo>
                <a:lnTo>
                  <a:pt x="76" y="752"/>
                </a:lnTo>
                <a:lnTo>
                  <a:pt x="76" y="742"/>
                </a:lnTo>
                <a:lnTo>
                  <a:pt x="76" y="733"/>
                </a:lnTo>
                <a:lnTo>
                  <a:pt x="76" y="723"/>
                </a:lnTo>
                <a:lnTo>
                  <a:pt x="76" y="714"/>
                </a:lnTo>
                <a:lnTo>
                  <a:pt x="76" y="704"/>
                </a:lnTo>
                <a:lnTo>
                  <a:pt x="76" y="695"/>
                </a:lnTo>
                <a:lnTo>
                  <a:pt x="76" y="685"/>
                </a:lnTo>
                <a:lnTo>
                  <a:pt x="76" y="676"/>
                </a:lnTo>
                <a:lnTo>
                  <a:pt x="67" y="676"/>
                </a:lnTo>
                <a:lnTo>
                  <a:pt x="67" y="666"/>
                </a:lnTo>
                <a:lnTo>
                  <a:pt x="67" y="657"/>
                </a:lnTo>
                <a:lnTo>
                  <a:pt x="67" y="647"/>
                </a:lnTo>
                <a:lnTo>
                  <a:pt x="67" y="638"/>
                </a:lnTo>
                <a:lnTo>
                  <a:pt x="67" y="628"/>
                </a:lnTo>
                <a:lnTo>
                  <a:pt x="57" y="628"/>
                </a:lnTo>
                <a:lnTo>
                  <a:pt x="57" y="619"/>
                </a:lnTo>
                <a:lnTo>
                  <a:pt x="57" y="609"/>
                </a:lnTo>
                <a:lnTo>
                  <a:pt x="48" y="609"/>
                </a:lnTo>
                <a:lnTo>
                  <a:pt x="48" y="600"/>
                </a:lnTo>
                <a:lnTo>
                  <a:pt x="48" y="590"/>
                </a:lnTo>
                <a:lnTo>
                  <a:pt x="48" y="581"/>
                </a:lnTo>
                <a:lnTo>
                  <a:pt x="38" y="581"/>
                </a:lnTo>
                <a:lnTo>
                  <a:pt x="38" y="571"/>
                </a:lnTo>
                <a:lnTo>
                  <a:pt x="38" y="562"/>
                </a:lnTo>
                <a:lnTo>
                  <a:pt x="38" y="552"/>
                </a:lnTo>
                <a:lnTo>
                  <a:pt x="28" y="552"/>
                </a:lnTo>
                <a:lnTo>
                  <a:pt x="28" y="542"/>
                </a:lnTo>
                <a:lnTo>
                  <a:pt x="28" y="533"/>
                </a:lnTo>
                <a:lnTo>
                  <a:pt x="28" y="523"/>
                </a:lnTo>
                <a:lnTo>
                  <a:pt x="28" y="514"/>
                </a:lnTo>
                <a:lnTo>
                  <a:pt x="19" y="504"/>
                </a:lnTo>
                <a:lnTo>
                  <a:pt x="19" y="495"/>
                </a:lnTo>
                <a:lnTo>
                  <a:pt x="19" y="485"/>
                </a:lnTo>
                <a:lnTo>
                  <a:pt x="19" y="476"/>
                </a:lnTo>
                <a:lnTo>
                  <a:pt x="19" y="466"/>
                </a:lnTo>
                <a:lnTo>
                  <a:pt x="9" y="466"/>
                </a:lnTo>
                <a:lnTo>
                  <a:pt x="9" y="457"/>
                </a:lnTo>
                <a:lnTo>
                  <a:pt x="9" y="447"/>
                </a:lnTo>
                <a:lnTo>
                  <a:pt x="0" y="447"/>
                </a:lnTo>
                <a:lnTo>
                  <a:pt x="0" y="438"/>
                </a:lnTo>
                <a:lnTo>
                  <a:pt x="0" y="428"/>
                </a:lnTo>
                <a:lnTo>
                  <a:pt x="0" y="419"/>
                </a:lnTo>
                <a:lnTo>
                  <a:pt x="0" y="409"/>
                </a:lnTo>
                <a:lnTo>
                  <a:pt x="0" y="400"/>
                </a:lnTo>
                <a:lnTo>
                  <a:pt x="9" y="400"/>
                </a:lnTo>
                <a:lnTo>
                  <a:pt x="9" y="390"/>
                </a:lnTo>
                <a:lnTo>
                  <a:pt x="9" y="381"/>
                </a:lnTo>
                <a:lnTo>
                  <a:pt x="19" y="381"/>
                </a:lnTo>
                <a:lnTo>
                  <a:pt x="19" y="371"/>
                </a:lnTo>
                <a:lnTo>
                  <a:pt x="19" y="362"/>
                </a:lnTo>
                <a:lnTo>
                  <a:pt x="28" y="362"/>
                </a:lnTo>
                <a:lnTo>
                  <a:pt x="28" y="352"/>
                </a:lnTo>
                <a:lnTo>
                  <a:pt x="38" y="352"/>
                </a:lnTo>
                <a:lnTo>
                  <a:pt x="38" y="342"/>
                </a:lnTo>
                <a:lnTo>
                  <a:pt x="38" y="333"/>
                </a:lnTo>
                <a:lnTo>
                  <a:pt x="48" y="333"/>
                </a:lnTo>
                <a:lnTo>
                  <a:pt x="48" y="323"/>
                </a:lnTo>
                <a:lnTo>
                  <a:pt x="57" y="314"/>
                </a:lnTo>
                <a:lnTo>
                  <a:pt x="57" y="304"/>
                </a:lnTo>
                <a:lnTo>
                  <a:pt x="67" y="304"/>
                </a:lnTo>
                <a:lnTo>
                  <a:pt x="67" y="295"/>
                </a:lnTo>
                <a:lnTo>
                  <a:pt x="76" y="285"/>
                </a:lnTo>
                <a:lnTo>
                  <a:pt x="76" y="276"/>
                </a:lnTo>
                <a:lnTo>
                  <a:pt x="86" y="276"/>
                </a:lnTo>
                <a:lnTo>
                  <a:pt x="86" y="266"/>
                </a:lnTo>
                <a:lnTo>
                  <a:pt x="95" y="257"/>
                </a:lnTo>
                <a:lnTo>
                  <a:pt x="95" y="247"/>
                </a:lnTo>
                <a:lnTo>
                  <a:pt x="105" y="247"/>
                </a:lnTo>
                <a:lnTo>
                  <a:pt x="105" y="238"/>
                </a:lnTo>
                <a:lnTo>
                  <a:pt x="105" y="228"/>
                </a:lnTo>
                <a:lnTo>
                  <a:pt x="114" y="228"/>
                </a:lnTo>
                <a:lnTo>
                  <a:pt x="114" y="219"/>
                </a:lnTo>
                <a:lnTo>
                  <a:pt x="114" y="209"/>
                </a:lnTo>
                <a:lnTo>
                  <a:pt x="114" y="200"/>
                </a:lnTo>
                <a:lnTo>
                  <a:pt x="114" y="190"/>
                </a:lnTo>
                <a:lnTo>
                  <a:pt x="114" y="181"/>
                </a:lnTo>
                <a:lnTo>
                  <a:pt x="114" y="171"/>
                </a:lnTo>
                <a:lnTo>
                  <a:pt x="114" y="162"/>
                </a:lnTo>
                <a:lnTo>
                  <a:pt x="114" y="152"/>
                </a:lnTo>
                <a:lnTo>
                  <a:pt x="114" y="142"/>
                </a:lnTo>
                <a:lnTo>
                  <a:pt x="257" y="142"/>
                </a:lnTo>
                <a:lnTo>
                  <a:pt x="276" y="142"/>
                </a:lnTo>
                <a:lnTo>
                  <a:pt x="286" y="142"/>
                </a:lnTo>
                <a:lnTo>
                  <a:pt x="295" y="142"/>
                </a:lnTo>
                <a:lnTo>
                  <a:pt x="305" y="142"/>
                </a:lnTo>
                <a:lnTo>
                  <a:pt x="314" y="142"/>
                </a:lnTo>
                <a:lnTo>
                  <a:pt x="324" y="142"/>
                </a:lnTo>
                <a:lnTo>
                  <a:pt x="333" y="142"/>
                </a:lnTo>
                <a:lnTo>
                  <a:pt x="343" y="142"/>
                </a:lnTo>
                <a:lnTo>
                  <a:pt x="352" y="142"/>
                </a:lnTo>
                <a:lnTo>
                  <a:pt x="362" y="142"/>
                </a:lnTo>
                <a:lnTo>
                  <a:pt x="371" y="142"/>
                </a:lnTo>
                <a:lnTo>
                  <a:pt x="381" y="142"/>
                </a:lnTo>
                <a:lnTo>
                  <a:pt x="390" y="142"/>
                </a:lnTo>
                <a:lnTo>
                  <a:pt x="400" y="142"/>
                </a:lnTo>
                <a:lnTo>
                  <a:pt x="409" y="142"/>
                </a:lnTo>
                <a:lnTo>
                  <a:pt x="419" y="142"/>
                </a:lnTo>
                <a:lnTo>
                  <a:pt x="428" y="142"/>
                </a:lnTo>
                <a:lnTo>
                  <a:pt x="428" y="152"/>
                </a:lnTo>
                <a:lnTo>
                  <a:pt x="438" y="152"/>
                </a:lnTo>
                <a:lnTo>
                  <a:pt x="448" y="152"/>
                </a:lnTo>
                <a:lnTo>
                  <a:pt x="457" y="152"/>
                </a:lnTo>
                <a:lnTo>
                  <a:pt x="467" y="152"/>
                </a:lnTo>
                <a:lnTo>
                  <a:pt x="476" y="152"/>
                </a:lnTo>
                <a:lnTo>
                  <a:pt x="486" y="152"/>
                </a:lnTo>
                <a:lnTo>
                  <a:pt x="495" y="152"/>
                </a:lnTo>
                <a:lnTo>
                  <a:pt x="495" y="162"/>
                </a:lnTo>
                <a:lnTo>
                  <a:pt x="505" y="162"/>
                </a:lnTo>
                <a:lnTo>
                  <a:pt x="505" y="152"/>
                </a:lnTo>
                <a:lnTo>
                  <a:pt x="514" y="152"/>
                </a:lnTo>
                <a:lnTo>
                  <a:pt x="514" y="162"/>
                </a:lnTo>
                <a:lnTo>
                  <a:pt x="524" y="162"/>
                </a:lnTo>
                <a:lnTo>
                  <a:pt x="533" y="152"/>
                </a:lnTo>
                <a:lnTo>
                  <a:pt x="543" y="152"/>
                </a:lnTo>
                <a:lnTo>
                  <a:pt x="552" y="152"/>
                </a:lnTo>
                <a:lnTo>
                  <a:pt x="562" y="152"/>
                </a:lnTo>
                <a:lnTo>
                  <a:pt x="562" y="142"/>
                </a:lnTo>
                <a:lnTo>
                  <a:pt x="571" y="133"/>
                </a:lnTo>
                <a:lnTo>
                  <a:pt x="571" y="123"/>
                </a:lnTo>
                <a:lnTo>
                  <a:pt x="581" y="123"/>
                </a:lnTo>
                <a:lnTo>
                  <a:pt x="581" y="114"/>
                </a:lnTo>
                <a:lnTo>
                  <a:pt x="581" y="104"/>
                </a:lnTo>
                <a:lnTo>
                  <a:pt x="590" y="104"/>
                </a:lnTo>
                <a:lnTo>
                  <a:pt x="600" y="104"/>
                </a:lnTo>
                <a:lnTo>
                  <a:pt x="609" y="104"/>
                </a:lnTo>
                <a:lnTo>
                  <a:pt x="609" y="95"/>
                </a:lnTo>
                <a:lnTo>
                  <a:pt x="619" y="95"/>
                </a:lnTo>
                <a:lnTo>
                  <a:pt x="619" y="85"/>
                </a:lnTo>
                <a:lnTo>
                  <a:pt x="628" y="85"/>
                </a:lnTo>
                <a:lnTo>
                  <a:pt x="628" y="76"/>
                </a:lnTo>
                <a:lnTo>
                  <a:pt x="638" y="76"/>
                </a:lnTo>
                <a:lnTo>
                  <a:pt x="648" y="76"/>
                </a:lnTo>
                <a:lnTo>
                  <a:pt x="657" y="76"/>
                </a:lnTo>
                <a:lnTo>
                  <a:pt x="657" y="85"/>
                </a:lnTo>
                <a:lnTo>
                  <a:pt x="667" y="85"/>
                </a:lnTo>
                <a:lnTo>
                  <a:pt x="676" y="85"/>
                </a:lnTo>
                <a:lnTo>
                  <a:pt x="686" y="85"/>
                </a:lnTo>
                <a:lnTo>
                  <a:pt x="695" y="95"/>
                </a:lnTo>
                <a:lnTo>
                  <a:pt x="695" y="104"/>
                </a:lnTo>
                <a:lnTo>
                  <a:pt x="686" y="104"/>
                </a:lnTo>
                <a:lnTo>
                  <a:pt x="686" y="114"/>
                </a:lnTo>
                <a:lnTo>
                  <a:pt x="695" y="114"/>
                </a:lnTo>
                <a:lnTo>
                  <a:pt x="705" y="114"/>
                </a:lnTo>
                <a:lnTo>
                  <a:pt x="714" y="114"/>
                </a:lnTo>
                <a:lnTo>
                  <a:pt x="724" y="114"/>
                </a:lnTo>
                <a:lnTo>
                  <a:pt x="724" y="123"/>
                </a:lnTo>
                <a:lnTo>
                  <a:pt x="733" y="123"/>
                </a:lnTo>
                <a:lnTo>
                  <a:pt x="743" y="123"/>
                </a:lnTo>
                <a:lnTo>
                  <a:pt x="743" y="133"/>
                </a:lnTo>
                <a:lnTo>
                  <a:pt x="752" y="133"/>
                </a:lnTo>
                <a:lnTo>
                  <a:pt x="762" y="133"/>
                </a:lnTo>
                <a:lnTo>
                  <a:pt x="762" y="142"/>
                </a:lnTo>
                <a:lnTo>
                  <a:pt x="771" y="142"/>
                </a:lnTo>
                <a:lnTo>
                  <a:pt x="781" y="142"/>
                </a:lnTo>
                <a:lnTo>
                  <a:pt x="781" y="152"/>
                </a:lnTo>
                <a:lnTo>
                  <a:pt x="781" y="162"/>
                </a:lnTo>
                <a:lnTo>
                  <a:pt x="781" y="171"/>
                </a:lnTo>
                <a:lnTo>
                  <a:pt x="790" y="171"/>
                </a:lnTo>
                <a:lnTo>
                  <a:pt x="790" y="181"/>
                </a:lnTo>
                <a:lnTo>
                  <a:pt x="781" y="181"/>
                </a:lnTo>
                <a:lnTo>
                  <a:pt x="781" y="190"/>
                </a:lnTo>
                <a:lnTo>
                  <a:pt x="790" y="190"/>
                </a:lnTo>
                <a:lnTo>
                  <a:pt x="790" y="200"/>
                </a:lnTo>
                <a:lnTo>
                  <a:pt x="790" y="209"/>
                </a:lnTo>
                <a:lnTo>
                  <a:pt x="800" y="209"/>
                </a:lnTo>
                <a:lnTo>
                  <a:pt x="800" y="200"/>
                </a:lnTo>
                <a:lnTo>
                  <a:pt x="809" y="200"/>
                </a:lnTo>
                <a:lnTo>
                  <a:pt x="819" y="200"/>
                </a:lnTo>
                <a:lnTo>
                  <a:pt x="819" y="209"/>
                </a:lnTo>
                <a:lnTo>
                  <a:pt x="828" y="209"/>
                </a:lnTo>
                <a:lnTo>
                  <a:pt x="838" y="209"/>
                </a:lnTo>
                <a:lnTo>
                  <a:pt x="838" y="200"/>
                </a:lnTo>
                <a:lnTo>
                  <a:pt x="848" y="200"/>
                </a:lnTo>
                <a:lnTo>
                  <a:pt x="857" y="200"/>
                </a:lnTo>
                <a:lnTo>
                  <a:pt x="867" y="200"/>
                </a:lnTo>
                <a:lnTo>
                  <a:pt x="867" y="190"/>
                </a:lnTo>
                <a:lnTo>
                  <a:pt x="876" y="190"/>
                </a:lnTo>
                <a:lnTo>
                  <a:pt x="886" y="190"/>
                </a:lnTo>
                <a:lnTo>
                  <a:pt x="886" y="200"/>
                </a:lnTo>
                <a:lnTo>
                  <a:pt x="895" y="200"/>
                </a:lnTo>
                <a:lnTo>
                  <a:pt x="895" y="190"/>
                </a:lnTo>
                <a:lnTo>
                  <a:pt x="905" y="190"/>
                </a:lnTo>
                <a:lnTo>
                  <a:pt x="914" y="190"/>
                </a:lnTo>
                <a:lnTo>
                  <a:pt x="924" y="190"/>
                </a:lnTo>
                <a:lnTo>
                  <a:pt x="924" y="200"/>
                </a:lnTo>
                <a:lnTo>
                  <a:pt x="933" y="209"/>
                </a:lnTo>
                <a:lnTo>
                  <a:pt x="943" y="209"/>
                </a:lnTo>
                <a:lnTo>
                  <a:pt x="943" y="219"/>
                </a:lnTo>
                <a:lnTo>
                  <a:pt x="952" y="219"/>
                </a:lnTo>
                <a:lnTo>
                  <a:pt x="962" y="219"/>
                </a:lnTo>
                <a:lnTo>
                  <a:pt x="962" y="209"/>
                </a:lnTo>
                <a:lnTo>
                  <a:pt x="971" y="209"/>
                </a:lnTo>
                <a:lnTo>
                  <a:pt x="981" y="209"/>
                </a:lnTo>
                <a:lnTo>
                  <a:pt x="990" y="209"/>
                </a:lnTo>
                <a:lnTo>
                  <a:pt x="1000" y="209"/>
                </a:lnTo>
                <a:lnTo>
                  <a:pt x="1009" y="200"/>
                </a:lnTo>
                <a:lnTo>
                  <a:pt x="1019" y="200"/>
                </a:lnTo>
                <a:lnTo>
                  <a:pt x="1019" y="190"/>
                </a:lnTo>
                <a:lnTo>
                  <a:pt x="1028" y="190"/>
                </a:lnTo>
                <a:lnTo>
                  <a:pt x="1038" y="181"/>
                </a:lnTo>
                <a:lnTo>
                  <a:pt x="1038" y="171"/>
                </a:lnTo>
                <a:lnTo>
                  <a:pt x="1048" y="171"/>
                </a:lnTo>
                <a:lnTo>
                  <a:pt x="1048" y="162"/>
                </a:lnTo>
                <a:lnTo>
                  <a:pt x="1057" y="162"/>
                </a:lnTo>
                <a:lnTo>
                  <a:pt x="1057" y="152"/>
                </a:lnTo>
                <a:lnTo>
                  <a:pt x="1067" y="142"/>
                </a:lnTo>
                <a:lnTo>
                  <a:pt x="1076" y="142"/>
                </a:lnTo>
                <a:lnTo>
                  <a:pt x="1086" y="142"/>
                </a:lnTo>
                <a:lnTo>
                  <a:pt x="1086" y="152"/>
                </a:lnTo>
                <a:lnTo>
                  <a:pt x="1095" y="152"/>
                </a:lnTo>
                <a:lnTo>
                  <a:pt x="1105" y="152"/>
                </a:lnTo>
                <a:lnTo>
                  <a:pt x="1114" y="152"/>
                </a:lnTo>
                <a:lnTo>
                  <a:pt x="1124" y="152"/>
                </a:lnTo>
                <a:lnTo>
                  <a:pt x="1133" y="152"/>
                </a:lnTo>
                <a:lnTo>
                  <a:pt x="1143" y="152"/>
                </a:lnTo>
                <a:lnTo>
                  <a:pt x="1152" y="152"/>
                </a:lnTo>
                <a:lnTo>
                  <a:pt x="1162" y="152"/>
                </a:lnTo>
                <a:lnTo>
                  <a:pt x="1162" y="162"/>
                </a:lnTo>
                <a:lnTo>
                  <a:pt x="1171" y="162"/>
                </a:lnTo>
                <a:lnTo>
                  <a:pt x="1171" y="171"/>
                </a:lnTo>
                <a:lnTo>
                  <a:pt x="1181" y="171"/>
                </a:lnTo>
                <a:lnTo>
                  <a:pt x="1181" y="181"/>
                </a:lnTo>
                <a:lnTo>
                  <a:pt x="1190" y="181"/>
                </a:lnTo>
                <a:lnTo>
                  <a:pt x="1190" y="190"/>
                </a:lnTo>
                <a:lnTo>
                  <a:pt x="1200" y="190"/>
                </a:lnTo>
                <a:lnTo>
                  <a:pt x="1209" y="190"/>
                </a:lnTo>
                <a:lnTo>
                  <a:pt x="1219" y="190"/>
                </a:lnTo>
                <a:lnTo>
                  <a:pt x="1219" y="200"/>
                </a:lnTo>
                <a:lnTo>
                  <a:pt x="1228" y="200"/>
                </a:lnTo>
                <a:lnTo>
                  <a:pt x="1238" y="200"/>
                </a:lnTo>
                <a:lnTo>
                  <a:pt x="1248" y="200"/>
                </a:lnTo>
                <a:lnTo>
                  <a:pt x="1257" y="200"/>
                </a:lnTo>
                <a:lnTo>
                  <a:pt x="1267" y="200"/>
                </a:lnTo>
                <a:lnTo>
                  <a:pt x="1276" y="200"/>
                </a:lnTo>
                <a:lnTo>
                  <a:pt x="1286" y="200"/>
                </a:lnTo>
                <a:lnTo>
                  <a:pt x="1295" y="200"/>
                </a:lnTo>
                <a:lnTo>
                  <a:pt x="1305" y="200"/>
                </a:lnTo>
                <a:lnTo>
                  <a:pt x="1305" y="209"/>
                </a:lnTo>
                <a:lnTo>
                  <a:pt x="1314" y="209"/>
                </a:lnTo>
                <a:lnTo>
                  <a:pt x="1324" y="209"/>
                </a:lnTo>
                <a:lnTo>
                  <a:pt x="1333" y="209"/>
                </a:lnTo>
                <a:lnTo>
                  <a:pt x="1343" y="209"/>
                </a:lnTo>
                <a:lnTo>
                  <a:pt x="1352" y="209"/>
                </a:lnTo>
                <a:lnTo>
                  <a:pt x="1352" y="200"/>
                </a:lnTo>
                <a:lnTo>
                  <a:pt x="1362" y="200"/>
                </a:lnTo>
                <a:lnTo>
                  <a:pt x="1362" y="190"/>
                </a:lnTo>
                <a:lnTo>
                  <a:pt x="1371" y="190"/>
                </a:lnTo>
                <a:lnTo>
                  <a:pt x="1371" y="181"/>
                </a:lnTo>
                <a:lnTo>
                  <a:pt x="1381" y="181"/>
                </a:lnTo>
                <a:lnTo>
                  <a:pt x="1390" y="181"/>
                </a:lnTo>
                <a:lnTo>
                  <a:pt x="1390" y="171"/>
                </a:lnTo>
                <a:lnTo>
                  <a:pt x="1400" y="171"/>
                </a:lnTo>
                <a:lnTo>
                  <a:pt x="1409" y="181"/>
                </a:lnTo>
                <a:lnTo>
                  <a:pt x="1419" y="181"/>
                </a:lnTo>
                <a:lnTo>
                  <a:pt x="1429" y="181"/>
                </a:lnTo>
                <a:lnTo>
                  <a:pt x="1429" y="171"/>
                </a:lnTo>
                <a:lnTo>
                  <a:pt x="1438" y="171"/>
                </a:lnTo>
                <a:lnTo>
                  <a:pt x="1438" y="162"/>
                </a:lnTo>
                <a:lnTo>
                  <a:pt x="1448" y="162"/>
                </a:lnTo>
                <a:lnTo>
                  <a:pt x="1448" y="152"/>
                </a:lnTo>
                <a:lnTo>
                  <a:pt x="1457" y="152"/>
                </a:lnTo>
                <a:lnTo>
                  <a:pt x="1467" y="152"/>
                </a:lnTo>
                <a:lnTo>
                  <a:pt x="1467" y="142"/>
                </a:lnTo>
                <a:lnTo>
                  <a:pt x="1476" y="142"/>
                </a:lnTo>
                <a:lnTo>
                  <a:pt x="1486" y="142"/>
                </a:lnTo>
                <a:lnTo>
                  <a:pt x="1486" y="133"/>
                </a:lnTo>
                <a:lnTo>
                  <a:pt x="1495" y="133"/>
                </a:lnTo>
                <a:lnTo>
                  <a:pt x="1495" y="123"/>
                </a:lnTo>
                <a:lnTo>
                  <a:pt x="1495" y="114"/>
                </a:lnTo>
                <a:lnTo>
                  <a:pt x="1495" y="104"/>
                </a:lnTo>
                <a:lnTo>
                  <a:pt x="1495" y="95"/>
                </a:lnTo>
                <a:lnTo>
                  <a:pt x="1495" y="85"/>
                </a:lnTo>
                <a:lnTo>
                  <a:pt x="1505" y="85"/>
                </a:lnTo>
                <a:lnTo>
                  <a:pt x="1505" y="76"/>
                </a:lnTo>
                <a:lnTo>
                  <a:pt x="1505" y="66"/>
                </a:lnTo>
                <a:lnTo>
                  <a:pt x="1514" y="66"/>
                </a:lnTo>
                <a:lnTo>
                  <a:pt x="1514" y="57"/>
                </a:lnTo>
                <a:lnTo>
                  <a:pt x="1514" y="47"/>
                </a:lnTo>
                <a:lnTo>
                  <a:pt x="1514" y="38"/>
                </a:lnTo>
                <a:lnTo>
                  <a:pt x="1524" y="38"/>
                </a:lnTo>
                <a:lnTo>
                  <a:pt x="1524" y="28"/>
                </a:lnTo>
                <a:lnTo>
                  <a:pt x="1533" y="28"/>
                </a:lnTo>
                <a:lnTo>
                  <a:pt x="1543" y="28"/>
                </a:lnTo>
                <a:lnTo>
                  <a:pt x="1543" y="19"/>
                </a:lnTo>
                <a:lnTo>
                  <a:pt x="1552" y="19"/>
                </a:lnTo>
                <a:lnTo>
                  <a:pt x="1562" y="19"/>
                </a:lnTo>
                <a:lnTo>
                  <a:pt x="1571" y="19"/>
                </a:lnTo>
                <a:lnTo>
                  <a:pt x="1581" y="19"/>
                </a:lnTo>
                <a:lnTo>
                  <a:pt x="1581" y="9"/>
                </a:lnTo>
                <a:lnTo>
                  <a:pt x="1590" y="9"/>
                </a:lnTo>
                <a:lnTo>
                  <a:pt x="1600" y="9"/>
                </a:lnTo>
                <a:lnTo>
                  <a:pt x="1609" y="9"/>
                </a:lnTo>
                <a:lnTo>
                  <a:pt x="1619" y="9"/>
                </a:lnTo>
                <a:lnTo>
                  <a:pt x="1619" y="0"/>
                </a:lnTo>
                <a:lnTo>
                  <a:pt x="1629" y="0"/>
                </a:lnTo>
                <a:close/>
                <a:moveTo>
                  <a:pt x="86" y="342"/>
                </a:moveTo>
                <a:lnTo>
                  <a:pt x="86" y="352"/>
                </a:lnTo>
                <a:lnTo>
                  <a:pt x="95" y="352"/>
                </a:lnTo>
                <a:lnTo>
                  <a:pt x="95" y="362"/>
                </a:lnTo>
                <a:lnTo>
                  <a:pt x="105" y="362"/>
                </a:lnTo>
                <a:lnTo>
                  <a:pt x="105" y="371"/>
                </a:lnTo>
                <a:lnTo>
                  <a:pt x="114" y="371"/>
                </a:lnTo>
                <a:lnTo>
                  <a:pt x="114" y="362"/>
                </a:lnTo>
                <a:lnTo>
                  <a:pt x="124" y="362"/>
                </a:lnTo>
                <a:lnTo>
                  <a:pt x="124" y="352"/>
                </a:lnTo>
                <a:lnTo>
                  <a:pt x="133" y="352"/>
                </a:lnTo>
                <a:lnTo>
                  <a:pt x="133" y="342"/>
                </a:lnTo>
                <a:lnTo>
                  <a:pt x="124" y="342"/>
                </a:lnTo>
                <a:lnTo>
                  <a:pt x="124" y="333"/>
                </a:lnTo>
                <a:lnTo>
                  <a:pt x="124" y="323"/>
                </a:lnTo>
                <a:lnTo>
                  <a:pt x="114" y="323"/>
                </a:lnTo>
                <a:lnTo>
                  <a:pt x="105" y="323"/>
                </a:lnTo>
                <a:lnTo>
                  <a:pt x="95" y="323"/>
                </a:lnTo>
                <a:lnTo>
                  <a:pt x="86" y="323"/>
                </a:lnTo>
                <a:lnTo>
                  <a:pt x="86" y="333"/>
                </a:lnTo>
                <a:lnTo>
                  <a:pt x="86" y="342"/>
                </a:lnTo>
                <a:close/>
                <a:moveTo>
                  <a:pt x="143" y="342"/>
                </a:moveTo>
                <a:lnTo>
                  <a:pt x="143" y="352"/>
                </a:lnTo>
                <a:lnTo>
                  <a:pt x="143" y="362"/>
                </a:lnTo>
                <a:lnTo>
                  <a:pt x="133" y="362"/>
                </a:lnTo>
                <a:lnTo>
                  <a:pt x="133" y="371"/>
                </a:lnTo>
                <a:lnTo>
                  <a:pt x="133" y="381"/>
                </a:lnTo>
                <a:lnTo>
                  <a:pt x="143" y="381"/>
                </a:lnTo>
                <a:lnTo>
                  <a:pt x="143" y="390"/>
                </a:lnTo>
                <a:lnTo>
                  <a:pt x="152" y="390"/>
                </a:lnTo>
                <a:lnTo>
                  <a:pt x="162" y="390"/>
                </a:lnTo>
                <a:lnTo>
                  <a:pt x="162" y="381"/>
                </a:lnTo>
                <a:lnTo>
                  <a:pt x="171" y="381"/>
                </a:lnTo>
                <a:lnTo>
                  <a:pt x="171" y="371"/>
                </a:lnTo>
                <a:lnTo>
                  <a:pt x="181" y="371"/>
                </a:lnTo>
                <a:lnTo>
                  <a:pt x="181" y="362"/>
                </a:lnTo>
                <a:lnTo>
                  <a:pt x="181" y="352"/>
                </a:lnTo>
                <a:lnTo>
                  <a:pt x="181" y="342"/>
                </a:lnTo>
                <a:lnTo>
                  <a:pt x="171" y="342"/>
                </a:lnTo>
                <a:lnTo>
                  <a:pt x="162" y="342"/>
                </a:lnTo>
                <a:lnTo>
                  <a:pt x="162" y="333"/>
                </a:lnTo>
                <a:lnTo>
                  <a:pt x="152" y="333"/>
                </a:lnTo>
                <a:lnTo>
                  <a:pt x="143" y="333"/>
                </a:lnTo>
                <a:lnTo>
                  <a:pt x="143" y="342"/>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baseline="-25000" dirty="0"/>
          </a:p>
        </p:txBody>
      </p:sp>
      <p:sp>
        <p:nvSpPr>
          <p:cNvPr id="22" name="Freeform 7">
            <a:extLst>
              <a:ext uri="{FF2B5EF4-FFF2-40B4-BE49-F238E27FC236}">
                <a16:creationId xmlns:a16="http://schemas.microsoft.com/office/drawing/2014/main" id="{D14CC48E-D18A-A4EA-8314-586968BFB252}"/>
              </a:ext>
            </a:extLst>
          </p:cNvPr>
          <p:cNvSpPr>
            <a:spLocks noChangeAspect="1" noEditPoints="1"/>
          </p:cNvSpPr>
          <p:nvPr/>
        </p:nvSpPr>
        <p:spPr bwMode="auto">
          <a:xfrm>
            <a:off x="6283073" y="820559"/>
            <a:ext cx="914798" cy="1242219"/>
          </a:xfrm>
          <a:custGeom>
            <a:avLst/>
            <a:gdLst>
              <a:gd name="T0" fmla="*/ 1153 w 1200"/>
              <a:gd name="T1" fmla="*/ 848 h 1629"/>
              <a:gd name="T2" fmla="*/ 1124 w 1200"/>
              <a:gd name="T3" fmla="*/ 838 h 1629"/>
              <a:gd name="T4" fmla="*/ 1153 w 1200"/>
              <a:gd name="T5" fmla="*/ 753 h 1629"/>
              <a:gd name="T6" fmla="*/ 1181 w 1200"/>
              <a:gd name="T7" fmla="*/ 305 h 1629"/>
              <a:gd name="T8" fmla="*/ 1181 w 1200"/>
              <a:gd name="T9" fmla="*/ 153 h 1629"/>
              <a:gd name="T10" fmla="*/ 1115 w 1200"/>
              <a:gd name="T11" fmla="*/ 38 h 1629"/>
              <a:gd name="T12" fmla="*/ 1172 w 1200"/>
              <a:gd name="T13" fmla="*/ 86 h 1629"/>
              <a:gd name="T14" fmla="*/ 1096 w 1200"/>
              <a:gd name="T15" fmla="*/ 115 h 1629"/>
              <a:gd name="T16" fmla="*/ 1143 w 1200"/>
              <a:gd name="T17" fmla="*/ 172 h 1629"/>
              <a:gd name="T18" fmla="*/ 1134 w 1200"/>
              <a:gd name="T19" fmla="*/ 238 h 1629"/>
              <a:gd name="T20" fmla="*/ 1086 w 1200"/>
              <a:gd name="T21" fmla="*/ 334 h 1629"/>
              <a:gd name="T22" fmla="*/ 1096 w 1200"/>
              <a:gd name="T23" fmla="*/ 400 h 1629"/>
              <a:gd name="T24" fmla="*/ 1077 w 1200"/>
              <a:gd name="T25" fmla="*/ 486 h 1629"/>
              <a:gd name="T26" fmla="*/ 1096 w 1200"/>
              <a:gd name="T27" fmla="*/ 553 h 1629"/>
              <a:gd name="T28" fmla="*/ 1105 w 1200"/>
              <a:gd name="T29" fmla="*/ 629 h 1629"/>
              <a:gd name="T30" fmla="*/ 1115 w 1200"/>
              <a:gd name="T31" fmla="*/ 705 h 1629"/>
              <a:gd name="T32" fmla="*/ 1115 w 1200"/>
              <a:gd name="T33" fmla="*/ 772 h 1629"/>
              <a:gd name="T34" fmla="*/ 1115 w 1200"/>
              <a:gd name="T35" fmla="*/ 829 h 1629"/>
              <a:gd name="T36" fmla="*/ 1115 w 1200"/>
              <a:gd name="T37" fmla="*/ 867 h 1629"/>
              <a:gd name="T38" fmla="*/ 1086 w 1200"/>
              <a:gd name="T39" fmla="*/ 905 h 1629"/>
              <a:gd name="T40" fmla="*/ 1153 w 1200"/>
              <a:gd name="T41" fmla="*/ 924 h 1629"/>
              <a:gd name="T42" fmla="*/ 1143 w 1200"/>
              <a:gd name="T43" fmla="*/ 972 h 1629"/>
              <a:gd name="T44" fmla="*/ 1172 w 1200"/>
              <a:gd name="T45" fmla="*/ 1000 h 1629"/>
              <a:gd name="T46" fmla="*/ 1115 w 1200"/>
              <a:gd name="T47" fmla="*/ 1067 h 1629"/>
              <a:gd name="T48" fmla="*/ 1067 w 1200"/>
              <a:gd name="T49" fmla="*/ 1086 h 1629"/>
              <a:gd name="T50" fmla="*/ 1105 w 1200"/>
              <a:gd name="T51" fmla="*/ 1134 h 1629"/>
              <a:gd name="T52" fmla="*/ 1115 w 1200"/>
              <a:gd name="T53" fmla="*/ 1096 h 1629"/>
              <a:gd name="T54" fmla="*/ 1134 w 1200"/>
              <a:gd name="T55" fmla="*/ 1162 h 1629"/>
              <a:gd name="T56" fmla="*/ 1153 w 1200"/>
              <a:gd name="T57" fmla="*/ 1276 h 1629"/>
              <a:gd name="T58" fmla="*/ 1096 w 1200"/>
              <a:gd name="T59" fmla="*/ 1343 h 1629"/>
              <a:gd name="T60" fmla="*/ 991 w 1200"/>
              <a:gd name="T61" fmla="*/ 1324 h 1629"/>
              <a:gd name="T62" fmla="*/ 886 w 1200"/>
              <a:gd name="T63" fmla="*/ 1353 h 1629"/>
              <a:gd name="T64" fmla="*/ 781 w 1200"/>
              <a:gd name="T65" fmla="*/ 1410 h 1629"/>
              <a:gd name="T66" fmla="*/ 667 w 1200"/>
              <a:gd name="T67" fmla="*/ 1467 h 1629"/>
              <a:gd name="T68" fmla="*/ 572 w 1200"/>
              <a:gd name="T69" fmla="*/ 1515 h 1629"/>
              <a:gd name="T70" fmla="*/ 496 w 1200"/>
              <a:gd name="T71" fmla="*/ 1553 h 1629"/>
              <a:gd name="T72" fmla="*/ 391 w 1200"/>
              <a:gd name="T73" fmla="*/ 1600 h 1629"/>
              <a:gd name="T74" fmla="*/ 286 w 1200"/>
              <a:gd name="T75" fmla="*/ 1629 h 1629"/>
              <a:gd name="T76" fmla="*/ 200 w 1200"/>
              <a:gd name="T77" fmla="*/ 1619 h 1629"/>
              <a:gd name="T78" fmla="*/ 153 w 1200"/>
              <a:gd name="T79" fmla="*/ 1543 h 1629"/>
              <a:gd name="T80" fmla="*/ 105 w 1200"/>
              <a:gd name="T81" fmla="*/ 1457 h 1629"/>
              <a:gd name="T82" fmla="*/ 77 w 1200"/>
              <a:gd name="T83" fmla="*/ 1343 h 1629"/>
              <a:gd name="T84" fmla="*/ 96 w 1200"/>
              <a:gd name="T85" fmla="*/ 1248 h 1629"/>
              <a:gd name="T86" fmla="*/ 77 w 1200"/>
              <a:gd name="T87" fmla="*/ 1172 h 1629"/>
              <a:gd name="T88" fmla="*/ 29 w 1200"/>
              <a:gd name="T89" fmla="*/ 1096 h 1629"/>
              <a:gd name="T90" fmla="*/ 48 w 1200"/>
              <a:gd name="T91" fmla="*/ 972 h 1629"/>
              <a:gd name="T92" fmla="*/ 77 w 1200"/>
              <a:gd name="T93" fmla="*/ 857 h 1629"/>
              <a:gd name="T94" fmla="*/ 153 w 1200"/>
              <a:gd name="T95" fmla="*/ 724 h 1629"/>
              <a:gd name="T96" fmla="*/ 200 w 1200"/>
              <a:gd name="T97" fmla="*/ 600 h 1629"/>
              <a:gd name="T98" fmla="*/ 219 w 1200"/>
              <a:gd name="T99" fmla="*/ 448 h 1629"/>
              <a:gd name="T100" fmla="*/ 286 w 1200"/>
              <a:gd name="T101" fmla="*/ 372 h 1629"/>
              <a:gd name="T102" fmla="*/ 372 w 1200"/>
              <a:gd name="T103" fmla="*/ 334 h 1629"/>
              <a:gd name="T104" fmla="*/ 457 w 1200"/>
              <a:gd name="T105" fmla="*/ 305 h 1629"/>
              <a:gd name="T106" fmla="*/ 553 w 1200"/>
              <a:gd name="T107" fmla="*/ 305 h 1629"/>
              <a:gd name="T108" fmla="*/ 638 w 1200"/>
              <a:gd name="T109" fmla="*/ 257 h 1629"/>
              <a:gd name="T110" fmla="*/ 715 w 1200"/>
              <a:gd name="T111" fmla="*/ 210 h 1629"/>
              <a:gd name="T112" fmla="*/ 810 w 1200"/>
              <a:gd name="T113" fmla="*/ 181 h 1629"/>
              <a:gd name="T114" fmla="*/ 896 w 1200"/>
              <a:gd name="T115" fmla="*/ 143 h 1629"/>
              <a:gd name="T116" fmla="*/ 962 w 1200"/>
              <a:gd name="T117" fmla="*/ 86 h 1629"/>
              <a:gd name="T118" fmla="*/ 1038 w 1200"/>
              <a:gd name="T119" fmla="*/ 38 h 1629"/>
              <a:gd name="T120" fmla="*/ 1124 w 1200"/>
              <a:gd name="T121" fmla="*/ 10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0" h="1629">
                <a:moveTo>
                  <a:pt x="1077" y="1105"/>
                </a:moveTo>
                <a:lnTo>
                  <a:pt x="1067" y="1096"/>
                </a:lnTo>
                <a:lnTo>
                  <a:pt x="1077" y="1096"/>
                </a:lnTo>
                <a:lnTo>
                  <a:pt x="1077" y="1105"/>
                </a:lnTo>
                <a:close/>
                <a:moveTo>
                  <a:pt x="1077" y="1076"/>
                </a:moveTo>
                <a:lnTo>
                  <a:pt x="1077" y="1067"/>
                </a:lnTo>
                <a:lnTo>
                  <a:pt x="1086" y="1076"/>
                </a:lnTo>
                <a:lnTo>
                  <a:pt x="1077" y="1076"/>
                </a:lnTo>
                <a:close/>
                <a:moveTo>
                  <a:pt x="1172" y="886"/>
                </a:moveTo>
                <a:lnTo>
                  <a:pt x="1162" y="886"/>
                </a:lnTo>
                <a:lnTo>
                  <a:pt x="1172" y="876"/>
                </a:lnTo>
                <a:lnTo>
                  <a:pt x="1172" y="886"/>
                </a:lnTo>
                <a:close/>
                <a:moveTo>
                  <a:pt x="1153" y="848"/>
                </a:moveTo>
                <a:lnTo>
                  <a:pt x="1162" y="848"/>
                </a:lnTo>
                <a:lnTo>
                  <a:pt x="1162" y="857"/>
                </a:lnTo>
                <a:lnTo>
                  <a:pt x="1162" y="867"/>
                </a:lnTo>
                <a:lnTo>
                  <a:pt x="1162" y="876"/>
                </a:lnTo>
                <a:lnTo>
                  <a:pt x="1153" y="876"/>
                </a:lnTo>
                <a:lnTo>
                  <a:pt x="1153" y="867"/>
                </a:lnTo>
                <a:lnTo>
                  <a:pt x="1153" y="857"/>
                </a:lnTo>
                <a:lnTo>
                  <a:pt x="1153" y="848"/>
                </a:lnTo>
                <a:close/>
                <a:moveTo>
                  <a:pt x="1153" y="848"/>
                </a:moveTo>
                <a:lnTo>
                  <a:pt x="1143" y="848"/>
                </a:lnTo>
                <a:lnTo>
                  <a:pt x="1134" y="848"/>
                </a:lnTo>
                <a:lnTo>
                  <a:pt x="1124" y="848"/>
                </a:lnTo>
                <a:lnTo>
                  <a:pt x="1124" y="838"/>
                </a:lnTo>
                <a:lnTo>
                  <a:pt x="1134" y="838"/>
                </a:lnTo>
                <a:lnTo>
                  <a:pt x="1143" y="838"/>
                </a:lnTo>
                <a:lnTo>
                  <a:pt x="1134" y="829"/>
                </a:lnTo>
                <a:lnTo>
                  <a:pt x="1134" y="819"/>
                </a:lnTo>
                <a:lnTo>
                  <a:pt x="1143" y="819"/>
                </a:lnTo>
                <a:lnTo>
                  <a:pt x="1153" y="819"/>
                </a:lnTo>
                <a:lnTo>
                  <a:pt x="1153" y="810"/>
                </a:lnTo>
                <a:lnTo>
                  <a:pt x="1162" y="819"/>
                </a:lnTo>
                <a:lnTo>
                  <a:pt x="1162" y="829"/>
                </a:lnTo>
                <a:lnTo>
                  <a:pt x="1153" y="829"/>
                </a:lnTo>
                <a:lnTo>
                  <a:pt x="1153" y="838"/>
                </a:lnTo>
                <a:lnTo>
                  <a:pt x="1153" y="848"/>
                </a:lnTo>
                <a:close/>
                <a:moveTo>
                  <a:pt x="1153" y="753"/>
                </a:moveTo>
                <a:lnTo>
                  <a:pt x="1153" y="762"/>
                </a:lnTo>
                <a:lnTo>
                  <a:pt x="1162" y="762"/>
                </a:lnTo>
                <a:lnTo>
                  <a:pt x="1162" y="772"/>
                </a:lnTo>
                <a:lnTo>
                  <a:pt x="1153" y="781"/>
                </a:lnTo>
                <a:lnTo>
                  <a:pt x="1143" y="781"/>
                </a:lnTo>
                <a:lnTo>
                  <a:pt x="1143" y="772"/>
                </a:lnTo>
                <a:lnTo>
                  <a:pt x="1143" y="762"/>
                </a:lnTo>
                <a:lnTo>
                  <a:pt x="1134" y="762"/>
                </a:lnTo>
                <a:lnTo>
                  <a:pt x="1134" y="753"/>
                </a:lnTo>
                <a:lnTo>
                  <a:pt x="1143" y="753"/>
                </a:lnTo>
                <a:lnTo>
                  <a:pt x="1153" y="753"/>
                </a:lnTo>
                <a:close/>
                <a:moveTo>
                  <a:pt x="1191" y="305"/>
                </a:moveTo>
                <a:lnTo>
                  <a:pt x="1181" y="305"/>
                </a:lnTo>
                <a:lnTo>
                  <a:pt x="1181" y="296"/>
                </a:lnTo>
                <a:lnTo>
                  <a:pt x="1191" y="296"/>
                </a:lnTo>
                <a:lnTo>
                  <a:pt x="1191" y="305"/>
                </a:lnTo>
                <a:close/>
                <a:moveTo>
                  <a:pt x="1200" y="238"/>
                </a:moveTo>
                <a:lnTo>
                  <a:pt x="1191" y="238"/>
                </a:lnTo>
                <a:lnTo>
                  <a:pt x="1191" y="229"/>
                </a:lnTo>
                <a:lnTo>
                  <a:pt x="1200" y="229"/>
                </a:lnTo>
                <a:lnTo>
                  <a:pt x="1200" y="238"/>
                </a:lnTo>
                <a:close/>
                <a:moveTo>
                  <a:pt x="1181" y="172"/>
                </a:moveTo>
                <a:lnTo>
                  <a:pt x="1172" y="172"/>
                </a:lnTo>
                <a:lnTo>
                  <a:pt x="1172" y="162"/>
                </a:lnTo>
                <a:lnTo>
                  <a:pt x="1172" y="153"/>
                </a:lnTo>
                <a:lnTo>
                  <a:pt x="1181" y="153"/>
                </a:lnTo>
                <a:lnTo>
                  <a:pt x="1181" y="162"/>
                </a:lnTo>
                <a:lnTo>
                  <a:pt x="1181" y="172"/>
                </a:lnTo>
                <a:close/>
                <a:moveTo>
                  <a:pt x="1115" y="38"/>
                </a:moveTo>
                <a:lnTo>
                  <a:pt x="1105" y="38"/>
                </a:lnTo>
                <a:lnTo>
                  <a:pt x="1105" y="29"/>
                </a:lnTo>
                <a:lnTo>
                  <a:pt x="1096" y="29"/>
                </a:lnTo>
                <a:lnTo>
                  <a:pt x="1086" y="29"/>
                </a:lnTo>
                <a:lnTo>
                  <a:pt x="1086" y="38"/>
                </a:lnTo>
                <a:lnTo>
                  <a:pt x="1096" y="38"/>
                </a:lnTo>
                <a:lnTo>
                  <a:pt x="1096" y="48"/>
                </a:lnTo>
                <a:lnTo>
                  <a:pt x="1105" y="48"/>
                </a:lnTo>
                <a:lnTo>
                  <a:pt x="1115" y="48"/>
                </a:lnTo>
                <a:lnTo>
                  <a:pt x="1115" y="38"/>
                </a:lnTo>
                <a:lnTo>
                  <a:pt x="1124" y="38"/>
                </a:lnTo>
                <a:lnTo>
                  <a:pt x="1134" y="38"/>
                </a:lnTo>
                <a:lnTo>
                  <a:pt x="1134" y="48"/>
                </a:lnTo>
                <a:lnTo>
                  <a:pt x="1143" y="48"/>
                </a:lnTo>
                <a:lnTo>
                  <a:pt x="1143" y="57"/>
                </a:lnTo>
                <a:lnTo>
                  <a:pt x="1134" y="57"/>
                </a:lnTo>
                <a:lnTo>
                  <a:pt x="1134" y="67"/>
                </a:lnTo>
                <a:lnTo>
                  <a:pt x="1134" y="76"/>
                </a:lnTo>
                <a:lnTo>
                  <a:pt x="1143" y="76"/>
                </a:lnTo>
                <a:lnTo>
                  <a:pt x="1153" y="76"/>
                </a:lnTo>
                <a:lnTo>
                  <a:pt x="1162" y="76"/>
                </a:lnTo>
                <a:lnTo>
                  <a:pt x="1162" y="86"/>
                </a:lnTo>
                <a:lnTo>
                  <a:pt x="1172" y="86"/>
                </a:lnTo>
                <a:lnTo>
                  <a:pt x="1172" y="96"/>
                </a:lnTo>
                <a:lnTo>
                  <a:pt x="1162" y="96"/>
                </a:lnTo>
                <a:lnTo>
                  <a:pt x="1153" y="96"/>
                </a:lnTo>
                <a:lnTo>
                  <a:pt x="1143" y="96"/>
                </a:lnTo>
                <a:lnTo>
                  <a:pt x="1143" y="86"/>
                </a:lnTo>
                <a:lnTo>
                  <a:pt x="1134" y="86"/>
                </a:lnTo>
                <a:lnTo>
                  <a:pt x="1134" y="96"/>
                </a:lnTo>
                <a:lnTo>
                  <a:pt x="1124" y="96"/>
                </a:lnTo>
                <a:lnTo>
                  <a:pt x="1124" y="105"/>
                </a:lnTo>
                <a:lnTo>
                  <a:pt x="1115" y="105"/>
                </a:lnTo>
                <a:lnTo>
                  <a:pt x="1115" y="115"/>
                </a:lnTo>
                <a:lnTo>
                  <a:pt x="1105" y="115"/>
                </a:lnTo>
                <a:lnTo>
                  <a:pt x="1096" y="115"/>
                </a:lnTo>
                <a:lnTo>
                  <a:pt x="1096" y="124"/>
                </a:lnTo>
                <a:lnTo>
                  <a:pt x="1096" y="134"/>
                </a:lnTo>
                <a:lnTo>
                  <a:pt x="1105" y="134"/>
                </a:lnTo>
                <a:lnTo>
                  <a:pt x="1115" y="134"/>
                </a:lnTo>
                <a:lnTo>
                  <a:pt x="1124" y="134"/>
                </a:lnTo>
                <a:lnTo>
                  <a:pt x="1124" y="143"/>
                </a:lnTo>
                <a:lnTo>
                  <a:pt x="1134" y="143"/>
                </a:lnTo>
                <a:lnTo>
                  <a:pt x="1143" y="143"/>
                </a:lnTo>
                <a:lnTo>
                  <a:pt x="1143" y="153"/>
                </a:lnTo>
                <a:lnTo>
                  <a:pt x="1153" y="153"/>
                </a:lnTo>
                <a:lnTo>
                  <a:pt x="1153" y="162"/>
                </a:lnTo>
                <a:lnTo>
                  <a:pt x="1143" y="162"/>
                </a:lnTo>
                <a:lnTo>
                  <a:pt x="1143" y="172"/>
                </a:lnTo>
                <a:lnTo>
                  <a:pt x="1134" y="172"/>
                </a:lnTo>
                <a:lnTo>
                  <a:pt x="1124" y="172"/>
                </a:lnTo>
                <a:lnTo>
                  <a:pt x="1124" y="181"/>
                </a:lnTo>
                <a:lnTo>
                  <a:pt x="1115" y="181"/>
                </a:lnTo>
                <a:lnTo>
                  <a:pt x="1115" y="191"/>
                </a:lnTo>
                <a:lnTo>
                  <a:pt x="1105" y="200"/>
                </a:lnTo>
                <a:lnTo>
                  <a:pt x="1105" y="210"/>
                </a:lnTo>
                <a:lnTo>
                  <a:pt x="1105" y="219"/>
                </a:lnTo>
                <a:lnTo>
                  <a:pt x="1105" y="229"/>
                </a:lnTo>
                <a:lnTo>
                  <a:pt x="1115" y="229"/>
                </a:lnTo>
                <a:lnTo>
                  <a:pt x="1124" y="229"/>
                </a:lnTo>
                <a:lnTo>
                  <a:pt x="1124" y="238"/>
                </a:lnTo>
                <a:lnTo>
                  <a:pt x="1134" y="238"/>
                </a:lnTo>
                <a:lnTo>
                  <a:pt x="1134" y="248"/>
                </a:lnTo>
                <a:lnTo>
                  <a:pt x="1134" y="257"/>
                </a:lnTo>
                <a:lnTo>
                  <a:pt x="1124" y="267"/>
                </a:lnTo>
                <a:lnTo>
                  <a:pt x="1124" y="276"/>
                </a:lnTo>
                <a:lnTo>
                  <a:pt x="1115" y="276"/>
                </a:lnTo>
                <a:lnTo>
                  <a:pt x="1115" y="286"/>
                </a:lnTo>
                <a:lnTo>
                  <a:pt x="1105" y="286"/>
                </a:lnTo>
                <a:lnTo>
                  <a:pt x="1105" y="296"/>
                </a:lnTo>
                <a:lnTo>
                  <a:pt x="1105" y="305"/>
                </a:lnTo>
                <a:lnTo>
                  <a:pt x="1105" y="315"/>
                </a:lnTo>
                <a:lnTo>
                  <a:pt x="1096" y="324"/>
                </a:lnTo>
                <a:lnTo>
                  <a:pt x="1086" y="324"/>
                </a:lnTo>
                <a:lnTo>
                  <a:pt x="1086" y="334"/>
                </a:lnTo>
                <a:lnTo>
                  <a:pt x="1077" y="334"/>
                </a:lnTo>
                <a:lnTo>
                  <a:pt x="1077" y="343"/>
                </a:lnTo>
                <a:lnTo>
                  <a:pt x="1067" y="353"/>
                </a:lnTo>
                <a:lnTo>
                  <a:pt x="1067" y="362"/>
                </a:lnTo>
                <a:lnTo>
                  <a:pt x="1057" y="372"/>
                </a:lnTo>
                <a:lnTo>
                  <a:pt x="1048" y="372"/>
                </a:lnTo>
                <a:lnTo>
                  <a:pt x="1048" y="381"/>
                </a:lnTo>
                <a:lnTo>
                  <a:pt x="1057" y="381"/>
                </a:lnTo>
                <a:lnTo>
                  <a:pt x="1067" y="381"/>
                </a:lnTo>
                <a:lnTo>
                  <a:pt x="1067" y="391"/>
                </a:lnTo>
                <a:lnTo>
                  <a:pt x="1077" y="400"/>
                </a:lnTo>
                <a:lnTo>
                  <a:pt x="1086" y="400"/>
                </a:lnTo>
                <a:lnTo>
                  <a:pt x="1096" y="400"/>
                </a:lnTo>
                <a:lnTo>
                  <a:pt x="1096" y="410"/>
                </a:lnTo>
                <a:lnTo>
                  <a:pt x="1096" y="419"/>
                </a:lnTo>
                <a:lnTo>
                  <a:pt x="1086" y="429"/>
                </a:lnTo>
                <a:lnTo>
                  <a:pt x="1096" y="429"/>
                </a:lnTo>
                <a:lnTo>
                  <a:pt x="1096" y="438"/>
                </a:lnTo>
                <a:lnTo>
                  <a:pt x="1086" y="438"/>
                </a:lnTo>
                <a:lnTo>
                  <a:pt x="1086" y="448"/>
                </a:lnTo>
                <a:lnTo>
                  <a:pt x="1086" y="457"/>
                </a:lnTo>
                <a:lnTo>
                  <a:pt x="1086" y="467"/>
                </a:lnTo>
                <a:lnTo>
                  <a:pt x="1077" y="457"/>
                </a:lnTo>
                <a:lnTo>
                  <a:pt x="1077" y="467"/>
                </a:lnTo>
                <a:lnTo>
                  <a:pt x="1077" y="476"/>
                </a:lnTo>
                <a:lnTo>
                  <a:pt x="1077" y="486"/>
                </a:lnTo>
                <a:lnTo>
                  <a:pt x="1086" y="486"/>
                </a:lnTo>
                <a:lnTo>
                  <a:pt x="1086" y="496"/>
                </a:lnTo>
                <a:lnTo>
                  <a:pt x="1086" y="505"/>
                </a:lnTo>
                <a:lnTo>
                  <a:pt x="1077" y="505"/>
                </a:lnTo>
                <a:lnTo>
                  <a:pt x="1077" y="515"/>
                </a:lnTo>
                <a:lnTo>
                  <a:pt x="1086" y="515"/>
                </a:lnTo>
                <a:lnTo>
                  <a:pt x="1086" y="524"/>
                </a:lnTo>
                <a:lnTo>
                  <a:pt x="1086" y="534"/>
                </a:lnTo>
                <a:lnTo>
                  <a:pt x="1086" y="543"/>
                </a:lnTo>
                <a:lnTo>
                  <a:pt x="1077" y="543"/>
                </a:lnTo>
                <a:lnTo>
                  <a:pt x="1077" y="553"/>
                </a:lnTo>
                <a:lnTo>
                  <a:pt x="1086" y="553"/>
                </a:lnTo>
                <a:lnTo>
                  <a:pt x="1096" y="553"/>
                </a:lnTo>
                <a:lnTo>
                  <a:pt x="1096" y="562"/>
                </a:lnTo>
                <a:lnTo>
                  <a:pt x="1096" y="572"/>
                </a:lnTo>
                <a:lnTo>
                  <a:pt x="1096" y="581"/>
                </a:lnTo>
                <a:lnTo>
                  <a:pt x="1086" y="581"/>
                </a:lnTo>
                <a:lnTo>
                  <a:pt x="1086" y="591"/>
                </a:lnTo>
                <a:lnTo>
                  <a:pt x="1096" y="591"/>
                </a:lnTo>
                <a:lnTo>
                  <a:pt x="1096" y="600"/>
                </a:lnTo>
                <a:lnTo>
                  <a:pt x="1105" y="600"/>
                </a:lnTo>
                <a:lnTo>
                  <a:pt x="1115" y="600"/>
                </a:lnTo>
                <a:lnTo>
                  <a:pt x="1115" y="610"/>
                </a:lnTo>
                <a:lnTo>
                  <a:pt x="1105" y="610"/>
                </a:lnTo>
                <a:lnTo>
                  <a:pt x="1105" y="619"/>
                </a:lnTo>
                <a:lnTo>
                  <a:pt x="1105" y="629"/>
                </a:lnTo>
                <a:lnTo>
                  <a:pt x="1105" y="638"/>
                </a:lnTo>
                <a:lnTo>
                  <a:pt x="1105" y="648"/>
                </a:lnTo>
                <a:lnTo>
                  <a:pt x="1105" y="657"/>
                </a:lnTo>
                <a:lnTo>
                  <a:pt x="1115" y="657"/>
                </a:lnTo>
                <a:lnTo>
                  <a:pt x="1115" y="667"/>
                </a:lnTo>
                <a:lnTo>
                  <a:pt x="1124" y="667"/>
                </a:lnTo>
                <a:lnTo>
                  <a:pt x="1124" y="676"/>
                </a:lnTo>
                <a:lnTo>
                  <a:pt x="1115" y="676"/>
                </a:lnTo>
                <a:lnTo>
                  <a:pt x="1115" y="686"/>
                </a:lnTo>
                <a:lnTo>
                  <a:pt x="1105" y="686"/>
                </a:lnTo>
                <a:lnTo>
                  <a:pt x="1105" y="696"/>
                </a:lnTo>
                <a:lnTo>
                  <a:pt x="1115" y="696"/>
                </a:lnTo>
                <a:lnTo>
                  <a:pt x="1115" y="705"/>
                </a:lnTo>
                <a:lnTo>
                  <a:pt x="1115" y="715"/>
                </a:lnTo>
                <a:lnTo>
                  <a:pt x="1105" y="724"/>
                </a:lnTo>
                <a:lnTo>
                  <a:pt x="1105" y="734"/>
                </a:lnTo>
                <a:lnTo>
                  <a:pt x="1105" y="743"/>
                </a:lnTo>
                <a:lnTo>
                  <a:pt x="1115" y="753"/>
                </a:lnTo>
                <a:lnTo>
                  <a:pt x="1115" y="762"/>
                </a:lnTo>
                <a:lnTo>
                  <a:pt x="1105" y="762"/>
                </a:lnTo>
                <a:lnTo>
                  <a:pt x="1105" y="753"/>
                </a:lnTo>
                <a:lnTo>
                  <a:pt x="1096" y="753"/>
                </a:lnTo>
                <a:lnTo>
                  <a:pt x="1096" y="762"/>
                </a:lnTo>
                <a:lnTo>
                  <a:pt x="1105" y="762"/>
                </a:lnTo>
                <a:lnTo>
                  <a:pt x="1105" y="772"/>
                </a:lnTo>
                <a:lnTo>
                  <a:pt x="1115" y="772"/>
                </a:lnTo>
                <a:lnTo>
                  <a:pt x="1115" y="781"/>
                </a:lnTo>
                <a:lnTo>
                  <a:pt x="1105" y="781"/>
                </a:lnTo>
                <a:lnTo>
                  <a:pt x="1105" y="791"/>
                </a:lnTo>
                <a:lnTo>
                  <a:pt x="1096" y="781"/>
                </a:lnTo>
                <a:lnTo>
                  <a:pt x="1096" y="791"/>
                </a:lnTo>
                <a:lnTo>
                  <a:pt x="1105" y="791"/>
                </a:lnTo>
                <a:lnTo>
                  <a:pt x="1115" y="800"/>
                </a:lnTo>
                <a:lnTo>
                  <a:pt x="1115" y="810"/>
                </a:lnTo>
                <a:lnTo>
                  <a:pt x="1105" y="800"/>
                </a:lnTo>
                <a:lnTo>
                  <a:pt x="1105" y="810"/>
                </a:lnTo>
                <a:lnTo>
                  <a:pt x="1115" y="810"/>
                </a:lnTo>
                <a:lnTo>
                  <a:pt x="1115" y="819"/>
                </a:lnTo>
                <a:lnTo>
                  <a:pt x="1115" y="829"/>
                </a:lnTo>
                <a:lnTo>
                  <a:pt x="1105" y="829"/>
                </a:lnTo>
                <a:lnTo>
                  <a:pt x="1105" y="819"/>
                </a:lnTo>
                <a:lnTo>
                  <a:pt x="1096" y="819"/>
                </a:lnTo>
                <a:lnTo>
                  <a:pt x="1096" y="829"/>
                </a:lnTo>
                <a:lnTo>
                  <a:pt x="1105" y="829"/>
                </a:lnTo>
                <a:lnTo>
                  <a:pt x="1105" y="838"/>
                </a:lnTo>
                <a:lnTo>
                  <a:pt x="1115" y="838"/>
                </a:lnTo>
                <a:lnTo>
                  <a:pt x="1124" y="838"/>
                </a:lnTo>
                <a:lnTo>
                  <a:pt x="1115" y="848"/>
                </a:lnTo>
                <a:lnTo>
                  <a:pt x="1124" y="848"/>
                </a:lnTo>
                <a:lnTo>
                  <a:pt x="1124" y="857"/>
                </a:lnTo>
                <a:lnTo>
                  <a:pt x="1115" y="857"/>
                </a:lnTo>
                <a:lnTo>
                  <a:pt x="1115" y="867"/>
                </a:lnTo>
                <a:lnTo>
                  <a:pt x="1115" y="876"/>
                </a:lnTo>
                <a:lnTo>
                  <a:pt x="1105" y="876"/>
                </a:lnTo>
                <a:lnTo>
                  <a:pt x="1105" y="867"/>
                </a:lnTo>
                <a:lnTo>
                  <a:pt x="1096" y="867"/>
                </a:lnTo>
                <a:lnTo>
                  <a:pt x="1086" y="876"/>
                </a:lnTo>
                <a:lnTo>
                  <a:pt x="1096" y="876"/>
                </a:lnTo>
                <a:lnTo>
                  <a:pt x="1105" y="876"/>
                </a:lnTo>
                <a:lnTo>
                  <a:pt x="1105" y="886"/>
                </a:lnTo>
                <a:lnTo>
                  <a:pt x="1096" y="886"/>
                </a:lnTo>
                <a:lnTo>
                  <a:pt x="1086" y="886"/>
                </a:lnTo>
                <a:lnTo>
                  <a:pt x="1086" y="896"/>
                </a:lnTo>
                <a:lnTo>
                  <a:pt x="1077" y="905"/>
                </a:lnTo>
                <a:lnTo>
                  <a:pt x="1086" y="905"/>
                </a:lnTo>
                <a:lnTo>
                  <a:pt x="1086" y="896"/>
                </a:lnTo>
                <a:lnTo>
                  <a:pt x="1096" y="896"/>
                </a:lnTo>
                <a:lnTo>
                  <a:pt x="1105" y="896"/>
                </a:lnTo>
                <a:lnTo>
                  <a:pt x="1105" y="905"/>
                </a:lnTo>
                <a:lnTo>
                  <a:pt x="1115" y="905"/>
                </a:lnTo>
                <a:lnTo>
                  <a:pt x="1124" y="905"/>
                </a:lnTo>
                <a:lnTo>
                  <a:pt x="1134" y="905"/>
                </a:lnTo>
                <a:lnTo>
                  <a:pt x="1143" y="905"/>
                </a:lnTo>
                <a:lnTo>
                  <a:pt x="1153" y="905"/>
                </a:lnTo>
                <a:lnTo>
                  <a:pt x="1162" y="905"/>
                </a:lnTo>
                <a:lnTo>
                  <a:pt x="1162" y="915"/>
                </a:lnTo>
                <a:lnTo>
                  <a:pt x="1153" y="915"/>
                </a:lnTo>
                <a:lnTo>
                  <a:pt x="1153" y="924"/>
                </a:lnTo>
                <a:lnTo>
                  <a:pt x="1143" y="924"/>
                </a:lnTo>
                <a:lnTo>
                  <a:pt x="1143" y="915"/>
                </a:lnTo>
                <a:lnTo>
                  <a:pt x="1134" y="915"/>
                </a:lnTo>
                <a:lnTo>
                  <a:pt x="1134" y="924"/>
                </a:lnTo>
                <a:lnTo>
                  <a:pt x="1134" y="934"/>
                </a:lnTo>
                <a:lnTo>
                  <a:pt x="1143" y="943"/>
                </a:lnTo>
                <a:lnTo>
                  <a:pt x="1143" y="953"/>
                </a:lnTo>
                <a:lnTo>
                  <a:pt x="1153" y="953"/>
                </a:lnTo>
                <a:lnTo>
                  <a:pt x="1162" y="953"/>
                </a:lnTo>
                <a:lnTo>
                  <a:pt x="1162" y="962"/>
                </a:lnTo>
                <a:lnTo>
                  <a:pt x="1153" y="962"/>
                </a:lnTo>
                <a:lnTo>
                  <a:pt x="1143" y="962"/>
                </a:lnTo>
                <a:lnTo>
                  <a:pt x="1143" y="972"/>
                </a:lnTo>
                <a:lnTo>
                  <a:pt x="1143" y="981"/>
                </a:lnTo>
                <a:lnTo>
                  <a:pt x="1134" y="981"/>
                </a:lnTo>
                <a:lnTo>
                  <a:pt x="1134" y="991"/>
                </a:lnTo>
                <a:lnTo>
                  <a:pt x="1143" y="991"/>
                </a:lnTo>
                <a:lnTo>
                  <a:pt x="1153" y="1000"/>
                </a:lnTo>
                <a:lnTo>
                  <a:pt x="1153" y="991"/>
                </a:lnTo>
                <a:lnTo>
                  <a:pt x="1143" y="991"/>
                </a:lnTo>
                <a:lnTo>
                  <a:pt x="1143" y="981"/>
                </a:lnTo>
                <a:lnTo>
                  <a:pt x="1153" y="981"/>
                </a:lnTo>
                <a:lnTo>
                  <a:pt x="1162" y="981"/>
                </a:lnTo>
                <a:lnTo>
                  <a:pt x="1162" y="991"/>
                </a:lnTo>
                <a:lnTo>
                  <a:pt x="1162" y="1000"/>
                </a:lnTo>
                <a:lnTo>
                  <a:pt x="1172" y="1000"/>
                </a:lnTo>
                <a:lnTo>
                  <a:pt x="1172" y="1010"/>
                </a:lnTo>
                <a:lnTo>
                  <a:pt x="1162" y="1010"/>
                </a:lnTo>
                <a:lnTo>
                  <a:pt x="1162" y="1019"/>
                </a:lnTo>
                <a:lnTo>
                  <a:pt x="1162" y="1029"/>
                </a:lnTo>
                <a:lnTo>
                  <a:pt x="1153" y="1029"/>
                </a:lnTo>
                <a:lnTo>
                  <a:pt x="1143" y="1029"/>
                </a:lnTo>
                <a:lnTo>
                  <a:pt x="1134" y="1038"/>
                </a:lnTo>
                <a:lnTo>
                  <a:pt x="1134" y="1048"/>
                </a:lnTo>
                <a:lnTo>
                  <a:pt x="1124" y="1048"/>
                </a:lnTo>
                <a:lnTo>
                  <a:pt x="1124" y="1057"/>
                </a:lnTo>
                <a:lnTo>
                  <a:pt x="1124" y="1067"/>
                </a:lnTo>
                <a:lnTo>
                  <a:pt x="1115" y="1076"/>
                </a:lnTo>
                <a:lnTo>
                  <a:pt x="1115" y="1067"/>
                </a:lnTo>
                <a:lnTo>
                  <a:pt x="1115" y="1057"/>
                </a:lnTo>
                <a:lnTo>
                  <a:pt x="1105" y="1057"/>
                </a:lnTo>
                <a:lnTo>
                  <a:pt x="1096" y="1057"/>
                </a:lnTo>
                <a:lnTo>
                  <a:pt x="1086" y="1057"/>
                </a:lnTo>
                <a:lnTo>
                  <a:pt x="1086" y="1067"/>
                </a:lnTo>
                <a:lnTo>
                  <a:pt x="1077" y="1067"/>
                </a:lnTo>
                <a:lnTo>
                  <a:pt x="1067" y="1067"/>
                </a:lnTo>
                <a:lnTo>
                  <a:pt x="1057" y="1067"/>
                </a:lnTo>
                <a:lnTo>
                  <a:pt x="1057" y="1076"/>
                </a:lnTo>
                <a:lnTo>
                  <a:pt x="1067" y="1076"/>
                </a:lnTo>
                <a:lnTo>
                  <a:pt x="1077" y="1076"/>
                </a:lnTo>
                <a:lnTo>
                  <a:pt x="1077" y="1086"/>
                </a:lnTo>
                <a:lnTo>
                  <a:pt x="1067" y="1086"/>
                </a:lnTo>
                <a:lnTo>
                  <a:pt x="1067" y="1096"/>
                </a:lnTo>
                <a:lnTo>
                  <a:pt x="1067" y="1105"/>
                </a:lnTo>
                <a:lnTo>
                  <a:pt x="1077" y="1105"/>
                </a:lnTo>
                <a:lnTo>
                  <a:pt x="1077" y="1115"/>
                </a:lnTo>
                <a:lnTo>
                  <a:pt x="1086" y="1115"/>
                </a:lnTo>
                <a:lnTo>
                  <a:pt x="1086" y="1124"/>
                </a:lnTo>
                <a:lnTo>
                  <a:pt x="1077" y="1124"/>
                </a:lnTo>
                <a:lnTo>
                  <a:pt x="1077" y="1134"/>
                </a:lnTo>
                <a:lnTo>
                  <a:pt x="1086" y="1134"/>
                </a:lnTo>
                <a:lnTo>
                  <a:pt x="1086" y="1124"/>
                </a:lnTo>
                <a:lnTo>
                  <a:pt x="1096" y="1124"/>
                </a:lnTo>
                <a:lnTo>
                  <a:pt x="1105" y="1124"/>
                </a:lnTo>
                <a:lnTo>
                  <a:pt x="1105" y="1134"/>
                </a:lnTo>
                <a:lnTo>
                  <a:pt x="1096" y="1134"/>
                </a:lnTo>
                <a:lnTo>
                  <a:pt x="1096" y="1143"/>
                </a:lnTo>
                <a:lnTo>
                  <a:pt x="1105" y="1153"/>
                </a:lnTo>
                <a:lnTo>
                  <a:pt x="1105" y="1143"/>
                </a:lnTo>
                <a:lnTo>
                  <a:pt x="1115" y="1143"/>
                </a:lnTo>
                <a:lnTo>
                  <a:pt x="1105" y="1134"/>
                </a:lnTo>
                <a:lnTo>
                  <a:pt x="1115" y="1134"/>
                </a:lnTo>
                <a:lnTo>
                  <a:pt x="1115" y="1124"/>
                </a:lnTo>
                <a:lnTo>
                  <a:pt x="1115" y="1115"/>
                </a:lnTo>
                <a:lnTo>
                  <a:pt x="1115" y="1105"/>
                </a:lnTo>
                <a:lnTo>
                  <a:pt x="1105" y="1096"/>
                </a:lnTo>
                <a:lnTo>
                  <a:pt x="1115" y="1086"/>
                </a:lnTo>
                <a:lnTo>
                  <a:pt x="1115" y="1096"/>
                </a:lnTo>
                <a:lnTo>
                  <a:pt x="1124" y="1096"/>
                </a:lnTo>
                <a:lnTo>
                  <a:pt x="1134" y="1096"/>
                </a:lnTo>
                <a:lnTo>
                  <a:pt x="1143" y="1096"/>
                </a:lnTo>
                <a:lnTo>
                  <a:pt x="1153" y="1096"/>
                </a:lnTo>
                <a:lnTo>
                  <a:pt x="1153" y="1105"/>
                </a:lnTo>
                <a:lnTo>
                  <a:pt x="1153" y="1115"/>
                </a:lnTo>
                <a:lnTo>
                  <a:pt x="1143" y="1115"/>
                </a:lnTo>
                <a:lnTo>
                  <a:pt x="1143" y="1124"/>
                </a:lnTo>
                <a:lnTo>
                  <a:pt x="1143" y="1134"/>
                </a:lnTo>
                <a:lnTo>
                  <a:pt x="1134" y="1134"/>
                </a:lnTo>
                <a:lnTo>
                  <a:pt x="1134" y="1143"/>
                </a:lnTo>
                <a:lnTo>
                  <a:pt x="1134" y="1153"/>
                </a:lnTo>
                <a:lnTo>
                  <a:pt x="1134" y="1162"/>
                </a:lnTo>
                <a:lnTo>
                  <a:pt x="1134" y="1172"/>
                </a:lnTo>
                <a:lnTo>
                  <a:pt x="1134" y="1181"/>
                </a:lnTo>
                <a:lnTo>
                  <a:pt x="1134" y="1191"/>
                </a:lnTo>
                <a:lnTo>
                  <a:pt x="1134" y="1200"/>
                </a:lnTo>
                <a:lnTo>
                  <a:pt x="1134" y="1210"/>
                </a:lnTo>
                <a:lnTo>
                  <a:pt x="1134" y="1219"/>
                </a:lnTo>
                <a:lnTo>
                  <a:pt x="1134" y="1229"/>
                </a:lnTo>
                <a:lnTo>
                  <a:pt x="1143" y="1229"/>
                </a:lnTo>
                <a:lnTo>
                  <a:pt x="1143" y="1238"/>
                </a:lnTo>
                <a:lnTo>
                  <a:pt x="1143" y="1248"/>
                </a:lnTo>
                <a:lnTo>
                  <a:pt x="1143" y="1257"/>
                </a:lnTo>
                <a:lnTo>
                  <a:pt x="1153" y="1267"/>
                </a:lnTo>
                <a:lnTo>
                  <a:pt x="1153" y="1276"/>
                </a:lnTo>
                <a:lnTo>
                  <a:pt x="1143" y="1276"/>
                </a:lnTo>
                <a:lnTo>
                  <a:pt x="1143" y="1286"/>
                </a:lnTo>
                <a:lnTo>
                  <a:pt x="1143" y="1296"/>
                </a:lnTo>
                <a:lnTo>
                  <a:pt x="1134" y="1296"/>
                </a:lnTo>
                <a:lnTo>
                  <a:pt x="1134" y="1305"/>
                </a:lnTo>
                <a:lnTo>
                  <a:pt x="1124" y="1305"/>
                </a:lnTo>
                <a:lnTo>
                  <a:pt x="1124" y="1315"/>
                </a:lnTo>
                <a:lnTo>
                  <a:pt x="1124" y="1324"/>
                </a:lnTo>
                <a:lnTo>
                  <a:pt x="1124" y="1334"/>
                </a:lnTo>
                <a:lnTo>
                  <a:pt x="1115" y="1334"/>
                </a:lnTo>
                <a:lnTo>
                  <a:pt x="1115" y="1343"/>
                </a:lnTo>
                <a:lnTo>
                  <a:pt x="1105" y="1343"/>
                </a:lnTo>
                <a:lnTo>
                  <a:pt x="1096" y="1343"/>
                </a:lnTo>
                <a:lnTo>
                  <a:pt x="1096" y="1334"/>
                </a:lnTo>
                <a:lnTo>
                  <a:pt x="1086" y="1334"/>
                </a:lnTo>
                <a:lnTo>
                  <a:pt x="1077" y="1324"/>
                </a:lnTo>
                <a:lnTo>
                  <a:pt x="1077" y="1315"/>
                </a:lnTo>
                <a:lnTo>
                  <a:pt x="1067" y="1315"/>
                </a:lnTo>
                <a:lnTo>
                  <a:pt x="1057" y="1315"/>
                </a:lnTo>
                <a:lnTo>
                  <a:pt x="1048" y="1315"/>
                </a:lnTo>
                <a:lnTo>
                  <a:pt x="1038" y="1315"/>
                </a:lnTo>
                <a:lnTo>
                  <a:pt x="1029" y="1324"/>
                </a:lnTo>
                <a:lnTo>
                  <a:pt x="1019" y="1324"/>
                </a:lnTo>
                <a:lnTo>
                  <a:pt x="1010" y="1324"/>
                </a:lnTo>
                <a:lnTo>
                  <a:pt x="1000" y="1324"/>
                </a:lnTo>
                <a:lnTo>
                  <a:pt x="991" y="1324"/>
                </a:lnTo>
                <a:lnTo>
                  <a:pt x="991" y="1334"/>
                </a:lnTo>
                <a:lnTo>
                  <a:pt x="981" y="1334"/>
                </a:lnTo>
                <a:lnTo>
                  <a:pt x="972" y="1324"/>
                </a:lnTo>
                <a:lnTo>
                  <a:pt x="962" y="1315"/>
                </a:lnTo>
                <a:lnTo>
                  <a:pt x="953" y="1315"/>
                </a:lnTo>
                <a:lnTo>
                  <a:pt x="943" y="1305"/>
                </a:lnTo>
                <a:lnTo>
                  <a:pt x="934" y="1315"/>
                </a:lnTo>
                <a:lnTo>
                  <a:pt x="934" y="1324"/>
                </a:lnTo>
                <a:lnTo>
                  <a:pt x="924" y="1324"/>
                </a:lnTo>
                <a:lnTo>
                  <a:pt x="915" y="1334"/>
                </a:lnTo>
                <a:lnTo>
                  <a:pt x="905" y="1334"/>
                </a:lnTo>
                <a:lnTo>
                  <a:pt x="896" y="1334"/>
                </a:lnTo>
                <a:lnTo>
                  <a:pt x="886" y="1353"/>
                </a:lnTo>
                <a:lnTo>
                  <a:pt x="886" y="1362"/>
                </a:lnTo>
                <a:lnTo>
                  <a:pt x="877" y="1362"/>
                </a:lnTo>
                <a:lnTo>
                  <a:pt x="867" y="1372"/>
                </a:lnTo>
                <a:lnTo>
                  <a:pt x="857" y="1381"/>
                </a:lnTo>
                <a:lnTo>
                  <a:pt x="848" y="1391"/>
                </a:lnTo>
                <a:lnTo>
                  <a:pt x="848" y="1400"/>
                </a:lnTo>
                <a:lnTo>
                  <a:pt x="838" y="1410"/>
                </a:lnTo>
                <a:lnTo>
                  <a:pt x="829" y="1410"/>
                </a:lnTo>
                <a:lnTo>
                  <a:pt x="819" y="1410"/>
                </a:lnTo>
                <a:lnTo>
                  <a:pt x="810" y="1410"/>
                </a:lnTo>
                <a:lnTo>
                  <a:pt x="800" y="1410"/>
                </a:lnTo>
                <a:lnTo>
                  <a:pt x="791" y="1410"/>
                </a:lnTo>
                <a:lnTo>
                  <a:pt x="781" y="1410"/>
                </a:lnTo>
                <a:lnTo>
                  <a:pt x="772" y="1419"/>
                </a:lnTo>
                <a:lnTo>
                  <a:pt x="762" y="1419"/>
                </a:lnTo>
                <a:lnTo>
                  <a:pt x="753" y="1429"/>
                </a:lnTo>
                <a:lnTo>
                  <a:pt x="743" y="1429"/>
                </a:lnTo>
                <a:lnTo>
                  <a:pt x="734" y="1438"/>
                </a:lnTo>
                <a:lnTo>
                  <a:pt x="724" y="1438"/>
                </a:lnTo>
                <a:lnTo>
                  <a:pt x="715" y="1438"/>
                </a:lnTo>
                <a:lnTo>
                  <a:pt x="705" y="1448"/>
                </a:lnTo>
                <a:lnTo>
                  <a:pt x="696" y="1448"/>
                </a:lnTo>
                <a:lnTo>
                  <a:pt x="686" y="1457"/>
                </a:lnTo>
                <a:lnTo>
                  <a:pt x="677" y="1457"/>
                </a:lnTo>
                <a:lnTo>
                  <a:pt x="667" y="1457"/>
                </a:lnTo>
                <a:lnTo>
                  <a:pt x="667" y="1467"/>
                </a:lnTo>
                <a:lnTo>
                  <a:pt x="657" y="1467"/>
                </a:lnTo>
                <a:lnTo>
                  <a:pt x="657" y="1476"/>
                </a:lnTo>
                <a:lnTo>
                  <a:pt x="657" y="1486"/>
                </a:lnTo>
                <a:lnTo>
                  <a:pt x="648" y="1486"/>
                </a:lnTo>
                <a:lnTo>
                  <a:pt x="638" y="1496"/>
                </a:lnTo>
                <a:lnTo>
                  <a:pt x="629" y="1496"/>
                </a:lnTo>
                <a:lnTo>
                  <a:pt x="619" y="1496"/>
                </a:lnTo>
                <a:lnTo>
                  <a:pt x="610" y="1505"/>
                </a:lnTo>
                <a:lnTo>
                  <a:pt x="600" y="1505"/>
                </a:lnTo>
                <a:lnTo>
                  <a:pt x="591" y="1505"/>
                </a:lnTo>
                <a:lnTo>
                  <a:pt x="591" y="1515"/>
                </a:lnTo>
                <a:lnTo>
                  <a:pt x="581" y="1515"/>
                </a:lnTo>
                <a:lnTo>
                  <a:pt x="572" y="1515"/>
                </a:lnTo>
                <a:lnTo>
                  <a:pt x="562" y="1524"/>
                </a:lnTo>
                <a:lnTo>
                  <a:pt x="562" y="1534"/>
                </a:lnTo>
                <a:lnTo>
                  <a:pt x="553" y="1534"/>
                </a:lnTo>
                <a:lnTo>
                  <a:pt x="543" y="1534"/>
                </a:lnTo>
                <a:lnTo>
                  <a:pt x="543" y="1543"/>
                </a:lnTo>
                <a:lnTo>
                  <a:pt x="534" y="1534"/>
                </a:lnTo>
                <a:lnTo>
                  <a:pt x="524" y="1524"/>
                </a:lnTo>
                <a:lnTo>
                  <a:pt x="515" y="1524"/>
                </a:lnTo>
                <a:lnTo>
                  <a:pt x="515" y="1534"/>
                </a:lnTo>
                <a:lnTo>
                  <a:pt x="505" y="1534"/>
                </a:lnTo>
                <a:lnTo>
                  <a:pt x="505" y="1543"/>
                </a:lnTo>
                <a:lnTo>
                  <a:pt x="496" y="1543"/>
                </a:lnTo>
                <a:lnTo>
                  <a:pt x="496" y="1553"/>
                </a:lnTo>
                <a:lnTo>
                  <a:pt x="486" y="1553"/>
                </a:lnTo>
                <a:lnTo>
                  <a:pt x="486" y="1562"/>
                </a:lnTo>
                <a:lnTo>
                  <a:pt x="477" y="1562"/>
                </a:lnTo>
                <a:lnTo>
                  <a:pt x="467" y="1562"/>
                </a:lnTo>
                <a:lnTo>
                  <a:pt x="457" y="1562"/>
                </a:lnTo>
                <a:lnTo>
                  <a:pt x="448" y="1562"/>
                </a:lnTo>
                <a:lnTo>
                  <a:pt x="448" y="1572"/>
                </a:lnTo>
                <a:lnTo>
                  <a:pt x="438" y="1572"/>
                </a:lnTo>
                <a:lnTo>
                  <a:pt x="429" y="1581"/>
                </a:lnTo>
                <a:lnTo>
                  <a:pt x="419" y="1581"/>
                </a:lnTo>
                <a:lnTo>
                  <a:pt x="410" y="1581"/>
                </a:lnTo>
                <a:lnTo>
                  <a:pt x="400" y="1591"/>
                </a:lnTo>
                <a:lnTo>
                  <a:pt x="391" y="1600"/>
                </a:lnTo>
                <a:lnTo>
                  <a:pt x="381" y="1610"/>
                </a:lnTo>
                <a:lnTo>
                  <a:pt x="372" y="1610"/>
                </a:lnTo>
                <a:lnTo>
                  <a:pt x="362" y="1610"/>
                </a:lnTo>
                <a:lnTo>
                  <a:pt x="353" y="1610"/>
                </a:lnTo>
                <a:lnTo>
                  <a:pt x="343" y="1619"/>
                </a:lnTo>
                <a:lnTo>
                  <a:pt x="334" y="1619"/>
                </a:lnTo>
                <a:lnTo>
                  <a:pt x="334" y="1629"/>
                </a:lnTo>
                <a:lnTo>
                  <a:pt x="324" y="1629"/>
                </a:lnTo>
                <a:lnTo>
                  <a:pt x="315" y="1619"/>
                </a:lnTo>
                <a:lnTo>
                  <a:pt x="305" y="1619"/>
                </a:lnTo>
                <a:lnTo>
                  <a:pt x="296" y="1619"/>
                </a:lnTo>
                <a:lnTo>
                  <a:pt x="296" y="1629"/>
                </a:lnTo>
                <a:lnTo>
                  <a:pt x="286" y="1629"/>
                </a:lnTo>
                <a:lnTo>
                  <a:pt x="277" y="1629"/>
                </a:lnTo>
                <a:lnTo>
                  <a:pt x="277" y="1619"/>
                </a:lnTo>
                <a:lnTo>
                  <a:pt x="267" y="1619"/>
                </a:lnTo>
                <a:lnTo>
                  <a:pt x="257" y="1619"/>
                </a:lnTo>
                <a:lnTo>
                  <a:pt x="257" y="1629"/>
                </a:lnTo>
                <a:lnTo>
                  <a:pt x="248" y="1629"/>
                </a:lnTo>
                <a:lnTo>
                  <a:pt x="238" y="1619"/>
                </a:lnTo>
                <a:lnTo>
                  <a:pt x="229" y="1619"/>
                </a:lnTo>
                <a:lnTo>
                  <a:pt x="229" y="1610"/>
                </a:lnTo>
                <a:lnTo>
                  <a:pt x="219" y="1610"/>
                </a:lnTo>
                <a:lnTo>
                  <a:pt x="210" y="1610"/>
                </a:lnTo>
                <a:lnTo>
                  <a:pt x="200" y="1610"/>
                </a:lnTo>
                <a:lnTo>
                  <a:pt x="200" y="1619"/>
                </a:lnTo>
                <a:lnTo>
                  <a:pt x="191" y="1610"/>
                </a:lnTo>
                <a:lnTo>
                  <a:pt x="181" y="1610"/>
                </a:lnTo>
                <a:lnTo>
                  <a:pt x="181" y="1600"/>
                </a:lnTo>
                <a:lnTo>
                  <a:pt x="181" y="1591"/>
                </a:lnTo>
                <a:lnTo>
                  <a:pt x="172" y="1591"/>
                </a:lnTo>
                <a:lnTo>
                  <a:pt x="172" y="1581"/>
                </a:lnTo>
                <a:lnTo>
                  <a:pt x="162" y="1581"/>
                </a:lnTo>
                <a:lnTo>
                  <a:pt x="162" y="1572"/>
                </a:lnTo>
                <a:lnTo>
                  <a:pt x="153" y="1572"/>
                </a:lnTo>
                <a:lnTo>
                  <a:pt x="153" y="1562"/>
                </a:lnTo>
                <a:lnTo>
                  <a:pt x="143" y="1562"/>
                </a:lnTo>
                <a:lnTo>
                  <a:pt x="143" y="1553"/>
                </a:lnTo>
                <a:lnTo>
                  <a:pt x="153" y="1543"/>
                </a:lnTo>
                <a:lnTo>
                  <a:pt x="143" y="1543"/>
                </a:lnTo>
                <a:lnTo>
                  <a:pt x="143" y="1534"/>
                </a:lnTo>
                <a:lnTo>
                  <a:pt x="134" y="1534"/>
                </a:lnTo>
                <a:lnTo>
                  <a:pt x="134" y="1524"/>
                </a:lnTo>
                <a:lnTo>
                  <a:pt x="134" y="1515"/>
                </a:lnTo>
                <a:lnTo>
                  <a:pt x="134" y="1505"/>
                </a:lnTo>
                <a:lnTo>
                  <a:pt x="124" y="1505"/>
                </a:lnTo>
                <a:lnTo>
                  <a:pt x="124" y="1496"/>
                </a:lnTo>
                <a:lnTo>
                  <a:pt x="115" y="1486"/>
                </a:lnTo>
                <a:lnTo>
                  <a:pt x="115" y="1476"/>
                </a:lnTo>
                <a:lnTo>
                  <a:pt x="115" y="1467"/>
                </a:lnTo>
                <a:lnTo>
                  <a:pt x="105" y="1467"/>
                </a:lnTo>
                <a:lnTo>
                  <a:pt x="105" y="1457"/>
                </a:lnTo>
                <a:lnTo>
                  <a:pt x="96" y="1457"/>
                </a:lnTo>
                <a:lnTo>
                  <a:pt x="96" y="1448"/>
                </a:lnTo>
                <a:lnTo>
                  <a:pt x="96" y="1438"/>
                </a:lnTo>
                <a:lnTo>
                  <a:pt x="96" y="1429"/>
                </a:lnTo>
                <a:lnTo>
                  <a:pt x="96" y="1419"/>
                </a:lnTo>
                <a:lnTo>
                  <a:pt x="96" y="1410"/>
                </a:lnTo>
                <a:lnTo>
                  <a:pt x="86" y="1400"/>
                </a:lnTo>
                <a:lnTo>
                  <a:pt x="86" y="1391"/>
                </a:lnTo>
                <a:lnTo>
                  <a:pt x="86" y="1381"/>
                </a:lnTo>
                <a:lnTo>
                  <a:pt x="86" y="1372"/>
                </a:lnTo>
                <a:lnTo>
                  <a:pt x="86" y="1362"/>
                </a:lnTo>
                <a:lnTo>
                  <a:pt x="86" y="1353"/>
                </a:lnTo>
                <a:lnTo>
                  <a:pt x="77" y="1343"/>
                </a:lnTo>
                <a:lnTo>
                  <a:pt x="67" y="1334"/>
                </a:lnTo>
                <a:lnTo>
                  <a:pt x="57" y="1334"/>
                </a:lnTo>
                <a:lnTo>
                  <a:pt x="48" y="1334"/>
                </a:lnTo>
                <a:lnTo>
                  <a:pt x="38" y="1305"/>
                </a:lnTo>
                <a:lnTo>
                  <a:pt x="38" y="1296"/>
                </a:lnTo>
                <a:lnTo>
                  <a:pt x="48" y="1286"/>
                </a:lnTo>
                <a:lnTo>
                  <a:pt x="57" y="1276"/>
                </a:lnTo>
                <a:lnTo>
                  <a:pt x="67" y="1276"/>
                </a:lnTo>
                <a:lnTo>
                  <a:pt x="67" y="1267"/>
                </a:lnTo>
                <a:lnTo>
                  <a:pt x="77" y="1267"/>
                </a:lnTo>
                <a:lnTo>
                  <a:pt x="86" y="1267"/>
                </a:lnTo>
                <a:lnTo>
                  <a:pt x="96" y="1257"/>
                </a:lnTo>
                <a:lnTo>
                  <a:pt x="96" y="1248"/>
                </a:lnTo>
                <a:lnTo>
                  <a:pt x="105" y="1248"/>
                </a:lnTo>
                <a:lnTo>
                  <a:pt x="105" y="1238"/>
                </a:lnTo>
                <a:lnTo>
                  <a:pt x="115" y="1210"/>
                </a:lnTo>
                <a:lnTo>
                  <a:pt x="115" y="1200"/>
                </a:lnTo>
                <a:lnTo>
                  <a:pt x="115" y="1191"/>
                </a:lnTo>
                <a:lnTo>
                  <a:pt x="115" y="1181"/>
                </a:lnTo>
                <a:lnTo>
                  <a:pt x="115" y="1172"/>
                </a:lnTo>
                <a:lnTo>
                  <a:pt x="115" y="1162"/>
                </a:lnTo>
                <a:lnTo>
                  <a:pt x="105" y="1162"/>
                </a:lnTo>
                <a:lnTo>
                  <a:pt x="96" y="1162"/>
                </a:lnTo>
                <a:lnTo>
                  <a:pt x="96" y="1172"/>
                </a:lnTo>
                <a:lnTo>
                  <a:pt x="86" y="1172"/>
                </a:lnTo>
                <a:lnTo>
                  <a:pt x="77" y="1172"/>
                </a:lnTo>
                <a:lnTo>
                  <a:pt x="67" y="1172"/>
                </a:lnTo>
                <a:lnTo>
                  <a:pt x="57" y="1172"/>
                </a:lnTo>
                <a:lnTo>
                  <a:pt x="57" y="1162"/>
                </a:lnTo>
                <a:lnTo>
                  <a:pt x="48" y="1162"/>
                </a:lnTo>
                <a:lnTo>
                  <a:pt x="38" y="1153"/>
                </a:lnTo>
                <a:lnTo>
                  <a:pt x="29" y="1153"/>
                </a:lnTo>
                <a:lnTo>
                  <a:pt x="19" y="1153"/>
                </a:lnTo>
                <a:lnTo>
                  <a:pt x="10" y="1143"/>
                </a:lnTo>
                <a:lnTo>
                  <a:pt x="0" y="1134"/>
                </a:lnTo>
                <a:lnTo>
                  <a:pt x="0" y="1124"/>
                </a:lnTo>
                <a:lnTo>
                  <a:pt x="10" y="1115"/>
                </a:lnTo>
                <a:lnTo>
                  <a:pt x="19" y="1096"/>
                </a:lnTo>
                <a:lnTo>
                  <a:pt x="29" y="1096"/>
                </a:lnTo>
                <a:lnTo>
                  <a:pt x="29" y="1086"/>
                </a:lnTo>
                <a:lnTo>
                  <a:pt x="29" y="1067"/>
                </a:lnTo>
                <a:lnTo>
                  <a:pt x="29" y="1057"/>
                </a:lnTo>
                <a:lnTo>
                  <a:pt x="38" y="1057"/>
                </a:lnTo>
                <a:lnTo>
                  <a:pt x="38" y="1048"/>
                </a:lnTo>
                <a:lnTo>
                  <a:pt x="48" y="1029"/>
                </a:lnTo>
                <a:lnTo>
                  <a:pt x="38" y="1029"/>
                </a:lnTo>
                <a:lnTo>
                  <a:pt x="38" y="1019"/>
                </a:lnTo>
                <a:lnTo>
                  <a:pt x="38" y="1010"/>
                </a:lnTo>
                <a:lnTo>
                  <a:pt x="38" y="1000"/>
                </a:lnTo>
                <a:lnTo>
                  <a:pt x="38" y="991"/>
                </a:lnTo>
                <a:lnTo>
                  <a:pt x="38" y="981"/>
                </a:lnTo>
                <a:lnTo>
                  <a:pt x="48" y="972"/>
                </a:lnTo>
                <a:lnTo>
                  <a:pt x="38" y="962"/>
                </a:lnTo>
                <a:lnTo>
                  <a:pt x="38" y="953"/>
                </a:lnTo>
                <a:lnTo>
                  <a:pt x="38" y="943"/>
                </a:lnTo>
                <a:lnTo>
                  <a:pt x="38" y="934"/>
                </a:lnTo>
                <a:lnTo>
                  <a:pt x="48" y="934"/>
                </a:lnTo>
                <a:lnTo>
                  <a:pt x="48" y="924"/>
                </a:lnTo>
                <a:lnTo>
                  <a:pt x="48" y="905"/>
                </a:lnTo>
                <a:lnTo>
                  <a:pt x="57" y="896"/>
                </a:lnTo>
                <a:lnTo>
                  <a:pt x="57" y="886"/>
                </a:lnTo>
                <a:lnTo>
                  <a:pt x="57" y="876"/>
                </a:lnTo>
                <a:lnTo>
                  <a:pt x="57" y="867"/>
                </a:lnTo>
                <a:lnTo>
                  <a:pt x="67" y="857"/>
                </a:lnTo>
                <a:lnTo>
                  <a:pt x="77" y="857"/>
                </a:lnTo>
                <a:lnTo>
                  <a:pt x="77" y="848"/>
                </a:lnTo>
                <a:lnTo>
                  <a:pt x="96" y="829"/>
                </a:lnTo>
                <a:lnTo>
                  <a:pt x="105" y="819"/>
                </a:lnTo>
                <a:lnTo>
                  <a:pt x="115" y="810"/>
                </a:lnTo>
                <a:lnTo>
                  <a:pt x="115" y="791"/>
                </a:lnTo>
                <a:lnTo>
                  <a:pt x="124" y="781"/>
                </a:lnTo>
                <a:lnTo>
                  <a:pt x="124" y="772"/>
                </a:lnTo>
                <a:lnTo>
                  <a:pt x="124" y="762"/>
                </a:lnTo>
                <a:lnTo>
                  <a:pt x="124" y="753"/>
                </a:lnTo>
                <a:lnTo>
                  <a:pt x="124" y="743"/>
                </a:lnTo>
                <a:lnTo>
                  <a:pt x="134" y="743"/>
                </a:lnTo>
                <a:lnTo>
                  <a:pt x="143" y="734"/>
                </a:lnTo>
                <a:lnTo>
                  <a:pt x="153" y="724"/>
                </a:lnTo>
                <a:lnTo>
                  <a:pt x="181" y="724"/>
                </a:lnTo>
                <a:lnTo>
                  <a:pt x="181" y="715"/>
                </a:lnTo>
                <a:lnTo>
                  <a:pt x="191" y="715"/>
                </a:lnTo>
                <a:lnTo>
                  <a:pt x="191" y="705"/>
                </a:lnTo>
                <a:lnTo>
                  <a:pt x="191" y="686"/>
                </a:lnTo>
                <a:lnTo>
                  <a:pt x="200" y="667"/>
                </a:lnTo>
                <a:lnTo>
                  <a:pt x="200" y="657"/>
                </a:lnTo>
                <a:lnTo>
                  <a:pt x="200" y="648"/>
                </a:lnTo>
                <a:lnTo>
                  <a:pt x="200" y="638"/>
                </a:lnTo>
                <a:lnTo>
                  <a:pt x="210" y="629"/>
                </a:lnTo>
                <a:lnTo>
                  <a:pt x="210" y="619"/>
                </a:lnTo>
                <a:lnTo>
                  <a:pt x="200" y="610"/>
                </a:lnTo>
                <a:lnTo>
                  <a:pt x="200" y="600"/>
                </a:lnTo>
                <a:lnTo>
                  <a:pt x="200" y="572"/>
                </a:lnTo>
                <a:lnTo>
                  <a:pt x="200" y="562"/>
                </a:lnTo>
                <a:lnTo>
                  <a:pt x="200" y="553"/>
                </a:lnTo>
                <a:lnTo>
                  <a:pt x="200" y="543"/>
                </a:lnTo>
                <a:lnTo>
                  <a:pt x="200" y="534"/>
                </a:lnTo>
                <a:lnTo>
                  <a:pt x="200" y="515"/>
                </a:lnTo>
                <a:lnTo>
                  <a:pt x="200" y="505"/>
                </a:lnTo>
                <a:lnTo>
                  <a:pt x="200" y="496"/>
                </a:lnTo>
                <a:lnTo>
                  <a:pt x="200" y="486"/>
                </a:lnTo>
                <a:lnTo>
                  <a:pt x="200" y="476"/>
                </a:lnTo>
                <a:lnTo>
                  <a:pt x="210" y="467"/>
                </a:lnTo>
                <a:lnTo>
                  <a:pt x="210" y="457"/>
                </a:lnTo>
                <a:lnTo>
                  <a:pt x="219" y="448"/>
                </a:lnTo>
                <a:lnTo>
                  <a:pt x="219" y="438"/>
                </a:lnTo>
                <a:lnTo>
                  <a:pt x="229" y="429"/>
                </a:lnTo>
                <a:lnTo>
                  <a:pt x="229" y="410"/>
                </a:lnTo>
                <a:lnTo>
                  <a:pt x="238" y="410"/>
                </a:lnTo>
                <a:lnTo>
                  <a:pt x="238" y="400"/>
                </a:lnTo>
                <a:lnTo>
                  <a:pt x="248" y="400"/>
                </a:lnTo>
                <a:lnTo>
                  <a:pt x="248" y="391"/>
                </a:lnTo>
                <a:lnTo>
                  <a:pt x="257" y="391"/>
                </a:lnTo>
                <a:lnTo>
                  <a:pt x="257" y="381"/>
                </a:lnTo>
                <a:lnTo>
                  <a:pt x="267" y="381"/>
                </a:lnTo>
                <a:lnTo>
                  <a:pt x="277" y="381"/>
                </a:lnTo>
                <a:lnTo>
                  <a:pt x="277" y="372"/>
                </a:lnTo>
                <a:lnTo>
                  <a:pt x="286" y="372"/>
                </a:lnTo>
                <a:lnTo>
                  <a:pt x="286" y="362"/>
                </a:lnTo>
                <a:lnTo>
                  <a:pt x="296" y="362"/>
                </a:lnTo>
                <a:lnTo>
                  <a:pt x="296" y="353"/>
                </a:lnTo>
                <a:lnTo>
                  <a:pt x="305" y="353"/>
                </a:lnTo>
                <a:lnTo>
                  <a:pt x="315" y="353"/>
                </a:lnTo>
                <a:lnTo>
                  <a:pt x="315" y="343"/>
                </a:lnTo>
                <a:lnTo>
                  <a:pt x="324" y="343"/>
                </a:lnTo>
                <a:lnTo>
                  <a:pt x="334" y="343"/>
                </a:lnTo>
                <a:lnTo>
                  <a:pt x="343" y="343"/>
                </a:lnTo>
                <a:lnTo>
                  <a:pt x="353" y="343"/>
                </a:lnTo>
                <a:lnTo>
                  <a:pt x="362" y="343"/>
                </a:lnTo>
                <a:lnTo>
                  <a:pt x="362" y="334"/>
                </a:lnTo>
                <a:lnTo>
                  <a:pt x="372" y="334"/>
                </a:lnTo>
                <a:lnTo>
                  <a:pt x="381" y="324"/>
                </a:lnTo>
                <a:lnTo>
                  <a:pt x="381" y="315"/>
                </a:lnTo>
                <a:lnTo>
                  <a:pt x="391" y="315"/>
                </a:lnTo>
                <a:lnTo>
                  <a:pt x="400" y="315"/>
                </a:lnTo>
                <a:lnTo>
                  <a:pt x="400" y="305"/>
                </a:lnTo>
                <a:lnTo>
                  <a:pt x="410" y="305"/>
                </a:lnTo>
                <a:lnTo>
                  <a:pt x="419" y="305"/>
                </a:lnTo>
                <a:lnTo>
                  <a:pt x="419" y="296"/>
                </a:lnTo>
                <a:lnTo>
                  <a:pt x="429" y="296"/>
                </a:lnTo>
                <a:lnTo>
                  <a:pt x="438" y="296"/>
                </a:lnTo>
                <a:lnTo>
                  <a:pt x="438" y="305"/>
                </a:lnTo>
                <a:lnTo>
                  <a:pt x="448" y="305"/>
                </a:lnTo>
                <a:lnTo>
                  <a:pt x="457" y="305"/>
                </a:lnTo>
                <a:lnTo>
                  <a:pt x="467" y="305"/>
                </a:lnTo>
                <a:lnTo>
                  <a:pt x="477" y="305"/>
                </a:lnTo>
                <a:lnTo>
                  <a:pt x="477" y="296"/>
                </a:lnTo>
                <a:lnTo>
                  <a:pt x="486" y="296"/>
                </a:lnTo>
                <a:lnTo>
                  <a:pt x="496" y="296"/>
                </a:lnTo>
                <a:lnTo>
                  <a:pt x="505" y="296"/>
                </a:lnTo>
                <a:lnTo>
                  <a:pt x="515" y="286"/>
                </a:lnTo>
                <a:lnTo>
                  <a:pt x="524" y="286"/>
                </a:lnTo>
                <a:lnTo>
                  <a:pt x="524" y="296"/>
                </a:lnTo>
                <a:lnTo>
                  <a:pt x="534" y="296"/>
                </a:lnTo>
                <a:lnTo>
                  <a:pt x="543" y="296"/>
                </a:lnTo>
                <a:lnTo>
                  <a:pt x="543" y="305"/>
                </a:lnTo>
                <a:lnTo>
                  <a:pt x="553" y="305"/>
                </a:lnTo>
                <a:lnTo>
                  <a:pt x="562" y="305"/>
                </a:lnTo>
                <a:lnTo>
                  <a:pt x="572" y="305"/>
                </a:lnTo>
                <a:lnTo>
                  <a:pt x="572" y="296"/>
                </a:lnTo>
                <a:lnTo>
                  <a:pt x="581" y="296"/>
                </a:lnTo>
                <a:lnTo>
                  <a:pt x="591" y="296"/>
                </a:lnTo>
                <a:lnTo>
                  <a:pt x="591" y="286"/>
                </a:lnTo>
                <a:lnTo>
                  <a:pt x="600" y="286"/>
                </a:lnTo>
                <a:lnTo>
                  <a:pt x="600" y="276"/>
                </a:lnTo>
                <a:lnTo>
                  <a:pt x="610" y="276"/>
                </a:lnTo>
                <a:lnTo>
                  <a:pt x="610" y="267"/>
                </a:lnTo>
                <a:lnTo>
                  <a:pt x="619" y="267"/>
                </a:lnTo>
                <a:lnTo>
                  <a:pt x="629" y="257"/>
                </a:lnTo>
                <a:lnTo>
                  <a:pt x="638" y="257"/>
                </a:lnTo>
                <a:lnTo>
                  <a:pt x="648" y="257"/>
                </a:lnTo>
                <a:lnTo>
                  <a:pt x="648" y="248"/>
                </a:lnTo>
                <a:lnTo>
                  <a:pt x="657" y="248"/>
                </a:lnTo>
                <a:lnTo>
                  <a:pt x="657" y="238"/>
                </a:lnTo>
                <a:lnTo>
                  <a:pt x="667" y="238"/>
                </a:lnTo>
                <a:lnTo>
                  <a:pt x="667" y="229"/>
                </a:lnTo>
                <a:lnTo>
                  <a:pt x="677" y="229"/>
                </a:lnTo>
                <a:lnTo>
                  <a:pt x="677" y="219"/>
                </a:lnTo>
                <a:lnTo>
                  <a:pt x="686" y="219"/>
                </a:lnTo>
                <a:lnTo>
                  <a:pt x="696" y="219"/>
                </a:lnTo>
                <a:lnTo>
                  <a:pt x="705" y="219"/>
                </a:lnTo>
                <a:lnTo>
                  <a:pt x="705" y="210"/>
                </a:lnTo>
                <a:lnTo>
                  <a:pt x="715" y="210"/>
                </a:lnTo>
                <a:lnTo>
                  <a:pt x="724" y="210"/>
                </a:lnTo>
                <a:lnTo>
                  <a:pt x="724" y="200"/>
                </a:lnTo>
                <a:lnTo>
                  <a:pt x="734" y="200"/>
                </a:lnTo>
                <a:lnTo>
                  <a:pt x="743" y="200"/>
                </a:lnTo>
                <a:lnTo>
                  <a:pt x="753" y="200"/>
                </a:lnTo>
                <a:lnTo>
                  <a:pt x="762" y="200"/>
                </a:lnTo>
                <a:lnTo>
                  <a:pt x="772" y="200"/>
                </a:lnTo>
                <a:lnTo>
                  <a:pt x="772" y="191"/>
                </a:lnTo>
                <a:lnTo>
                  <a:pt x="781" y="191"/>
                </a:lnTo>
                <a:lnTo>
                  <a:pt x="791" y="191"/>
                </a:lnTo>
                <a:lnTo>
                  <a:pt x="800" y="191"/>
                </a:lnTo>
                <a:lnTo>
                  <a:pt x="800" y="181"/>
                </a:lnTo>
                <a:lnTo>
                  <a:pt x="810" y="181"/>
                </a:lnTo>
                <a:lnTo>
                  <a:pt x="810" y="172"/>
                </a:lnTo>
                <a:lnTo>
                  <a:pt x="819" y="172"/>
                </a:lnTo>
                <a:lnTo>
                  <a:pt x="819" y="162"/>
                </a:lnTo>
                <a:lnTo>
                  <a:pt x="829" y="162"/>
                </a:lnTo>
                <a:lnTo>
                  <a:pt x="838" y="162"/>
                </a:lnTo>
                <a:lnTo>
                  <a:pt x="838" y="153"/>
                </a:lnTo>
                <a:lnTo>
                  <a:pt x="848" y="153"/>
                </a:lnTo>
                <a:lnTo>
                  <a:pt x="857" y="153"/>
                </a:lnTo>
                <a:lnTo>
                  <a:pt x="857" y="143"/>
                </a:lnTo>
                <a:lnTo>
                  <a:pt x="867" y="143"/>
                </a:lnTo>
                <a:lnTo>
                  <a:pt x="877" y="143"/>
                </a:lnTo>
                <a:lnTo>
                  <a:pt x="886" y="143"/>
                </a:lnTo>
                <a:lnTo>
                  <a:pt x="896" y="143"/>
                </a:lnTo>
                <a:lnTo>
                  <a:pt x="896" y="134"/>
                </a:lnTo>
                <a:lnTo>
                  <a:pt x="896" y="124"/>
                </a:lnTo>
                <a:lnTo>
                  <a:pt x="905" y="124"/>
                </a:lnTo>
                <a:lnTo>
                  <a:pt x="905" y="115"/>
                </a:lnTo>
                <a:lnTo>
                  <a:pt x="915" y="115"/>
                </a:lnTo>
                <a:lnTo>
                  <a:pt x="924" y="115"/>
                </a:lnTo>
                <a:lnTo>
                  <a:pt x="924" y="105"/>
                </a:lnTo>
                <a:lnTo>
                  <a:pt x="934" y="105"/>
                </a:lnTo>
                <a:lnTo>
                  <a:pt x="934" y="96"/>
                </a:lnTo>
                <a:lnTo>
                  <a:pt x="943" y="96"/>
                </a:lnTo>
                <a:lnTo>
                  <a:pt x="943" y="86"/>
                </a:lnTo>
                <a:lnTo>
                  <a:pt x="953" y="86"/>
                </a:lnTo>
                <a:lnTo>
                  <a:pt x="962" y="86"/>
                </a:lnTo>
                <a:lnTo>
                  <a:pt x="962" y="76"/>
                </a:lnTo>
                <a:lnTo>
                  <a:pt x="972" y="76"/>
                </a:lnTo>
                <a:lnTo>
                  <a:pt x="972" y="67"/>
                </a:lnTo>
                <a:lnTo>
                  <a:pt x="981" y="67"/>
                </a:lnTo>
                <a:lnTo>
                  <a:pt x="981" y="57"/>
                </a:lnTo>
                <a:lnTo>
                  <a:pt x="991" y="57"/>
                </a:lnTo>
                <a:lnTo>
                  <a:pt x="991" y="48"/>
                </a:lnTo>
                <a:lnTo>
                  <a:pt x="1000" y="48"/>
                </a:lnTo>
                <a:lnTo>
                  <a:pt x="1010" y="48"/>
                </a:lnTo>
                <a:lnTo>
                  <a:pt x="1010" y="38"/>
                </a:lnTo>
                <a:lnTo>
                  <a:pt x="1019" y="38"/>
                </a:lnTo>
                <a:lnTo>
                  <a:pt x="1029" y="38"/>
                </a:lnTo>
                <a:lnTo>
                  <a:pt x="1038" y="38"/>
                </a:lnTo>
                <a:lnTo>
                  <a:pt x="1038" y="29"/>
                </a:lnTo>
                <a:lnTo>
                  <a:pt x="1048" y="29"/>
                </a:lnTo>
                <a:lnTo>
                  <a:pt x="1057" y="29"/>
                </a:lnTo>
                <a:lnTo>
                  <a:pt x="1057" y="19"/>
                </a:lnTo>
                <a:lnTo>
                  <a:pt x="1067" y="10"/>
                </a:lnTo>
                <a:lnTo>
                  <a:pt x="1077" y="10"/>
                </a:lnTo>
                <a:lnTo>
                  <a:pt x="1077" y="0"/>
                </a:lnTo>
                <a:lnTo>
                  <a:pt x="1086" y="0"/>
                </a:lnTo>
                <a:lnTo>
                  <a:pt x="1096" y="0"/>
                </a:lnTo>
                <a:lnTo>
                  <a:pt x="1105" y="0"/>
                </a:lnTo>
                <a:lnTo>
                  <a:pt x="1115" y="0"/>
                </a:lnTo>
                <a:lnTo>
                  <a:pt x="1115" y="10"/>
                </a:lnTo>
                <a:lnTo>
                  <a:pt x="1124" y="10"/>
                </a:lnTo>
                <a:lnTo>
                  <a:pt x="1124" y="19"/>
                </a:lnTo>
                <a:lnTo>
                  <a:pt x="1124" y="29"/>
                </a:lnTo>
                <a:lnTo>
                  <a:pt x="1115" y="29"/>
                </a:lnTo>
                <a:lnTo>
                  <a:pt x="1115" y="38"/>
                </a:lnTo>
                <a:close/>
                <a:moveTo>
                  <a:pt x="1096" y="153"/>
                </a:moveTo>
                <a:lnTo>
                  <a:pt x="1096" y="162"/>
                </a:lnTo>
                <a:lnTo>
                  <a:pt x="1105" y="153"/>
                </a:lnTo>
                <a:lnTo>
                  <a:pt x="1096" y="153"/>
                </a:lnTo>
                <a:close/>
                <a:moveTo>
                  <a:pt x="1105" y="1143"/>
                </a:moveTo>
                <a:lnTo>
                  <a:pt x="1096" y="1143"/>
                </a:lnTo>
                <a:lnTo>
                  <a:pt x="1105" y="1134"/>
                </a:lnTo>
                <a:lnTo>
                  <a:pt x="1105" y="1143"/>
                </a:lnTo>
                <a:close/>
              </a:path>
            </a:pathLst>
          </a:custGeom>
          <a:solidFill>
            <a:schemeClr val="accent1"/>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3" name="Freeform 8">
            <a:extLst>
              <a:ext uri="{FF2B5EF4-FFF2-40B4-BE49-F238E27FC236}">
                <a16:creationId xmlns:a16="http://schemas.microsoft.com/office/drawing/2014/main" id="{B651AB06-CD1F-22E5-F5F6-D95602E50249}"/>
              </a:ext>
            </a:extLst>
          </p:cNvPr>
          <p:cNvSpPr>
            <a:spLocks noChangeAspect="1" noEditPoints="1"/>
          </p:cNvSpPr>
          <p:nvPr/>
        </p:nvSpPr>
        <p:spPr bwMode="auto">
          <a:xfrm>
            <a:off x="5874328" y="1818598"/>
            <a:ext cx="1371204" cy="1176735"/>
          </a:xfrm>
          <a:custGeom>
            <a:avLst/>
            <a:gdLst>
              <a:gd name="T0" fmla="*/ 1400 w 1800"/>
              <a:gd name="T1" fmla="*/ 1276 h 1543"/>
              <a:gd name="T2" fmla="*/ 1762 w 1800"/>
              <a:gd name="T3" fmla="*/ 695 h 1543"/>
              <a:gd name="T4" fmla="*/ 1734 w 1800"/>
              <a:gd name="T5" fmla="*/ 457 h 1543"/>
              <a:gd name="T6" fmla="*/ 1800 w 1800"/>
              <a:gd name="T7" fmla="*/ 476 h 1543"/>
              <a:gd name="T8" fmla="*/ 1800 w 1800"/>
              <a:gd name="T9" fmla="*/ 571 h 1543"/>
              <a:gd name="T10" fmla="*/ 1762 w 1800"/>
              <a:gd name="T11" fmla="*/ 648 h 1543"/>
              <a:gd name="T12" fmla="*/ 1762 w 1800"/>
              <a:gd name="T13" fmla="*/ 686 h 1543"/>
              <a:gd name="T14" fmla="*/ 1724 w 1800"/>
              <a:gd name="T15" fmla="*/ 714 h 1543"/>
              <a:gd name="T16" fmla="*/ 1667 w 1800"/>
              <a:gd name="T17" fmla="*/ 752 h 1543"/>
              <a:gd name="T18" fmla="*/ 1724 w 1800"/>
              <a:gd name="T19" fmla="*/ 781 h 1543"/>
              <a:gd name="T20" fmla="*/ 1696 w 1800"/>
              <a:gd name="T21" fmla="*/ 876 h 1543"/>
              <a:gd name="T22" fmla="*/ 1639 w 1800"/>
              <a:gd name="T23" fmla="*/ 962 h 1543"/>
              <a:gd name="T24" fmla="*/ 1562 w 1800"/>
              <a:gd name="T25" fmla="*/ 1048 h 1543"/>
              <a:gd name="T26" fmla="*/ 1486 w 1800"/>
              <a:gd name="T27" fmla="*/ 1143 h 1543"/>
              <a:gd name="T28" fmla="*/ 1429 w 1800"/>
              <a:gd name="T29" fmla="*/ 1238 h 1543"/>
              <a:gd name="T30" fmla="*/ 1353 w 1800"/>
              <a:gd name="T31" fmla="*/ 1276 h 1543"/>
              <a:gd name="T32" fmla="*/ 1391 w 1800"/>
              <a:gd name="T33" fmla="*/ 1286 h 1543"/>
              <a:gd name="T34" fmla="*/ 1324 w 1800"/>
              <a:gd name="T35" fmla="*/ 1372 h 1543"/>
              <a:gd name="T36" fmla="*/ 1248 w 1800"/>
              <a:gd name="T37" fmla="*/ 1429 h 1543"/>
              <a:gd name="T38" fmla="*/ 1153 w 1800"/>
              <a:gd name="T39" fmla="*/ 1476 h 1543"/>
              <a:gd name="T40" fmla="*/ 1067 w 1800"/>
              <a:gd name="T41" fmla="*/ 1533 h 1543"/>
              <a:gd name="T42" fmla="*/ 1000 w 1800"/>
              <a:gd name="T43" fmla="*/ 1448 h 1543"/>
              <a:gd name="T44" fmla="*/ 1020 w 1800"/>
              <a:gd name="T45" fmla="*/ 1343 h 1543"/>
              <a:gd name="T46" fmla="*/ 962 w 1800"/>
              <a:gd name="T47" fmla="*/ 1229 h 1543"/>
              <a:gd name="T48" fmla="*/ 934 w 1800"/>
              <a:gd name="T49" fmla="*/ 1114 h 1543"/>
              <a:gd name="T50" fmla="*/ 867 w 1800"/>
              <a:gd name="T51" fmla="*/ 1029 h 1543"/>
              <a:gd name="T52" fmla="*/ 772 w 1800"/>
              <a:gd name="T53" fmla="*/ 952 h 1543"/>
              <a:gd name="T54" fmla="*/ 677 w 1800"/>
              <a:gd name="T55" fmla="*/ 905 h 1543"/>
              <a:gd name="T56" fmla="*/ 610 w 1800"/>
              <a:gd name="T57" fmla="*/ 857 h 1543"/>
              <a:gd name="T58" fmla="*/ 505 w 1800"/>
              <a:gd name="T59" fmla="*/ 800 h 1543"/>
              <a:gd name="T60" fmla="*/ 400 w 1800"/>
              <a:gd name="T61" fmla="*/ 791 h 1543"/>
              <a:gd name="T62" fmla="*/ 286 w 1800"/>
              <a:gd name="T63" fmla="*/ 752 h 1543"/>
              <a:gd name="T64" fmla="*/ 219 w 1800"/>
              <a:gd name="T65" fmla="*/ 695 h 1543"/>
              <a:gd name="T66" fmla="*/ 58 w 1800"/>
              <a:gd name="T67" fmla="*/ 638 h 1543"/>
              <a:gd name="T68" fmla="*/ 124 w 1800"/>
              <a:gd name="T69" fmla="*/ 571 h 1543"/>
              <a:gd name="T70" fmla="*/ 239 w 1800"/>
              <a:gd name="T71" fmla="*/ 514 h 1543"/>
              <a:gd name="T72" fmla="*/ 343 w 1800"/>
              <a:gd name="T73" fmla="*/ 429 h 1543"/>
              <a:gd name="T74" fmla="*/ 439 w 1800"/>
              <a:gd name="T75" fmla="*/ 391 h 1543"/>
              <a:gd name="T76" fmla="*/ 524 w 1800"/>
              <a:gd name="T77" fmla="*/ 391 h 1543"/>
              <a:gd name="T78" fmla="*/ 658 w 1800"/>
              <a:gd name="T79" fmla="*/ 352 h 1543"/>
              <a:gd name="T80" fmla="*/ 753 w 1800"/>
              <a:gd name="T81" fmla="*/ 305 h 1543"/>
              <a:gd name="T82" fmla="*/ 848 w 1800"/>
              <a:gd name="T83" fmla="*/ 314 h 1543"/>
              <a:gd name="T84" fmla="*/ 972 w 1800"/>
              <a:gd name="T85" fmla="*/ 276 h 1543"/>
              <a:gd name="T86" fmla="*/ 1058 w 1800"/>
              <a:gd name="T87" fmla="*/ 219 h 1543"/>
              <a:gd name="T88" fmla="*/ 1162 w 1800"/>
              <a:gd name="T89" fmla="*/ 191 h 1543"/>
              <a:gd name="T90" fmla="*/ 1267 w 1800"/>
              <a:gd name="T91" fmla="*/ 133 h 1543"/>
              <a:gd name="T92" fmla="*/ 1391 w 1800"/>
              <a:gd name="T93" fmla="*/ 86 h 1543"/>
              <a:gd name="T94" fmla="*/ 1505 w 1800"/>
              <a:gd name="T95" fmla="*/ 10 h 1543"/>
              <a:gd name="T96" fmla="*/ 1620 w 1800"/>
              <a:gd name="T97" fmla="*/ 19 h 1543"/>
              <a:gd name="T98" fmla="*/ 1677 w 1800"/>
              <a:gd name="T99" fmla="*/ 76 h 1543"/>
              <a:gd name="T100" fmla="*/ 1696 w 1800"/>
              <a:gd name="T101" fmla="*/ 162 h 1543"/>
              <a:gd name="T102" fmla="*/ 1705 w 1800"/>
              <a:gd name="T103" fmla="*/ 276 h 1543"/>
              <a:gd name="T104" fmla="*/ 1677 w 1800"/>
              <a:gd name="T105" fmla="*/ 343 h 1543"/>
              <a:gd name="T106" fmla="*/ 1743 w 1800"/>
              <a:gd name="T107" fmla="*/ 333 h 1543"/>
              <a:gd name="T108" fmla="*/ 1715 w 1800"/>
              <a:gd name="T109" fmla="*/ 410 h 1543"/>
              <a:gd name="T110" fmla="*/ 1724 w 1800"/>
              <a:gd name="T111" fmla="*/ 495 h 1543"/>
              <a:gd name="T112" fmla="*/ 1705 w 1800"/>
              <a:gd name="T113" fmla="*/ 638 h 1543"/>
              <a:gd name="T114" fmla="*/ 1372 w 1800"/>
              <a:gd name="T115" fmla="*/ 1257 h 1543"/>
              <a:gd name="T116" fmla="*/ 1353 w 1800"/>
              <a:gd name="T117" fmla="*/ 1324 h 1543"/>
              <a:gd name="T118" fmla="*/ 1096 w 1800"/>
              <a:gd name="T119" fmla="*/ 1495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1543">
                <a:moveTo>
                  <a:pt x="1391" y="1305"/>
                </a:moveTo>
                <a:lnTo>
                  <a:pt x="1400" y="1295"/>
                </a:lnTo>
                <a:lnTo>
                  <a:pt x="1400" y="1305"/>
                </a:lnTo>
                <a:lnTo>
                  <a:pt x="1391" y="1305"/>
                </a:lnTo>
                <a:close/>
                <a:moveTo>
                  <a:pt x="1400" y="1295"/>
                </a:moveTo>
                <a:lnTo>
                  <a:pt x="1391" y="1295"/>
                </a:lnTo>
                <a:lnTo>
                  <a:pt x="1400" y="1286"/>
                </a:lnTo>
                <a:lnTo>
                  <a:pt x="1410" y="1286"/>
                </a:lnTo>
                <a:lnTo>
                  <a:pt x="1410" y="1295"/>
                </a:lnTo>
                <a:lnTo>
                  <a:pt x="1400" y="1295"/>
                </a:lnTo>
                <a:close/>
                <a:moveTo>
                  <a:pt x="1391" y="1276"/>
                </a:moveTo>
                <a:lnTo>
                  <a:pt x="1391" y="1267"/>
                </a:lnTo>
                <a:lnTo>
                  <a:pt x="1400" y="1267"/>
                </a:lnTo>
                <a:lnTo>
                  <a:pt x="1400" y="1276"/>
                </a:lnTo>
                <a:lnTo>
                  <a:pt x="1391" y="1276"/>
                </a:lnTo>
                <a:close/>
                <a:moveTo>
                  <a:pt x="1677" y="905"/>
                </a:moveTo>
                <a:lnTo>
                  <a:pt x="1686" y="895"/>
                </a:lnTo>
                <a:lnTo>
                  <a:pt x="1686" y="905"/>
                </a:lnTo>
                <a:lnTo>
                  <a:pt x="1677" y="905"/>
                </a:lnTo>
                <a:close/>
                <a:moveTo>
                  <a:pt x="1686" y="895"/>
                </a:moveTo>
                <a:lnTo>
                  <a:pt x="1677" y="895"/>
                </a:lnTo>
                <a:lnTo>
                  <a:pt x="1686" y="886"/>
                </a:lnTo>
                <a:lnTo>
                  <a:pt x="1686" y="895"/>
                </a:lnTo>
                <a:close/>
                <a:moveTo>
                  <a:pt x="1715" y="781"/>
                </a:moveTo>
                <a:lnTo>
                  <a:pt x="1705" y="772"/>
                </a:lnTo>
                <a:lnTo>
                  <a:pt x="1715" y="772"/>
                </a:lnTo>
                <a:lnTo>
                  <a:pt x="1715" y="781"/>
                </a:lnTo>
                <a:close/>
                <a:moveTo>
                  <a:pt x="1762" y="695"/>
                </a:moveTo>
                <a:lnTo>
                  <a:pt x="1772" y="695"/>
                </a:lnTo>
                <a:lnTo>
                  <a:pt x="1762" y="705"/>
                </a:lnTo>
                <a:lnTo>
                  <a:pt x="1762" y="695"/>
                </a:lnTo>
                <a:close/>
                <a:moveTo>
                  <a:pt x="1715" y="410"/>
                </a:moveTo>
                <a:lnTo>
                  <a:pt x="1715" y="400"/>
                </a:lnTo>
                <a:lnTo>
                  <a:pt x="1705" y="400"/>
                </a:lnTo>
                <a:lnTo>
                  <a:pt x="1715" y="410"/>
                </a:lnTo>
                <a:lnTo>
                  <a:pt x="1715" y="419"/>
                </a:lnTo>
                <a:lnTo>
                  <a:pt x="1715" y="429"/>
                </a:lnTo>
                <a:lnTo>
                  <a:pt x="1715" y="438"/>
                </a:lnTo>
                <a:lnTo>
                  <a:pt x="1715" y="448"/>
                </a:lnTo>
                <a:lnTo>
                  <a:pt x="1715" y="457"/>
                </a:lnTo>
                <a:lnTo>
                  <a:pt x="1724" y="457"/>
                </a:lnTo>
                <a:lnTo>
                  <a:pt x="1734" y="457"/>
                </a:lnTo>
                <a:lnTo>
                  <a:pt x="1734" y="448"/>
                </a:lnTo>
                <a:lnTo>
                  <a:pt x="1743" y="448"/>
                </a:lnTo>
                <a:lnTo>
                  <a:pt x="1753" y="448"/>
                </a:lnTo>
                <a:lnTo>
                  <a:pt x="1762" y="448"/>
                </a:lnTo>
                <a:lnTo>
                  <a:pt x="1762" y="438"/>
                </a:lnTo>
                <a:lnTo>
                  <a:pt x="1772" y="438"/>
                </a:lnTo>
                <a:lnTo>
                  <a:pt x="1781" y="438"/>
                </a:lnTo>
                <a:lnTo>
                  <a:pt x="1781" y="429"/>
                </a:lnTo>
                <a:lnTo>
                  <a:pt x="1791" y="429"/>
                </a:lnTo>
                <a:lnTo>
                  <a:pt x="1791" y="438"/>
                </a:lnTo>
                <a:lnTo>
                  <a:pt x="1791" y="448"/>
                </a:lnTo>
                <a:lnTo>
                  <a:pt x="1791" y="457"/>
                </a:lnTo>
                <a:lnTo>
                  <a:pt x="1800" y="467"/>
                </a:lnTo>
                <a:lnTo>
                  <a:pt x="1800" y="476"/>
                </a:lnTo>
                <a:lnTo>
                  <a:pt x="1791" y="486"/>
                </a:lnTo>
                <a:lnTo>
                  <a:pt x="1800" y="495"/>
                </a:lnTo>
                <a:lnTo>
                  <a:pt x="1791" y="495"/>
                </a:lnTo>
                <a:lnTo>
                  <a:pt x="1791" y="505"/>
                </a:lnTo>
                <a:lnTo>
                  <a:pt x="1791" y="514"/>
                </a:lnTo>
                <a:lnTo>
                  <a:pt x="1791" y="524"/>
                </a:lnTo>
                <a:lnTo>
                  <a:pt x="1781" y="524"/>
                </a:lnTo>
                <a:lnTo>
                  <a:pt x="1781" y="533"/>
                </a:lnTo>
                <a:lnTo>
                  <a:pt x="1791" y="533"/>
                </a:lnTo>
                <a:lnTo>
                  <a:pt x="1791" y="543"/>
                </a:lnTo>
                <a:lnTo>
                  <a:pt x="1800" y="543"/>
                </a:lnTo>
                <a:lnTo>
                  <a:pt x="1800" y="552"/>
                </a:lnTo>
                <a:lnTo>
                  <a:pt x="1800" y="562"/>
                </a:lnTo>
                <a:lnTo>
                  <a:pt x="1800" y="571"/>
                </a:lnTo>
                <a:lnTo>
                  <a:pt x="1800" y="581"/>
                </a:lnTo>
                <a:lnTo>
                  <a:pt x="1800" y="591"/>
                </a:lnTo>
                <a:lnTo>
                  <a:pt x="1800" y="600"/>
                </a:lnTo>
                <a:lnTo>
                  <a:pt x="1800" y="610"/>
                </a:lnTo>
                <a:lnTo>
                  <a:pt x="1800" y="619"/>
                </a:lnTo>
                <a:lnTo>
                  <a:pt x="1800" y="629"/>
                </a:lnTo>
                <a:lnTo>
                  <a:pt x="1800" y="638"/>
                </a:lnTo>
                <a:lnTo>
                  <a:pt x="1791" y="638"/>
                </a:lnTo>
                <a:lnTo>
                  <a:pt x="1791" y="629"/>
                </a:lnTo>
                <a:lnTo>
                  <a:pt x="1781" y="629"/>
                </a:lnTo>
                <a:lnTo>
                  <a:pt x="1772" y="629"/>
                </a:lnTo>
                <a:lnTo>
                  <a:pt x="1772" y="638"/>
                </a:lnTo>
                <a:lnTo>
                  <a:pt x="1762" y="638"/>
                </a:lnTo>
                <a:lnTo>
                  <a:pt x="1762" y="648"/>
                </a:lnTo>
                <a:lnTo>
                  <a:pt x="1753" y="648"/>
                </a:lnTo>
                <a:lnTo>
                  <a:pt x="1743" y="648"/>
                </a:lnTo>
                <a:lnTo>
                  <a:pt x="1734" y="648"/>
                </a:lnTo>
                <a:lnTo>
                  <a:pt x="1734" y="657"/>
                </a:lnTo>
                <a:lnTo>
                  <a:pt x="1724" y="657"/>
                </a:lnTo>
                <a:lnTo>
                  <a:pt x="1715" y="657"/>
                </a:lnTo>
                <a:lnTo>
                  <a:pt x="1715" y="667"/>
                </a:lnTo>
                <a:lnTo>
                  <a:pt x="1724" y="667"/>
                </a:lnTo>
                <a:lnTo>
                  <a:pt x="1734" y="667"/>
                </a:lnTo>
                <a:lnTo>
                  <a:pt x="1743" y="667"/>
                </a:lnTo>
                <a:lnTo>
                  <a:pt x="1753" y="667"/>
                </a:lnTo>
                <a:lnTo>
                  <a:pt x="1753" y="676"/>
                </a:lnTo>
                <a:lnTo>
                  <a:pt x="1762" y="676"/>
                </a:lnTo>
                <a:lnTo>
                  <a:pt x="1762" y="686"/>
                </a:lnTo>
                <a:lnTo>
                  <a:pt x="1762" y="695"/>
                </a:lnTo>
                <a:lnTo>
                  <a:pt x="1753" y="695"/>
                </a:lnTo>
                <a:lnTo>
                  <a:pt x="1743" y="695"/>
                </a:lnTo>
                <a:lnTo>
                  <a:pt x="1734" y="695"/>
                </a:lnTo>
                <a:lnTo>
                  <a:pt x="1724" y="695"/>
                </a:lnTo>
                <a:lnTo>
                  <a:pt x="1724" y="686"/>
                </a:lnTo>
                <a:lnTo>
                  <a:pt x="1715" y="686"/>
                </a:lnTo>
                <a:lnTo>
                  <a:pt x="1715" y="676"/>
                </a:lnTo>
                <a:lnTo>
                  <a:pt x="1705" y="676"/>
                </a:lnTo>
                <a:lnTo>
                  <a:pt x="1705" y="686"/>
                </a:lnTo>
                <a:lnTo>
                  <a:pt x="1715" y="686"/>
                </a:lnTo>
                <a:lnTo>
                  <a:pt x="1715" y="695"/>
                </a:lnTo>
                <a:lnTo>
                  <a:pt x="1724" y="705"/>
                </a:lnTo>
                <a:lnTo>
                  <a:pt x="1724" y="714"/>
                </a:lnTo>
                <a:lnTo>
                  <a:pt x="1734" y="714"/>
                </a:lnTo>
                <a:lnTo>
                  <a:pt x="1734" y="724"/>
                </a:lnTo>
                <a:lnTo>
                  <a:pt x="1734" y="733"/>
                </a:lnTo>
                <a:lnTo>
                  <a:pt x="1743" y="733"/>
                </a:lnTo>
                <a:lnTo>
                  <a:pt x="1743" y="743"/>
                </a:lnTo>
                <a:lnTo>
                  <a:pt x="1734" y="743"/>
                </a:lnTo>
                <a:lnTo>
                  <a:pt x="1724" y="743"/>
                </a:lnTo>
                <a:lnTo>
                  <a:pt x="1715" y="743"/>
                </a:lnTo>
                <a:lnTo>
                  <a:pt x="1705" y="743"/>
                </a:lnTo>
                <a:lnTo>
                  <a:pt x="1696" y="752"/>
                </a:lnTo>
                <a:lnTo>
                  <a:pt x="1686" y="752"/>
                </a:lnTo>
                <a:lnTo>
                  <a:pt x="1686" y="762"/>
                </a:lnTo>
                <a:lnTo>
                  <a:pt x="1677" y="752"/>
                </a:lnTo>
                <a:lnTo>
                  <a:pt x="1667" y="752"/>
                </a:lnTo>
                <a:lnTo>
                  <a:pt x="1667" y="762"/>
                </a:lnTo>
                <a:lnTo>
                  <a:pt x="1658" y="762"/>
                </a:lnTo>
                <a:lnTo>
                  <a:pt x="1658" y="772"/>
                </a:lnTo>
                <a:lnTo>
                  <a:pt x="1658" y="781"/>
                </a:lnTo>
                <a:lnTo>
                  <a:pt x="1658" y="791"/>
                </a:lnTo>
                <a:lnTo>
                  <a:pt x="1667" y="791"/>
                </a:lnTo>
                <a:lnTo>
                  <a:pt x="1677" y="791"/>
                </a:lnTo>
                <a:lnTo>
                  <a:pt x="1686" y="781"/>
                </a:lnTo>
                <a:lnTo>
                  <a:pt x="1686" y="772"/>
                </a:lnTo>
                <a:lnTo>
                  <a:pt x="1696" y="772"/>
                </a:lnTo>
                <a:lnTo>
                  <a:pt x="1705" y="772"/>
                </a:lnTo>
                <a:lnTo>
                  <a:pt x="1705" y="781"/>
                </a:lnTo>
                <a:lnTo>
                  <a:pt x="1715" y="781"/>
                </a:lnTo>
                <a:lnTo>
                  <a:pt x="1724" y="781"/>
                </a:lnTo>
                <a:lnTo>
                  <a:pt x="1724" y="791"/>
                </a:lnTo>
                <a:lnTo>
                  <a:pt x="1724" y="800"/>
                </a:lnTo>
                <a:lnTo>
                  <a:pt x="1715" y="800"/>
                </a:lnTo>
                <a:lnTo>
                  <a:pt x="1715" y="810"/>
                </a:lnTo>
                <a:lnTo>
                  <a:pt x="1724" y="800"/>
                </a:lnTo>
                <a:lnTo>
                  <a:pt x="1724" y="810"/>
                </a:lnTo>
                <a:lnTo>
                  <a:pt x="1724" y="819"/>
                </a:lnTo>
                <a:lnTo>
                  <a:pt x="1724" y="829"/>
                </a:lnTo>
                <a:lnTo>
                  <a:pt x="1715" y="838"/>
                </a:lnTo>
                <a:lnTo>
                  <a:pt x="1705" y="848"/>
                </a:lnTo>
                <a:lnTo>
                  <a:pt x="1705" y="857"/>
                </a:lnTo>
                <a:lnTo>
                  <a:pt x="1705" y="867"/>
                </a:lnTo>
                <a:lnTo>
                  <a:pt x="1696" y="867"/>
                </a:lnTo>
                <a:lnTo>
                  <a:pt x="1696" y="876"/>
                </a:lnTo>
                <a:lnTo>
                  <a:pt x="1686" y="886"/>
                </a:lnTo>
                <a:lnTo>
                  <a:pt x="1677" y="886"/>
                </a:lnTo>
                <a:lnTo>
                  <a:pt x="1677" y="895"/>
                </a:lnTo>
                <a:lnTo>
                  <a:pt x="1667" y="895"/>
                </a:lnTo>
                <a:lnTo>
                  <a:pt x="1667" y="905"/>
                </a:lnTo>
                <a:lnTo>
                  <a:pt x="1677" y="905"/>
                </a:lnTo>
                <a:lnTo>
                  <a:pt x="1677" y="914"/>
                </a:lnTo>
                <a:lnTo>
                  <a:pt x="1677" y="924"/>
                </a:lnTo>
                <a:lnTo>
                  <a:pt x="1667" y="933"/>
                </a:lnTo>
                <a:lnTo>
                  <a:pt x="1667" y="943"/>
                </a:lnTo>
                <a:lnTo>
                  <a:pt x="1658" y="943"/>
                </a:lnTo>
                <a:lnTo>
                  <a:pt x="1648" y="943"/>
                </a:lnTo>
                <a:lnTo>
                  <a:pt x="1648" y="952"/>
                </a:lnTo>
                <a:lnTo>
                  <a:pt x="1639" y="962"/>
                </a:lnTo>
                <a:lnTo>
                  <a:pt x="1629" y="962"/>
                </a:lnTo>
                <a:lnTo>
                  <a:pt x="1629" y="972"/>
                </a:lnTo>
                <a:lnTo>
                  <a:pt x="1620" y="972"/>
                </a:lnTo>
                <a:lnTo>
                  <a:pt x="1620" y="981"/>
                </a:lnTo>
                <a:lnTo>
                  <a:pt x="1610" y="991"/>
                </a:lnTo>
                <a:lnTo>
                  <a:pt x="1600" y="1000"/>
                </a:lnTo>
                <a:lnTo>
                  <a:pt x="1600" y="1010"/>
                </a:lnTo>
                <a:lnTo>
                  <a:pt x="1591" y="1010"/>
                </a:lnTo>
                <a:lnTo>
                  <a:pt x="1591" y="1019"/>
                </a:lnTo>
                <a:lnTo>
                  <a:pt x="1581" y="1029"/>
                </a:lnTo>
                <a:lnTo>
                  <a:pt x="1581" y="1038"/>
                </a:lnTo>
                <a:lnTo>
                  <a:pt x="1572" y="1038"/>
                </a:lnTo>
                <a:lnTo>
                  <a:pt x="1572" y="1048"/>
                </a:lnTo>
                <a:lnTo>
                  <a:pt x="1562" y="1048"/>
                </a:lnTo>
                <a:lnTo>
                  <a:pt x="1562" y="1057"/>
                </a:lnTo>
                <a:lnTo>
                  <a:pt x="1553" y="1067"/>
                </a:lnTo>
                <a:lnTo>
                  <a:pt x="1543" y="1076"/>
                </a:lnTo>
                <a:lnTo>
                  <a:pt x="1534" y="1086"/>
                </a:lnTo>
                <a:lnTo>
                  <a:pt x="1524" y="1086"/>
                </a:lnTo>
                <a:lnTo>
                  <a:pt x="1524" y="1095"/>
                </a:lnTo>
                <a:lnTo>
                  <a:pt x="1515" y="1105"/>
                </a:lnTo>
                <a:lnTo>
                  <a:pt x="1505" y="1105"/>
                </a:lnTo>
                <a:lnTo>
                  <a:pt x="1505" y="1114"/>
                </a:lnTo>
                <a:lnTo>
                  <a:pt x="1505" y="1124"/>
                </a:lnTo>
                <a:lnTo>
                  <a:pt x="1496" y="1124"/>
                </a:lnTo>
                <a:lnTo>
                  <a:pt x="1486" y="1124"/>
                </a:lnTo>
                <a:lnTo>
                  <a:pt x="1486" y="1133"/>
                </a:lnTo>
                <a:lnTo>
                  <a:pt x="1486" y="1143"/>
                </a:lnTo>
                <a:lnTo>
                  <a:pt x="1486" y="1152"/>
                </a:lnTo>
                <a:lnTo>
                  <a:pt x="1486" y="1162"/>
                </a:lnTo>
                <a:lnTo>
                  <a:pt x="1477" y="1162"/>
                </a:lnTo>
                <a:lnTo>
                  <a:pt x="1477" y="1172"/>
                </a:lnTo>
                <a:lnTo>
                  <a:pt x="1477" y="1181"/>
                </a:lnTo>
                <a:lnTo>
                  <a:pt x="1467" y="1191"/>
                </a:lnTo>
                <a:lnTo>
                  <a:pt x="1467" y="1200"/>
                </a:lnTo>
                <a:lnTo>
                  <a:pt x="1458" y="1200"/>
                </a:lnTo>
                <a:lnTo>
                  <a:pt x="1458" y="1210"/>
                </a:lnTo>
                <a:lnTo>
                  <a:pt x="1448" y="1210"/>
                </a:lnTo>
                <a:lnTo>
                  <a:pt x="1448" y="1219"/>
                </a:lnTo>
                <a:lnTo>
                  <a:pt x="1448" y="1229"/>
                </a:lnTo>
                <a:lnTo>
                  <a:pt x="1439" y="1238"/>
                </a:lnTo>
                <a:lnTo>
                  <a:pt x="1429" y="1238"/>
                </a:lnTo>
                <a:lnTo>
                  <a:pt x="1429" y="1248"/>
                </a:lnTo>
                <a:lnTo>
                  <a:pt x="1420" y="1248"/>
                </a:lnTo>
                <a:lnTo>
                  <a:pt x="1420" y="1257"/>
                </a:lnTo>
                <a:lnTo>
                  <a:pt x="1410" y="1257"/>
                </a:lnTo>
                <a:lnTo>
                  <a:pt x="1400" y="1257"/>
                </a:lnTo>
                <a:lnTo>
                  <a:pt x="1391" y="1257"/>
                </a:lnTo>
                <a:lnTo>
                  <a:pt x="1391" y="1248"/>
                </a:lnTo>
                <a:lnTo>
                  <a:pt x="1381" y="1248"/>
                </a:lnTo>
                <a:lnTo>
                  <a:pt x="1381" y="1257"/>
                </a:lnTo>
                <a:lnTo>
                  <a:pt x="1381" y="1267"/>
                </a:lnTo>
                <a:lnTo>
                  <a:pt x="1372" y="1267"/>
                </a:lnTo>
                <a:lnTo>
                  <a:pt x="1362" y="1267"/>
                </a:lnTo>
                <a:lnTo>
                  <a:pt x="1362" y="1276"/>
                </a:lnTo>
                <a:lnTo>
                  <a:pt x="1353" y="1276"/>
                </a:lnTo>
                <a:lnTo>
                  <a:pt x="1343" y="1276"/>
                </a:lnTo>
                <a:lnTo>
                  <a:pt x="1343" y="1286"/>
                </a:lnTo>
                <a:lnTo>
                  <a:pt x="1334" y="1286"/>
                </a:lnTo>
                <a:lnTo>
                  <a:pt x="1334" y="1295"/>
                </a:lnTo>
                <a:lnTo>
                  <a:pt x="1334" y="1305"/>
                </a:lnTo>
                <a:lnTo>
                  <a:pt x="1343" y="1305"/>
                </a:lnTo>
                <a:lnTo>
                  <a:pt x="1343" y="1295"/>
                </a:lnTo>
                <a:lnTo>
                  <a:pt x="1353" y="1295"/>
                </a:lnTo>
                <a:lnTo>
                  <a:pt x="1353" y="1286"/>
                </a:lnTo>
                <a:lnTo>
                  <a:pt x="1362" y="1276"/>
                </a:lnTo>
                <a:lnTo>
                  <a:pt x="1372" y="1276"/>
                </a:lnTo>
                <a:lnTo>
                  <a:pt x="1381" y="1276"/>
                </a:lnTo>
                <a:lnTo>
                  <a:pt x="1391" y="1276"/>
                </a:lnTo>
                <a:lnTo>
                  <a:pt x="1391" y="1286"/>
                </a:lnTo>
                <a:lnTo>
                  <a:pt x="1391" y="1295"/>
                </a:lnTo>
                <a:lnTo>
                  <a:pt x="1391" y="1305"/>
                </a:lnTo>
                <a:lnTo>
                  <a:pt x="1391" y="1314"/>
                </a:lnTo>
                <a:lnTo>
                  <a:pt x="1391" y="1324"/>
                </a:lnTo>
                <a:lnTo>
                  <a:pt x="1391" y="1333"/>
                </a:lnTo>
                <a:lnTo>
                  <a:pt x="1381" y="1343"/>
                </a:lnTo>
                <a:lnTo>
                  <a:pt x="1372" y="1343"/>
                </a:lnTo>
                <a:lnTo>
                  <a:pt x="1372" y="1352"/>
                </a:lnTo>
                <a:lnTo>
                  <a:pt x="1362" y="1352"/>
                </a:lnTo>
                <a:lnTo>
                  <a:pt x="1353" y="1352"/>
                </a:lnTo>
                <a:lnTo>
                  <a:pt x="1343" y="1362"/>
                </a:lnTo>
                <a:lnTo>
                  <a:pt x="1334" y="1362"/>
                </a:lnTo>
                <a:lnTo>
                  <a:pt x="1324" y="1362"/>
                </a:lnTo>
                <a:lnTo>
                  <a:pt x="1324" y="1372"/>
                </a:lnTo>
                <a:lnTo>
                  <a:pt x="1324" y="1381"/>
                </a:lnTo>
                <a:lnTo>
                  <a:pt x="1315" y="1381"/>
                </a:lnTo>
                <a:lnTo>
                  <a:pt x="1305" y="1381"/>
                </a:lnTo>
                <a:lnTo>
                  <a:pt x="1305" y="1391"/>
                </a:lnTo>
                <a:lnTo>
                  <a:pt x="1296" y="1391"/>
                </a:lnTo>
                <a:lnTo>
                  <a:pt x="1296" y="1400"/>
                </a:lnTo>
                <a:lnTo>
                  <a:pt x="1286" y="1400"/>
                </a:lnTo>
                <a:lnTo>
                  <a:pt x="1277" y="1400"/>
                </a:lnTo>
                <a:lnTo>
                  <a:pt x="1277" y="1410"/>
                </a:lnTo>
                <a:lnTo>
                  <a:pt x="1267" y="1410"/>
                </a:lnTo>
                <a:lnTo>
                  <a:pt x="1267" y="1419"/>
                </a:lnTo>
                <a:lnTo>
                  <a:pt x="1258" y="1419"/>
                </a:lnTo>
                <a:lnTo>
                  <a:pt x="1248" y="1419"/>
                </a:lnTo>
                <a:lnTo>
                  <a:pt x="1248" y="1429"/>
                </a:lnTo>
                <a:lnTo>
                  <a:pt x="1239" y="1429"/>
                </a:lnTo>
                <a:lnTo>
                  <a:pt x="1229" y="1429"/>
                </a:lnTo>
                <a:lnTo>
                  <a:pt x="1229" y="1438"/>
                </a:lnTo>
                <a:lnTo>
                  <a:pt x="1229" y="1448"/>
                </a:lnTo>
                <a:lnTo>
                  <a:pt x="1220" y="1448"/>
                </a:lnTo>
                <a:lnTo>
                  <a:pt x="1210" y="1448"/>
                </a:lnTo>
                <a:lnTo>
                  <a:pt x="1210" y="1457"/>
                </a:lnTo>
                <a:lnTo>
                  <a:pt x="1200" y="1457"/>
                </a:lnTo>
                <a:lnTo>
                  <a:pt x="1191" y="1467"/>
                </a:lnTo>
                <a:lnTo>
                  <a:pt x="1181" y="1467"/>
                </a:lnTo>
                <a:lnTo>
                  <a:pt x="1172" y="1467"/>
                </a:lnTo>
                <a:lnTo>
                  <a:pt x="1172" y="1476"/>
                </a:lnTo>
                <a:lnTo>
                  <a:pt x="1162" y="1476"/>
                </a:lnTo>
                <a:lnTo>
                  <a:pt x="1153" y="1476"/>
                </a:lnTo>
                <a:lnTo>
                  <a:pt x="1153" y="1486"/>
                </a:lnTo>
                <a:lnTo>
                  <a:pt x="1143" y="1486"/>
                </a:lnTo>
                <a:lnTo>
                  <a:pt x="1134" y="1486"/>
                </a:lnTo>
                <a:lnTo>
                  <a:pt x="1134" y="1495"/>
                </a:lnTo>
                <a:lnTo>
                  <a:pt x="1124" y="1495"/>
                </a:lnTo>
                <a:lnTo>
                  <a:pt x="1124" y="1505"/>
                </a:lnTo>
                <a:lnTo>
                  <a:pt x="1115" y="1505"/>
                </a:lnTo>
                <a:lnTo>
                  <a:pt x="1105" y="1505"/>
                </a:lnTo>
                <a:lnTo>
                  <a:pt x="1105" y="1514"/>
                </a:lnTo>
                <a:lnTo>
                  <a:pt x="1096" y="1514"/>
                </a:lnTo>
                <a:lnTo>
                  <a:pt x="1086" y="1524"/>
                </a:lnTo>
                <a:lnTo>
                  <a:pt x="1077" y="1524"/>
                </a:lnTo>
                <a:lnTo>
                  <a:pt x="1077" y="1533"/>
                </a:lnTo>
                <a:lnTo>
                  <a:pt x="1067" y="1533"/>
                </a:lnTo>
                <a:lnTo>
                  <a:pt x="1067" y="1543"/>
                </a:lnTo>
                <a:lnTo>
                  <a:pt x="1058" y="1543"/>
                </a:lnTo>
                <a:lnTo>
                  <a:pt x="1058" y="1533"/>
                </a:lnTo>
                <a:lnTo>
                  <a:pt x="1048" y="1524"/>
                </a:lnTo>
                <a:lnTo>
                  <a:pt x="1048" y="1514"/>
                </a:lnTo>
                <a:lnTo>
                  <a:pt x="1039" y="1505"/>
                </a:lnTo>
                <a:lnTo>
                  <a:pt x="1029" y="1495"/>
                </a:lnTo>
                <a:lnTo>
                  <a:pt x="1029" y="1486"/>
                </a:lnTo>
                <a:lnTo>
                  <a:pt x="1020" y="1476"/>
                </a:lnTo>
                <a:lnTo>
                  <a:pt x="1020" y="1467"/>
                </a:lnTo>
                <a:lnTo>
                  <a:pt x="1020" y="1457"/>
                </a:lnTo>
                <a:lnTo>
                  <a:pt x="1020" y="1448"/>
                </a:lnTo>
                <a:lnTo>
                  <a:pt x="1010" y="1448"/>
                </a:lnTo>
                <a:lnTo>
                  <a:pt x="1000" y="1448"/>
                </a:lnTo>
                <a:lnTo>
                  <a:pt x="1000" y="1438"/>
                </a:lnTo>
                <a:lnTo>
                  <a:pt x="991" y="1438"/>
                </a:lnTo>
                <a:lnTo>
                  <a:pt x="991" y="1429"/>
                </a:lnTo>
                <a:lnTo>
                  <a:pt x="1000" y="1419"/>
                </a:lnTo>
                <a:lnTo>
                  <a:pt x="1000" y="1410"/>
                </a:lnTo>
                <a:lnTo>
                  <a:pt x="1000" y="1400"/>
                </a:lnTo>
                <a:lnTo>
                  <a:pt x="1000" y="1391"/>
                </a:lnTo>
                <a:lnTo>
                  <a:pt x="1010" y="1391"/>
                </a:lnTo>
                <a:lnTo>
                  <a:pt x="1020" y="1391"/>
                </a:lnTo>
                <a:lnTo>
                  <a:pt x="1020" y="1381"/>
                </a:lnTo>
                <a:lnTo>
                  <a:pt x="1010" y="1381"/>
                </a:lnTo>
                <a:lnTo>
                  <a:pt x="1010" y="1372"/>
                </a:lnTo>
                <a:lnTo>
                  <a:pt x="1010" y="1362"/>
                </a:lnTo>
                <a:lnTo>
                  <a:pt x="1020" y="1343"/>
                </a:lnTo>
                <a:lnTo>
                  <a:pt x="1010" y="1333"/>
                </a:lnTo>
                <a:lnTo>
                  <a:pt x="1010" y="1324"/>
                </a:lnTo>
                <a:lnTo>
                  <a:pt x="1000" y="1314"/>
                </a:lnTo>
                <a:lnTo>
                  <a:pt x="1000" y="1305"/>
                </a:lnTo>
                <a:lnTo>
                  <a:pt x="1000" y="1295"/>
                </a:lnTo>
                <a:lnTo>
                  <a:pt x="1000" y="1286"/>
                </a:lnTo>
                <a:lnTo>
                  <a:pt x="991" y="1286"/>
                </a:lnTo>
                <a:lnTo>
                  <a:pt x="991" y="1276"/>
                </a:lnTo>
                <a:lnTo>
                  <a:pt x="981" y="1276"/>
                </a:lnTo>
                <a:lnTo>
                  <a:pt x="972" y="1267"/>
                </a:lnTo>
                <a:lnTo>
                  <a:pt x="972" y="1257"/>
                </a:lnTo>
                <a:lnTo>
                  <a:pt x="972" y="1248"/>
                </a:lnTo>
                <a:lnTo>
                  <a:pt x="962" y="1238"/>
                </a:lnTo>
                <a:lnTo>
                  <a:pt x="962" y="1229"/>
                </a:lnTo>
                <a:lnTo>
                  <a:pt x="962" y="1219"/>
                </a:lnTo>
                <a:lnTo>
                  <a:pt x="972" y="1210"/>
                </a:lnTo>
                <a:lnTo>
                  <a:pt x="972" y="1200"/>
                </a:lnTo>
                <a:lnTo>
                  <a:pt x="962" y="1191"/>
                </a:lnTo>
                <a:lnTo>
                  <a:pt x="962" y="1181"/>
                </a:lnTo>
                <a:lnTo>
                  <a:pt x="962" y="1172"/>
                </a:lnTo>
                <a:lnTo>
                  <a:pt x="953" y="1162"/>
                </a:lnTo>
                <a:lnTo>
                  <a:pt x="953" y="1152"/>
                </a:lnTo>
                <a:lnTo>
                  <a:pt x="943" y="1152"/>
                </a:lnTo>
                <a:lnTo>
                  <a:pt x="943" y="1143"/>
                </a:lnTo>
                <a:lnTo>
                  <a:pt x="943" y="1133"/>
                </a:lnTo>
                <a:lnTo>
                  <a:pt x="943" y="1124"/>
                </a:lnTo>
                <a:lnTo>
                  <a:pt x="943" y="1114"/>
                </a:lnTo>
                <a:lnTo>
                  <a:pt x="934" y="1114"/>
                </a:lnTo>
                <a:lnTo>
                  <a:pt x="934" y="1105"/>
                </a:lnTo>
                <a:lnTo>
                  <a:pt x="934" y="1095"/>
                </a:lnTo>
                <a:lnTo>
                  <a:pt x="924" y="1095"/>
                </a:lnTo>
                <a:lnTo>
                  <a:pt x="924" y="1086"/>
                </a:lnTo>
                <a:lnTo>
                  <a:pt x="924" y="1076"/>
                </a:lnTo>
                <a:lnTo>
                  <a:pt x="915" y="1076"/>
                </a:lnTo>
                <a:lnTo>
                  <a:pt x="915" y="1067"/>
                </a:lnTo>
                <a:lnTo>
                  <a:pt x="915" y="1057"/>
                </a:lnTo>
                <a:lnTo>
                  <a:pt x="905" y="1048"/>
                </a:lnTo>
                <a:lnTo>
                  <a:pt x="896" y="1048"/>
                </a:lnTo>
                <a:lnTo>
                  <a:pt x="886" y="1048"/>
                </a:lnTo>
                <a:lnTo>
                  <a:pt x="886" y="1038"/>
                </a:lnTo>
                <a:lnTo>
                  <a:pt x="877" y="1029"/>
                </a:lnTo>
                <a:lnTo>
                  <a:pt x="867" y="1029"/>
                </a:lnTo>
                <a:lnTo>
                  <a:pt x="867" y="1019"/>
                </a:lnTo>
                <a:lnTo>
                  <a:pt x="867" y="1010"/>
                </a:lnTo>
                <a:lnTo>
                  <a:pt x="858" y="1000"/>
                </a:lnTo>
                <a:lnTo>
                  <a:pt x="848" y="1010"/>
                </a:lnTo>
                <a:lnTo>
                  <a:pt x="839" y="1010"/>
                </a:lnTo>
                <a:lnTo>
                  <a:pt x="839" y="1000"/>
                </a:lnTo>
                <a:lnTo>
                  <a:pt x="829" y="1000"/>
                </a:lnTo>
                <a:lnTo>
                  <a:pt x="820" y="1000"/>
                </a:lnTo>
                <a:lnTo>
                  <a:pt x="820" y="991"/>
                </a:lnTo>
                <a:lnTo>
                  <a:pt x="810" y="991"/>
                </a:lnTo>
                <a:lnTo>
                  <a:pt x="800" y="981"/>
                </a:lnTo>
                <a:lnTo>
                  <a:pt x="800" y="972"/>
                </a:lnTo>
                <a:lnTo>
                  <a:pt x="791" y="962"/>
                </a:lnTo>
                <a:lnTo>
                  <a:pt x="772" y="952"/>
                </a:lnTo>
                <a:lnTo>
                  <a:pt x="762" y="952"/>
                </a:lnTo>
                <a:lnTo>
                  <a:pt x="753" y="943"/>
                </a:lnTo>
                <a:lnTo>
                  <a:pt x="753" y="933"/>
                </a:lnTo>
                <a:lnTo>
                  <a:pt x="743" y="933"/>
                </a:lnTo>
                <a:lnTo>
                  <a:pt x="743" y="924"/>
                </a:lnTo>
                <a:lnTo>
                  <a:pt x="734" y="924"/>
                </a:lnTo>
                <a:lnTo>
                  <a:pt x="734" y="914"/>
                </a:lnTo>
                <a:lnTo>
                  <a:pt x="724" y="914"/>
                </a:lnTo>
                <a:lnTo>
                  <a:pt x="724" y="905"/>
                </a:lnTo>
                <a:lnTo>
                  <a:pt x="715" y="905"/>
                </a:lnTo>
                <a:lnTo>
                  <a:pt x="705" y="905"/>
                </a:lnTo>
                <a:lnTo>
                  <a:pt x="696" y="905"/>
                </a:lnTo>
                <a:lnTo>
                  <a:pt x="686" y="905"/>
                </a:lnTo>
                <a:lnTo>
                  <a:pt x="677" y="905"/>
                </a:lnTo>
                <a:lnTo>
                  <a:pt x="677" y="895"/>
                </a:lnTo>
                <a:lnTo>
                  <a:pt x="667" y="905"/>
                </a:lnTo>
                <a:lnTo>
                  <a:pt x="658" y="905"/>
                </a:lnTo>
                <a:lnTo>
                  <a:pt x="658" y="895"/>
                </a:lnTo>
                <a:lnTo>
                  <a:pt x="648" y="895"/>
                </a:lnTo>
                <a:lnTo>
                  <a:pt x="639" y="895"/>
                </a:lnTo>
                <a:lnTo>
                  <a:pt x="639" y="886"/>
                </a:lnTo>
                <a:lnTo>
                  <a:pt x="639" y="876"/>
                </a:lnTo>
                <a:lnTo>
                  <a:pt x="629" y="876"/>
                </a:lnTo>
                <a:lnTo>
                  <a:pt x="620" y="876"/>
                </a:lnTo>
                <a:lnTo>
                  <a:pt x="620" y="867"/>
                </a:lnTo>
                <a:lnTo>
                  <a:pt x="629" y="857"/>
                </a:lnTo>
                <a:lnTo>
                  <a:pt x="620" y="857"/>
                </a:lnTo>
                <a:lnTo>
                  <a:pt x="610" y="857"/>
                </a:lnTo>
                <a:lnTo>
                  <a:pt x="610" y="848"/>
                </a:lnTo>
                <a:lnTo>
                  <a:pt x="600" y="848"/>
                </a:lnTo>
                <a:lnTo>
                  <a:pt x="591" y="848"/>
                </a:lnTo>
                <a:lnTo>
                  <a:pt x="591" y="838"/>
                </a:lnTo>
                <a:lnTo>
                  <a:pt x="581" y="838"/>
                </a:lnTo>
                <a:lnTo>
                  <a:pt x="581" y="848"/>
                </a:lnTo>
                <a:lnTo>
                  <a:pt x="572" y="829"/>
                </a:lnTo>
                <a:lnTo>
                  <a:pt x="572" y="819"/>
                </a:lnTo>
                <a:lnTo>
                  <a:pt x="562" y="819"/>
                </a:lnTo>
                <a:lnTo>
                  <a:pt x="543" y="810"/>
                </a:lnTo>
                <a:lnTo>
                  <a:pt x="534" y="800"/>
                </a:lnTo>
                <a:lnTo>
                  <a:pt x="524" y="800"/>
                </a:lnTo>
                <a:lnTo>
                  <a:pt x="515" y="810"/>
                </a:lnTo>
                <a:lnTo>
                  <a:pt x="505" y="800"/>
                </a:lnTo>
                <a:lnTo>
                  <a:pt x="496" y="800"/>
                </a:lnTo>
                <a:lnTo>
                  <a:pt x="496" y="791"/>
                </a:lnTo>
                <a:lnTo>
                  <a:pt x="486" y="791"/>
                </a:lnTo>
                <a:lnTo>
                  <a:pt x="486" y="800"/>
                </a:lnTo>
                <a:lnTo>
                  <a:pt x="477" y="800"/>
                </a:lnTo>
                <a:lnTo>
                  <a:pt x="467" y="800"/>
                </a:lnTo>
                <a:lnTo>
                  <a:pt x="458" y="800"/>
                </a:lnTo>
                <a:lnTo>
                  <a:pt x="448" y="810"/>
                </a:lnTo>
                <a:lnTo>
                  <a:pt x="439" y="810"/>
                </a:lnTo>
                <a:lnTo>
                  <a:pt x="429" y="810"/>
                </a:lnTo>
                <a:lnTo>
                  <a:pt x="410" y="810"/>
                </a:lnTo>
                <a:lnTo>
                  <a:pt x="400" y="810"/>
                </a:lnTo>
                <a:lnTo>
                  <a:pt x="400" y="800"/>
                </a:lnTo>
                <a:lnTo>
                  <a:pt x="400" y="791"/>
                </a:lnTo>
                <a:lnTo>
                  <a:pt x="391" y="791"/>
                </a:lnTo>
                <a:lnTo>
                  <a:pt x="381" y="781"/>
                </a:lnTo>
                <a:lnTo>
                  <a:pt x="372" y="772"/>
                </a:lnTo>
                <a:lnTo>
                  <a:pt x="362" y="772"/>
                </a:lnTo>
                <a:lnTo>
                  <a:pt x="362" y="762"/>
                </a:lnTo>
                <a:lnTo>
                  <a:pt x="353" y="762"/>
                </a:lnTo>
                <a:lnTo>
                  <a:pt x="343" y="772"/>
                </a:lnTo>
                <a:lnTo>
                  <a:pt x="334" y="772"/>
                </a:lnTo>
                <a:lnTo>
                  <a:pt x="324" y="781"/>
                </a:lnTo>
                <a:lnTo>
                  <a:pt x="315" y="781"/>
                </a:lnTo>
                <a:lnTo>
                  <a:pt x="305" y="772"/>
                </a:lnTo>
                <a:lnTo>
                  <a:pt x="305" y="762"/>
                </a:lnTo>
                <a:lnTo>
                  <a:pt x="296" y="752"/>
                </a:lnTo>
                <a:lnTo>
                  <a:pt x="286" y="752"/>
                </a:lnTo>
                <a:lnTo>
                  <a:pt x="277" y="762"/>
                </a:lnTo>
                <a:lnTo>
                  <a:pt x="267" y="762"/>
                </a:lnTo>
                <a:lnTo>
                  <a:pt x="267" y="752"/>
                </a:lnTo>
                <a:lnTo>
                  <a:pt x="258" y="752"/>
                </a:lnTo>
                <a:lnTo>
                  <a:pt x="258" y="743"/>
                </a:lnTo>
                <a:lnTo>
                  <a:pt x="248" y="743"/>
                </a:lnTo>
                <a:lnTo>
                  <a:pt x="239" y="743"/>
                </a:lnTo>
                <a:lnTo>
                  <a:pt x="239" y="733"/>
                </a:lnTo>
                <a:lnTo>
                  <a:pt x="239" y="724"/>
                </a:lnTo>
                <a:lnTo>
                  <a:pt x="239" y="714"/>
                </a:lnTo>
                <a:lnTo>
                  <a:pt x="229" y="714"/>
                </a:lnTo>
                <a:lnTo>
                  <a:pt x="229" y="705"/>
                </a:lnTo>
                <a:lnTo>
                  <a:pt x="219" y="705"/>
                </a:lnTo>
                <a:lnTo>
                  <a:pt x="219" y="695"/>
                </a:lnTo>
                <a:lnTo>
                  <a:pt x="134" y="695"/>
                </a:lnTo>
                <a:lnTo>
                  <a:pt x="0" y="705"/>
                </a:lnTo>
                <a:lnTo>
                  <a:pt x="0" y="695"/>
                </a:lnTo>
                <a:lnTo>
                  <a:pt x="10" y="695"/>
                </a:lnTo>
                <a:lnTo>
                  <a:pt x="10" y="686"/>
                </a:lnTo>
                <a:lnTo>
                  <a:pt x="19" y="686"/>
                </a:lnTo>
                <a:lnTo>
                  <a:pt x="19" y="676"/>
                </a:lnTo>
                <a:lnTo>
                  <a:pt x="29" y="676"/>
                </a:lnTo>
                <a:lnTo>
                  <a:pt x="29" y="667"/>
                </a:lnTo>
                <a:lnTo>
                  <a:pt x="29" y="657"/>
                </a:lnTo>
                <a:lnTo>
                  <a:pt x="39" y="657"/>
                </a:lnTo>
                <a:lnTo>
                  <a:pt x="48" y="648"/>
                </a:lnTo>
                <a:lnTo>
                  <a:pt x="48" y="638"/>
                </a:lnTo>
                <a:lnTo>
                  <a:pt x="58" y="638"/>
                </a:lnTo>
                <a:lnTo>
                  <a:pt x="58" y="629"/>
                </a:lnTo>
                <a:lnTo>
                  <a:pt x="67" y="629"/>
                </a:lnTo>
                <a:lnTo>
                  <a:pt x="67" y="619"/>
                </a:lnTo>
                <a:lnTo>
                  <a:pt x="67" y="610"/>
                </a:lnTo>
                <a:lnTo>
                  <a:pt x="77" y="610"/>
                </a:lnTo>
                <a:lnTo>
                  <a:pt x="77" y="600"/>
                </a:lnTo>
                <a:lnTo>
                  <a:pt x="86" y="600"/>
                </a:lnTo>
                <a:lnTo>
                  <a:pt x="86" y="591"/>
                </a:lnTo>
                <a:lnTo>
                  <a:pt x="96" y="591"/>
                </a:lnTo>
                <a:lnTo>
                  <a:pt x="105" y="591"/>
                </a:lnTo>
                <a:lnTo>
                  <a:pt x="105" y="581"/>
                </a:lnTo>
                <a:lnTo>
                  <a:pt x="105" y="571"/>
                </a:lnTo>
                <a:lnTo>
                  <a:pt x="115" y="571"/>
                </a:lnTo>
                <a:lnTo>
                  <a:pt x="124" y="571"/>
                </a:lnTo>
                <a:lnTo>
                  <a:pt x="124" y="562"/>
                </a:lnTo>
                <a:lnTo>
                  <a:pt x="134" y="552"/>
                </a:lnTo>
                <a:lnTo>
                  <a:pt x="143" y="552"/>
                </a:lnTo>
                <a:lnTo>
                  <a:pt x="153" y="552"/>
                </a:lnTo>
                <a:lnTo>
                  <a:pt x="162" y="543"/>
                </a:lnTo>
                <a:lnTo>
                  <a:pt x="172" y="543"/>
                </a:lnTo>
                <a:lnTo>
                  <a:pt x="181" y="524"/>
                </a:lnTo>
                <a:lnTo>
                  <a:pt x="200" y="524"/>
                </a:lnTo>
                <a:lnTo>
                  <a:pt x="200" y="514"/>
                </a:lnTo>
                <a:lnTo>
                  <a:pt x="210" y="514"/>
                </a:lnTo>
                <a:lnTo>
                  <a:pt x="219" y="524"/>
                </a:lnTo>
                <a:lnTo>
                  <a:pt x="229" y="524"/>
                </a:lnTo>
                <a:lnTo>
                  <a:pt x="239" y="524"/>
                </a:lnTo>
                <a:lnTo>
                  <a:pt x="239" y="514"/>
                </a:lnTo>
                <a:lnTo>
                  <a:pt x="248" y="514"/>
                </a:lnTo>
                <a:lnTo>
                  <a:pt x="258" y="514"/>
                </a:lnTo>
                <a:lnTo>
                  <a:pt x="258" y="505"/>
                </a:lnTo>
                <a:lnTo>
                  <a:pt x="267" y="505"/>
                </a:lnTo>
                <a:lnTo>
                  <a:pt x="277" y="505"/>
                </a:lnTo>
                <a:lnTo>
                  <a:pt x="277" y="495"/>
                </a:lnTo>
                <a:lnTo>
                  <a:pt x="286" y="486"/>
                </a:lnTo>
                <a:lnTo>
                  <a:pt x="305" y="476"/>
                </a:lnTo>
                <a:lnTo>
                  <a:pt x="315" y="467"/>
                </a:lnTo>
                <a:lnTo>
                  <a:pt x="315" y="457"/>
                </a:lnTo>
                <a:lnTo>
                  <a:pt x="324" y="448"/>
                </a:lnTo>
                <a:lnTo>
                  <a:pt x="334" y="438"/>
                </a:lnTo>
                <a:lnTo>
                  <a:pt x="343" y="438"/>
                </a:lnTo>
                <a:lnTo>
                  <a:pt x="343" y="429"/>
                </a:lnTo>
                <a:lnTo>
                  <a:pt x="353" y="429"/>
                </a:lnTo>
                <a:lnTo>
                  <a:pt x="362" y="429"/>
                </a:lnTo>
                <a:lnTo>
                  <a:pt x="372" y="429"/>
                </a:lnTo>
                <a:lnTo>
                  <a:pt x="381" y="429"/>
                </a:lnTo>
                <a:lnTo>
                  <a:pt x="391" y="419"/>
                </a:lnTo>
                <a:lnTo>
                  <a:pt x="400" y="410"/>
                </a:lnTo>
                <a:lnTo>
                  <a:pt x="400" y="400"/>
                </a:lnTo>
                <a:lnTo>
                  <a:pt x="400" y="391"/>
                </a:lnTo>
                <a:lnTo>
                  <a:pt x="400" y="381"/>
                </a:lnTo>
                <a:lnTo>
                  <a:pt x="410" y="381"/>
                </a:lnTo>
                <a:lnTo>
                  <a:pt x="420" y="381"/>
                </a:lnTo>
                <a:lnTo>
                  <a:pt x="429" y="371"/>
                </a:lnTo>
                <a:lnTo>
                  <a:pt x="439" y="381"/>
                </a:lnTo>
                <a:lnTo>
                  <a:pt x="439" y="391"/>
                </a:lnTo>
                <a:lnTo>
                  <a:pt x="448" y="391"/>
                </a:lnTo>
                <a:lnTo>
                  <a:pt x="448" y="381"/>
                </a:lnTo>
                <a:lnTo>
                  <a:pt x="458" y="381"/>
                </a:lnTo>
                <a:lnTo>
                  <a:pt x="467" y="371"/>
                </a:lnTo>
                <a:lnTo>
                  <a:pt x="477" y="371"/>
                </a:lnTo>
                <a:lnTo>
                  <a:pt x="477" y="362"/>
                </a:lnTo>
                <a:lnTo>
                  <a:pt x="486" y="362"/>
                </a:lnTo>
                <a:lnTo>
                  <a:pt x="496" y="362"/>
                </a:lnTo>
                <a:lnTo>
                  <a:pt x="505" y="362"/>
                </a:lnTo>
                <a:lnTo>
                  <a:pt x="505" y="371"/>
                </a:lnTo>
                <a:lnTo>
                  <a:pt x="515" y="371"/>
                </a:lnTo>
                <a:lnTo>
                  <a:pt x="515" y="381"/>
                </a:lnTo>
                <a:lnTo>
                  <a:pt x="524" y="381"/>
                </a:lnTo>
                <a:lnTo>
                  <a:pt x="524" y="391"/>
                </a:lnTo>
                <a:lnTo>
                  <a:pt x="534" y="391"/>
                </a:lnTo>
                <a:lnTo>
                  <a:pt x="543" y="391"/>
                </a:lnTo>
                <a:lnTo>
                  <a:pt x="553" y="381"/>
                </a:lnTo>
                <a:lnTo>
                  <a:pt x="562" y="371"/>
                </a:lnTo>
                <a:lnTo>
                  <a:pt x="572" y="362"/>
                </a:lnTo>
                <a:lnTo>
                  <a:pt x="581" y="362"/>
                </a:lnTo>
                <a:lnTo>
                  <a:pt x="591" y="362"/>
                </a:lnTo>
                <a:lnTo>
                  <a:pt x="600" y="371"/>
                </a:lnTo>
                <a:lnTo>
                  <a:pt x="610" y="362"/>
                </a:lnTo>
                <a:lnTo>
                  <a:pt x="620" y="371"/>
                </a:lnTo>
                <a:lnTo>
                  <a:pt x="629" y="362"/>
                </a:lnTo>
                <a:lnTo>
                  <a:pt x="639" y="352"/>
                </a:lnTo>
                <a:lnTo>
                  <a:pt x="648" y="352"/>
                </a:lnTo>
                <a:lnTo>
                  <a:pt x="658" y="352"/>
                </a:lnTo>
                <a:lnTo>
                  <a:pt x="658" y="343"/>
                </a:lnTo>
                <a:lnTo>
                  <a:pt x="667" y="333"/>
                </a:lnTo>
                <a:lnTo>
                  <a:pt x="677" y="324"/>
                </a:lnTo>
                <a:lnTo>
                  <a:pt x="686" y="324"/>
                </a:lnTo>
                <a:lnTo>
                  <a:pt x="696" y="324"/>
                </a:lnTo>
                <a:lnTo>
                  <a:pt x="696" y="314"/>
                </a:lnTo>
                <a:lnTo>
                  <a:pt x="705" y="324"/>
                </a:lnTo>
                <a:lnTo>
                  <a:pt x="715" y="324"/>
                </a:lnTo>
                <a:lnTo>
                  <a:pt x="715" y="314"/>
                </a:lnTo>
                <a:lnTo>
                  <a:pt x="724" y="314"/>
                </a:lnTo>
                <a:lnTo>
                  <a:pt x="734" y="314"/>
                </a:lnTo>
                <a:lnTo>
                  <a:pt x="743" y="314"/>
                </a:lnTo>
                <a:lnTo>
                  <a:pt x="743" y="305"/>
                </a:lnTo>
                <a:lnTo>
                  <a:pt x="753" y="305"/>
                </a:lnTo>
                <a:lnTo>
                  <a:pt x="762" y="305"/>
                </a:lnTo>
                <a:lnTo>
                  <a:pt x="772" y="305"/>
                </a:lnTo>
                <a:lnTo>
                  <a:pt x="772" y="314"/>
                </a:lnTo>
                <a:lnTo>
                  <a:pt x="781" y="314"/>
                </a:lnTo>
                <a:lnTo>
                  <a:pt x="791" y="324"/>
                </a:lnTo>
                <a:lnTo>
                  <a:pt x="800" y="324"/>
                </a:lnTo>
                <a:lnTo>
                  <a:pt x="800" y="314"/>
                </a:lnTo>
                <a:lnTo>
                  <a:pt x="810" y="314"/>
                </a:lnTo>
                <a:lnTo>
                  <a:pt x="820" y="314"/>
                </a:lnTo>
                <a:lnTo>
                  <a:pt x="820" y="324"/>
                </a:lnTo>
                <a:lnTo>
                  <a:pt x="829" y="324"/>
                </a:lnTo>
                <a:lnTo>
                  <a:pt x="839" y="324"/>
                </a:lnTo>
                <a:lnTo>
                  <a:pt x="839" y="314"/>
                </a:lnTo>
                <a:lnTo>
                  <a:pt x="848" y="314"/>
                </a:lnTo>
                <a:lnTo>
                  <a:pt x="858" y="314"/>
                </a:lnTo>
                <a:lnTo>
                  <a:pt x="867" y="324"/>
                </a:lnTo>
                <a:lnTo>
                  <a:pt x="877" y="324"/>
                </a:lnTo>
                <a:lnTo>
                  <a:pt x="877" y="314"/>
                </a:lnTo>
                <a:lnTo>
                  <a:pt x="886" y="314"/>
                </a:lnTo>
                <a:lnTo>
                  <a:pt x="896" y="305"/>
                </a:lnTo>
                <a:lnTo>
                  <a:pt x="905" y="305"/>
                </a:lnTo>
                <a:lnTo>
                  <a:pt x="915" y="305"/>
                </a:lnTo>
                <a:lnTo>
                  <a:pt x="924" y="305"/>
                </a:lnTo>
                <a:lnTo>
                  <a:pt x="934" y="295"/>
                </a:lnTo>
                <a:lnTo>
                  <a:pt x="943" y="286"/>
                </a:lnTo>
                <a:lnTo>
                  <a:pt x="953" y="276"/>
                </a:lnTo>
                <a:lnTo>
                  <a:pt x="962" y="276"/>
                </a:lnTo>
                <a:lnTo>
                  <a:pt x="972" y="276"/>
                </a:lnTo>
                <a:lnTo>
                  <a:pt x="981" y="267"/>
                </a:lnTo>
                <a:lnTo>
                  <a:pt x="991" y="267"/>
                </a:lnTo>
                <a:lnTo>
                  <a:pt x="991" y="257"/>
                </a:lnTo>
                <a:lnTo>
                  <a:pt x="1000" y="257"/>
                </a:lnTo>
                <a:lnTo>
                  <a:pt x="1010" y="257"/>
                </a:lnTo>
                <a:lnTo>
                  <a:pt x="1020" y="257"/>
                </a:lnTo>
                <a:lnTo>
                  <a:pt x="1029" y="257"/>
                </a:lnTo>
                <a:lnTo>
                  <a:pt x="1029" y="248"/>
                </a:lnTo>
                <a:lnTo>
                  <a:pt x="1039" y="248"/>
                </a:lnTo>
                <a:lnTo>
                  <a:pt x="1039" y="238"/>
                </a:lnTo>
                <a:lnTo>
                  <a:pt x="1048" y="238"/>
                </a:lnTo>
                <a:lnTo>
                  <a:pt x="1048" y="229"/>
                </a:lnTo>
                <a:lnTo>
                  <a:pt x="1058" y="229"/>
                </a:lnTo>
                <a:lnTo>
                  <a:pt x="1058" y="219"/>
                </a:lnTo>
                <a:lnTo>
                  <a:pt x="1067" y="219"/>
                </a:lnTo>
                <a:lnTo>
                  <a:pt x="1077" y="229"/>
                </a:lnTo>
                <a:lnTo>
                  <a:pt x="1086" y="238"/>
                </a:lnTo>
                <a:lnTo>
                  <a:pt x="1086" y="229"/>
                </a:lnTo>
                <a:lnTo>
                  <a:pt x="1096" y="229"/>
                </a:lnTo>
                <a:lnTo>
                  <a:pt x="1105" y="229"/>
                </a:lnTo>
                <a:lnTo>
                  <a:pt x="1105" y="219"/>
                </a:lnTo>
                <a:lnTo>
                  <a:pt x="1115" y="210"/>
                </a:lnTo>
                <a:lnTo>
                  <a:pt x="1124" y="210"/>
                </a:lnTo>
                <a:lnTo>
                  <a:pt x="1134" y="210"/>
                </a:lnTo>
                <a:lnTo>
                  <a:pt x="1134" y="200"/>
                </a:lnTo>
                <a:lnTo>
                  <a:pt x="1143" y="200"/>
                </a:lnTo>
                <a:lnTo>
                  <a:pt x="1153" y="200"/>
                </a:lnTo>
                <a:lnTo>
                  <a:pt x="1162" y="191"/>
                </a:lnTo>
                <a:lnTo>
                  <a:pt x="1172" y="191"/>
                </a:lnTo>
                <a:lnTo>
                  <a:pt x="1181" y="191"/>
                </a:lnTo>
                <a:lnTo>
                  <a:pt x="1191" y="181"/>
                </a:lnTo>
                <a:lnTo>
                  <a:pt x="1200" y="181"/>
                </a:lnTo>
                <a:lnTo>
                  <a:pt x="1200" y="171"/>
                </a:lnTo>
                <a:lnTo>
                  <a:pt x="1200" y="162"/>
                </a:lnTo>
                <a:lnTo>
                  <a:pt x="1210" y="162"/>
                </a:lnTo>
                <a:lnTo>
                  <a:pt x="1210" y="152"/>
                </a:lnTo>
                <a:lnTo>
                  <a:pt x="1220" y="152"/>
                </a:lnTo>
                <a:lnTo>
                  <a:pt x="1229" y="152"/>
                </a:lnTo>
                <a:lnTo>
                  <a:pt x="1239" y="143"/>
                </a:lnTo>
                <a:lnTo>
                  <a:pt x="1248" y="143"/>
                </a:lnTo>
                <a:lnTo>
                  <a:pt x="1258" y="133"/>
                </a:lnTo>
                <a:lnTo>
                  <a:pt x="1267" y="133"/>
                </a:lnTo>
                <a:lnTo>
                  <a:pt x="1277" y="133"/>
                </a:lnTo>
                <a:lnTo>
                  <a:pt x="1286" y="124"/>
                </a:lnTo>
                <a:lnTo>
                  <a:pt x="1296" y="124"/>
                </a:lnTo>
                <a:lnTo>
                  <a:pt x="1305" y="114"/>
                </a:lnTo>
                <a:lnTo>
                  <a:pt x="1315" y="114"/>
                </a:lnTo>
                <a:lnTo>
                  <a:pt x="1324" y="105"/>
                </a:lnTo>
                <a:lnTo>
                  <a:pt x="1334" y="105"/>
                </a:lnTo>
                <a:lnTo>
                  <a:pt x="1343" y="105"/>
                </a:lnTo>
                <a:lnTo>
                  <a:pt x="1353" y="105"/>
                </a:lnTo>
                <a:lnTo>
                  <a:pt x="1362" y="105"/>
                </a:lnTo>
                <a:lnTo>
                  <a:pt x="1372" y="105"/>
                </a:lnTo>
                <a:lnTo>
                  <a:pt x="1381" y="105"/>
                </a:lnTo>
                <a:lnTo>
                  <a:pt x="1391" y="95"/>
                </a:lnTo>
                <a:lnTo>
                  <a:pt x="1391" y="86"/>
                </a:lnTo>
                <a:lnTo>
                  <a:pt x="1400" y="76"/>
                </a:lnTo>
                <a:lnTo>
                  <a:pt x="1410" y="67"/>
                </a:lnTo>
                <a:lnTo>
                  <a:pt x="1420" y="57"/>
                </a:lnTo>
                <a:lnTo>
                  <a:pt x="1429" y="57"/>
                </a:lnTo>
                <a:lnTo>
                  <a:pt x="1429" y="48"/>
                </a:lnTo>
                <a:lnTo>
                  <a:pt x="1439" y="29"/>
                </a:lnTo>
                <a:lnTo>
                  <a:pt x="1448" y="29"/>
                </a:lnTo>
                <a:lnTo>
                  <a:pt x="1458" y="29"/>
                </a:lnTo>
                <a:lnTo>
                  <a:pt x="1467" y="19"/>
                </a:lnTo>
                <a:lnTo>
                  <a:pt x="1477" y="19"/>
                </a:lnTo>
                <a:lnTo>
                  <a:pt x="1477" y="10"/>
                </a:lnTo>
                <a:lnTo>
                  <a:pt x="1486" y="0"/>
                </a:lnTo>
                <a:lnTo>
                  <a:pt x="1496" y="10"/>
                </a:lnTo>
                <a:lnTo>
                  <a:pt x="1505" y="10"/>
                </a:lnTo>
                <a:lnTo>
                  <a:pt x="1515" y="19"/>
                </a:lnTo>
                <a:lnTo>
                  <a:pt x="1524" y="29"/>
                </a:lnTo>
                <a:lnTo>
                  <a:pt x="1534" y="29"/>
                </a:lnTo>
                <a:lnTo>
                  <a:pt x="1534" y="19"/>
                </a:lnTo>
                <a:lnTo>
                  <a:pt x="1543" y="19"/>
                </a:lnTo>
                <a:lnTo>
                  <a:pt x="1553" y="19"/>
                </a:lnTo>
                <a:lnTo>
                  <a:pt x="1562" y="19"/>
                </a:lnTo>
                <a:lnTo>
                  <a:pt x="1572" y="19"/>
                </a:lnTo>
                <a:lnTo>
                  <a:pt x="1581" y="10"/>
                </a:lnTo>
                <a:lnTo>
                  <a:pt x="1591" y="10"/>
                </a:lnTo>
                <a:lnTo>
                  <a:pt x="1600" y="10"/>
                </a:lnTo>
                <a:lnTo>
                  <a:pt x="1610" y="10"/>
                </a:lnTo>
                <a:lnTo>
                  <a:pt x="1620" y="10"/>
                </a:lnTo>
                <a:lnTo>
                  <a:pt x="1620" y="19"/>
                </a:lnTo>
                <a:lnTo>
                  <a:pt x="1629" y="29"/>
                </a:lnTo>
                <a:lnTo>
                  <a:pt x="1629" y="38"/>
                </a:lnTo>
                <a:lnTo>
                  <a:pt x="1639" y="38"/>
                </a:lnTo>
                <a:lnTo>
                  <a:pt x="1648" y="38"/>
                </a:lnTo>
                <a:lnTo>
                  <a:pt x="1658" y="38"/>
                </a:lnTo>
                <a:lnTo>
                  <a:pt x="1667" y="38"/>
                </a:lnTo>
                <a:lnTo>
                  <a:pt x="1667" y="48"/>
                </a:lnTo>
                <a:lnTo>
                  <a:pt x="1677" y="48"/>
                </a:lnTo>
                <a:lnTo>
                  <a:pt x="1677" y="57"/>
                </a:lnTo>
                <a:lnTo>
                  <a:pt x="1686" y="57"/>
                </a:lnTo>
                <a:lnTo>
                  <a:pt x="1696" y="57"/>
                </a:lnTo>
                <a:lnTo>
                  <a:pt x="1696" y="67"/>
                </a:lnTo>
                <a:lnTo>
                  <a:pt x="1686" y="67"/>
                </a:lnTo>
                <a:lnTo>
                  <a:pt x="1677" y="76"/>
                </a:lnTo>
                <a:lnTo>
                  <a:pt x="1677" y="86"/>
                </a:lnTo>
                <a:lnTo>
                  <a:pt x="1667" y="86"/>
                </a:lnTo>
                <a:lnTo>
                  <a:pt x="1667" y="95"/>
                </a:lnTo>
                <a:lnTo>
                  <a:pt x="1677" y="95"/>
                </a:lnTo>
                <a:lnTo>
                  <a:pt x="1677" y="105"/>
                </a:lnTo>
                <a:lnTo>
                  <a:pt x="1667" y="114"/>
                </a:lnTo>
                <a:lnTo>
                  <a:pt x="1677" y="114"/>
                </a:lnTo>
                <a:lnTo>
                  <a:pt x="1686" y="114"/>
                </a:lnTo>
                <a:lnTo>
                  <a:pt x="1686" y="124"/>
                </a:lnTo>
                <a:lnTo>
                  <a:pt x="1686" y="133"/>
                </a:lnTo>
                <a:lnTo>
                  <a:pt x="1686" y="143"/>
                </a:lnTo>
                <a:lnTo>
                  <a:pt x="1686" y="152"/>
                </a:lnTo>
                <a:lnTo>
                  <a:pt x="1686" y="162"/>
                </a:lnTo>
                <a:lnTo>
                  <a:pt x="1696" y="162"/>
                </a:lnTo>
                <a:lnTo>
                  <a:pt x="1696" y="171"/>
                </a:lnTo>
                <a:lnTo>
                  <a:pt x="1696" y="181"/>
                </a:lnTo>
                <a:lnTo>
                  <a:pt x="1696" y="191"/>
                </a:lnTo>
                <a:lnTo>
                  <a:pt x="1696" y="200"/>
                </a:lnTo>
                <a:lnTo>
                  <a:pt x="1696" y="210"/>
                </a:lnTo>
                <a:lnTo>
                  <a:pt x="1705" y="210"/>
                </a:lnTo>
                <a:lnTo>
                  <a:pt x="1705" y="219"/>
                </a:lnTo>
                <a:lnTo>
                  <a:pt x="1705" y="229"/>
                </a:lnTo>
                <a:lnTo>
                  <a:pt x="1705" y="238"/>
                </a:lnTo>
                <a:lnTo>
                  <a:pt x="1705" y="248"/>
                </a:lnTo>
                <a:lnTo>
                  <a:pt x="1705" y="257"/>
                </a:lnTo>
                <a:lnTo>
                  <a:pt x="1715" y="257"/>
                </a:lnTo>
                <a:lnTo>
                  <a:pt x="1715" y="267"/>
                </a:lnTo>
                <a:lnTo>
                  <a:pt x="1705" y="276"/>
                </a:lnTo>
                <a:lnTo>
                  <a:pt x="1705" y="286"/>
                </a:lnTo>
                <a:lnTo>
                  <a:pt x="1705" y="295"/>
                </a:lnTo>
                <a:lnTo>
                  <a:pt x="1696" y="295"/>
                </a:lnTo>
                <a:lnTo>
                  <a:pt x="1696" y="305"/>
                </a:lnTo>
                <a:lnTo>
                  <a:pt x="1696" y="314"/>
                </a:lnTo>
                <a:lnTo>
                  <a:pt x="1696" y="324"/>
                </a:lnTo>
                <a:lnTo>
                  <a:pt x="1686" y="324"/>
                </a:lnTo>
                <a:lnTo>
                  <a:pt x="1677" y="324"/>
                </a:lnTo>
                <a:lnTo>
                  <a:pt x="1667" y="324"/>
                </a:lnTo>
                <a:lnTo>
                  <a:pt x="1658" y="324"/>
                </a:lnTo>
                <a:lnTo>
                  <a:pt x="1658" y="333"/>
                </a:lnTo>
                <a:lnTo>
                  <a:pt x="1667" y="333"/>
                </a:lnTo>
                <a:lnTo>
                  <a:pt x="1667" y="343"/>
                </a:lnTo>
                <a:lnTo>
                  <a:pt x="1677" y="343"/>
                </a:lnTo>
                <a:lnTo>
                  <a:pt x="1686" y="343"/>
                </a:lnTo>
                <a:lnTo>
                  <a:pt x="1696" y="343"/>
                </a:lnTo>
                <a:lnTo>
                  <a:pt x="1696" y="352"/>
                </a:lnTo>
                <a:lnTo>
                  <a:pt x="1686" y="352"/>
                </a:lnTo>
                <a:lnTo>
                  <a:pt x="1696" y="362"/>
                </a:lnTo>
                <a:lnTo>
                  <a:pt x="1696" y="371"/>
                </a:lnTo>
                <a:lnTo>
                  <a:pt x="1705" y="371"/>
                </a:lnTo>
                <a:lnTo>
                  <a:pt x="1705" y="362"/>
                </a:lnTo>
                <a:lnTo>
                  <a:pt x="1705" y="352"/>
                </a:lnTo>
                <a:lnTo>
                  <a:pt x="1715" y="343"/>
                </a:lnTo>
                <a:lnTo>
                  <a:pt x="1724" y="343"/>
                </a:lnTo>
                <a:lnTo>
                  <a:pt x="1734" y="343"/>
                </a:lnTo>
                <a:lnTo>
                  <a:pt x="1734" y="333"/>
                </a:lnTo>
                <a:lnTo>
                  <a:pt x="1743" y="333"/>
                </a:lnTo>
                <a:lnTo>
                  <a:pt x="1743" y="343"/>
                </a:lnTo>
                <a:lnTo>
                  <a:pt x="1743" y="352"/>
                </a:lnTo>
                <a:lnTo>
                  <a:pt x="1743" y="362"/>
                </a:lnTo>
                <a:lnTo>
                  <a:pt x="1743" y="371"/>
                </a:lnTo>
                <a:lnTo>
                  <a:pt x="1753" y="371"/>
                </a:lnTo>
                <a:lnTo>
                  <a:pt x="1753" y="381"/>
                </a:lnTo>
                <a:lnTo>
                  <a:pt x="1753" y="391"/>
                </a:lnTo>
                <a:lnTo>
                  <a:pt x="1753" y="400"/>
                </a:lnTo>
                <a:lnTo>
                  <a:pt x="1743" y="410"/>
                </a:lnTo>
                <a:lnTo>
                  <a:pt x="1734" y="410"/>
                </a:lnTo>
                <a:lnTo>
                  <a:pt x="1734" y="419"/>
                </a:lnTo>
                <a:lnTo>
                  <a:pt x="1724" y="419"/>
                </a:lnTo>
                <a:lnTo>
                  <a:pt x="1724" y="410"/>
                </a:lnTo>
                <a:lnTo>
                  <a:pt x="1715" y="410"/>
                </a:lnTo>
                <a:close/>
                <a:moveTo>
                  <a:pt x="1696" y="257"/>
                </a:moveTo>
                <a:lnTo>
                  <a:pt x="1696" y="248"/>
                </a:lnTo>
                <a:lnTo>
                  <a:pt x="1696" y="238"/>
                </a:lnTo>
                <a:lnTo>
                  <a:pt x="1686" y="248"/>
                </a:lnTo>
                <a:lnTo>
                  <a:pt x="1696" y="257"/>
                </a:lnTo>
                <a:close/>
                <a:moveTo>
                  <a:pt x="1715" y="476"/>
                </a:moveTo>
                <a:lnTo>
                  <a:pt x="1705" y="486"/>
                </a:lnTo>
                <a:lnTo>
                  <a:pt x="1715" y="486"/>
                </a:lnTo>
                <a:lnTo>
                  <a:pt x="1715" y="495"/>
                </a:lnTo>
                <a:lnTo>
                  <a:pt x="1705" y="495"/>
                </a:lnTo>
                <a:lnTo>
                  <a:pt x="1705" y="505"/>
                </a:lnTo>
                <a:lnTo>
                  <a:pt x="1715" y="505"/>
                </a:lnTo>
                <a:lnTo>
                  <a:pt x="1724" y="505"/>
                </a:lnTo>
                <a:lnTo>
                  <a:pt x="1724" y="495"/>
                </a:lnTo>
                <a:lnTo>
                  <a:pt x="1724" y="486"/>
                </a:lnTo>
                <a:lnTo>
                  <a:pt x="1724" y="476"/>
                </a:lnTo>
                <a:lnTo>
                  <a:pt x="1724" y="467"/>
                </a:lnTo>
                <a:lnTo>
                  <a:pt x="1715" y="476"/>
                </a:lnTo>
                <a:close/>
                <a:moveTo>
                  <a:pt x="1762" y="495"/>
                </a:moveTo>
                <a:lnTo>
                  <a:pt x="1762" y="505"/>
                </a:lnTo>
                <a:lnTo>
                  <a:pt x="1772" y="505"/>
                </a:lnTo>
                <a:lnTo>
                  <a:pt x="1781" y="505"/>
                </a:lnTo>
                <a:lnTo>
                  <a:pt x="1781" y="495"/>
                </a:lnTo>
                <a:lnTo>
                  <a:pt x="1781" y="486"/>
                </a:lnTo>
                <a:lnTo>
                  <a:pt x="1772" y="486"/>
                </a:lnTo>
                <a:lnTo>
                  <a:pt x="1772" y="495"/>
                </a:lnTo>
                <a:lnTo>
                  <a:pt x="1762" y="495"/>
                </a:lnTo>
                <a:close/>
                <a:moveTo>
                  <a:pt x="1705" y="638"/>
                </a:moveTo>
                <a:lnTo>
                  <a:pt x="1705" y="648"/>
                </a:lnTo>
                <a:lnTo>
                  <a:pt x="1715" y="648"/>
                </a:lnTo>
                <a:lnTo>
                  <a:pt x="1715" y="638"/>
                </a:lnTo>
                <a:lnTo>
                  <a:pt x="1715" y="629"/>
                </a:lnTo>
                <a:lnTo>
                  <a:pt x="1705" y="629"/>
                </a:lnTo>
                <a:lnTo>
                  <a:pt x="1705" y="638"/>
                </a:lnTo>
                <a:close/>
                <a:moveTo>
                  <a:pt x="1467" y="1143"/>
                </a:moveTo>
                <a:lnTo>
                  <a:pt x="1467" y="1152"/>
                </a:lnTo>
                <a:lnTo>
                  <a:pt x="1477" y="1152"/>
                </a:lnTo>
                <a:lnTo>
                  <a:pt x="1477" y="1143"/>
                </a:lnTo>
                <a:lnTo>
                  <a:pt x="1467" y="1143"/>
                </a:lnTo>
                <a:close/>
                <a:moveTo>
                  <a:pt x="1372" y="1248"/>
                </a:moveTo>
                <a:lnTo>
                  <a:pt x="1362" y="1257"/>
                </a:lnTo>
                <a:lnTo>
                  <a:pt x="1372" y="1257"/>
                </a:lnTo>
                <a:lnTo>
                  <a:pt x="1372" y="1248"/>
                </a:lnTo>
                <a:close/>
                <a:moveTo>
                  <a:pt x="1324" y="1267"/>
                </a:moveTo>
                <a:lnTo>
                  <a:pt x="1324" y="1276"/>
                </a:lnTo>
                <a:lnTo>
                  <a:pt x="1334" y="1276"/>
                </a:lnTo>
                <a:lnTo>
                  <a:pt x="1324" y="1267"/>
                </a:lnTo>
                <a:close/>
                <a:moveTo>
                  <a:pt x="1353" y="1333"/>
                </a:moveTo>
                <a:lnTo>
                  <a:pt x="1343" y="1333"/>
                </a:lnTo>
                <a:lnTo>
                  <a:pt x="1343" y="1343"/>
                </a:lnTo>
                <a:lnTo>
                  <a:pt x="1353" y="1333"/>
                </a:lnTo>
                <a:lnTo>
                  <a:pt x="1353" y="1343"/>
                </a:lnTo>
                <a:lnTo>
                  <a:pt x="1362" y="1343"/>
                </a:lnTo>
                <a:lnTo>
                  <a:pt x="1362" y="1333"/>
                </a:lnTo>
                <a:lnTo>
                  <a:pt x="1353" y="1333"/>
                </a:lnTo>
                <a:lnTo>
                  <a:pt x="1353" y="1324"/>
                </a:lnTo>
                <a:lnTo>
                  <a:pt x="1353" y="1314"/>
                </a:lnTo>
                <a:lnTo>
                  <a:pt x="1343" y="1314"/>
                </a:lnTo>
                <a:lnTo>
                  <a:pt x="1343" y="1324"/>
                </a:lnTo>
                <a:lnTo>
                  <a:pt x="1353" y="1333"/>
                </a:lnTo>
                <a:close/>
                <a:moveTo>
                  <a:pt x="1096" y="1467"/>
                </a:moveTo>
                <a:lnTo>
                  <a:pt x="1096" y="1476"/>
                </a:lnTo>
                <a:lnTo>
                  <a:pt x="1105" y="1476"/>
                </a:lnTo>
                <a:lnTo>
                  <a:pt x="1105" y="1467"/>
                </a:lnTo>
                <a:lnTo>
                  <a:pt x="1096" y="1467"/>
                </a:lnTo>
                <a:close/>
                <a:moveTo>
                  <a:pt x="1096" y="1495"/>
                </a:moveTo>
                <a:lnTo>
                  <a:pt x="1086" y="1495"/>
                </a:lnTo>
                <a:lnTo>
                  <a:pt x="1086" y="1505"/>
                </a:lnTo>
                <a:lnTo>
                  <a:pt x="1096" y="1505"/>
                </a:lnTo>
                <a:lnTo>
                  <a:pt x="1096" y="1495"/>
                </a:lnTo>
                <a:lnTo>
                  <a:pt x="1105" y="1495"/>
                </a:lnTo>
                <a:lnTo>
                  <a:pt x="1105" y="1486"/>
                </a:lnTo>
                <a:lnTo>
                  <a:pt x="1096" y="1486"/>
                </a:lnTo>
                <a:lnTo>
                  <a:pt x="1096" y="1495"/>
                </a:lnTo>
                <a:close/>
                <a:moveTo>
                  <a:pt x="1343" y="1295"/>
                </a:moveTo>
                <a:lnTo>
                  <a:pt x="1334" y="1295"/>
                </a:lnTo>
                <a:lnTo>
                  <a:pt x="1343" y="1286"/>
                </a:lnTo>
                <a:lnTo>
                  <a:pt x="1343" y="1295"/>
                </a:lnTo>
                <a:close/>
              </a:path>
            </a:pathLst>
          </a:custGeom>
          <a:solidFill>
            <a:schemeClr val="accent1"/>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4" name="Freeform 9">
            <a:extLst>
              <a:ext uri="{FF2B5EF4-FFF2-40B4-BE49-F238E27FC236}">
                <a16:creationId xmlns:a16="http://schemas.microsoft.com/office/drawing/2014/main" id="{3C24EC8E-9CEC-8C63-9FDC-FD3E2CB784BA}"/>
              </a:ext>
            </a:extLst>
          </p:cNvPr>
          <p:cNvSpPr>
            <a:spLocks noChangeAspect="1" noEditPoints="1"/>
          </p:cNvSpPr>
          <p:nvPr/>
        </p:nvSpPr>
        <p:spPr bwMode="auto">
          <a:xfrm>
            <a:off x="5351544" y="2345821"/>
            <a:ext cx="1321594" cy="1343423"/>
          </a:xfrm>
          <a:custGeom>
            <a:avLst/>
            <a:gdLst>
              <a:gd name="T0" fmla="*/ 734 w 1734"/>
              <a:gd name="T1" fmla="*/ 1448 h 1762"/>
              <a:gd name="T2" fmla="*/ 962 w 1734"/>
              <a:gd name="T3" fmla="*/ 1210 h 1762"/>
              <a:gd name="T4" fmla="*/ 1705 w 1734"/>
              <a:gd name="T5" fmla="*/ 905 h 1762"/>
              <a:gd name="T6" fmla="*/ 1629 w 1734"/>
              <a:gd name="T7" fmla="*/ 924 h 1762"/>
              <a:gd name="T8" fmla="*/ 1543 w 1734"/>
              <a:gd name="T9" fmla="*/ 934 h 1762"/>
              <a:gd name="T10" fmla="*/ 1457 w 1734"/>
              <a:gd name="T11" fmla="*/ 962 h 1762"/>
              <a:gd name="T12" fmla="*/ 1410 w 1734"/>
              <a:gd name="T13" fmla="*/ 991 h 1762"/>
              <a:gd name="T14" fmla="*/ 1315 w 1734"/>
              <a:gd name="T15" fmla="*/ 1038 h 1762"/>
              <a:gd name="T16" fmla="*/ 1238 w 1734"/>
              <a:gd name="T17" fmla="*/ 1057 h 1762"/>
              <a:gd name="T18" fmla="*/ 1153 w 1734"/>
              <a:gd name="T19" fmla="*/ 1096 h 1762"/>
              <a:gd name="T20" fmla="*/ 1096 w 1734"/>
              <a:gd name="T21" fmla="*/ 1134 h 1762"/>
              <a:gd name="T22" fmla="*/ 1000 w 1734"/>
              <a:gd name="T23" fmla="*/ 1181 h 1762"/>
              <a:gd name="T24" fmla="*/ 934 w 1734"/>
              <a:gd name="T25" fmla="*/ 1219 h 1762"/>
              <a:gd name="T26" fmla="*/ 886 w 1734"/>
              <a:gd name="T27" fmla="*/ 1257 h 1762"/>
              <a:gd name="T28" fmla="*/ 838 w 1734"/>
              <a:gd name="T29" fmla="*/ 1324 h 1762"/>
              <a:gd name="T30" fmla="*/ 772 w 1734"/>
              <a:gd name="T31" fmla="*/ 1334 h 1762"/>
              <a:gd name="T32" fmla="*/ 762 w 1734"/>
              <a:gd name="T33" fmla="*/ 1343 h 1762"/>
              <a:gd name="T34" fmla="*/ 762 w 1734"/>
              <a:gd name="T35" fmla="*/ 1429 h 1762"/>
              <a:gd name="T36" fmla="*/ 724 w 1734"/>
              <a:gd name="T37" fmla="*/ 1467 h 1762"/>
              <a:gd name="T38" fmla="*/ 676 w 1734"/>
              <a:gd name="T39" fmla="*/ 1524 h 1762"/>
              <a:gd name="T40" fmla="*/ 591 w 1734"/>
              <a:gd name="T41" fmla="*/ 1600 h 1762"/>
              <a:gd name="T42" fmla="*/ 562 w 1734"/>
              <a:gd name="T43" fmla="*/ 1638 h 1762"/>
              <a:gd name="T44" fmla="*/ 553 w 1734"/>
              <a:gd name="T45" fmla="*/ 1715 h 1762"/>
              <a:gd name="T46" fmla="*/ 515 w 1734"/>
              <a:gd name="T47" fmla="*/ 1753 h 1762"/>
              <a:gd name="T48" fmla="*/ 419 w 1734"/>
              <a:gd name="T49" fmla="*/ 1657 h 1762"/>
              <a:gd name="T50" fmla="*/ 419 w 1734"/>
              <a:gd name="T51" fmla="*/ 1543 h 1762"/>
              <a:gd name="T52" fmla="*/ 334 w 1734"/>
              <a:gd name="T53" fmla="*/ 1486 h 1762"/>
              <a:gd name="T54" fmla="*/ 267 w 1734"/>
              <a:gd name="T55" fmla="*/ 1400 h 1762"/>
              <a:gd name="T56" fmla="*/ 172 w 1734"/>
              <a:gd name="T57" fmla="*/ 1353 h 1762"/>
              <a:gd name="T58" fmla="*/ 95 w 1734"/>
              <a:gd name="T59" fmla="*/ 1238 h 1762"/>
              <a:gd name="T60" fmla="*/ 86 w 1734"/>
              <a:gd name="T61" fmla="*/ 1124 h 1762"/>
              <a:gd name="T62" fmla="*/ 76 w 1734"/>
              <a:gd name="T63" fmla="*/ 1000 h 1762"/>
              <a:gd name="T64" fmla="*/ 67 w 1734"/>
              <a:gd name="T65" fmla="*/ 915 h 1762"/>
              <a:gd name="T66" fmla="*/ 76 w 1734"/>
              <a:gd name="T67" fmla="*/ 838 h 1762"/>
              <a:gd name="T68" fmla="*/ 38 w 1734"/>
              <a:gd name="T69" fmla="*/ 753 h 1762"/>
              <a:gd name="T70" fmla="*/ 19 w 1734"/>
              <a:gd name="T71" fmla="*/ 696 h 1762"/>
              <a:gd name="T72" fmla="*/ 57 w 1734"/>
              <a:gd name="T73" fmla="*/ 619 h 1762"/>
              <a:gd name="T74" fmla="*/ 76 w 1734"/>
              <a:gd name="T75" fmla="*/ 543 h 1762"/>
              <a:gd name="T76" fmla="*/ 153 w 1734"/>
              <a:gd name="T77" fmla="*/ 524 h 1762"/>
              <a:gd name="T78" fmla="*/ 238 w 1734"/>
              <a:gd name="T79" fmla="*/ 505 h 1762"/>
              <a:gd name="T80" fmla="*/ 295 w 1734"/>
              <a:gd name="T81" fmla="*/ 438 h 1762"/>
              <a:gd name="T82" fmla="*/ 305 w 1734"/>
              <a:gd name="T83" fmla="*/ 324 h 1762"/>
              <a:gd name="T84" fmla="*/ 315 w 1734"/>
              <a:gd name="T85" fmla="*/ 210 h 1762"/>
              <a:gd name="T86" fmla="*/ 495 w 1734"/>
              <a:gd name="T87" fmla="*/ 181 h 1762"/>
              <a:gd name="T88" fmla="*/ 591 w 1734"/>
              <a:gd name="T89" fmla="*/ 115 h 1762"/>
              <a:gd name="T90" fmla="*/ 667 w 1734"/>
              <a:gd name="T91" fmla="*/ 48 h 1762"/>
              <a:gd name="T92" fmla="*/ 915 w 1734"/>
              <a:gd name="T93" fmla="*/ 38 h 1762"/>
              <a:gd name="T94" fmla="*/ 991 w 1734"/>
              <a:gd name="T95" fmla="*/ 86 h 1762"/>
              <a:gd name="T96" fmla="*/ 1076 w 1734"/>
              <a:gd name="T97" fmla="*/ 115 h 1762"/>
              <a:gd name="T98" fmla="*/ 1181 w 1734"/>
              <a:gd name="T99" fmla="*/ 105 h 1762"/>
              <a:gd name="T100" fmla="*/ 1276 w 1734"/>
              <a:gd name="T101" fmla="*/ 153 h 1762"/>
              <a:gd name="T102" fmla="*/ 1334 w 1734"/>
              <a:gd name="T103" fmla="*/ 200 h 1762"/>
              <a:gd name="T104" fmla="*/ 1410 w 1734"/>
              <a:gd name="T105" fmla="*/ 229 h 1762"/>
              <a:gd name="T106" fmla="*/ 1496 w 1734"/>
              <a:gd name="T107" fmla="*/ 305 h 1762"/>
              <a:gd name="T108" fmla="*/ 1572 w 1734"/>
              <a:gd name="T109" fmla="*/ 353 h 1762"/>
              <a:gd name="T110" fmla="*/ 1619 w 1734"/>
              <a:gd name="T111" fmla="*/ 429 h 1762"/>
              <a:gd name="T112" fmla="*/ 1638 w 1734"/>
              <a:gd name="T113" fmla="*/ 534 h 1762"/>
              <a:gd name="T114" fmla="*/ 1686 w 1734"/>
              <a:gd name="T115" fmla="*/ 629 h 1762"/>
              <a:gd name="T116" fmla="*/ 1676 w 1734"/>
              <a:gd name="T117" fmla="*/ 724 h 1762"/>
              <a:gd name="T118" fmla="*/ 1715 w 1734"/>
              <a:gd name="T119" fmla="*/ 810 h 1762"/>
              <a:gd name="T120" fmla="*/ 1534 w 1734"/>
              <a:gd name="T121" fmla="*/ 915 h 1762"/>
              <a:gd name="T122" fmla="*/ 1286 w 1734"/>
              <a:gd name="T123" fmla="*/ 1019 h 1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34" h="1762">
                <a:moveTo>
                  <a:pt x="534" y="1734"/>
                </a:moveTo>
                <a:lnTo>
                  <a:pt x="543" y="1724"/>
                </a:lnTo>
                <a:lnTo>
                  <a:pt x="543" y="1734"/>
                </a:lnTo>
                <a:lnTo>
                  <a:pt x="534" y="1734"/>
                </a:lnTo>
                <a:close/>
                <a:moveTo>
                  <a:pt x="572" y="1629"/>
                </a:moveTo>
                <a:lnTo>
                  <a:pt x="572" y="1619"/>
                </a:lnTo>
                <a:lnTo>
                  <a:pt x="581" y="1619"/>
                </a:lnTo>
                <a:lnTo>
                  <a:pt x="591" y="1629"/>
                </a:lnTo>
                <a:lnTo>
                  <a:pt x="581" y="1629"/>
                </a:lnTo>
                <a:lnTo>
                  <a:pt x="572" y="1629"/>
                </a:lnTo>
                <a:close/>
                <a:moveTo>
                  <a:pt x="734" y="1457"/>
                </a:moveTo>
                <a:lnTo>
                  <a:pt x="734" y="1448"/>
                </a:lnTo>
                <a:lnTo>
                  <a:pt x="743" y="1448"/>
                </a:lnTo>
                <a:lnTo>
                  <a:pt x="743" y="1457"/>
                </a:lnTo>
                <a:lnTo>
                  <a:pt x="734" y="1457"/>
                </a:lnTo>
                <a:close/>
                <a:moveTo>
                  <a:pt x="772" y="1362"/>
                </a:moveTo>
                <a:lnTo>
                  <a:pt x="772" y="1353"/>
                </a:lnTo>
                <a:lnTo>
                  <a:pt x="781" y="1353"/>
                </a:lnTo>
                <a:lnTo>
                  <a:pt x="781" y="1362"/>
                </a:lnTo>
                <a:lnTo>
                  <a:pt x="772" y="1362"/>
                </a:lnTo>
                <a:close/>
                <a:moveTo>
                  <a:pt x="962" y="1210"/>
                </a:moveTo>
                <a:lnTo>
                  <a:pt x="972" y="1200"/>
                </a:lnTo>
                <a:lnTo>
                  <a:pt x="972" y="1210"/>
                </a:lnTo>
                <a:lnTo>
                  <a:pt x="962" y="1210"/>
                </a:lnTo>
                <a:close/>
                <a:moveTo>
                  <a:pt x="1715" y="877"/>
                </a:moveTo>
                <a:lnTo>
                  <a:pt x="1705" y="877"/>
                </a:lnTo>
                <a:lnTo>
                  <a:pt x="1696" y="886"/>
                </a:lnTo>
                <a:lnTo>
                  <a:pt x="1705" y="886"/>
                </a:lnTo>
                <a:lnTo>
                  <a:pt x="1715" y="886"/>
                </a:lnTo>
                <a:lnTo>
                  <a:pt x="1715" y="877"/>
                </a:lnTo>
                <a:lnTo>
                  <a:pt x="1724" y="877"/>
                </a:lnTo>
                <a:lnTo>
                  <a:pt x="1724" y="886"/>
                </a:lnTo>
                <a:lnTo>
                  <a:pt x="1724" y="896"/>
                </a:lnTo>
                <a:lnTo>
                  <a:pt x="1715" y="896"/>
                </a:lnTo>
                <a:lnTo>
                  <a:pt x="1715" y="905"/>
                </a:lnTo>
                <a:lnTo>
                  <a:pt x="1705" y="905"/>
                </a:lnTo>
                <a:lnTo>
                  <a:pt x="1705" y="915"/>
                </a:lnTo>
                <a:lnTo>
                  <a:pt x="1696" y="915"/>
                </a:lnTo>
                <a:lnTo>
                  <a:pt x="1686" y="915"/>
                </a:lnTo>
                <a:lnTo>
                  <a:pt x="1676" y="915"/>
                </a:lnTo>
                <a:lnTo>
                  <a:pt x="1676" y="905"/>
                </a:lnTo>
                <a:lnTo>
                  <a:pt x="1667" y="905"/>
                </a:lnTo>
                <a:lnTo>
                  <a:pt x="1667" y="915"/>
                </a:lnTo>
                <a:lnTo>
                  <a:pt x="1657" y="915"/>
                </a:lnTo>
                <a:lnTo>
                  <a:pt x="1648" y="915"/>
                </a:lnTo>
                <a:lnTo>
                  <a:pt x="1638" y="915"/>
                </a:lnTo>
                <a:lnTo>
                  <a:pt x="1638" y="924"/>
                </a:lnTo>
                <a:lnTo>
                  <a:pt x="1629" y="924"/>
                </a:lnTo>
                <a:lnTo>
                  <a:pt x="1619" y="924"/>
                </a:lnTo>
                <a:lnTo>
                  <a:pt x="1610" y="924"/>
                </a:lnTo>
                <a:lnTo>
                  <a:pt x="1610" y="934"/>
                </a:lnTo>
                <a:lnTo>
                  <a:pt x="1600" y="934"/>
                </a:lnTo>
                <a:lnTo>
                  <a:pt x="1591" y="934"/>
                </a:lnTo>
                <a:lnTo>
                  <a:pt x="1581" y="934"/>
                </a:lnTo>
                <a:lnTo>
                  <a:pt x="1572" y="934"/>
                </a:lnTo>
                <a:lnTo>
                  <a:pt x="1572" y="943"/>
                </a:lnTo>
                <a:lnTo>
                  <a:pt x="1562" y="943"/>
                </a:lnTo>
                <a:lnTo>
                  <a:pt x="1553" y="943"/>
                </a:lnTo>
                <a:lnTo>
                  <a:pt x="1543" y="943"/>
                </a:lnTo>
                <a:lnTo>
                  <a:pt x="1543" y="934"/>
                </a:lnTo>
                <a:lnTo>
                  <a:pt x="1534" y="934"/>
                </a:lnTo>
                <a:lnTo>
                  <a:pt x="1534" y="943"/>
                </a:lnTo>
                <a:lnTo>
                  <a:pt x="1524" y="943"/>
                </a:lnTo>
                <a:lnTo>
                  <a:pt x="1524" y="953"/>
                </a:lnTo>
                <a:lnTo>
                  <a:pt x="1515" y="953"/>
                </a:lnTo>
                <a:lnTo>
                  <a:pt x="1505" y="953"/>
                </a:lnTo>
                <a:lnTo>
                  <a:pt x="1496" y="953"/>
                </a:lnTo>
                <a:lnTo>
                  <a:pt x="1486" y="953"/>
                </a:lnTo>
                <a:lnTo>
                  <a:pt x="1486" y="962"/>
                </a:lnTo>
                <a:lnTo>
                  <a:pt x="1476" y="962"/>
                </a:lnTo>
                <a:lnTo>
                  <a:pt x="1467" y="962"/>
                </a:lnTo>
                <a:lnTo>
                  <a:pt x="1457" y="962"/>
                </a:lnTo>
                <a:lnTo>
                  <a:pt x="1457" y="953"/>
                </a:lnTo>
                <a:lnTo>
                  <a:pt x="1448" y="953"/>
                </a:lnTo>
                <a:lnTo>
                  <a:pt x="1448" y="962"/>
                </a:lnTo>
                <a:lnTo>
                  <a:pt x="1457" y="962"/>
                </a:lnTo>
                <a:lnTo>
                  <a:pt x="1457" y="972"/>
                </a:lnTo>
                <a:lnTo>
                  <a:pt x="1448" y="972"/>
                </a:lnTo>
                <a:lnTo>
                  <a:pt x="1438" y="972"/>
                </a:lnTo>
                <a:lnTo>
                  <a:pt x="1438" y="981"/>
                </a:lnTo>
                <a:lnTo>
                  <a:pt x="1429" y="981"/>
                </a:lnTo>
                <a:lnTo>
                  <a:pt x="1419" y="981"/>
                </a:lnTo>
                <a:lnTo>
                  <a:pt x="1410" y="981"/>
                </a:lnTo>
                <a:lnTo>
                  <a:pt x="1410" y="991"/>
                </a:lnTo>
                <a:lnTo>
                  <a:pt x="1400" y="991"/>
                </a:lnTo>
                <a:lnTo>
                  <a:pt x="1391" y="991"/>
                </a:lnTo>
                <a:lnTo>
                  <a:pt x="1381" y="1000"/>
                </a:lnTo>
                <a:lnTo>
                  <a:pt x="1372" y="1000"/>
                </a:lnTo>
                <a:lnTo>
                  <a:pt x="1362" y="1000"/>
                </a:lnTo>
                <a:lnTo>
                  <a:pt x="1362" y="1010"/>
                </a:lnTo>
                <a:lnTo>
                  <a:pt x="1353" y="1010"/>
                </a:lnTo>
                <a:lnTo>
                  <a:pt x="1343" y="1010"/>
                </a:lnTo>
                <a:lnTo>
                  <a:pt x="1334" y="1019"/>
                </a:lnTo>
                <a:lnTo>
                  <a:pt x="1324" y="1029"/>
                </a:lnTo>
                <a:lnTo>
                  <a:pt x="1315" y="1029"/>
                </a:lnTo>
                <a:lnTo>
                  <a:pt x="1315" y="1038"/>
                </a:lnTo>
                <a:lnTo>
                  <a:pt x="1305" y="1038"/>
                </a:lnTo>
                <a:lnTo>
                  <a:pt x="1296" y="1029"/>
                </a:lnTo>
                <a:lnTo>
                  <a:pt x="1286" y="1029"/>
                </a:lnTo>
                <a:lnTo>
                  <a:pt x="1286" y="1038"/>
                </a:lnTo>
                <a:lnTo>
                  <a:pt x="1296" y="1038"/>
                </a:lnTo>
                <a:lnTo>
                  <a:pt x="1286" y="1048"/>
                </a:lnTo>
                <a:lnTo>
                  <a:pt x="1276" y="1048"/>
                </a:lnTo>
                <a:lnTo>
                  <a:pt x="1267" y="1048"/>
                </a:lnTo>
                <a:lnTo>
                  <a:pt x="1267" y="1057"/>
                </a:lnTo>
                <a:lnTo>
                  <a:pt x="1257" y="1057"/>
                </a:lnTo>
                <a:lnTo>
                  <a:pt x="1248" y="1057"/>
                </a:lnTo>
                <a:lnTo>
                  <a:pt x="1238" y="1057"/>
                </a:lnTo>
                <a:lnTo>
                  <a:pt x="1229" y="1057"/>
                </a:lnTo>
                <a:lnTo>
                  <a:pt x="1229" y="1067"/>
                </a:lnTo>
                <a:lnTo>
                  <a:pt x="1219" y="1067"/>
                </a:lnTo>
                <a:lnTo>
                  <a:pt x="1210" y="1067"/>
                </a:lnTo>
                <a:lnTo>
                  <a:pt x="1200" y="1067"/>
                </a:lnTo>
                <a:lnTo>
                  <a:pt x="1200" y="1077"/>
                </a:lnTo>
                <a:lnTo>
                  <a:pt x="1191" y="1077"/>
                </a:lnTo>
                <a:lnTo>
                  <a:pt x="1181" y="1077"/>
                </a:lnTo>
                <a:lnTo>
                  <a:pt x="1172" y="1086"/>
                </a:lnTo>
                <a:lnTo>
                  <a:pt x="1162" y="1086"/>
                </a:lnTo>
                <a:lnTo>
                  <a:pt x="1162" y="1096"/>
                </a:lnTo>
                <a:lnTo>
                  <a:pt x="1153" y="1096"/>
                </a:lnTo>
                <a:lnTo>
                  <a:pt x="1143" y="1105"/>
                </a:lnTo>
                <a:lnTo>
                  <a:pt x="1134" y="1105"/>
                </a:lnTo>
                <a:lnTo>
                  <a:pt x="1134" y="1115"/>
                </a:lnTo>
                <a:lnTo>
                  <a:pt x="1124" y="1115"/>
                </a:lnTo>
                <a:lnTo>
                  <a:pt x="1115" y="1124"/>
                </a:lnTo>
                <a:lnTo>
                  <a:pt x="1115" y="1115"/>
                </a:lnTo>
                <a:lnTo>
                  <a:pt x="1124" y="1105"/>
                </a:lnTo>
                <a:lnTo>
                  <a:pt x="1115" y="1105"/>
                </a:lnTo>
                <a:lnTo>
                  <a:pt x="1115" y="1115"/>
                </a:lnTo>
                <a:lnTo>
                  <a:pt x="1105" y="1115"/>
                </a:lnTo>
                <a:lnTo>
                  <a:pt x="1105" y="1124"/>
                </a:lnTo>
                <a:lnTo>
                  <a:pt x="1096" y="1134"/>
                </a:lnTo>
                <a:lnTo>
                  <a:pt x="1086" y="1134"/>
                </a:lnTo>
                <a:lnTo>
                  <a:pt x="1076" y="1143"/>
                </a:lnTo>
                <a:lnTo>
                  <a:pt x="1067" y="1143"/>
                </a:lnTo>
                <a:lnTo>
                  <a:pt x="1067" y="1153"/>
                </a:lnTo>
                <a:lnTo>
                  <a:pt x="1057" y="1153"/>
                </a:lnTo>
                <a:lnTo>
                  <a:pt x="1048" y="1162"/>
                </a:lnTo>
                <a:lnTo>
                  <a:pt x="1038" y="1162"/>
                </a:lnTo>
                <a:lnTo>
                  <a:pt x="1029" y="1172"/>
                </a:lnTo>
                <a:lnTo>
                  <a:pt x="1019" y="1172"/>
                </a:lnTo>
                <a:lnTo>
                  <a:pt x="1019" y="1181"/>
                </a:lnTo>
                <a:lnTo>
                  <a:pt x="1010" y="1181"/>
                </a:lnTo>
                <a:lnTo>
                  <a:pt x="1000" y="1181"/>
                </a:lnTo>
                <a:lnTo>
                  <a:pt x="1000" y="1191"/>
                </a:lnTo>
                <a:lnTo>
                  <a:pt x="991" y="1191"/>
                </a:lnTo>
                <a:lnTo>
                  <a:pt x="991" y="1200"/>
                </a:lnTo>
                <a:lnTo>
                  <a:pt x="981" y="1200"/>
                </a:lnTo>
                <a:lnTo>
                  <a:pt x="972" y="1200"/>
                </a:lnTo>
                <a:lnTo>
                  <a:pt x="972" y="1191"/>
                </a:lnTo>
                <a:lnTo>
                  <a:pt x="962" y="1191"/>
                </a:lnTo>
                <a:lnTo>
                  <a:pt x="962" y="1200"/>
                </a:lnTo>
                <a:lnTo>
                  <a:pt x="962" y="1210"/>
                </a:lnTo>
                <a:lnTo>
                  <a:pt x="953" y="1219"/>
                </a:lnTo>
                <a:lnTo>
                  <a:pt x="943" y="1219"/>
                </a:lnTo>
                <a:lnTo>
                  <a:pt x="934" y="1219"/>
                </a:lnTo>
                <a:lnTo>
                  <a:pt x="934" y="1229"/>
                </a:lnTo>
                <a:lnTo>
                  <a:pt x="924" y="1229"/>
                </a:lnTo>
                <a:lnTo>
                  <a:pt x="924" y="1238"/>
                </a:lnTo>
                <a:lnTo>
                  <a:pt x="915" y="1238"/>
                </a:lnTo>
                <a:lnTo>
                  <a:pt x="905" y="1248"/>
                </a:lnTo>
                <a:lnTo>
                  <a:pt x="895" y="1248"/>
                </a:lnTo>
                <a:lnTo>
                  <a:pt x="895" y="1238"/>
                </a:lnTo>
                <a:lnTo>
                  <a:pt x="886" y="1238"/>
                </a:lnTo>
                <a:lnTo>
                  <a:pt x="886" y="1248"/>
                </a:lnTo>
                <a:lnTo>
                  <a:pt x="895" y="1248"/>
                </a:lnTo>
                <a:lnTo>
                  <a:pt x="895" y="1257"/>
                </a:lnTo>
                <a:lnTo>
                  <a:pt x="886" y="1257"/>
                </a:lnTo>
                <a:lnTo>
                  <a:pt x="886" y="1267"/>
                </a:lnTo>
                <a:lnTo>
                  <a:pt x="876" y="1267"/>
                </a:lnTo>
                <a:lnTo>
                  <a:pt x="876" y="1277"/>
                </a:lnTo>
                <a:lnTo>
                  <a:pt x="867" y="1277"/>
                </a:lnTo>
                <a:lnTo>
                  <a:pt x="867" y="1286"/>
                </a:lnTo>
                <a:lnTo>
                  <a:pt x="857" y="1286"/>
                </a:lnTo>
                <a:lnTo>
                  <a:pt x="857" y="1296"/>
                </a:lnTo>
                <a:lnTo>
                  <a:pt x="857" y="1305"/>
                </a:lnTo>
                <a:lnTo>
                  <a:pt x="848" y="1305"/>
                </a:lnTo>
                <a:lnTo>
                  <a:pt x="848" y="1315"/>
                </a:lnTo>
                <a:lnTo>
                  <a:pt x="838" y="1315"/>
                </a:lnTo>
                <a:lnTo>
                  <a:pt x="838" y="1324"/>
                </a:lnTo>
                <a:lnTo>
                  <a:pt x="829" y="1334"/>
                </a:lnTo>
                <a:lnTo>
                  <a:pt x="819" y="1343"/>
                </a:lnTo>
                <a:lnTo>
                  <a:pt x="819" y="1353"/>
                </a:lnTo>
                <a:lnTo>
                  <a:pt x="810" y="1362"/>
                </a:lnTo>
                <a:lnTo>
                  <a:pt x="800" y="1362"/>
                </a:lnTo>
                <a:lnTo>
                  <a:pt x="800" y="1372"/>
                </a:lnTo>
                <a:lnTo>
                  <a:pt x="791" y="1362"/>
                </a:lnTo>
                <a:lnTo>
                  <a:pt x="791" y="1353"/>
                </a:lnTo>
                <a:lnTo>
                  <a:pt x="781" y="1353"/>
                </a:lnTo>
                <a:lnTo>
                  <a:pt x="781" y="1343"/>
                </a:lnTo>
                <a:lnTo>
                  <a:pt x="772" y="1343"/>
                </a:lnTo>
                <a:lnTo>
                  <a:pt x="772" y="1334"/>
                </a:lnTo>
                <a:lnTo>
                  <a:pt x="772" y="1324"/>
                </a:lnTo>
                <a:lnTo>
                  <a:pt x="772" y="1315"/>
                </a:lnTo>
                <a:lnTo>
                  <a:pt x="762" y="1315"/>
                </a:lnTo>
                <a:lnTo>
                  <a:pt x="762" y="1305"/>
                </a:lnTo>
                <a:lnTo>
                  <a:pt x="753" y="1305"/>
                </a:lnTo>
                <a:lnTo>
                  <a:pt x="743" y="1305"/>
                </a:lnTo>
                <a:lnTo>
                  <a:pt x="743" y="1315"/>
                </a:lnTo>
                <a:lnTo>
                  <a:pt x="753" y="1315"/>
                </a:lnTo>
                <a:lnTo>
                  <a:pt x="762" y="1315"/>
                </a:lnTo>
                <a:lnTo>
                  <a:pt x="762" y="1324"/>
                </a:lnTo>
                <a:lnTo>
                  <a:pt x="762" y="1334"/>
                </a:lnTo>
                <a:lnTo>
                  <a:pt x="762" y="1343"/>
                </a:lnTo>
                <a:lnTo>
                  <a:pt x="762" y="1353"/>
                </a:lnTo>
                <a:lnTo>
                  <a:pt x="762" y="1362"/>
                </a:lnTo>
                <a:lnTo>
                  <a:pt x="772" y="1362"/>
                </a:lnTo>
                <a:lnTo>
                  <a:pt x="772" y="1372"/>
                </a:lnTo>
                <a:lnTo>
                  <a:pt x="781" y="1372"/>
                </a:lnTo>
                <a:lnTo>
                  <a:pt x="781" y="1381"/>
                </a:lnTo>
                <a:lnTo>
                  <a:pt x="791" y="1381"/>
                </a:lnTo>
                <a:lnTo>
                  <a:pt x="791" y="1391"/>
                </a:lnTo>
                <a:lnTo>
                  <a:pt x="791" y="1400"/>
                </a:lnTo>
                <a:lnTo>
                  <a:pt x="772" y="1410"/>
                </a:lnTo>
                <a:lnTo>
                  <a:pt x="772" y="1419"/>
                </a:lnTo>
                <a:lnTo>
                  <a:pt x="762" y="1429"/>
                </a:lnTo>
                <a:lnTo>
                  <a:pt x="762" y="1438"/>
                </a:lnTo>
                <a:lnTo>
                  <a:pt x="753" y="1438"/>
                </a:lnTo>
                <a:lnTo>
                  <a:pt x="753" y="1448"/>
                </a:lnTo>
                <a:lnTo>
                  <a:pt x="743" y="1448"/>
                </a:lnTo>
                <a:lnTo>
                  <a:pt x="743" y="1438"/>
                </a:lnTo>
                <a:lnTo>
                  <a:pt x="734" y="1438"/>
                </a:lnTo>
                <a:lnTo>
                  <a:pt x="734" y="1448"/>
                </a:lnTo>
                <a:lnTo>
                  <a:pt x="724" y="1448"/>
                </a:lnTo>
                <a:lnTo>
                  <a:pt x="715" y="1457"/>
                </a:lnTo>
                <a:lnTo>
                  <a:pt x="705" y="1457"/>
                </a:lnTo>
                <a:lnTo>
                  <a:pt x="715" y="1467"/>
                </a:lnTo>
                <a:lnTo>
                  <a:pt x="724" y="1467"/>
                </a:lnTo>
                <a:lnTo>
                  <a:pt x="724" y="1457"/>
                </a:lnTo>
                <a:lnTo>
                  <a:pt x="734" y="1457"/>
                </a:lnTo>
                <a:lnTo>
                  <a:pt x="734" y="1467"/>
                </a:lnTo>
                <a:lnTo>
                  <a:pt x="724" y="1477"/>
                </a:lnTo>
                <a:lnTo>
                  <a:pt x="724" y="1486"/>
                </a:lnTo>
                <a:lnTo>
                  <a:pt x="715" y="1486"/>
                </a:lnTo>
                <a:lnTo>
                  <a:pt x="705" y="1496"/>
                </a:lnTo>
                <a:lnTo>
                  <a:pt x="705" y="1505"/>
                </a:lnTo>
                <a:lnTo>
                  <a:pt x="695" y="1505"/>
                </a:lnTo>
                <a:lnTo>
                  <a:pt x="695" y="1515"/>
                </a:lnTo>
                <a:lnTo>
                  <a:pt x="686" y="1515"/>
                </a:lnTo>
                <a:lnTo>
                  <a:pt x="676" y="1524"/>
                </a:lnTo>
                <a:lnTo>
                  <a:pt x="676" y="1534"/>
                </a:lnTo>
                <a:lnTo>
                  <a:pt x="667" y="1534"/>
                </a:lnTo>
                <a:lnTo>
                  <a:pt x="657" y="1534"/>
                </a:lnTo>
                <a:lnTo>
                  <a:pt x="657" y="1543"/>
                </a:lnTo>
                <a:lnTo>
                  <a:pt x="648" y="1553"/>
                </a:lnTo>
                <a:lnTo>
                  <a:pt x="638" y="1562"/>
                </a:lnTo>
                <a:lnTo>
                  <a:pt x="619" y="1581"/>
                </a:lnTo>
                <a:lnTo>
                  <a:pt x="619" y="1591"/>
                </a:lnTo>
                <a:lnTo>
                  <a:pt x="610" y="1591"/>
                </a:lnTo>
                <a:lnTo>
                  <a:pt x="600" y="1600"/>
                </a:lnTo>
                <a:lnTo>
                  <a:pt x="600" y="1591"/>
                </a:lnTo>
                <a:lnTo>
                  <a:pt x="591" y="1600"/>
                </a:lnTo>
                <a:lnTo>
                  <a:pt x="600" y="1600"/>
                </a:lnTo>
                <a:lnTo>
                  <a:pt x="600" y="1610"/>
                </a:lnTo>
                <a:lnTo>
                  <a:pt x="591" y="1610"/>
                </a:lnTo>
                <a:lnTo>
                  <a:pt x="591" y="1619"/>
                </a:lnTo>
                <a:lnTo>
                  <a:pt x="581" y="1619"/>
                </a:lnTo>
                <a:lnTo>
                  <a:pt x="581" y="1610"/>
                </a:lnTo>
                <a:lnTo>
                  <a:pt x="572" y="1619"/>
                </a:lnTo>
                <a:lnTo>
                  <a:pt x="562" y="1619"/>
                </a:lnTo>
                <a:lnTo>
                  <a:pt x="562" y="1629"/>
                </a:lnTo>
                <a:lnTo>
                  <a:pt x="572" y="1629"/>
                </a:lnTo>
                <a:lnTo>
                  <a:pt x="572" y="1638"/>
                </a:lnTo>
                <a:lnTo>
                  <a:pt x="562" y="1638"/>
                </a:lnTo>
                <a:lnTo>
                  <a:pt x="562" y="1648"/>
                </a:lnTo>
                <a:lnTo>
                  <a:pt x="553" y="1657"/>
                </a:lnTo>
                <a:lnTo>
                  <a:pt x="553" y="1667"/>
                </a:lnTo>
                <a:lnTo>
                  <a:pt x="553" y="1677"/>
                </a:lnTo>
                <a:lnTo>
                  <a:pt x="553" y="1686"/>
                </a:lnTo>
                <a:lnTo>
                  <a:pt x="543" y="1686"/>
                </a:lnTo>
                <a:lnTo>
                  <a:pt x="534" y="1686"/>
                </a:lnTo>
                <a:lnTo>
                  <a:pt x="534" y="1696"/>
                </a:lnTo>
                <a:lnTo>
                  <a:pt x="543" y="1696"/>
                </a:lnTo>
                <a:lnTo>
                  <a:pt x="543" y="1705"/>
                </a:lnTo>
                <a:lnTo>
                  <a:pt x="553" y="1705"/>
                </a:lnTo>
                <a:lnTo>
                  <a:pt x="553" y="1715"/>
                </a:lnTo>
                <a:lnTo>
                  <a:pt x="553" y="1724"/>
                </a:lnTo>
                <a:lnTo>
                  <a:pt x="543" y="1724"/>
                </a:lnTo>
                <a:lnTo>
                  <a:pt x="534" y="1724"/>
                </a:lnTo>
                <a:lnTo>
                  <a:pt x="524" y="1724"/>
                </a:lnTo>
                <a:lnTo>
                  <a:pt x="515" y="1724"/>
                </a:lnTo>
                <a:lnTo>
                  <a:pt x="515" y="1734"/>
                </a:lnTo>
                <a:lnTo>
                  <a:pt x="524" y="1734"/>
                </a:lnTo>
                <a:lnTo>
                  <a:pt x="534" y="1734"/>
                </a:lnTo>
                <a:lnTo>
                  <a:pt x="534" y="1743"/>
                </a:lnTo>
                <a:lnTo>
                  <a:pt x="524" y="1743"/>
                </a:lnTo>
                <a:lnTo>
                  <a:pt x="524" y="1753"/>
                </a:lnTo>
                <a:lnTo>
                  <a:pt x="515" y="1753"/>
                </a:lnTo>
                <a:lnTo>
                  <a:pt x="515" y="1762"/>
                </a:lnTo>
                <a:lnTo>
                  <a:pt x="505" y="1762"/>
                </a:lnTo>
                <a:lnTo>
                  <a:pt x="505" y="1753"/>
                </a:lnTo>
                <a:lnTo>
                  <a:pt x="505" y="1743"/>
                </a:lnTo>
                <a:lnTo>
                  <a:pt x="495" y="1743"/>
                </a:lnTo>
                <a:lnTo>
                  <a:pt x="495" y="1734"/>
                </a:lnTo>
                <a:lnTo>
                  <a:pt x="486" y="1734"/>
                </a:lnTo>
                <a:lnTo>
                  <a:pt x="438" y="1696"/>
                </a:lnTo>
                <a:lnTo>
                  <a:pt x="438" y="1686"/>
                </a:lnTo>
                <a:lnTo>
                  <a:pt x="419" y="1677"/>
                </a:lnTo>
                <a:lnTo>
                  <a:pt x="419" y="1667"/>
                </a:lnTo>
                <a:lnTo>
                  <a:pt x="419" y="1657"/>
                </a:lnTo>
                <a:lnTo>
                  <a:pt x="419" y="1648"/>
                </a:lnTo>
                <a:lnTo>
                  <a:pt x="429" y="1638"/>
                </a:lnTo>
                <a:lnTo>
                  <a:pt x="429" y="1629"/>
                </a:lnTo>
                <a:lnTo>
                  <a:pt x="438" y="1629"/>
                </a:lnTo>
                <a:lnTo>
                  <a:pt x="438" y="1619"/>
                </a:lnTo>
                <a:lnTo>
                  <a:pt x="438" y="1610"/>
                </a:lnTo>
                <a:lnTo>
                  <a:pt x="438" y="1600"/>
                </a:lnTo>
                <a:lnTo>
                  <a:pt x="429" y="1591"/>
                </a:lnTo>
                <a:lnTo>
                  <a:pt x="429" y="1581"/>
                </a:lnTo>
                <a:lnTo>
                  <a:pt x="429" y="1572"/>
                </a:lnTo>
                <a:lnTo>
                  <a:pt x="419" y="1553"/>
                </a:lnTo>
                <a:lnTo>
                  <a:pt x="419" y="1543"/>
                </a:lnTo>
                <a:lnTo>
                  <a:pt x="410" y="1534"/>
                </a:lnTo>
                <a:lnTo>
                  <a:pt x="410" y="1524"/>
                </a:lnTo>
                <a:lnTo>
                  <a:pt x="400" y="1515"/>
                </a:lnTo>
                <a:lnTo>
                  <a:pt x="391" y="1515"/>
                </a:lnTo>
                <a:lnTo>
                  <a:pt x="381" y="1505"/>
                </a:lnTo>
                <a:lnTo>
                  <a:pt x="372" y="1505"/>
                </a:lnTo>
                <a:lnTo>
                  <a:pt x="372" y="1496"/>
                </a:lnTo>
                <a:lnTo>
                  <a:pt x="362" y="1496"/>
                </a:lnTo>
                <a:lnTo>
                  <a:pt x="362" y="1486"/>
                </a:lnTo>
                <a:lnTo>
                  <a:pt x="353" y="1486"/>
                </a:lnTo>
                <a:lnTo>
                  <a:pt x="343" y="1486"/>
                </a:lnTo>
                <a:lnTo>
                  <a:pt x="334" y="1486"/>
                </a:lnTo>
                <a:lnTo>
                  <a:pt x="334" y="1477"/>
                </a:lnTo>
                <a:lnTo>
                  <a:pt x="324" y="1477"/>
                </a:lnTo>
                <a:lnTo>
                  <a:pt x="324" y="1467"/>
                </a:lnTo>
                <a:lnTo>
                  <a:pt x="324" y="1457"/>
                </a:lnTo>
                <a:lnTo>
                  <a:pt x="315" y="1438"/>
                </a:lnTo>
                <a:lnTo>
                  <a:pt x="305" y="1429"/>
                </a:lnTo>
                <a:lnTo>
                  <a:pt x="305" y="1419"/>
                </a:lnTo>
                <a:lnTo>
                  <a:pt x="305" y="1410"/>
                </a:lnTo>
                <a:lnTo>
                  <a:pt x="295" y="1410"/>
                </a:lnTo>
                <a:lnTo>
                  <a:pt x="286" y="1410"/>
                </a:lnTo>
                <a:lnTo>
                  <a:pt x="276" y="1400"/>
                </a:lnTo>
                <a:lnTo>
                  <a:pt x="267" y="1400"/>
                </a:lnTo>
                <a:lnTo>
                  <a:pt x="257" y="1391"/>
                </a:lnTo>
                <a:lnTo>
                  <a:pt x="248" y="1381"/>
                </a:lnTo>
                <a:lnTo>
                  <a:pt x="238" y="1381"/>
                </a:lnTo>
                <a:lnTo>
                  <a:pt x="229" y="1372"/>
                </a:lnTo>
                <a:lnTo>
                  <a:pt x="219" y="1372"/>
                </a:lnTo>
                <a:lnTo>
                  <a:pt x="210" y="1372"/>
                </a:lnTo>
                <a:lnTo>
                  <a:pt x="200" y="1372"/>
                </a:lnTo>
                <a:lnTo>
                  <a:pt x="191" y="1372"/>
                </a:lnTo>
                <a:lnTo>
                  <a:pt x="191" y="1362"/>
                </a:lnTo>
                <a:lnTo>
                  <a:pt x="181" y="1362"/>
                </a:lnTo>
                <a:lnTo>
                  <a:pt x="172" y="1362"/>
                </a:lnTo>
                <a:lnTo>
                  <a:pt x="172" y="1353"/>
                </a:lnTo>
                <a:lnTo>
                  <a:pt x="162" y="1353"/>
                </a:lnTo>
                <a:lnTo>
                  <a:pt x="162" y="1343"/>
                </a:lnTo>
                <a:lnTo>
                  <a:pt x="153" y="1343"/>
                </a:lnTo>
                <a:lnTo>
                  <a:pt x="153" y="1334"/>
                </a:lnTo>
                <a:lnTo>
                  <a:pt x="143" y="1324"/>
                </a:lnTo>
                <a:lnTo>
                  <a:pt x="143" y="1315"/>
                </a:lnTo>
                <a:lnTo>
                  <a:pt x="134" y="1305"/>
                </a:lnTo>
                <a:lnTo>
                  <a:pt x="124" y="1286"/>
                </a:lnTo>
                <a:lnTo>
                  <a:pt x="115" y="1277"/>
                </a:lnTo>
                <a:lnTo>
                  <a:pt x="105" y="1248"/>
                </a:lnTo>
                <a:lnTo>
                  <a:pt x="105" y="1238"/>
                </a:lnTo>
                <a:lnTo>
                  <a:pt x="95" y="1238"/>
                </a:lnTo>
                <a:lnTo>
                  <a:pt x="86" y="1219"/>
                </a:lnTo>
                <a:lnTo>
                  <a:pt x="86" y="1210"/>
                </a:lnTo>
                <a:lnTo>
                  <a:pt x="86" y="1200"/>
                </a:lnTo>
                <a:lnTo>
                  <a:pt x="86" y="1191"/>
                </a:lnTo>
                <a:lnTo>
                  <a:pt x="86" y="1181"/>
                </a:lnTo>
                <a:lnTo>
                  <a:pt x="76" y="1172"/>
                </a:lnTo>
                <a:lnTo>
                  <a:pt x="86" y="1172"/>
                </a:lnTo>
                <a:lnTo>
                  <a:pt x="86" y="1162"/>
                </a:lnTo>
                <a:lnTo>
                  <a:pt x="86" y="1153"/>
                </a:lnTo>
                <a:lnTo>
                  <a:pt x="86" y="1143"/>
                </a:lnTo>
                <a:lnTo>
                  <a:pt x="86" y="1134"/>
                </a:lnTo>
                <a:lnTo>
                  <a:pt x="86" y="1124"/>
                </a:lnTo>
                <a:lnTo>
                  <a:pt x="86" y="1115"/>
                </a:lnTo>
                <a:lnTo>
                  <a:pt x="86" y="1105"/>
                </a:lnTo>
                <a:lnTo>
                  <a:pt x="86" y="1096"/>
                </a:lnTo>
                <a:lnTo>
                  <a:pt x="76" y="1057"/>
                </a:lnTo>
                <a:lnTo>
                  <a:pt x="86" y="1057"/>
                </a:lnTo>
                <a:lnTo>
                  <a:pt x="86" y="1048"/>
                </a:lnTo>
                <a:lnTo>
                  <a:pt x="76" y="1038"/>
                </a:lnTo>
                <a:lnTo>
                  <a:pt x="76" y="1029"/>
                </a:lnTo>
                <a:lnTo>
                  <a:pt x="67" y="1029"/>
                </a:lnTo>
                <a:lnTo>
                  <a:pt x="76" y="1019"/>
                </a:lnTo>
                <a:lnTo>
                  <a:pt x="76" y="1010"/>
                </a:lnTo>
                <a:lnTo>
                  <a:pt x="76" y="1000"/>
                </a:lnTo>
                <a:lnTo>
                  <a:pt x="76" y="991"/>
                </a:lnTo>
                <a:lnTo>
                  <a:pt x="67" y="981"/>
                </a:lnTo>
                <a:lnTo>
                  <a:pt x="76" y="981"/>
                </a:lnTo>
                <a:lnTo>
                  <a:pt x="76" y="972"/>
                </a:lnTo>
                <a:lnTo>
                  <a:pt x="67" y="972"/>
                </a:lnTo>
                <a:lnTo>
                  <a:pt x="67" y="962"/>
                </a:lnTo>
                <a:lnTo>
                  <a:pt x="76" y="962"/>
                </a:lnTo>
                <a:lnTo>
                  <a:pt x="76" y="953"/>
                </a:lnTo>
                <a:lnTo>
                  <a:pt x="76" y="943"/>
                </a:lnTo>
                <a:lnTo>
                  <a:pt x="76" y="934"/>
                </a:lnTo>
                <a:lnTo>
                  <a:pt x="67" y="924"/>
                </a:lnTo>
                <a:lnTo>
                  <a:pt x="67" y="915"/>
                </a:lnTo>
                <a:lnTo>
                  <a:pt x="76" y="915"/>
                </a:lnTo>
                <a:lnTo>
                  <a:pt x="76" y="905"/>
                </a:lnTo>
                <a:lnTo>
                  <a:pt x="76" y="896"/>
                </a:lnTo>
                <a:lnTo>
                  <a:pt x="67" y="896"/>
                </a:lnTo>
                <a:lnTo>
                  <a:pt x="57" y="886"/>
                </a:lnTo>
                <a:lnTo>
                  <a:pt x="57" y="877"/>
                </a:lnTo>
                <a:lnTo>
                  <a:pt x="67" y="877"/>
                </a:lnTo>
                <a:lnTo>
                  <a:pt x="67" y="867"/>
                </a:lnTo>
                <a:lnTo>
                  <a:pt x="67" y="857"/>
                </a:lnTo>
                <a:lnTo>
                  <a:pt x="67" y="848"/>
                </a:lnTo>
                <a:lnTo>
                  <a:pt x="76" y="848"/>
                </a:lnTo>
                <a:lnTo>
                  <a:pt x="76" y="838"/>
                </a:lnTo>
                <a:lnTo>
                  <a:pt x="76" y="829"/>
                </a:lnTo>
                <a:lnTo>
                  <a:pt x="76" y="819"/>
                </a:lnTo>
                <a:lnTo>
                  <a:pt x="67" y="819"/>
                </a:lnTo>
                <a:lnTo>
                  <a:pt x="67" y="810"/>
                </a:lnTo>
                <a:lnTo>
                  <a:pt x="67" y="800"/>
                </a:lnTo>
                <a:lnTo>
                  <a:pt x="67" y="791"/>
                </a:lnTo>
                <a:lnTo>
                  <a:pt x="67" y="781"/>
                </a:lnTo>
                <a:lnTo>
                  <a:pt x="67" y="772"/>
                </a:lnTo>
                <a:lnTo>
                  <a:pt x="57" y="772"/>
                </a:lnTo>
                <a:lnTo>
                  <a:pt x="57" y="762"/>
                </a:lnTo>
                <a:lnTo>
                  <a:pt x="48" y="762"/>
                </a:lnTo>
                <a:lnTo>
                  <a:pt x="38" y="753"/>
                </a:lnTo>
                <a:lnTo>
                  <a:pt x="38" y="743"/>
                </a:lnTo>
                <a:lnTo>
                  <a:pt x="29" y="743"/>
                </a:lnTo>
                <a:lnTo>
                  <a:pt x="19" y="743"/>
                </a:lnTo>
                <a:lnTo>
                  <a:pt x="19" y="734"/>
                </a:lnTo>
                <a:lnTo>
                  <a:pt x="10" y="734"/>
                </a:lnTo>
                <a:lnTo>
                  <a:pt x="10" y="724"/>
                </a:lnTo>
                <a:lnTo>
                  <a:pt x="10" y="715"/>
                </a:lnTo>
                <a:lnTo>
                  <a:pt x="0" y="715"/>
                </a:lnTo>
                <a:lnTo>
                  <a:pt x="0" y="705"/>
                </a:lnTo>
                <a:lnTo>
                  <a:pt x="10" y="705"/>
                </a:lnTo>
                <a:lnTo>
                  <a:pt x="10" y="696"/>
                </a:lnTo>
                <a:lnTo>
                  <a:pt x="19" y="696"/>
                </a:lnTo>
                <a:lnTo>
                  <a:pt x="19" y="686"/>
                </a:lnTo>
                <a:lnTo>
                  <a:pt x="29" y="686"/>
                </a:lnTo>
                <a:lnTo>
                  <a:pt x="29" y="677"/>
                </a:lnTo>
                <a:lnTo>
                  <a:pt x="38" y="677"/>
                </a:lnTo>
                <a:lnTo>
                  <a:pt x="48" y="677"/>
                </a:lnTo>
                <a:lnTo>
                  <a:pt x="48" y="667"/>
                </a:lnTo>
                <a:lnTo>
                  <a:pt x="48" y="657"/>
                </a:lnTo>
                <a:lnTo>
                  <a:pt x="48" y="648"/>
                </a:lnTo>
                <a:lnTo>
                  <a:pt x="48" y="638"/>
                </a:lnTo>
                <a:lnTo>
                  <a:pt x="57" y="638"/>
                </a:lnTo>
                <a:lnTo>
                  <a:pt x="57" y="629"/>
                </a:lnTo>
                <a:lnTo>
                  <a:pt x="57" y="619"/>
                </a:lnTo>
                <a:lnTo>
                  <a:pt x="67" y="619"/>
                </a:lnTo>
                <a:lnTo>
                  <a:pt x="67" y="610"/>
                </a:lnTo>
                <a:lnTo>
                  <a:pt x="57" y="610"/>
                </a:lnTo>
                <a:lnTo>
                  <a:pt x="57" y="600"/>
                </a:lnTo>
                <a:lnTo>
                  <a:pt x="57" y="591"/>
                </a:lnTo>
                <a:lnTo>
                  <a:pt x="67" y="591"/>
                </a:lnTo>
                <a:lnTo>
                  <a:pt x="67" y="581"/>
                </a:lnTo>
                <a:lnTo>
                  <a:pt x="67" y="572"/>
                </a:lnTo>
                <a:lnTo>
                  <a:pt x="67" y="562"/>
                </a:lnTo>
                <a:lnTo>
                  <a:pt x="67" y="553"/>
                </a:lnTo>
                <a:lnTo>
                  <a:pt x="76" y="553"/>
                </a:lnTo>
                <a:lnTo>
                  <a:pt x="76" y="543"/>
                </a:lnTo>
                <a:lnTo>
                  <a:pt x="86" y="543"/>
                </a:lnTo>
                <a:lnTo>
                  <a:pt x="95" y="543"/>
                </a:lnTo>
                <a:lnTo>
                  <a:pt x="95" y="534"/>
                </a:lnTo>
                <a:lnTo>
                  <a:pt x="105" y="534"/>
                </a:lnTo>
                <a:lnTo>
                  <a:pt x="105" y="524"/>
                </a:lnTo>
                <a:lnTo>
                  <a:pt x="115" y="524"/>
                </a:lnTo>
                <a:lnTo>
                  <a:pt x="115" y="515"/>
                </a:lnTo>
                <a:lnTo>
                  <a:pt x="124" y="515"/>
                </a:lnTo>
                <a:lnTo>
                  <a:pt x="134" y="515"/>
                </a:lnTo>
                <a:lnTo>
                  <a:pt x="143" y="515"/>
                </a:lnTo>
                <a:lnTo>
                  <a:pt x="153" y="515"/>
                </a:lnTo>
                <a:lnTo>
                  <a:pt x="153" y="524"/>
                </a:lnTo>
                <a:lnTo>
                  <a:pt x="162" y="524"/>
                </a:lnTo>
                <a:lnTo>
                  <a:pt x="162" y="534"/>
                </a:lnTo>
                <a:lnTo>
                  <a:pt x="172" y="534"/>
                </a:lnTo>
                <a:lnTo>
                  <a:pt x="181" y="524"/>
                </a:lnTo>
                <a:lnTo>
                  <a:pt x="181" y="515"/>
                </a:lnTo>
                <a:lnTo>
                  <a:pt x="191" y="515"/>
                </a:lnTo>
                <a:lnTo>
                  <a:pt x="200" y="515"/>
                </a:lnTo>
                <a:lnTo>
                  <a:pt x="210" y="515"/>
                </a:lnTo>
                <a:lnTo>
                  <a:pt x="219" y="515"/>
                </a:lnTo>
                <a:lnTo>
                  <a:pt x="229" y="515"/>
                </a:lnTo>
                <a:lnTo>
                  <a:pt x="229" y="505"/>
                </a:lnTo>
                <a:lnTo>
                  <a:pt x="238" y="505"/>
                </a:lnTo>
                <a:lnTo>
                  <a:pt x="248" y="505"/>
                </a:lnTo>
                <a:lnTo>
                  <a:pt x="257" y="505"/>
                </a:lnTo>
                <a:lnTo>
                  <a:pt x="257" y="496"/>
                </a:lnTo>
                <a:lnTo>
                  <a:pt x="267" y="496"/>
                </a:lnTo>
                <a:lnTo>
                  <a:pt x="276" y="496"/>
                </a:lnTo>
                <a:lnTo>
                  <a:pt x="276" y="486"/>
                </a:lnTo>
                <a:lnTo>
                  <a:pt x="286" y="486"/>
                </a:lnTo>
                <a:lnTo>
                  <a:pt x="286" y="477"/>
                </a:lnTo>
                <a:lnTo>
                  <a:pt x="295" y="467"/>
                </a:lnTo>
                <a:lnTo>
                  <a:pt x="295" y="457"/>
                </a:lnTo>
                <a:lnTo>
                  <a:pt x="295" y="448"/>
                </a:lnTo>
                <a:lnTo>
                  <a:pt x="295" y="438"/>
                </a:lnTo>
                <a:lnTo>
                  <a:pt x="295" y="429"/>
                </a:lnTo>
                <a:lnTo>
                  <a:pt x="305" y="419"/>
                </a:lnTo>
                <a:lnTo>
                  <a:pt x="305" y="410"/>
                </a:lnTo>
                <a:lnTo>
                  <a:pt x="305" y="400"/>
                </a:lnTo>
                <a:lnTo>
                  <a:pt x="305" y="391"/>
                </a:lnTo>
                <a:lnTo>
                  <a:pt x="305" y="381"/>
                </a:lnTo>
                <a:lnTo>
                  <a:pt x="305" y="372"/>
                </a:lnTo>
                <a:lnTo>
                  <a:pt x="305" y="362"/>
                </a:lnTo>
                <a:lnTo>
                  <a:pt x="305" y="353"/>
                </a:lnTo>
                <a:lnTo>
                  <a:pt x="305" y="343"/>
                </a:lnTo>
                <a:lnTo>
                  <a:pt x="305" y="334"/>
                </a:lnTo>
                <a:lnTo>
                  <a:pt x="305" y="324"/>
                </a:lnTo>
                <a:lnTo>
                  <a:pt x="305" y="315"/>
                </a:lnTo>
                <a:lnTo>
                  <a:pt x="305" y="305"/>
                </a:lnTo>
                <a:lnTo>
                  <a:pt x="305" y="296"/>
                </a:lnTo>
                <a:lnTo>
                  <a:pt x="315" y="286"/>
                </a:lnTo>
                <a:lnTo>
                  <a:pt x="315" y="277"/>
                </a:lnTo>
                <a:lnTo>
                  <a:pt x="315" y="267"/>
                </a:lnTo>
                <a:lnTo>
                  <a:pt x="315" y="257"/>
                </a:lnTo>
                <a:lnTo>
                  <a:pt x="315" y="248"/>
                </a:lnTo>
                <a:lnTo>
                  <a:pt x="315" y="238"/>
                </a:lnTo>
                <a:lnTo>
                  <a:pt x="315" y="229"/>
                </a:lnTo>
                <a:lnTo>
                  <a:pt x="315" y="219"/>
                </a:lnTo>
                <a:lnTo>
                  <a:pt x="315" y="210"/>
                </a:lnTo>
                <a:lnTo>
                  <a:pt x="410" y="210"/>
                </a:lnTo>
                <a:lnTo>
                  <a:pt x="419" y="200"/>
                </a:lnTo>
                <a:lnTo>
                  <a:pt x="429" y="200"/>
                </a:lnTo>
                <a:lnTo>
                  <a:pt x="438" y="200"/>
                </a:lnTo>
                <a:lnTo>
                  <a:pt x="448" y="210"/>
                </a:lnTo>
                <a:lnTo>
                  <a:pt x="457" y="210"/>
                </a:lnTo>
                <a:lnTo>
                  <a:pt x="476" y="219"/>
                </a:lnTo>
                <a:lnTo>
                  <a:pt x="486" y="219"/>
                </a:lnTo>
                <a:lnTo>
                  <a:pt x="495" y="219"/>
                </a:lnTo>
                <a:lnTo>
                  <a:pt x="495" y="210"/>
                </a:lnTo>
                <a:lnTo>
                  <a:pt x="495" y="200"/>
                </a:lnTo>
                <a:lnTo>
                  <a:pt x="495" y="181"/>
                </a:lnTo>
                <a:lnTo>
                  <a:pt x="505" y="172"/>
                </a:lnTo>
                <a:lnTo>
                  <a:pt x="515" y="162"/>
                </a:lnTo>
                <a:lnTo>
                  <a:pt x="515" y="153"/>
                </a:lnTo>
                <a:lnTo>
                  <a:pt x="524" y="153"/>
                </a:lnTo>
                <a:lnTo>
                  <a:pt x="524" y="143"/>
                </a:lnTo>
                <a:lnTo>
                  <a:pt x="534" y="134"/>
                </a:lnTo>
                <a:lnTo>
                  <a:pt x="553" y="134"/>
                </a:lnTo>
                <a:lnTo>
                  <a:pt x="562" y="124"/>
                </a:lnTo>
                <a:lnTo>
                  <a:pt x="572" y="124"/>
                </a:lnTo>
                <a:lnTo>
                  <a:pt x="581" y="124"/>
                </a:lnTo>
                <a:lnTo>
                  <a:pt x="581" y="115"/>
                </a:lnTo>
                <a:lnTo>
                  <a:pt x="591" y="115"/>
                </a:lnTo>
                <a:lnTo>
                  <a:pt x="600" y="115"/>
                </a:lnTo>
                <a:lnTo>
                  <a:pt x="600" y="105"/>
                </a:lnTo>
                <a:lnTo>
                  <a:pt x="610" y="105"/>
                </a:lnTo>
                <a:lnTo>
                  <a:pt x="619" y="96"/>
                </a:lnTo>
                <a:lnTo>
                  <a:pt x="619" y="86"/>
                </a:lnTo>
                <a:lnTo>
                  <a:pt x="629" y="86"/>
                </a:lnTo>
                <a:lnTo>
                  <a:pt x="638" y="77"/>
                </a:lnTo>
                <a:lnTo>
                  <a:pt x="648" y="77"/>
                </a:lnTo>
                <a:lnTo>
                  <a:pt x="648" y="67"/>
                </a:lnTo>
                <a:lnTo>
                  <a:pt x="648" y="57"/>
                </a:lnTo>
                <a:lnTo>
                  <a:pt x="657" y="57"/>
                </a:lnTo>
                <a:lnTo>
                  <a:pt x="667" y="48"/>
                </a:lnTo>
                <a:lnTo>
                  <a:pt x="667" y="38"/>
                </a:lnTo>
                <a:lnTo>
                  <a:pt x="676" y="29"/>
                </a:lnTo>
                <a:lnTo>
                  <a:pt x="676" y="19"/>
                </a:lnTo>
                <a:lnTo>
                  <a:pt x="676" y="10"/>
                </a:lnTo>
                <a:lnTo>
                  <a:pt x="810" y="0"/>
                </a:lnTo>
                <a:lnTo>
                  <a:pt x="895" y="0"/>
                </a:lnTo>
                <a:lnTo>
                  <a:pt x="895" y="10"/>
                </a:lnTo>
                <a:lnTo>
                  <a:pt x="905" y="10"/>
                </a:lnTo>
                <a:lnTo>
                  <a:pt x="905" y="19"/>
                </a:lnTo>
                <a:lnTo>
                  <a:pt x="915" y="19"/>
                </a:lnTo>
                <a:lnTo>
                  <a:pt x="915" y="29"/>
                </a:lnTo>
                <a:lnTo>
                  <a:pt x="915" y="38"/>
                </a:lnTo>
                <a:lnTo>
                  <a:pt x="915" y="48"/>
                </a:lnTo>
                <a:lnTo>
                  <a:pt x="924" y="48"/>
                </a:lnTo>
                <a:lnTo>
                  <a:pt x="934" y="48"/>
                </a:lnTo>
                <a:lnTo>
                  <a:pt x="934" y="57"/>
                </a:lnTo>
                <a:lnTo>
                  <a:pt x="943" y="57"/>
                </a:lnTo>
                <a:lnTo>
                  <a:pt x="943" y="67"/>
                </a:lnTo>
                <a:lnTo>
                  <a:pt x="953" y="67"/>
                </a:lnTo>
                <a:lnTo>
                  <a:pt x="962" y="57"/>
                </a:lnTo>
                <a:lnTo>
                  <a:pt x="972" y="57"/>
                </a:lnTo>
                <a:lnTo>
                  <a:pt x="981" y="67"/>
                </a:lnTo>
                <a:lnTo>
                  <a:pt x="981" y="77"/>
                </a:lnTo>
                <a:lnTo>
                  <a:pt x="991" y="86"/>
                </a:lnTo>
                <a:lnTo>
                  <a:pt x="1000" y="86"/>
                </a:lnTo>
                <a:lnTo>
                  <a:pt x="1010" y="77"/>
                </a:lnTo>
                <a:lnTo>
                  <a:pt x="1019" y="77"/>
                </a:lnTo>
                <a:lnTo>
                  <a:pt x="1029" y="67"/>
                </a:lnTo>
                <a:lnTo>
                  <a:pt x="1038" y="67"/>
                </a:lnTo>
                <a:lnTo>
                  <a:pt x="1038" y="77"/>
                </a:lnTo>
                <a:lnTo>
                  <a:pt x="1048" y="77"/>
                </a:lnTo>
                <a:lnTo>
                  <a:pt x="1057" y="86"/>
                </a:lnTo>
                <a:lnTo>
                  <a:pt x="1067" y="96"/>
                </a:lnTo>
                <a:lnTo>
                  <a:pt x="1076" y="96"/>
                </a:lnTo>
                <a:lnTo>
                  <a:pt x="1076" y="105"/>
                </a:lnTo>
                <a:lnTo>
                  <a:pt x="1076" y="115"/>
                </a:lnTo>
                <a:lnTo>
                  <a:pt x="1086" y="115"/>
                </a:lnTo>
                <a:lnTo>
                  <a:pt x="1105" y="115"/>
                </a:lnTo>
                <a:lnTo>
                  <a:pt x="1115" y="115"/>
                </a:lnTo>
                <a:lnTo>
                  <a:pt x="1124" y="115"/>
                </a:lnTo>
                <a:lnTo>
                  <a:pt x="1134" y="105"/>
                </a:lnTo>
                <a:lnTo>
                  <a:pt x="1143" y="105"/>
                </a:lnTo>
                <a:lnTo>
                  <a:pt x="1153" y="105"/>
                </a:lnTo>
                <a:lnTo>
                  <a:pt x="1162" y="105"/>
                </a:lnTo>
                <a:lnTo>
                  <a:pt x="1162" y="96"/>
                </a:lnTo>
                <a:lnTo>
                  <a:pt x="1172" y="96"/>
                </a:lnTo>
                <a:lnTo>
                  <a:pt x="1172" y="105"/>
                </a:lnTo>
                <a:lnTo>
                  <a:pt x="1181" y="105"/>
                </a:lnTo>
                <a:lnTo>
                  <a:pt x="1191" y="115"/>
                </a:lnTo>
                <a:lnTo>
                  <a:pt x="1200" y="105"/>
                </a:lnTo>
                <a:lnTo>
                  <a:pt x="1210" y="105"/>
                </a:lnTo>
                <a:lnTo>
                  <a:pt x="1219" y="115"/>
                </a:lnTo>
                <a:lnTo>
                  <a:pt x="1238" y="124"/>
                </a:lnTo>
                <a:lnTo>
                  <a:pt x="1248" y="124"/>
                </a:lnTo>
                <a:lnTo>
                  <a:pt x="1248" y="134"/>
                </a:lnTo>
                <a:lnTo>
                  <a:pt x="1257" y="153"/>
                </a:lnTo>
                <a:lnTo>
                  <a:pt x="1257" y="143"/>
                </a:lnTo>
                <a:lnTo>
                  <a:pt x="1267" y="143"/>
                </a:lnTo>
                <a:lnTo>
                  <a:pt x="1267" y="153"/>
                </a:lnTo>
                <a:lnTo>
                  <a:pt x="1276" y="153"/>
                </a:lnTo>
                <a:lnTo>
                  <a:pt x="1286" y="153"/>
                </a:lnTo>
                <a:lnTo>
                  <a:pt x="1286" y="162"/>
                </a:lnTo>
                <a:lnTo>
                  <a:pt x="1296" y="162"/>
                </a:lnTo>
                <a:lnTo>
                  <a:pt x="1305" y="162"/>
                </a:lnTo>
                <a:lnTo>
                  <a:pt x="1296" y="172"/>
                </a:lnTo>
                <a:lnTo>
                  <a:pt x="1296" y="181"/>
                </a:lnTo>
                <a:lnTo>
                  <a:pt x="1305" y="181"/>
                </a:lnTo>
                <a:lnTo>
                  <a:pt x="1315" y="181"/>
                </a:lnTo>
                <a:lnTo>
                  <a:pt x="1315" y="191"/>
                </a:lnTo>
                <a:lnTo>
                  <a:pt x="1315" y="200"/>
                </a:lnTo>
                <a:lnTo>
                  <a:pt x="1324" y="200"/>
                </a:lnTo>
                <a:lnTo>
                  <a:pt x="1334" y="200"/>
                </a:lnTo>
                <a:lnTo>
                  <a:pt x="1334" y="210"/>
                </a:lnTo>
                <a:lnTo>
                  <a:pt x="1343" y="210"/>
                </a:lnTo>
                <a:lnTo>
                  <a:pt x="1353" y="200"/>
                </a:lnTo>
                <a:lnTo>
                  <a:pt x="1353" y="210"/>
                </a:lnTo>
                <a:lnTo>
                  <a:pt x="1362" y="210"/>
                </a:lnTo>
                <a:lnTo>
                  <a:pt x="1372" y="210"/>
                </a:lnTo>
                <a:lnTo>
                  <a:pt x="1381" y="210"/>
                </a:lnTo>
                <a:lnTo>
                  <a:pt x="1391" y="210"/>
                </a:lnTo>
                <a:lnTo>
                  <a:pt x="1400" y="210"/>
                </a:lnTo>
                <a:lnTo>
                  <a:pt x="1400" y="219"/>
                </a:lnTo>
                <a:lnTo>
                  <a:pt x="1410" y="219"/>
                </a:lnTo>
                <a:lnTo>
                  <a:pt x="1410" y="229"/>
                </a:lnTo>
                <a:lnTo>
                  <a:pt x="1419" y="229"/>
                </a:lnTo>
                <a:lnTo>
                  <a:pt x="1419" y="238"/>
                </a:lnTo>
                <a:lnTo>
                  <a:pt x="1429" y="238"/>
                </a:lnTo>
                <a:lnTo>
                  <a:pt x="1429" y="248"/>
                </a:lnTo>
                <a:lnTo>
                  <a:pt x="1438" y="257"/>
                </a:lnTo>
                <a:lnTo>
                  <a:pt x="1448" y="257"/>
                </a:lnTo>
                <a:lnTo>
                  <a:pt x="1467" y="267"/>
                </a:lnTo>
                <a:lnTo>
                  <a:pt x="1476" y="277"/>
                </a:lnTo>
                <a:lnTo>
                  <a:pt x="1476" y="286"/>
                </a:lnTo>
                <a:lnTo>
                  <a:pt x="1486" y="296"/>
                </a:lnTo>
                <a:lnTo>
                  <a:pt x="1496" y="296"/>
                </a:lnTo>
                <a:lnTo>
                  <a:pt x="1496" y="305"/>
                </a:lnTo>
                <a:lnTo>
                  <a:pt x="1505" y="305"/>
                </a:lnTo>
                <a:lnTo>
                  <a:pt x="1515" y="305"/>
                </a:lnTo>
                <a:lnTo>
                  <a:pt x="1515" y="315"/>
                </a:lnTo>
                <a:lnTo>
                  <a:pt x="1524" y="315"/>
                </a:lnTo>
                <a:lnTo>
                  <a:pt x="1534" y="305"/>
                </a:lnTo>
                <a:lnTo>
                  <a:pt x="1543" y="315"/>
                </a:lnTo>
                <a:lnTo>
                  <a:pt x="1543" y="324"/>
                </a:lnTo>
                <a:lnTo>
                  <a:pt x="1543" y="334"/>
                </a:lnTo>
                <a:lnTo>
                  <a:pt x="1553" y="334"/>
                </a:lnTo>
                <a:lnTo>
                  <a:pt x="1562" y="343"/>
                </a:lnTo>
                <a:lnTo>
                  <a:pt x="1562" y="353"/>
                </a:lnTo>
                <a:lnTo>
                  <a:pt x="1572" y="353"/>
                </a:lnTo>
                <a:lnTo>
                  <a:pt x="1581" y="353"/>
                </a:lnTo>
                <a:lnTo>
                  <a:pt x="1591" y="362"/>
                </a:lnTo>
                <a:lnTo>
                  <a:pt x="1591" y="372"/>
                </a:lnTo>
                <a:lnTo>
                  <a:pt x="1591" y="381"/>
                </a:lnTo>
                <a:lnTo>
                  <a:pt x="1600" y="381"/>
                </a:lnTo>
                <a:lnTo>
                  <a:pt x="1600" y="391"/>
                </a:lnTo>
                <a:lnTo>
                  <a:pt x="1600" y="400"/>
                </a:lnTo>
                <a:lnTo>
                  <a:pt x="1610" y="400"/>
                </a:lnTo>
                <a:lnTo>
                  <a:pt x="1610" y="410"/>
                </a:lnTo>
                <a:lnTo>
                  <a:pt x="1610" y="419"/>
                </a:lnTo>
                <a:lnTo>
                  <a:pt x="1619" y="419"/>
                </a:lnTo>
                <a:lnTo>
                  <a:pt x="1619" y="429"/>
                </a:lnTo>
                <a:lnTo>
                  <a:pt x="1619" y="438"/>
                </a:lnTo>
                <a:lnTo>
                  <a:pt x="1619" y="448"/>
                </a:lnTo>
                <a:lnTo>
                  <a:pt x="1619" y="457"/>
                </a:lnTo>
                <a:lnTo>
                  <a:pt x="1629" y="457"/>
                </a:lnTo>
                <a:lnTo>
                  <a:pt x="1629" y="467"/>
                </a:lnTo>
                <a:lnTo>
                  <a:pt x="1638" y="477"/>
                </a:lnTo>
                <a:lnTo>
                  <a:pt x="1638" y="486"/>
                </a:lnTo>
                <a:lnTo>
                  <a:pt x="1638" y="496"/>
                </a:lnTo>
                <a:lnTo>
                  <a:pt x="1648" y="505"/>
                </a:lnTo>
                <a:lnTo>
                  <a:pt x="1648" y="515"/>
                </a:lnTo>
                <a:lnTo>
                  <a:pt x="1638" y="524"/>
                </a:lnTo>
                <a:lnTo>
                  <a:pt x="1638" y="534"/>
                </a:lnTo>
                <a:lnTo>
                  <a:pt x="1638" y="543"/>
                </a:lnTo>
                <a:lnTo>
                  <a:pt x="1648" y="553"/>
                </a:lnTo>
                <a:lnTo>
                  <a:pt x="1648" y="562"/>
                </a:lnTo>
                <a:lnTo>
                  <a:pt x="1648" y="572"/>
                </a:lnTo>
                <a:lnTo>
                  <a:pt x="1657" y="581"/>
                </a:lnTo>
                <a:lnTo>
                  <a:pt x="1667" y="581"/>
                </a:lnTo>
                <a:lnTo>
                  <a:pt x="1667" y="591"/>
                </a:lnTo>
                <a:lnTo>
                  <a:pt x="1676" y="591"/>
                </a:lnTo>
                <a:lnTo>
                  <a:pt x="1676" y="600"/>
                </a:lnTo>
                <a:lnTo>
                  <a:pt x="1676" y="610"/>
                </a:lnTo>
                <a:lnTo>
                  <a:pt x="1676" y="619"/>
                </a:lnTo>
                <a:lnTo>
                  <a:pt x="1686" y="629"/>
                </a:lnTo>
                <a:lnTo>
                  <a:pt x="1686" y="638"/>
                </a:lnTo>
                <a:lnTo>
                  <a:pt x="1696" y="648"/>
                </a:lnTo>
                <a:lnTo>
                  <a:pt x="1686" y="667"/>
                </a:lnTo>
                <a:lnTo>
                  <a:pt x="1686" y="677"/>
                </a:lnTo>
                <a:lnTo>
                  <a:pt x="1686" y="686"/>
                </a:lnTo>
                <a:lnTo>
                  <a:pt x="1696" y="686"/>
                </a:lnTo>
                <a:lnTo>
                  <a:pt x="1696" y="696"/>
                </a:lnTo>
                <a:lnTo>
                  <a:pt x="1686" y="696"/>
                </a:lnTo>
                <a:lnTo>
                  <a:pt x="1676" y="696"/>
                </a:lnTo>
                <a:lnTo>
                  <a:pt x="1676" y="705"/>
                </a:lnTo>
                <a:lnTo>
                  <a:pt x="1676" y="715"/>
                </a:lnTo>
                <a:lnTo>
                  <a:pt x="1676" y="724"/>
                </a:lnTo>
                <a:lnTo>
                  <a:pt x="1667" y="734"/>
                </a:lnTo>
                <a:lnTo>
                  <a:pt x="1667" y="743"/>
                </a:lnTo>
                <a:lnTo>
                  <a:pt x="1676" y="743"/>
                </a:lnTo>
                <a:lnTo>
                  <a:pt x="1676" y="753"/>
                </a:lnTo>
                <a:lnTo>
                  <a:pt x="1686" y="753"/>
                </a:lnTo>
                <a:lnTo>
                  <a:pt x="1696" y="753"/>
                </a:lnTo>
                <a:lnTo>
                  <a:pt x="1696" y="762"/>
                </a:lnTo>
                <a:lnTo>
                  <a:pt x="1696" y="772"/>
                </a:lnTo>
                <a:lnTo>
                  <a:pt x="1696" y="781"/>
                </a:lnTo>
                <a:lnTo>
                  <a:pt x="1705" y="791"/>
                </a:lnTo>
                <a:lnTo>
                  <a:pt x="1705" y="800"/>
                </a:lnTo>
                <a:lnTo>
                  <a:pt x="1715" y="810"/>
                </a:lnTo>
                <a:lnTo>
                  <a:pt x="1724" y="819"/>
                </a:lnTo>
                <a:lnTo>
                  <a:pt x="1724" y="829"/>
                </a:lnTo>
                <a:lnTo>
                  <a:pt x="1734" y="838"/>
                </a:lnTo>
                <a:lnTo>
                  <a:pt x="1724" y="838"/>
                </a:lnTo>
                <a:lnTo>
                  <a:pt x="1724" y="848"/>
                </a:lnTo>
                <a:lnTo>
                  <a:pt x="1734" y="848"/>
                </a:lnTo>
                <a:lnTo>
                  <a:pt x="1734" y="857"/>
                </a:lnTo>
                <a:lnTo>
                  <a:pt x="1734" y="867"/>
                </a:lnTo>
                <a:lnTo>
                  <a:pt x="1724" y="867"/>
                </a:lnTo>
                <a:lnTo>
                  <a:pt x="1715" y="867"/>
                </a:lnTo>
                <a:lnTo>
                  <a:pt x="1715" y="877"/>
                </a:lnTo>
                <a:close/>
                <a:moveTo>
                  <a:pt x="1534" y="915"/>
                </a:moveTo>
                <a:lnTo>
                  <a:pt x="1534" y="924"/>
                </a:lnTo>
                <a:lnTo>
                  <a:pt x="1543" y="924"/>
                </a:lnTo>
                <a:lnTo>
                  <a:pt x="1534" y="915"/>
                </a:lnTo>
                <a:close/>
                <a:moveTo>
                  <a:pt x="1486" y="934"/>
                </a:moveTo>
                <a:lnTo>
                  <a:pt x="1486" y="943"/>
                </a:lnTo>
                <a:lnTo>
                  <a:pt x="1496" y="943"/>
                </a:lnTo>
                <a:lnTo>
                  <a:pt x="1496" y="934"/>
                </a:lnTo>
                <a:lnTo>
                  <a:pt x="1486" y="934"/>
                </a:lnTo>
                <a:close/>
                <a:moveTo>
                  <a:pt x="1276" y="1000"/>
                </a:moveTo>
                <a:lnTo>
                  <a:pt x="1276" y="1010"/>
                </a:lnTo>
                <a:lnTo>
                  <a:pt x="1286" y="1010"/>
                </a:lnTo>
                <a:lnTo>
                  <a:pt x="1286" y="1019"/>
                </a:lnTo>
                <a:lnTo>
                  <a:pt x="1296" y="1019"/>
                </a:lnTo>
                <a:lnTo>
                  <a:pt x="1296" y="1010"/>
                </a:lnTo>
                <a:lnTo>
                  <a:pt x="1296" y="1000"/>
                </a:lnTo>
                <a:lnTo>
                  <a:pt x="1286" y="1000"/>
                </a:lnTo>
                <a:lnTo>
                  <a:pt x="1276" y="1000"/>
                </a:lnTo>
                <a:close/>
                <a:moveTo>
                  <a:pt x="724" y="1457"/>
                </a:moveTo>
                <a:lnTo>
                  <a:pt x="715" y="1467"/>
                </a:lnTo>
                <a:lnTo>
                  <a:pt x="715" y="1457"/>
                </a:lnTo>
                <a:lnTo>
                  <a:pt x="724" y="1457"/>
                </a:lnTo>
                <a:close/>
              </a:path>
            </a:pathLst>
          </a:custGeom>
          <a:solidFill>
            <a:schemeClr val="accent1"/>
          </a:solidFill>
          <a:ln w="11113"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LID4096"/>
          </a:p>
        </p:txBody>
      </p:sp>
      <p:sp>
        <p:nvSpPr>
          <p:cNvPr id="25" name="Freeform 10">
            <a:extLst>
              <a:ext uri="{FF2B5EF4-FFF2-40B4-BE49-F238E27FC236}">
                <a16:creationId xmlns:a16="http://schemas.microsoft.com/office/drawing/2014/main" id="{0BEA5DEE-0BBA-A5A3-C29E-4E70399B8591}"/>
              </a:ext>
            </a:extLst>
          </p:cNvPr>
          <p:cNvSpPr>
            <a:spLocks noChangeAspect="1" noEditPoints="1"/>
          </p:cNvSpPr>
          <p:nvPr/>
        </p:nvSpPr>
        <p:spPr bwMode="auto">
          <a:xfrm>
            <a:off x="3721556" y="2020638"/>
            <a:ext cx="1704579" cy="1283891"/>
          </a:xfrm>
          <a:custGeom>
            <a:avLst/>
            <a:gdLst>
              <a:gd name="T0" fmla="*/ 2152 w 2238"/>
              <a:gd name="T1" fmla="*/ 1629 h 1686"/>
              <a:gd name="T2" fmla="*/ 2076 w 2238"/>
              <a:gd name="T3" fmla="*/ 1505 h 1686"/>
              <a:gd name="T4" fmla="*/ 2000 w 2238"/>
              <a:gd name="T5" fmla="*/ 1334 h 1686"/>
              <a:gd name="T6" fmla="*/ 1848 w 2238"/>
              <a:gd name="T7" fmla="*/ 1238 h 1686"/>
              <a:gd name="T8" fmla="*/ 1724 w 2238"/>
              <a:gd name="T9" fmla="*/ 1210 h 1686"/>
              <a:gd name="T10" fmla="*/ 1638 w 2238"/>
              <a:gd name="T11" fmla="*/ 1153 h 1686"/>
              <a:gd name="T12" fmla="*/ 1552 w 2238"/>
              <a:gd name="T13" fmla="*/ 1076 h 1686"/>
              <a:gd name="T14" fmla="*/ 1448 w 2238"/>
              <a:gd name="T15" fmla="*/ 1086 h 1686"/>
              <a:gd name="T16" fmla="*/ 1390 w 2238"/>
              <a:gd name="T17" fmla="*/ 1172 h 1686"/>
              <a:gd name="T18" fmla="*/ 1333 w 2238"/>
              <a:gd name="T19" fmla="*/ 1257 h 1686"/>
              <a:gd name="T20" fmla="*/ 1276 w 2238"/>
              <a:gd name="T21" fmla="*/ 1353 h 1686"/>
              <a:gd name="T22" fmla="*/ 1248 w 2238"/>
              <a:gd name="T23" fmla="*/ 1457 h 1686"/>
              <a:gd name="T24" fmla="*/ 1190 w 2238"/>
              <a:gd name="T25" fmla="*/ 1248 h 1686"/>
              <a:gd name="T26" fmla="*/ 1105 w 2238"/>
              <a:gd name="T27" fmla="*/ 1210 h 1686"/>
              <a:gd name="T28" fmla="*/ 724 w 2238"/>
              <a:gd name="T29" fmla="*/ 1048 h 1686"/>
              <a:gd name="T30" fmla="*/ 657 w 2238"/>
              <a:gd name="T31" fmla="*/ 981 h 1686"/>
              <a:gd name="T32" fmla="*/ 581 w 2238"/>
              <a:gd name="T33" fmla="*/ 972 h 1686"/>
              <a:gd name="T34" fmla="*/ 495 w 2238"/>
              <a:gd name="T35" fmla="*/ 924 h 1686"/>
              <a:gd name="T36" fmla="*/ 409 w 2238"/>
              <a:gd name="T37" fmla="*/ 886 h 1686"/>
              <a:gd name="T38" fmla="*/ 333 w 2238"/>
              <a:gd name="T39" fmla="*/ 915 h 1686"/>
              <a:gd name="T40" fmla="*/ 67 w 2238"/>
              <a:gd name="T41" fmla="*/ 676 h 1686"/>
              <a:gd name="T42" fmla="*/ 57 w 2238"/>
              <a:gd name="T43" fmla="*/ 581 h 1686"/>
              <a:gd name="T44" fmla="*/ 0 w 2238"/>
              <a:gd name="T45" fmla="*/ 495 h 1686"/>
              <a:gd name="T46" fmla="*/ 57 w 2238"/>
              <a:gd name="T47" fmla="*/ 429 h 1686"/>
              <a:gd name="T48" fmla="*/ 181 w 2238"/>
              <a:gd name="T49" fmla="*/ 372 h 1686"/>
              <a:gd name="T50" fmla="*/ 295 w 2238"/>
              <a:gd name="T51" fmla="*/ 334 h 1686"/>
              <a:gd name="T52" fmla="*/ 400 w 2238"/>
              <a:gd name="T53" fmla="*/ 314 h 1686"/>
              <a:gd name="T54" fmla="*/ 505 w 2238"/>
              <a:gd name="T55" fmla="*/ 286 h 1686"/>
              <a:gd name="T56" fmla="*/ 600 w 2238"/>
              <a:gd name="T57" fmla="*/ 238 h 1686"/>
              <a:gd name="T58" fmla="*/ 695 w 2238"/>
              <a:gd name="T59" fmla="*/ 210 h 1686"/>
              <a:gd name="T60" fmla="*/ 800 w 2238"/>
              <a:gd name="T61" fmla="*/ 172 h 1686"/>
              <a:gd name="T62" fmla="*/ 895 w 2238"/>
              <a:gd name="T63" fmla="*/ 143 h 1686"/>
              <a:gd name="T64" fmla="*/ 1000 w 2238"/>
              <a:gd name="T65" fmla="*/ 114 h 1686"/>
              <a:gd name="T66" fmla="*/ 1105 w 2238"/>
              <a:gd name="T67" fmla="*/ 76 h 1686"/>
              <a:gd name="T68" fmla="*/ 1228 w 2238"/>
              <a:gd name="T69" fmla="*/ 29 h 1686"/>
              <a:gd name="T70" fmla="*/ 1343 w 2238"/>
              <a:gd name="T71" fmla="*/ 38 h 1686"/>
              <a:gd name="T72" fmla="*/ 1390 w 2238"/>
              <a:gd name="T73" fmla="*/ 134 h 1686"/>
              <a:gd name="T74" fmla="*/ 1457 w 2238"/>
              <a:gd name="T75" fmla="*/ 219 h 1686"/>
              <a:gd name="T76" fmla="*/ 1514 w 2238"/>
              <a:gd name="T77" fmla="*/ 229 h 1686"/>
              <a:gd name="T78" fmla="*/ 1600 w 2238"/>
              <a:gd name="T79" fmla="*/ 210 h 1686"/>
              <a:gd name="T80" fmla="*/ 1695 w 2238"/>
              <a:gd name="T81" fmla="*/ 200 h 1686"/>
              <a:gd name="T82" fmla="*/ 1809 w 2238"/>
              <a:gd name="T83" fmla="*/ 172 h 1686"/>
              <a:gd name="T84" fmla="*/ 1867 w 2238"/>
              <a:gd name="T85" fmla="*/ 248 h 1686"/>
              <a:gd name="T86" fmla="*/ 1886 w 2238"/>
              <a:gd name="T87" fmla="*/ 353 h 1686"/>
              <a:gd name="T88" fmla="*/ 1895 w 2238"/>
              <a:gd name="T89" fmla="*/ 457 h 1686"/>
              <a:gd name="T90" fmla="*/ 1895 w 2238"/>
              <a:gd name="T91" fmla="*/ 562 h 1686"/>
              <a:gd name="T92" fmla="*/ 1838 w 2238"/>
              <a:gd name="T93" fmla="*/ 648 h 1686"/>
              <a:gd name="T94" fmla="*/ 1819 w 2238"/>
              <a:gd name="T95" fmla="*/ 743 h 1686"/>
              <a:gd name="T96" fmla="*/ 1752 w 2238"/>
              <a:gd name="T97" fmla="*/ 800 h 1686"/>
              <a:gd name="T98" fmla="*/ 1800 w 2238"/>
              <a:gd name="T99" fmla="*/ 886 h 1686"/>
              <a:gd name="T100" fmla="*/ 1819 w 2238"/>
              <a:gd name="T101" fmla="*/ 981 h 1686"/>
              <a:gd name="T102" fmla="*/ 1886 w 2238"/>
              <a:gd name="T103" fmla="*/ 1038 h 1686"/>
              <a:gd name="T104" fmla="*/ 1943 w 2238"/>
              <a:gd name="T105" fmla="*/ 1124 h 1686"/>
              <a:gd name="T106" fmla="*/ 2019 w 2238"/>
              <a:gd name="T107" fmla="*/ 1200 h 1686"/>
              <a:gd name="T108" fmla="*/ 2086 w 2238"/>
              <a:gd name="T109" fmla="*/ 1267 h 1686"/>
              <a:gd name="T110" fmla="*/ 2133 w 2238"/>
              <a:gd name="T111" fmla="*/ 1334 h 1686"/>
              <a:gd name="T112" fmla="*/ 2124 w 2238"/>
              <a:gd name="T113" fmla="*/ 1400 h 1686"/>
              <a:gd name="T114" fmla="*/ 2209 w 2238"/>
              <a:gd name="T115" fmla="*/ 1429 h 1686"/>
              <a:gd name="T116" fmla="*/ 2219 w 2238"/>
              <a:gd name="T117" fmla="*/ 1562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8" h="1686">
                <a:moveTo>
                  <a:pt x="2228" y="1676"/>
                </a:moveTo>
                <a:lnTo>
                  <a:pt x="2238" y="1676"/>
                </a:lnTo>
                <a:lnTo>
                  <a:pt x="2238" y="1686"/>
                </a:lnTo>
                <a:lnTo>
                  <a:pt x="2228" y="1686"/>
                </a:lnTo>
                <a:lnTo>
                  <a:pt x="2228" y="1676"/>
                </a:lnTo>
                <a:close/>
                <a:moveTo>
                  <a:pt x="2228" y="1676"/>
                </a:moveTo>
                <a:lnTo>
                  <a:pt x="2219" y="1667"/>
                </a:lnTo>
                <a:lnTo>
                  <a:pt x="2209" y="1667"/>
                </a:lnTo>
                <a:lnTo>
                  <a:pt x="2200" y="1667"/>
                </a:lnTo>
                <a:lnTo>
                  <a:pt x="2171" y="1657"/>
                </a:lnTo>
                <a:lnTo>
                  <a:pt x="2162" y="1648"/>
                </a:lnTo>
                <a:lnTo>
                  <a:pt x="2152" y="1638"/>
                </a:lnTo>
                <a:lnTo>
                  <a:pt x="2152" y="1629"/>
                </a:lnTo>
                <a:lnTo>
                  <a:pt x="2143" y="1629"/>
                </a:lnTo>
                <a:lnTo>
                  <a:pt x="2143" y="1619"/>
                </a:lnTo>
                <a:lnTo>
                  <a:pt x="2143" y="1610"/>
                </a:lnTo>
                <a:lnTo>
                  <a:pt x="2133" y="1600"/>
                </a:lnTo>
                <a:lnTo>
                  <a:pt x="2114" y="1581"/>
                </a:lnTo>
                <a:lnTo>
                  <a:pt x="2114" y="1572"/>
                </a:lnTo>
                <a:lnTo>
                  <a:pt x="2105" y="1562"/>
                </a:lnTo>
                <a:lnTo>
                  <a:pt x="2105" y="1553"/>
                </a:lnTo>
                <a:lnTo>
                  <a:pt x="2095" y="1543"/>
                </a:lnTo>
                <a:lnTo>
                  <a:pt x="2095" y="1524"/>
                </a:lnTo>
                <a:lnTo>
                  <a:pt x="2086" y="1515"/>
                </a:lnTo>
                <a:lnTo>
                  <a:pt x="2086" y="1505"/>
                </a:lnTo>
                <a:lnTo>
                  <a:pt x="2076" y="1505"/>
                </a:lnTo>
                <a:lnTo>
                  <a:pt x="2067" y="1486"/>
                </a:lnTo>
                <a:lnTo>
                  <a:pt x="2067" y="1476"/>
                </a:lnTo>
                <a:lnTo>
                  <a:pt x="2067" y="1467"/>
                </a:lnTo>
                <a:lnTo>
                  <a:pt x="2057" y="1467"/>
                </a:lnTo>
                <a:lnTo>
                  <a:pt x="2057" y="1457"/>
                </a:lnTo>
                <a:lnTo>
                  <a:pt x="2048" y="1429"/>
                </a:lnTo>
                <a:lnTo>
                  <a:pt x="2038" y="1419"/>
                </a:lnTo>
                <a:lnTo>
                  <a:pt x="2038" y="1391"/>
                </a:lnTo>
                <a:lnTo>
                  <a:pt x="2028" y="1381"/>
                </a:lnTo>
                <a:lnTo>
                  <a:pt x="2019" y="1362"/>
                </a:lnTo>
                <a:lnTo>
                  <a:pt x="2009" y="1353"/>
                </a:lnTo>
                <a:lnTo>
                  <a:pt x="2000" y="1343"/>
                </a:lnTo>
                <a:lnTo>
                  <a:pt x="2000" y="1334"/>
                </a:lnTo>
                <a:lnTo>
                  <a:pt x="1990" y="1334"/>
                </a:lnTo>
                <a:lnTo>
                  <a:pt x="1990" y="1324"/>
                </a:lnTo>
                <a:lnTo>
                  <a:pt x="1981" y="1315"/>
                </a:lnTo>
                <a:lnTo>
                  <a:pt x="1971" y="1305"/>
                </a:lnTo>
                <a:lnTo>
                  <a:pt x="1962" y="1295"/>
                </a:lnTo>
                <a:lnTo>
                  <a:pt x="1943" y="1295"/>
                </a:lnTo>
                <a:lnTo>
                  <a:pt x="1924" y="1286"/>
                </a:lnTo>
                <a:lnTo>
                  <a:pt x="1914" y="1286"/>
                </a:lnTo>
                <a:lnTo>
                  <a:pt x="1905" y="1276"/>
                </a:lnTo>
                <a:lnTo>
                  <a:pt x="1895" y="1267"/>
                </a:lnTo>
                <a:lnTo>
                  <a:pt x="1886" y="1257"/>
                </a:lnTo>
                <a:lnTo>
                  <a:pt x="1876" y="1248"/>
                </a:lnTo>
                <a:lnTo>
                  <a:pt x="1848" y="1238"/>
                </a:lnTo>
                <a:lnTo>
                  <a:pt x="1848" y="1229"/>
                </a:lnTo>
                <a:lnTo>
                  <a:pt x="1838" y="1229"/>
                </a:lnTo>
                <a:lnTo>
                  <a:pt x="1838" y="1219"/>
                </a:lnTo>
                <a:lnTo>
                  <a:pt x="1819" y="1219"/>
                </a:lnTo>
                <a:lnTo>
                  <a:pt x="1809" y="1219"/>
                </a:lnTo>
                <a:lnTo>
                  <a:pt x="1800" y="1219"/>
                </a:lnTo>
                <a:lnTo>
                  <a:pt x="1790" y="1219"/>
                </a:lnTo>
                <a:lnTo>
                  <a:pt x="1781" y="1219"/>
                </a:lnTo>
                <a:lnTo>
                  <a:pt x="1771" y="1210"/>
                </a:lnTo>
                <a:lnTo>
                  <a:pt x="1762" y="1210"/>
                </a:lnTo>
                <a:lnTo>
                  <a:pt x="1743" y="1210"/>
                </a:lnTo>
                <a:lnTo>
                  <a:pt x="1733" y="1210"/>
                </a:lnTo>
                <a:lnTo>
                  <a:pt x="1724" y="1210"/>
                </a:lnTo>
                <a:lnTo>
                  <a:pt x="1714" y="1200"/>
                </a:lnTo>
                <a:lnTo>
                  <a:pt x="1705" y="1191"/>
                </a:lnTo>
                <a:lnTo>
                  <a:pt x="1705" y="1181"/>
                </a:lnTo>
                <a:lnTo>
                  <a:pt x="1695" y="1181"/>
                </a:lnTo>
                <a:lnTo>
                  <a:pt x="1695" y="1172"/>
                </a:lnTo>
                <a:lnTo>
                  <a:pt x="1686" y="1172"/>
                </a:lnTo>
                <a:lnTo>
                  <a:pt x="1676" y="1172"/>
                </a:lnTo>
                <a:lnTo>
                  <a:pt x="1667" y="1172"/>
                </a:lnTo>
                <a:lnTo>
                  <a:pt x="1657" y="1172"/>
                </a:lnTo>
                <a:lnTo>
                  <a:pt x="1648" y="1172"/>
                </a:lnTo>
                <a:lnTo>
                  <a:pt x="1638" y="1172"/>
                </a:lnTo>
                <a:lnTo>
                  <a:pt x="1638" y="1162"/>
                </a:lnTo>
                <a:lnTo>
                  <a:pt x="1638" y="1153"/>
                </a:lnTo>
                <a:lnTo>
                  <a:pt x="1628" y="1153"/>
                </a:lnTo>
                <a:lnTo>
                  <a:pt x="1619" y="1143"/>
                </a:lnTo>
                <a:lnTo>
                  <a:pt x="1609" y="1143"/>
                </a:lnTo>
                <a:lnTo>
                  <a:pt x="1600" y="1134"/>
                </a:lnTo>
                <a:lnTo>
                  <a:pt x="1600" y="1124"/>
                </a:lnTo>
                <a:lnTo>
                  <a:pt x="1590" y="1115"/>
                </a:lnTo>
                <a:lnTo>
                  <a:pt x="1581" y="1105"/>
                </a:lnTo>
                <a:lnTo>
                  <a:pt x="1571" y="1105"/>
                </a:lnTo>
                <a:lnTo>
                  <a:pt x="1571" y="1095"/>
                </a:lnTo>
                <a:lnTo>
                  <a:pt x="1571" y="1086"/>
                </a:lnTo>
                <a:lnTo>
                  <a:pt x="1562" y="1086"/>
                </a:lnTo>
                <a:lnTo>
                  <a:pt x="1562" y="1076"/>
                </a:lnTo>
                <a:lnTo>
                  <a:pt x="1552" y="1076"/>
                </a:lnTo>
                <a:lnTo>
                  <a:pt x="1552" y="1067"/>
                </a:lnTo>
                <a:lnTo>
                  <a:pt x="1543" y="1067"/>
                </a:lnTo>
                <a:lnTo>
                  <a:pt x="1533" y="1076"/>
                </a:lnTo>
                <a:lnTo>
                  <a:pt x="1524" y="1076"/>
                </a:lnTo>
                <a:lnTo>
                  <a:pt x="1524" y="1086"/>
                </a:lnTo>
                <a:lnTo>
                  <a:pt x="1514" y="1086"/>
                </a:lnTo>
                <a:lnTo>
                  <a:pt x="1505" y="1086"/>
                </a:lnTo>
                <a:lnTo>
                  <a:pt x="1495" y="1086"/>
                </a:lnTo>
                <a:lnTo>
                  <a:pt x="1486" y="1086"/>
                </a:lnTo>
                <a:lnTo>
                  <a:pt x="1476" y="1086"/>
                </a:lnTo>
                <a:lnTo>
                  <a:pt x="1467" y="1086"/>
                </a:lnTo>
                <a:lnTo>
                  <a:pt x="1457" y="1086"/>
                </a:lnTo>
                <a:lnTo>
                  <a:pt x="1448" y="1086"/>
                </a:lnTo>
                <a:lnTo>
                  <a:pt x="1438" y="1095"/>
                </a:lnTo>
                <a:lnTo>
                  <a:pt x="1428" y="1105"/>
                </a:lnTo>
                <a:lnTo>
                  <a:pt x="1419" y="1105"/>
                </a:lnTo>
                <a:lnTo>
                  <a:pt x="1419" y="1115"/>
                </a:lnTo>
                <a:lnTo>
                  <a:pt x="1409" y="1115"/>
                </a:lnTo>
                <a:lnTo>
                  <a:pt x="1409" y="1124"/>
                </a:lnTo>
                <a:lnTo>
                  <a:pt x="1400" y="1124"/>
                </a:lnTo>
                <a:lnTo>
                  <a:pt x="1400" y="1134"/>
                </a:lnTo>
                <a:lnTo>
                  <a:pt x="1400" y="1143"/>
                </a:lnTo>
                <a:lnTo>
                  <a:pt x="1400" y="1153"/>
                </a:lnTo>
                <a:lnTo>
                  <a:pt x="1400" y="1162"/>
                </a:lnTo>
                <a:lnTo>
                  <a:pt x="1390" y="1162"/>
                </a:lnTo>
                <a:lnTo>
                  <a:pt x="1390" y="1172"/>
                </a:lnTo>
                <a:lnTo>
                  <a:pt x="1381" y="1181"/>
                </a:lnTo>
                <a:lnTo>
                  <a:pt x="1381" y="1191"/>
                </a:lnTo>
                <a:lnTo>
                  <a:pt x="1371" y="1191"/>
                </a:lnTo>
                <a:lnTo>
                  <a:pt x="1371" y="1200"/>
                </a:lnTo>
                <a:lnTo>
                  <a:pt x="1371" y="1210"/>
                </a:lnTo>
                <a:lnTo>
                  <a:pt x="1362" y="1210"/>
                </a:lnTo>
                <a:lnTo>
                  <a:pt x="1352" y="1210"/>
                </a:lnTo>
                <a:lnTo>
                  <a:pt x="1352" y="1219"/>
                </a:lnTo>
                <a:lnTo>
                  <a:pt x="1343" y="1219"/>
                </a:lnTo>
                <a:lnTo>
                  <a:pt x="1343" y="1229"/>
                </a:lnTo>
                <a:lnTo>
                  <a:pt x="1333" y="1238"/>
                </a:lnTo>
                <a:lnTo>
                  <a:pt x="1333" y="1248"/>
                </a:lnTo>
                <a:lnTo>
                  <a:pt x="1333" y="1257"/>
                </a:lnTo>
                <a:lnTo>
                  <a:pt x="1333" y="1267"/>
                </a:lnTo>
                <a:lnTo>
                  <a:pt x="1333" y="1276"/>
                </a:lnTo>
                <a:lnTo>
                  <a:pt x="1333" y="1286"/>
                </a:lnTo>
                <a:lnTo>
                  <a:pt x="1324" y="1286"/>
                </a:lnTo>
                <a:lnTo>
                  <a:pt x="1314" y="1295"/>
                </a:lnTo>
                <a:lnTo>
                  <a:pt x="1314" y="1305"/>
                </a:lnTo>
                <a:lnTo>
                  <a:pt x="1305" y="1315"/>
                </a:lnTo>
                <a:lnTo>
                  <a:pt x="1305" y="1324"/>
                </a:lnTo>
                <a:lnTo>
                  <a:pt x="1305" y="1334"/>
                </a:lnTo>
                <a:lnTo>
                  <a:pt x="1305" y="1343"/>
                </a:lnTo>
                <a:lnTo>
                  <a:pt x="1295" y="1343"/>
                </a:lnTo>
                <a:lnTo>
                  <a:pt x="1286" y="1353"/>
                </a:lnTo>
                <a:lnTo>
                  <a:pt x="1276" y="1353"/>
                </a:lnTo>
                <a:lnTo>
                  <a:pt x="1276" y="1362"/>
                </a:lnTo>
                <a:lnTo>
                  <a:pt x="1267" y="1362"/>
                </a:lnTo>
                <a:lnTo>
                  <a:pt x="1267" y="1372"/>
                </a:lnTo>
                <a:lnTo>
                  <a:pt x="1267" y="1381"/>
                </a:lnTo>
                <a:lnTo>
                  <a:pt x="1267" y="1391"/>
                </a:lnTo>
                <a:lnTo>
                  <a:pt x="1257" y="1391"/>
                </a:lnTo>
                <a:lnTo>
                  <a:pt x="1257" y="1400"/>
                </a:lnTo>
                <a:lnTo>
                  <a:pt x="1257" y="1410"/>
                </a:lnTo>
                <a:lnTo>
                  <a:pt x="1257" y="1419"/>
                </a:lnTo>
                <a:lnTo>
                  <a:pt x="1248" y="1429"/>
                </a:lnTo>
                <a:lnTo>
                  <a:pt x="1248" y="1438"/>
                </a:lnTo>
                <a:lnTo>
                  <a:pt x="1248" y="1448"/>
                </a:lnTo>
                <a:lnTo>
                  <a:pt x="1248" y="1457"/>
                </a:lnTo>
                <a:lnTo>
                  <a:pt x="1238" y="1457"/>
                </a:lnTo>
                <a:lnTo>
                  <a:pt x="1238" y="1467"/>
                </a:lnTo>
                <a:lnTo>
                  <a:pt x="1238" y="1476"/>
                </a:lnTo>
                <a:lnTo>
                  <a:pt x="1228" y="1476"/>
                </a:lnTo>
                <a:lnTo>
                  <a:pt x="1228" y="1486"/>
                </a:lnTo>
                <a:lnTo>
                  <a:pt x="1228" y="1495"/>
                </a:lnTo>
                <a:lnTo>
                  <a:pt x="1228" y="1505"/>
                </a:lnTo>
                <a:lnTo>
                  <a:pt x="1209" y="1486"/>
                </a:lnTo>
                <a:lnTo>
                  <a:pt x="1200" y="1429"/>
                </a:lnTo>
                <a:lnTo>
                  <a:pt x="1181" y="1381"/>
                </a:lnTo>
                <a:lnTo>
                  <a:pt x="1133" y="1315"/>
                </a:lnTo>
                <a:lnTo>
                  <a:pt x="1171" y="1295"/>
                </a:lnTo>
                <a:lnTo>
                  <a:pt x="1190" y="1248"/>
                </a:lnTo>
                <a:lnTo>
                  <a:pt x="1200" y="1210"/>
                </a:lnTo>
                <a:lnTo>
                  <a:pt x="1190" y="1210"/>
                </a:lnTo>
                <a:lnTo>
                  <a:pt x="1181" y="1210"/>
                </a:lnTo>
                <a:lnTo>
                  <a:pt x="1171" y="1210"/>
                </a:lnTo>
                <a:lnTo>
                  <a:pt x="1171" y="1219"/>
                </a:lnTo>
                <a:lnTo>
                  <a:pt x="1162" y="1219"/>
                </a:lnTo>
                <a:lnTo>
                  <a:pt x="1152" y="1219"/>
                </a:lnTo>
                <a:lnTo>
                  <a:pt x="1152" y="1210"/>
                </a:lnTo>
                <a:lnTo>
                  <a:pt x="1143" y="1210"/>
                </a:lnTo>
                <a:lnTo>
                  <a:pt x="1133" y="1210"/>
                </a:lnTo>
                <a:lnTo>
                  <a:pt x="1124" y="1210"/>
                </a:lnTo>
                <a:lnTo>
                  <a:pt x="1114" y="1210"/>
                </a:lnTo>
                <a:lnTo>
                  <a:pt x="1105" y="1210"/>
                </a:lnTo>
                <a:lnTo>
                  <a:pt x="1086" y="1200"/>
                </a:lnTo>
                <a:lnTo>
                  <a:pt x="1076" y="1200"/>
                </a:lnTo>
                <a:lnTo>
                  <a:pt x="1086" y="1162"/>
                </a:lnTo>
                <a:lnTo>
                  <a:pt x="1019" y="1134"/>
                </a:lnTo>
                <a:lnTo>
                  <a:pt x="952" y="1105"/>
                </a:lnTo>
                <a:lnTo>
                  <a:pt x="895" y="1086"/>
                </a:lnTo>
                <a:lnTo>
                  <a:pt x="838" y="1095"/>
                </a:lnTo>
                <a:lnTo>
                  <a:pt x="790" y="1095"/>
                </a:lnTo>
                <a:lnTo>
                  <a:pt x="733" y="1076"/>
                </a:lnTo>
                <a:lnTo>
                  <a:pt x="733" y="1067"/>
                </a:lnTo>
                <a:lnTo>
                  <a:pt x="733" y="1057"/>
                </a:lnTo>
                <a:lnTo>
                  <a:pt x="733" y="1048"/>
                </a:lnTo>
                <a:lnTo>
                  <a:pt x="724" y="1048"/>
                </a:lnTo>
                <a:lnTo>
                  <a:pt x="724" y="1038"/>
                </a:lnTo>
                <a:lnTo>
                  <a:pt x="714" y="1038"/>
                </a:lnTo>
                <a:lnTo>
                  <a:pt x="705" y="1038"/>
                </a:lnTo>
                <a:lnTo>
                  <a:pt x="705" y="1029"/>
                </a:lnTo>
                <a:lnTo>
                  <a:pt x="695" y="1029"/>
                </a:lnTo>
                <a:lnTo>
                  <a:pt x="695" y="1019"/>
                </a:lnTo>
                <a:lnTo>
                  <a:pt x="686" y="1010"/>
                </a:lnTo>
                <a:lnTo>
                  <a:pt x="676" y="1010"/>
                </a:lnTo>
                <a:lnTo>
                  <a:pt x="676" y="1000"/>
                </a:lnTo>
                <a:lnTo>
                  <a:pt x="667" y="1000"/>
                </a:lnTo>
                <a:lnTo>
                  <a:pt x="667" y="991"/>
                </a:lnTo>
                <a:lnTo>
                  <a:pt x="657" y="991"/>
                </a:lnTo>
                <a:lnTo>
                  <a:pt x="657" y="981"/>
                </a:lnTo>
                <a:lnTo>
                  <a:pt x="647" y="981"/>
                </a:lnTo>
                <a:lnTo>
                  <a:pt x="638" y="981"/>
                </a:lnTo>
                <a:lnTo>
                  <a:pt x="628" y="981"/>
                </a:lnTo>
                <a:lnTo>
                  <a:pt x="619" y="981"/>
                </a:lnTo>
                <a:lnTo>
                  <a:pt x="619" y="972"/>
                </a:lnTo>
                <a:lnTo>
                  <a:pt x="609" y="972"/>
                </a:lnTo>
                <a:lnTo>
                  <a:pt x="609" y="981"/>
                </a:lnTo>
                <a:lnTo>
                  <a:pt x="600" y="981"/>
                </a:lnTo>
                <a:lnTo>
                  <a:pt x="600" y="972"/>
                </a:lnTo>
                <a:lnTo>
                  <a:pt x="590" y="972"/>
                </a:lnTo>
                <a:lnTo>
                  <a:pt x="590" y="981"/>
                </a:lnTo>
                <a:lnTo>
                  <a:pt x="581" y="981"/>
                </a:lnTo>
                <a:lnTo>
                  <a:pt x="581" y="972"/>
                </a:lnTo>
                <a:lnTo>
                  <a:pt x="571" y="972"/>
                </a:lnTo>
                <a:lnTo>
                  <a:pt x="562" y="972"/>
                </a:lnTo>
                <a:lnTo>
                  <a:pt x="552" y="972"/>
                </a:lnTo>
                <a:lnTo>
                  <a:pt x="552" y="962"/>
                </a:lnTo>
                <a:lnTo>
                  <a:pt x="543" y="962"/>
                </a:lnTo>
                <a:lnTo>
                  <a:pt x="533" y="962"/>
                </a:lnTo>
                <a:lnTo>
                  <a:pt x="524" y="962"/>
                </a:lnTo>
                <a:lnTo>
                  <a:pt x="514" y="962"/>
                </a:lnTo>
                <a:lnTo>
                  <a:pt x="514" y="953"/>
                </a:lnTo>
                <a:lnTo>
                  <a:pt x="514" y="943"/>
                </a:lnTo>
                <a:lnTo>
                  <a:pt x="505" y="934"/>
                </a:lnTo>
                <a:lnTo>
                  <a:pt x="495" y="934"/>
                </a:lnTo>
                <a:lnTo>
                  <a:pt x="495" y="924"/>
                </a:lnTo>
                <a:lnTo>
                  <a:pt x="486" y="924"/>
                </a:lnTo>
                <a:lnTo>
                  <a:pt x="495" y="915"/>
                </a:lnTo>
                <a:lnTo>
                  <a:pt x="486" y="915"/>
                </a:lnTo>
                <a:lnTo>
                  <a:pt x="486" y="905"/>
                </a:lnTo>
                <a:lnTo>
                  <a:pt x="476" y="905"/>
                </a:lnTo>
                <a:lnTo>
                  <a:pt x="467" y="895"/>
                </a:lnTo>
                <a:lnTo>
                  <a:pt x="457" y="895"/>
                </a:lnTo>
                <a:lnTo>
                  <a:pt x="447" y="895"/>
                </a:lnTo>
                <a:lnTo>
                  <a:pt x="438" y="895"/>
                </a:lnTo>
                <a:lnTo>
                  <a:pt x="428" y="895"/>
                </a:lnTo>
                <a:lnTo>
                  <a:pt x="419" y="895"/>
                </a:lnTo>
                <a:lnTo>
                  <a:pt x="419" y="886"/>
                </a:lnTo>
                <a:lnTo>
                  <a:pt x="409" y="886"/>
                </a:lnTo>
                <a:lnTo>
                  <a:pt x="400" y="886"/>
                </a:lnTo>
                <a:lnTo>
                  <a:pt x="390" y="895"/>
                </a:lnTo>
                <a:lnTo>
                  <a:pt x="381" y="895"/>
                </a:lnTo>
                <a:lnTo>
                  <a:pt x="381" y="905"/>
                </a:lnTo>
                <a:lnTo>
                  <a:pt x="371" y="895"/>
                </a:lnTo>
                <a:lnTo>
                  <a:pt x="362" y="895"/>
                </a:lnTo>
                <a:lnTo>
                  <a:pt x="362" y="905"/>
                </a:lnTo>
                <a:lnTo>
                  <a:pt x="352" y="905"/>
                </a:lnTo>
                <a:lnTo>
                  <a:pt x="352" y="915"/>
                </a:lnTo>
                <a:lnTo>
                  <a:pt x="343" y="915"/>
                </a:lnTo>
                <a:lnTo>
                  <a:pt x="343" y="924"/>
                </a:lnTo>
                <a:lnTo>
                  <a:pt x="333" y="924"/>
                </a:lnTo>
                <a:lnTo>
                  <a:pt x="333" y="915"/>
                </a:lnTo>
                <a:lnTo>
                  <a:pt x="324" y="915"/>
                </a:lnTo>
                <a:lnTo>
                  <a:pt x="324" y="905"/>
                </a:lnTo>
                <a:lnTo>
                  <a:pt x="314" y="895"/>
                </a:lnTo>
                <a:lnTo>
                  <a:pt x="305" y="895"/>
                </a:lnTo>
                <a:lnTo>
                  <a:pt x="95" y="895"/>
                </a:lnTo>
                <a:lnTo>
                  <a:pt x="95" y="724"/>
                </a:lnTo>
                <a:lnTo>
                  <a:pt x="86" y="724"/>
                </a:lnTo>
                <a:lnTo>
                  <a:pt x="86" y="715"/>
                </a:lnTo>
                <a:lnTo>
                  <a:pt x="86" y="705"/>
                </a:lnTo>
                <a:lnTo>
                  <a:pt x="76" y="705"/>
                </a:lnTo>
                <a:lnTo>
                  <a:pt x="67" y="695"/>
                </a:lnTo>
                <a:lnTo>
                  <a:pt x="67" y="686"/>
                </a:lnTo>
                <a:lnTo>
                  <a:pt x="67" y="676"/>
                </a:lnTo>
                <a:lnTo>
                  <a:pt x="76" y="676"/>
                </a:lnTo>
                <a:lnTo>
                  <a:pt x="76" y="667"/>
                </a:lnTo>
                <a:lnTo>
                  <a:pt x="76" y="657"/>
                </a:lnTo>
                <a:lnTo>
                  <a:pt x="76" y="648"/>
                </a:lnTo>
                <a:lnTo>
                  <a:pt x="67" y="648"/>
                </a:lnTo>
                <a:lnTo>
                  <a:pt x="67" y="638"/>
                </a:lnTo>
                <a:lnTo>
                  <a:pt x="67" y="629"/>
                </a:lnTo>
                <a:lnTo>
                  <a:pt x="67" y="619"/>
                </a:lnTo>
                <a:lnTo>
                  <a:pt x="67" y="610"/>
                </a:lnTo>
                <a:lnTo>
                  <a:pt x="67" y="600"/>
                </a:lnTo>
                <a:lnTo>
                  <a:pt x="67" y="591"/>
                </a:lnTo>
                <a:lnTo>
                  <a:pt x="57" y="591"/>
                </a:lnTo>
                <a:lnTo>
                  <a:pt x="57" y="581"/>
                </a:lnTo>
                <a:lnTo>
                  <a:pt x="47" y="581"/>
                </a:lnTo>
                <a:lnTo>
                  <a:pt x="38" y="572"/>
                </a:lnTo>
                <a:lnTo>
                  <a:pt x="28" y="562"/>
                </a:lnTo>
                <a:lnTo>
                  <a:pt x="28" y="553"/>
                </a:lnTo>
                <a:lnTo>
                  <a:pt x="19" y="553"/>
                </a:lnTo>
                <a:lnTo>
                  <a:pt x="19" y="543"/>
                </a:lnTo>
                <a:lnTo>
                  <a:pt x="19" y="534"/>
                </a:lnTo>
                <a:lnTo>
                  <a:pt x="19" y="524"/>
                </a:lnTo>
                <a:lnTo>
                  <a:pt x="9" y="524"/>
                </a:lnTo>
                <a:lnTo>
                  <a:pt x="9" y="515"/>
                </a:lnTo>
                <a:lnTo>
                  <a:pt x="9" y="505"/>
                </a:lnTo>
                <a:lnTo>
                  <a:pt x="9" y="495"/>
                </a:lnTo>
                <a:lnTo>
                  <a:pt x="0" y="495"/>
                </a:lnTo>
                <a:lnTo>
                  <a:pt x="0" y="486"/>
                </a:lnTo>
                <a:lnTo>
                  <a:pt x="0" y="476"/>
                </a:lnTo>
                <a:lnTo>
                  <a:pt x="0" y="467"/>
                </a:lnTo>
                <a:lnTo>
                  <a:pt x="9" y="457"/>
                </a:lnTo>
                <a:lnTo>
                  <a:pt x="0" y="457"/>
                </a:lnTo>
                <a:lnTo>
                  <a:pt x="0" y="448"/>
                </a:lnTo>
                <a:lnTo>
                  <a:pt x="0" y="438"/>
                </a:lnTo>
                <a:lnTo>
                  <a:pt x="9" y="438"/>
                </a:lnTo>
                <a:lnTo>
                  <a:pt x="19" y="429"/>
                </a:lnTo>
                <a:lnTo>
                  <a:pt x="28" y="429"/>
                </a:lnTo>
                <a:lnTo>
                  <a:pt x="38" y="429"/>
                </a:lnTo>
                <a:lnTo>
                  <a:pt x="47" y="429"/>
                </a:lnTo>
                <a:lnTo>
                  <a:pt x="57" y="429"/>
                </a:lnTo>
                <a:lnTo>
                  <a:pt x="67" y="419"/>
                </a:lnTo>
                <a:lnTo>
                  <a:pt x="76" y="419"/>
                </a:lnTo>
                <a:lnTo>
                  <a:pt x="86" y="410"/>
                </a:lnTo>
                <a:lnTo>
                  <a:pt x="95" y="410"/>
                </a:lnTo>
                <a:lnTo>
                  <a:pt x="105" y="410"/>
                </a:lnTo>
                <a:lnTo>
                  <a:pt x="114" y="400"/>
                </a:lnTo>
                <a:lnTo>
                  <a:pt x="124" y="391"/>
                </a:lnTo>
                <a:lnTo>
                  <a:pt x="133" y="391"/>
                </a:lnTo>
                <a:lnTo>
                  <a:pt x="143" y="381"/>
                </a:lnTo>
                <a:lnTo>
                  <a:pt x="152" y="381"/>
                </a:lnTo>
                <a:lnTo>
                  <a:pt x="162" y="381"/>
                </a:lnTo>
                <a:lnTo>
                  <a:pt x="171" y="381"/>
                </a:lnTo>
                <a:lnTo>
                  <a:pt x="181" y="372"/>
                </a:lnTo>
                <a:lnTo>
                  <a:pt x="190" y="372"/>
                </a:lnTo>
                <a:lnTo>
                  <a:pt x="200" y="362"/>
                </a:lnTo>
                <a:lnTo>
                  <a:pt x="209" y="362"/>
                </a:lnTo>
                <a:lnTo>
                  <a:pt x="219" y="362"/>
                </a:lnTo>
                <a:lnTo>
                  <a:pt x="228" y="353"/>
                </a:lnTo>
                <a:lnTo>
                  <a:pt x="238" y="353"/>
                </a:lnTo>
                <a:lnTo>
                  <a:pt x="247" y="343"/>
                </a:lnTo>
                <a:lnTo>
                  <a:pt x="257" y="343"/>
                </a:lnTo>
                <a:lnTo>
                  <a:pt x="267" y="343"/>
                </a:lnTo>
                <a:lnTo>
                  <a:pt x="276" y="343"/>
                </a:lnTo>
                <a:lnTo>
                  <a:pt x="276" y="334"/>
                </a:lnTo>
                <a:lnTo>
                  <a:pt x="286" y="334"/>
                </a:lnTo>
                <a:lnTo>
                  <a:pt x="295" y="334"/>
                </a:lnTo>
                <a:lnTo>
                  <a:pt x="305" y="334"/>
                </a:lnTo>
                <a:lnTo>
                  <a:pt x="314" y="334"/>
                </a:lnTo>
                <a:lnTo>
                  <a:pt x="324" y="334"/>
                </a:lnTo>
                <a:lnTo>
                  <a:pt x="324" y="324"/>
                </a:lnTo>
                <a:lnTo>
                  <a:pt x="333" y="324"/>
                </a:lnTo>
                <a:lnTo>
                  <a:pt x="343" y="324"/>
                </a:lnTo>
                <a:lnTo>
                  <a:pt x="352" y="324"/>
                </a:lnTo>
                <a:lnTo>
                  <a:pt x="352" y="314"/>
                </a:lnTo>
                <a:lnTo>
                  <a:pt x="362" y="314"/>
                </a:lnTo>
                <a:lnTo>
                  <a:pt x="371" y="314"/>
                </a:lnTo>
                <a:lnTo>
                  <a:pt x="381" y="314"/>
                </a:lnTo>
                <a:lnTo>
                  <a:pt x="390" y="314"/>
                </a:lnTo>
                <a:lnTo>
                  <a:pt x="400" y="314"/>
                </a:lnTo>
                <a:lnTo>
                  <a:pt x="409" y="305"/>
                </a:lnTo>
                <a:lnTo>
                  <a:pt x="419" y="305"/>
                </a:lnTo>
                <a:lnTo>
                  <a:pt x="428" y="305"/>
                </a:lnTo>
                <a:lnTo>
                  <a:pt x="438" y="305"/>
                </a:lnTo>
                <a:lnTo>
                  <a:pt x="447" y="305"/>
                </a:lnTo>
                <a:lnTo>
                  <a:pt x="447" y="295"/>
                </a:lnTo>
                <a:lnTo>
                  <a:pt x="457" y="295"/>
                </a:lnTo>
                <a:lnTo>
                  <a:pt x="467" y="295"/>
                </a:lnTo>
                <a:lnTo>
                  <a:pt x="476" y="295"/>
                </a:lnTo>
                <a:lnTo>
                  <a:pt x="486" y="295"/>
                </a:lnTo>
                <a:lnTo>
                  <a:pt x="486" y="286"/>
                </a:lnTo>
                <a:lnTo>
                  <a:pt x="495" y="286"/>
                </a:lnTo>
                <a:lnTo>
                  <a:pt x="505" y="286"/>
                </a:lnTo>
                <a:lnTo>
                  <a:pt x="514" y="286"/>
                </a:lnTo>
                <a:lnTo>
                  <a:pt x="524" y="276"/>
                </a:lnTo>
                <a:lnTo>
                  <a:pt x="533" y="276"/>
                </a:lnTo>
                <a:lnTo>
                  <a:pt x="543" y="276"/>
                </a:lnTo>
                <a:lnTo>
                  <a:pt x="552" y="276"/>
                </a:lnTo>
                <a:lnTo>
                  <a:pt x="562" y="267"/>
                </a:lnTo>
                <a:lnTo>
                  <a:pt x="571" y="267"/>
                </a:lnTo>
                <a:lnTo>
                  <a:pt x="571" y="257"/>
                </a:lnTo>
                <a:lnTo>
                  <a:pt x="581" y="257"/>
                </a:lnTo>
                <a:lnTo>
                  <a:pt x="581" y="248"/>
                </a:lnTo>
                <a:lnTo>
                  <a:pt x="590" y="248"/>
                </a:lnTo>
                <a:lnTo>
                  <a:pt x="600" y="248"/>
                </a:lnTo>
                <a:lnTo>
                  <a:pt x="600" y="238"/>
                </a:lnTo>
                <a:lnTo>
                  <a:pt x="609" y="238"/>
                </a:lnTo>
                <a:lnTo>
                  <a:pt x="619" y="238"/>
                </a:lnTo>
                <a:lnTo>
                  <a:pt x="619" y="229"/>
                </a:lnTo>
                <a:lnTo>
                  <a:pt x="628" y="229"/>
                </a:lnTo>
                <a:lnTo>
                  <a:pt x="638" y="229"/>
                </a:lnTo>
                <a:lnTo>
                  <a:pt x="638" y="219"/>
                </a:lnTo>
                <a:lnTo>
                  <a:pt x="647" y="219"/>
                </a:lnTo>
                <a:lnTo>
                  <a:pt x="657" y="219"/>
                </a:lnTo>
                <a:lnTo>
                  <a:pt x="667" y="219"/>
                </a:lnTo>
                <a:lnTo>
                  <a:pt x="676" y="219"/>
                </a:lnTo>
                <a:lnTo>
                  <a:pt x="676" y="210"/>
                </a:lnTo>
                <a:lnTo>
                  <a:pt x="686" y="210"/>
                </a:lnTo>
                <a:lnTo>
                  <a:pt x="695" y="210"/>
                </a:lnTo>
                <a:lnTo>
                  <a:pt x="705" y="210"/>
                </a:lnTo>
                <a:lnTo>
                  <a:pt x="714" y="210"/>
                </a:lnTo>
                <a:lnTo>
                  <a:pt x="714" y="200"/>
                </a:lnTo>
                <a:lnTo>
                  <a:pt x="724" y="200"/>
                </a:lnTo>
                <a:lnTo>
                  <a:pt x="733" y="191"/>
                </a:lnTo>
                <a:lnTo>
                  <a:pt x="743" y="191"/>
                </a:lnTo>
                <a:lnTo>
                  <a:pt x="752" y="191"/>
                </a:lnTo>
                <a:lnTo>
                  <a:pt x="752" y="181"/>
                </a:lnTo>
                <a:lnTo>
                  <a:pt x="762" y="181"/>
                </a:lnTo>
                <a:lnTo>
                  <a:pt x="771" y="181"/>
                </a:lnTo>
                <a:lnTo>
                  <a:pt x="781" y="181"/>
                </a:lnTo>
                <a:lnTo>
                  <a:pt x="790" y="181"/>
                </a:lnTo>
                <a:lnTo>
                  <a:pt x="800" y="172"/>
                </a:lnTo>
                <a:lnTo>
                  <a:pt x="809" y="172"/>
                </a:lnTo>
                <a:lnTo>
                  <a:pt x="809" y="162"/>
                </a:lnTo>
                <a:lnTo>
                  <a:pt x="819" y="162"/>
                </a:lnTo>
                <a:lnTo>
                  <a:pt x="828" y="162"/>
                </a:lnTo>
                <a:lnTo>
                  <a:pt x="828" y="153"/>
                </a:lnTo>
                <a:lnTo>
                  <a:pt x="838" y="153"/>
                </a:lnTo>
                <a:lnTo>
                  <a:pt x="848" y="153"/>
                </a:lnTo>
                <a:lnTo>
                  <a:pt x="857" y="153"/>
                </a:lnTo>
                <a:lnTo>
                  <a:pt x="867" y="153"/>
                </a:lnTo>
                <a:lnTo>
                  <a:pt x="876" y="153"/>
                </a:lnTo>
                <a:lnTo>
                  <a:pt x="876" y="143"/>
                </a:lnTo>
                <a:lnTo>
                  <a:pt x="886" y="143"/>
                </a:lnTo>
                <a:lnTo>
                  <a:pt x="895" y="143"/>
                </a:lnTo>
                <a:lnTo>
                  <a:pt x="905" y="143"/>
                </a:lnTo>
                <a:lnTo>
                  <a:pt x="914" y="143"/>
                </a:lnTo>
                <a:lnTo>
                  <a:pt x="924" y="143"/>
                </a:lnTo>
                <a:lnTo>
                  <a:pt x="924" y="134"/>
                </a:lnTo>
                <a:lnTo>
                  <a:pt x="933" y="134"/>
                </a:lnTo>
                <a:lnTo>
                  <a:pt x="943" y="134"/>
                </a:lnTo>
                <a:lnTo>
                  <a:pt x="952" y="124"/>
                </a:lnTo>
                <a:lnTo>
                  <a:pt x="962" y="124"/>
                </a:lnTo>
                <a:lnTo>
                  <a:pt x="971" y="124"/>
                </a:lnTo>
                <a:lnTo>
                  <a:pt x="981" y="124"/>
                </a:lnTo>
                <a:lnTo>
                  <a:pt x="981" y="114"/>
                </a:lnTo>
                <a:lnTo>
                  <a:pt x="990" y="114"/>
                </a:lnTo>
                <a:lnTo>
                  <a:pt x="1000" y="114"/>
                </a:lnTo>
                <a:lnTo>
                  <a:pt x="1009" y="105"/>
                </a:lnTo>
                <a:lnTo>
                  <a:pt x="1019" y="105"/>
                </a:lnTo>
                <a:lnTo>
                  <a:pt x="1028" y="105"/>
                </a:lnTo>
                <a:lnTo>
                  <a:pt x="1028" y="95"/>
                </a:lnTo>
                <a:lnTo>
                  <a:pt x="1038" y="95"/>
                </a:lnTo>
                <a:lnTo>
                  <a:pt x="1048" y="95"/>
                </a:lnTo>
                <a:lnTo>
                  <a:pt x="1057" y="95"/>
                </a:lnTo>
                <a:lnTo>
                  <a:pt x="1067" y="86"/>
                </a:lnTo>
                <a:lnTo>
                  <a:pt x="1076" y="86"/>
                </a:lnTo>
                <a:lnTo>
                  <a:pt x="1086" y="86"/>
                </a:lnTo>
                <a:lnTo>
                  <a:pt x="1086" y="76"/>
                </a:lnTo>
                <a:lnTo>
                  <a:pt x="1095" y="76"/>
                </a:lnTo>
                <a:lnTo>
                  <a:pt x="1105" y="76"/>
                </a:lnTo>
                <a:lnTo>
                  <a:pt x="1114" y="67"/>
                </a:lnTo>
                <a:lnTo>
                  <a:pt x="1124" y="67"/>
                </a:lnTo>
                <a:lnTo>
                  <a:pt x="1133" y="67"/>
                </a:lnTo>
                <a:lnTo>
                  <a:pt x="1143" y="57"/>
                </a:lnTo>
                <a:lnTo>
                  <a:pt x="1152" y="57"/>
                </a:lnTo>
                <a:lnTo>
                  <a:pt x="1162" y="57"/>
                </a:lnTo>
                <a:lnTo>
                  <a:pt x="1171" y="48"/>
                </a:lnTo>
                <a:lnTo>
                  <a:pt x="1181" y="48"/>
                </a:lnTo>
                <a:lnTo>
                  <a:pt x="1190" y="38"/>
                </a:lnTo>
                <a:lnTo>
                  <a:pt x="1200" y="38"/>
                </a:lnTo>
                <a:lnTo>
                  <a:pt x="1209" y="38"/>
                </a:lnTo>
                <a:lnTo>
                  <a:pt x="1219" y="38"/>
                </a:lnTo>
                <a:lnTo>
                  <a:pt x="1228" y="29"/>
                </a:lnTo>
                <a:lnTo>
                  <a:pt x="1238" y="29"/>
                </a:lnTo>
                <a:lnTo>
                  <a:pt x="1248" y="19"/>
                </a:lnTo>
                <a:lnTo>
                  <a:pt x="1257" y="19"/>
                </a:lnTo>
                <a:lnTo>
                  <a:pt x="1267" y="19"/>
                </a:lnTo>
                <a:lnTo>
                  <a:pt x="1276" y="10"/>
                </a:lnTo>
                <a:lnTo>
                  <a:pt x="1286" y="10"/>
                </a:lnTo>
                <a:lnTo>
                  <a:pt x="1295" y="0"/>
                </a:lnTo>
                <a:lnTo>
                  <a:pt x="1305" y="0"/>
                </a:lnTo>
                <a:lnTo>
                  <a:pt x="1314" y="10"/>
                </a:lnTo>
                <a:lnTo>
                  <a:pt x="1324" y="10"/>
                </a:lnTo>
                <a:lnTo>
                  <a:pt x="1333" y="19"/>
                </a:lnTo>
                <a:lnTo>
                  <a:pt x="1343" y="29"/>
                </a:lnTo>
                <a:lnTo>
                  <a:pt x="1343" y="38"/>
                </a:lnTo>
                <a:lnTo>
                  <a:pt x="1343" y="48"/>
                </a:lnTo>
                <a:lnTo>
                  <a:pt x="1343" y="57"/>
                </a:lnTo>
                <a:lnTo>
                  <a:pt x="1343" y="67"/>
                </a:lnTo>
                <a:lnTo>
                  <a:pt x="1352" y="76"/>
                </a:lnTo>
                <a:lnTo>
                  <a:pt x="1352" y="86"/>
                </a:lnTo>
                <a:lnTo>
                  <a:pt x="1362" y="95"/>
                </a:lnTo>
                <a:lnTo>
                  <a:pt x="1371" y="86"/>
                </a:lnTo>
                <a:lnTo>
                  <a:pt x="1371" y="95"/>
                </a:lnTo>
                <a:lnTo>
                  <a:pt x="1371" y="105"/>
                </a:lnTo>
                <a:lnTo>
                  <a:pt x="1381" y="114"/>
                </a:lnTo>
                <a:lnTo>
                  <a:pt x="1381" y="124"/>
                </a:lnTo>
                <a:lnTo>
                  <a:pt x="1390" y="124"/>
                </a:lnTo>
                <a:lnTo>
                  <a:pt x="1390" y="134"/>
                </a:lnTo>
                <a:lnTo>
                  <a:pt x="1400" y="143"/>
                </a:lnTo>
                <a:lnTo>
                  <a:pt x="1400" y="153"/>
                </a:lnTo>
                <a:lnTo>
                  <a:pt x="1409" y="162"/>
                </a:lnTo>
                <a:lnTo>
                  <a:pt x="1409" y="172"/>
                </a:lnTo>
                <a:lnTo>
                  <a:pt x="1419" y="181"/>
                </a:lnTo>
                <a:lnTo>
                  <a:pt x="1428" y="181"/>
                </a:lnTo>
                <a:lnTo>
                  <a:pt x="1428" y="191"/>
                </a:lnTo>
                <a:lnTo>
                  <a:pt x="1438" y="191"/>
                </a:lnTo>
                <a:lnTo>
                  <a:pt x="1448" y="191"/>
                </a:lnTo>
                <a:lnTo>
                  <a:pt x="1448" y="200"/>
                </a:lnTo>
                <a:lnTo>
                  <a:pt x="1448" y="210"/>
                </a:lnTo>
                <a:lnTo>
                  <a:pt x="1457" y="210"/>
                </a:lnTo>
                <a:lnTo>
                  <a:pt x="1457" y="219"/>
                </a:lnTo>
                <a:lnTo>
                  <a:pt x="1467" y="219"/>
                </a:lnTo>
                <a:lnTo>
                  <a:pt x="1476" y="219"/>
                </a:lnTo>
                <a:lnTo>
                  <a:pt x="1476" y="229"/>
                </a:lnTo>
                <a:lnTo>
                  <a:pt x="1476" y="238"/>
                </a:lnTo>
                <a:lnTo>
                  <a:pt x="1486" y="238"/>
                </a:lnTo>
                <a:lnTo>
                  <a:pt x="1486" y="248"/>
                </a:lnTo>
                <a:lnTo>
                  <a:pt x="1486" y="257"/>
                </a:lnTo>
                <a:lnTo>
                  <a:pt x="1495" y="267"/>
                </a:lnTo>
                <a:lnTo>
                  <a:pt x="1505" y="267"/>
                </a:lnTo>
                <a:lnTo>
                  <a:pt x="1505" y="257"/>
                </a:lnTo>
                <a:lnTo>
                  <a:pt x="1505" y="248"/>
                </a:lnTo>
                <a:lnTo>
                  <a:pt x="1514" y="238"/>
                </a:lnTo>
                <a:lnTo>
                  <a:pt x="1514" y="229"/>
                </a:lnTo>
                <a:lnTo>
                  <a:pt x="1514" y="219"/>
                </a:lnTo>
                <a:lnTo>
                  <a:pt x="1524" y="219"/>
                </a:lnTo>
                <a:lnTo>
                  <a:pt x="1524" y="210"/>
                </a:lnTo>
                <a:lnTo>
                  <a:pt x="1533" y="219"/>
                </a:lnTo>
                <a:lnTo>
                  <a:pt x="1543" y="219"/>
                </a:lnTo>
                <a:lnTo>
                  <a:pt x="1543" y="229"/>
                </a:lnTo>
                <a:lnTo>
                  <a:pt x="1552" y="229"/>
                </a:lnTo>
                <a:lnTo>
                  <a:pt x="1562" y="238"/>
                </a:lnTo>
                <a:lnTo>
                  <a:pt x="1571" y="238"/>
                </a:lnTo>
                <a:lnTo>
                  <a:pt x="1571" y="229"/>
                </a:lnTo>
                <a:lnTo>
                  <a:pt x="1581" y="229"/>
                </a:lnTo>
                <a:lnTo>
                  <a:pt x="1590" y="219"/>
                </a:lnTo>
                <a:lnTo>
                  <a:pt x="1600" y="210"/>
                </a:lnTo>
                <a:lnTo>
                  <a:pt x="1609" y="210"/>
                </a:lnTo>
                <a:lnTo>
                  <a:pt x="1619" y="210"/>
                </a:lnTo>
                <a:lnTo>
                  <a:pt x="1628" y="210"/>
                </a:lnTo>
                <a:lnTo>
                  <a:pt x="1638" y="210"/>
                </a:lnTo>
                <a:lnTo>
                  <a:pt x="1648" y="210"/>
                </a:lnTo>
                <a:lnTo>
                  <a:pt x="1657" y="210"/>
                </a:lnTo>
                <a:lnTo>
                  <a:pt x="1657" y="219"/>
                </a:lnTo>
                <a:lnTo>
                  <a:pt x="1667" y="219"/>
                </a:lnTo>
                <a:lnTo>
                  <a:pt x="1676" y="219"/>
                </a:lnTo>
                <a:lnTo>
                  <a:pt x="1676" y="210"/>
                </a:lnTo>
                <a:lnTo>
                  <a:pt x="1676" y="200"/>
                </a:lnTo>
                <a:lnTo>
                  <a:pt x="1686" y="200"/>
                </a:lnTo>
                <a:lnTo>
                  <a:pt x="1695" y="200"/>
                </a:lnTo>
                <a:lnTo>
                  <a:pt x="1695" y="191"/>
                </a:lnTo>
                <a:lnTo>
                  <a:pt x="1705" y="191"/>
                </a:lnTo>
                <a:lnTo>
                  <a:pt x="1714" y="191"/>
                </a:lnTo>
                <a:lnTo>
                  <a:pt x="1724" y="191"/>
                </a:lnTo>
                <a:lnTo>
                  <a:pt x="1733" y="191"/>
                </a:lnTo>
                <a:lnTo>
                  <a:pt x="1743" y="191"/>
                </a:lnTo>
                <a:lnTo>
                  <a:pt x="1752" y="181"/>
                </a:lnTo>
                <a:lnTo>
                  <a:pt x="1762" y="181"/>
                </a:lnTo>
                <a:lnTo>
                  <a:pt x="1771" y="181"/>
                </a:lnTo>
                <a:lnTo>
                  <a:pt x="1781" y="181"/>
                </a:lnTo>
                <a:lnTo>
                  <a:pt x="1790" y="172"/>
                </a:lnTo>
                <a:lnTo>
                  <a:pt x="1800" y="172"/>
                </a:lnTo>
                <a:lnTo>
                  <a:pt x="1809" y="172"/>
                </a:lnTo>
                <a:lnTo>
                  <a:pt x="1809" y="181"/>
                </a:lnTo>
                <a:lnTo>
                  <a:pt x="1819" y="181"/>
                </a:lnTo>
                <a:lnTo>
                  <a:pt x="1819" y="191"/>
                </a:lnTo>
                <a:lnTo>
                  <a:pt x="1819" y="200"/>
                </a:lnTo>
                <a:lnTo>
                  <a:pt x="1828" y="200"/>
                </a:lnTo>
                <a:lnTo>
                  <a:pt x="1828" y="210"/>
                </a:lnTo>
                <a:lnTo>
                  <a:pt x="1838" y="219"/>
                </a:lnTo>
                <a:lnTo>
                  <a:pt x="1838" y="229"/>
                </a:lnTo>
                <a:lnTo>
                  <a:pt x="1848" y="229"/>
                </a:lnTo>
                <a:lnTo>
                  <a:pt x="1848" y="238"/>
                </a:lnTo>
                <a:lnTo>
                  <a:pt x="1857" y="238"/>
                </a:lnTo>
                <a:lnTo>
                  <a:pt x="1857" y="248"/>
                </a:lnTo>
                <a:lnTo>
                  <a:pt x="1867" y="248"/>
                </a:lnTo>
                <a:lnTo>
                  <a:pt x="1867" y="257"/>
                </a:lnTo>
                <a:lnTo>
                  <a:pt x="1876" y="257"/>
                </a:lnTo>
                <a:lnTo>
                  <a:pt x="1876" y="267"/>
                </a:lnTo>
                <a:lnTo>
                  <a:pt x="1876" y="276"/>
                </a:lnTo>
                <a:lnTo>
                  <a:pt x="1876" y="286"/>
                </a:lnTo>
                <a:lnTo>
                  <a:pt x="1867" y="295"/>
                </a:lnTo>
                <a:lnTo>
                  <a:pt x="1867" y="305"/>
                </a:lnTo>
                <a:lnTo>
                  <a:pt x="1867" y="314"/>
                </a:lnTo>
                <a:lnTo>
                  <a:pt x="1876" y="324"/>
                </a:lnTo>
                <a:lnTo>
                  <a:pt x="1876" y="334"/>
                </a:lnTo>
                <a:lnTo>
                  <a:pt x="1886" y="334"/>
                </a:lnTo>
                <a:lnTo>
                  <a:pt x="1886" y="343"/>
                </a:lnTo>
                <a:lnTo>
                  <a:pt x="1886" y="353"/>
                </a:lnTo>
                <a:lnTo>
                  <a:pt x="1886" y="362"/>
                </a:lnTo>
                <a:lnTo>
                  <a:pt x="1886" y="372"/>
                </a:lnTo>
                <a:lnTo>
                  <a:pt x="1886" y="381"/>
                </a:lnTo>
                <a:lnTo>
                  <a:pt x="1886" y="391"/>
                </a:lnTo>
                <a:lnTo>
                  <a:pt x="1886" y="400"/>
                </a:lnTo>
                <a:lnTo>
                  <a:pt x="1886" y="410"/>
                </a:lnTo>
                <a:lnTo>
                  <a:pt x="1895" y="410"/>
                </a:lnTo>
                <a:lnTo>
                  <a:pt x="1895" y="419"/>
                </a:lnTo>
                <a:lnTo>
                  <a:pt x="1895" y="429"/>
                </a:lnTo>
                <a:lnTo>
                  <a:pt x="1905" y="429"/>
                </a:lnTo>
                <a:lnTo>
                  <a:pt x="1905" y="438"/>
                </a:lnTo>
                <a:lnTo>
                  <a:pt x="1905" y="448"/>
                </a:lnTo>
                <a:lnTo>
                  <a:pt x="1895" y="457"/>
                </a:lnTo>
                <a:lnTo>
                  <a:pt x="1895" y="467"/>
                </a:lnTo>
                <a:lnTo>
                  <a:pt x="1886" y="467"/>
                </a:lnTo>
                <a:lnTo>
                  <a:pt x="1886" y="476"/>
                </a:lnTo>
                <a:lnTo>
                  <a:pt x="1895" y="476"/>
                </a:lnTo>
                <a:lnTo>
                  <a:pt x="1895" y="486"/>
                </a:lnTo>
                <a:lnTo>
                  <a:pt x="1886" y="495"/>
                </a:lnTo>
                <a:lnTo>
                  <a:pt x="1886" y="505"/>
                </a:lnTo>
                <a:lnTo>
                  <a:pt x="1895" y="515"/>
                </a:lnTo>
                <a:lnTo>
                  <a:pt x="1895" y="524"/>
                </a:lnTo>
                <a:lnTo>
                  <a:pt x="1886" y="534"/>
                </a:lnTo>
                <a:lnTo>
                  <a:pt x="1895" y="543"/>
                </a:lnTo>
                <a:lnTo>
                  <a:pt x="1895" y="553"/>
                </a:lnTo>
                <a:lnTo>
                  <a:pt x="1895" y="562"/>
                </a:lnTo>
                <a:lnTo>
                  <a:pt x="1895" y="572"/>
                </a:lnTo>
                <a:lnTo>
                  <a:pt x="1886" y="581"/>
                </a:lnTo>
                <a:lnTo>
                  <a:pt x="1886" y="591"/>
                </a:lnTo>
                <a:lnTo>
                  <a:pt x="1876" y="591"/>
                </a:lnTo>
                <a:lnTo>
                  <a:pt x="1876" y="600"/>
                </a:lnTo>
                <a:lnTo>
                  <a:pt x="1867" y="600"/>
                </a:lnTo>
                <a:lnTo>
                  <a:pt x="1867" y="610"/>
                </a:lnTo>
                <a:lnTo>
                  <a:pt x="1867" y="619"/>
                </a:lnTo>
                <a:lnTo>
                  <a:pt x="1857" y="629"/>
                </a:lnTo>
                <a:lnTo>
                  <a:pt x="1848" y="629"/>
                </a:lnTo>
                <a:lnTo>
                  <a:pt x="1848" y="638"/>
                </a:lnTo>
                <a:lnTo>
                  <a:pt x="1848" y="648"/>
                </a:lnTo>
                <a:lnTo>
                  <a:pt x="1838" y="648"/>
                </a:lnTo>
                <a:lnTo>
                  <a:pt x="1828" y="648"/>
                </a:lnTo>
                <a:lnTo>
                  <a:pt x="1828" y="657"/>
                </a:lnTo>
                <a:lnTo>
                  <a:pt x="1828" y="667"/>
                </a:lnTo>
                <a:lnTo>
                  <a:pt x="1828" y="676"/>
                </a:lnTo>
                <a:lnTo>
                  <a:pt x="1828" y="686"/>
                </a:lnTo>
                <a:lnTo>
                  <a:pt x="1838" y="686"/>
                </a:lnTo>
                <a:lnTo>
                  <a:pt x="1828" y="695"/>
                </a:lnTo>
                <a:lnTo>
                  <a:pt x="1828" y="705"/>
                </a:lnTo>
                <a:lnTo>
                  <a:pt x="1828" y="715"/>
                </a:lnTo>
                <a:lnTo>
                  <a:pt x="1828" y="724"/>
                </a:lnTo>
                <a:lnTo>
                  <a:pt x="1828" y="734"/>
                </a:lnTo>
                <a:lnTo>
                  <a:pt x="1828" y="743"/>
                </a:lnTo>
                <a:lnTo>
                  <a:pt x="1819" y="743"/>
                </a:lnTo>
                <a:lnTo>
                  <a:pt x="1819" y="753"/>
                </a:lnTo>
                <a:lnTo>
                  <a:pt x="1809" y="753"/>
                </a:lnTo>
                <a:lnTo>
                  <a:pt x="1809" y="762"/>
                </a:lnTo>
                <a:lnTo>
                  <a:pt x="1800" y="762"/>
                </a:lnTo>
                <a:lnTo>
                  <a:pt x="1800" y="772"/>
                </a:lnTo>
                <a:lnTo>
                  <a:pt x="1790" y="772"/>
                </a:lnTo>
                <a:lnTo>
                  <a:pt x="1790" y="781"/>
                </a:lnTo>
                <a:lnTo>
                  <a:pt x="1781" y="781"/>
                </a:lnTo>
                <a:lnTo>
                  <a:pt x="1771" y="781"/>
                </a:lnTo>
                <a:lnTo>
                  <a:pt x="1771" y="791"/>
                </a:lnTo>
                <a:lnTo>
                  <a:pt x="1762" y="791"/>
                </a:lnTo>
                <a:lnTo>
                  <a:pt x="1762" y="800"/>
                </a:lnTo>
                <a:lnTo>
                  <a:pt x="1752" y="800"/>
                </a:lnTo>
                <a:lnTo>
                  <a:pt x="1752" y="810"/>
                </a:lnTo>
                <a:lnTo>
                  <a:pt x="1752" y="819"/>
                </a:lnTo>
                <a:lnTo>
                  <a:pt x="1752" y="829"/>
                </a:lnTo>
                <a:lnTo>
                  <a:pt x="1752" y="838"/>
                </a:lnTo>
                <a:lnTo>
                  <a:pt x="1752" y="848"/>
                </a:lnTo>
                <a:lnTo>
                  <a:pt x="1752" y="857"/>
                </a:lnTo>
                <a:lnTo>
                  <a:pt x="1762" y="857"/>
                </a:lnTo>
                <a:lnTo>
                  <a:pt x="1771" y="867"/>
                </a:lnTo>
                <a:lnTo>
                  <a:pt x="1781" y="867"/>
                </a:lnTo>
                <a:lnTo>
                  <a:pt x="1781" y="876"/>
                </a:lnTo>
                <a:lnTo>
                  <a:pt x="1790" y="876"/>
                </a:lnTo>
                <a:lnTo>
                  <a:pt x="1790" y="886"/>
                </a:lnTo>
                <a:lnTo>
                  <a:pt x="1800" y="886"/>
                </a:lnTo>
                <a:lnTo>
                  <a:pt x="1800" y="895"/>
                </a:lnTo>
                <a:lnTo>
                  <a:pt x="1809" y="895"/>
                </a:lnTo>
                <a:lnTo>
                  <a:pt x="1809" y="905"/>
                </a:lnTo>
                <a:lnTo>
                  <a:pt x="1819" y="905"/>
                </a:lnTo>
                <a:lnTo>
                  <a:pt x="1819" y="915"/>
                </a:lnTo>
                <a:lnTo>
                  <a:pt x="1828" y="915"/>
                </a:lnTo>
                <a:lnTo>
                  <a:pt x="1828" y="924"/>
                </a:lnTo>
                <a:lnTo>
                  <a:pt x="1828" y="934"/>
                </a:lnTo>
                <a:lnTo>
                  <a:pt x="1819" y="943"/>
                </a:lnTo>
                <a:lnTo>
                  <a:pt x="1819" y="953"/>
                </a:lnTo>
                <a:lnTo>
                  <a:pt x="1819" y="962"/>
                </a:lnTo>
                <a:lnTo>
                  <a:pt x="1819" y="972"/>
                </a:lnTo>
                <a:lnTo>
                  <a:pt x="1819" y="981"/>
                </a:lnTo>
                <a:lnTo>
                  <a:pt x="1819" y="991"/>
                </a:lnTo>
                <a:lnTo>
                  <a:pt x="1828" y="991"/>
                </a:lnTo>
                <a:lnTo>
                  <a:pt x="1828" y="1000"/>
                </a:lnTo>
                <a:lnTo>
                  <a:pt x="1828" y="1010"/>
                </a:lnTo>
                <a:lnTo>
                  <a:pt x="1828" y="1019"/>
                </a:lnTo>
                <a:lnTo>
                  <a:pt x="1838" y="1019"/>
                </a:lnTo>
                <a:lnTo>
                  <a:pt x="1838" y="1029"/>
                </a:lnTo>
                <a:lnTo>
                  <a:pt x="1848" y="1029"/>
                </a:lnTo>
                <a:lnTo>
                  <a:pt x="1857" y="1029"/>
                </a:lnTo>
                <a:lnTo>
                  <a:pt x="1867" y="1029"/>
                </a:lnTo>
                <a:lnTo>
                  <a:pt x="1876" y="1029"/>
                </a:lnTo>
                <a:lnTo>
                  <a:pt x="1886" y="1029"/>
                </a:lnTo>
                <a:lnTo>
                  <a:pt x="1886" y="1038"/>
                </a:lnTo>
                <a:lnTo>
                  <a:pt x="1895" y="1038"/>
                </a:lnTo>
                <a:lnTo>
                  <a:pt x="1895" y="1048"/>
                </a:lnTo>
                <a:lnTo>
                  <a:pt x="1895" y="1057"/>
                </a:lnTo>
                <a:lnTo>
                  <a:pt x="1895" y="1067"/>
                </a:lnTo>
                <a:lnTo>
                  <a:pt x="1895" y="1076"/>
                </a:lnTo>
                <a:lnTo>
                  <a:pt x="1905" y="1076"/>
                </a:lnTo>
                <a:lnTo>
                  <a:pt x="1905" y="1086"/>
                </a:lnTo>
                <a:lnTo>
                  <a:pt x="1914" y="1086"/>
                </a:lnTo>
                <a:lnTo>
                  <a:pt x="1924" y="1095"/>
                </a:lnTo>
                <a:lnTo>
                  <a:pt x="1933" y="1105"/>
                </a:lnTo>
                <a:lnTo>
                  <a:pt x="1933" y="1115"/>
                </a:lnTo>
                <a:lnTo>
                  <a:pt x="1943" y="1115"/>
                </a:lnTo>
                <a:lnTo>
                  <a:pt x="1943" y="1124"/>
                </a:lnTo>
                <a:lnTo>
                  <a:pt x="1952" y="1124"/>
                </a:lnTo>
                <a:lnTo>
                  <a:pt x="1962" y="1124"/>
                </a:lnTo>
                <a:lnTo>
                  <a:pt x="1962" y="1134"/>
                </a:lnTo>
                <a:lnTo>
                  <a:pt x="1971" y="1134"/>
                </a:lnTo>
                <a:lnTo>
                  <a:pt x="1971" y="1143"/>
                </a:lnTo>
                <a:lnTo>
                  <a:pt x="1981" y="1153"/>
                </a:lnTo>
                <a:lnTo>
                  <a:pt x="1981" y="1162"/>
                </a:lnTo>
                <a:lnTo>
                  <a:pt x="1990" y="1162"/>
                </a:lnTo>
                <a:lnTo>
                  <a:pt x="2000" y="1172"/>
                </a:lnTo>
                <a:lnTo>
                  <a:pt x="2009" y="1172"/>
                </a:lnTo>
                <a:lnTo>
                  <a:pt x="2009" y="1181"/>
                </a:lnTo>
                <a:lnTo>
                  <a:pt x="2009" y="1191"/>
                </a:lnTo>
                <a:lnTo>
                  <a:pt x="2019" y="1200"/>
                </a:lnTo>
                <a:lnTo>
                  <a:pt x="2028" y="1200"/>
                </a:lnTo>
                <a:lnTo>
                  <a:pt x="2028" y="1210"/>
                </a:lnTo>
                <a:lnTo>
                  <a:pt x="2038" y="1210"/>
                </a:lnTo>
                <a:lnTo>
                  <a:pt x="2038" y="1219"/>
                </a:lnTo>
                <a:lnTo>
                  <a:pt x="2038" y="1229"/>
                </a:lnTo>
                <a:lnTo>
                  <a:pt x="2048" y="1229"/>
                </a:lnTo>
                <a:lnTo>
                  <a:pt x="2057" y="1229"/>
                </a:lnTo>
                <a:lnTo>
                  <a:pt x="2067" y="1238"/>
                </a:lnTo>
                <a:lnTo>
                  <a:pt x="2067" y="1248"/>
                </a:lnTo>
                <a:lnTo>
                  <a:pt x="2076" y="1248"/>
                </a:lnTo>
                <a:lnTo>
                  <a:pt x="2076" y="1257"/>
                </a:lnTo>
                <a:lnTo>
                  <a:pt x="2086" y="1257"/>
                </a:lnTo>
                <a:lnTo>
                  <a:pt x="2086" y="1267"/>
                </a:lnTo>
                <a:lnTo>
                  <a:pt x="2095" y="1267"/>
                </a:lnTo>
                <a:lnTo>
                  <a:pt x="2105" y="1267"/>
                </a:lnTo>
                <a:lnTo>
                  <a:pt x="2114" y="1267"/>
                </a:lnTo>
                <a:lnTo>
                  <a:pt x="2124" y="1267"/>
                </a:lnTo>
                <a:lnTo>
                  <a:pt x="2133" y="1267"/>
                </a:lnTo>
                <a:lnTo>
                  <a:pt x="2143" y="1276"/>
                </a:lnTo>
                <a:lnTo>
                  <a:pt x="2133" y="1286"/>
                </a:lnTo>
                <a:lnTo>
                  <a:pt x="2133" y="1295"/>
                </a:lnTo>
                <a:lnTo>
                  <a:pt x="2133" y="1305"/>
                </a:lnTo>
                <a:lnTo>
                  <a:pt x="2143" y="1315"/>
                </a:lnTo>
                <a:lnTo>
                  <a:pt x="2133" y="1315"/>
                </a:lnTo>
                <a:lnTo>
                  <a:pt x="2133" y="1324"/>
                </a:lnTo>
                <a:lnTo>
                  <a:pt x="2133" y="1334"/>
                </a:lnTo>
                <a:lnTo>
                  <a:pt x="2124" y="1334"/>
                </a:lnTo>
                <a:lnTo>
                  <a:pt x="2114" y="1334"/>
                </a:lnTo>
                <a:lnTo>
                  <a:pt x="2114" y="1343"/>
                </a:lnTo>
                <a:lnTo>
                  <a:pt x="2105" y="1343"/>
                </a:lnTo>
                <a:lnTo>
                  <a:pt x="2105" y="1353"/>
                </a:lnTo>
                <a:lnTo>
                  <a:pt x="2095" y="1353"/>
                </a:lnTo>
                <a:lnTo>
                  <a:pt x="2095" y="1362"/>
                </a:lnTo>
                <a:lnTo>
                  <a:pt x="2105" y="1372"/>
                </a:lnTo>
                <a:lnTo>
                  <a:pt x="2105" y="1381"/>
                </a:lnTo>
                <a:lnTo>
                  <a:pt x="2114" y="1381"/>
                </a:lnTo>
                <a:lnTo>
                  <a:pt x="2114" y="1391"/>
                </a:lnTo>
                <a:lnTo>
                  <a:pt x="2114" y="1400"/>
                </a:lnTo>
                <a:lnTo>
                  <a:pt x="2124" y="1400"/>
                </a:lnTo>
                <a:lnTo>
                  <a:pt x="2133" y="1410"/>
                </a:lnTo>
                <a:lnTo>
                  <a:pt x="2143" y="1400"/>
                </a:lnTo>
                <a:lnTo>
                  <a:pt x="2143" y="1410"/>
                </a:lnTo>
                <a:lnTo>
                  <a:pt x="2152" y="1410"/>
                </a:lnTo>
                <a:lnTo>
                  <a:pt x="2162" y="1410"/>
                </a:lnTo>
                <a:lnTo>
                  <a:pt x="2171" y="1410"/>
                </a:lnTo>
                <a:lnTo>
                  <a:pt x="2181" y="1410"/>
                </a:lnTo>
                <a:lnTo>
                  <a:pt x="2190" y="1410"/>
                </a:lnTo>
                <a:lnTo>
                  <a:pt x="2200" y="1410"/>
                </a:lnTo>
                <a:lnTo>
                  <a:pt x="2209" y="1410"/>
                </a:lnTo>
                <a:lnTo>
                  <a:pt x="2209" y="1419"/>
                </a:lnTo>
                <a:lnTo>
                  <a:pt x="2200" y="1419"/>
                </a:lnTo>
                <a:lnTo>
                  <a:pt x="2209" y="1429"/>
                </a:lnTo>
                <a:lnTo>
                  <a:pt x="2209" y="1438"/>
                </a:lnTo>
                <a:lnTo>
                  <a:pt x="2209" y="1448"/>
                </a:lnTo>
                <a:lnTo>
                  <a:pt x="2209" y="1457"/>
                </a:lnTo>
                <a:lnTo>
                  <a:pt x="2200" y="1467"/>
                </a:lnTo>
                <a:lnTo>
                  <a:pt x="2209" y="1467"/>
                </a:lnTo>
                <a:lnTo>
                  <a:pt x="2209" y="1476"/>
                </a:lnTo>
                <a:lnTo>
                  <a:pt x="2219" y="1486"/>
                </a:lnTo>
                <a:lnTo>
                  <a:pt x="2219" y="1495"/>
                </a:lnTo>
                <a:lnTo>
                  <a:pt x="2209" y="1495"/>
                </a:lnTo>
                <a:lnTo>
                  <a:pt x="2219" y="1534"/>
                </a:lnTo>
                <a:lnTo>
                  <a:pt x="2219" y="1543"/>
                </a:lnTo>
                <a:lnTo>
                  <a:pt x="2219" y="1553"/>
                </a:lnTo>
                <a:lnTo>
                  <a:pt x="2219" y="1562"/>
                </a:lnTo>
                <a:lnTo>
                  <a:pt x="2219" y="1572"/>
                </a:lnTo>
                <a:lnTo>
                  <a:pt x="2219" y="1581"/>
                </a:lnTo>
                <a:lnTo>
                  <a:pt x="2219" y="1591"/>
                </a:lnTo>
                <a:lnTo>
                  <a:pt x="2219" y="1600"/>
                </a:lnTo>
                <a:lnTo>
                  <a:pt x="2219" y="1610"/>
                </a:lnTo>
                <a:lnTo>
                  <a:pt x="2209" y="1610"/>
                </a:lnTo>
                <a:lnTo>
                  <a:pt x="2219" y="1619"/>
                </a:lnTo>
                <a:lnTo>
                  <a:pt x="2219" y="1629"/>
                </a:lnTo>
                <a:lnTo>
                  <a:pt x="2219" y="1638"/>
                </a:lnTo>
                <a:lnTo>
                  <a:pt x="2219" y="1648"/>
                </a:lnTo>
                <a:lnTo>
                  <a:pt x="2219" y="1657"/>
                </a:lnTo>
                <a:lnTo>
                  <a:pt x="2228" y="1676"/>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6" name="Freeform 11">
            <a:extLst>
              <a:ext uri="{FF2B5EF4-FFF2-40B4-BE49-F238E27FC236}">
                <a16:creationId xmlns:a16="http://schemas.microsoft.com/office/drawing/2014/main" id="{8C6582A4-C689-FC6A-D857-1E4805988C25}"/>
              </a:ext>
            </a:extLst>
          </p:cNvPr>
          <p:cNvSpPr>
            <a:spLocks noChangeAspect="1"/>
          </p:cNvSpPr>
          <p:nvPr/>
        </p:nvSpPr>
        <p:spPr bwMode="auto">
          <a:xfrm>
            <a:off x="4429680" y="2838671"/>
            <a:ext cx="718344" cy="1821656"/>
          </a:xfrm>
          <a:custGeom>
            <a:avLst/>
            <a:gdLst>
              <a:gd name="T0" fmla="*/ 667 w 943"/>
              <a:gd name="T1" fmla="*/ 67 h 2390"/>
              <a:gd name="T2" fmla="*/ 753 w 943"/>
              <a:gd name="T3" fmla="*/ 105 h 2390"/>
              <a:gd name="T4" fmla="*/ 848 w 943"/>
              <a:gd name="T5" fmla="*/ 152 h 2390"/>
              <a:gd name="T6" fmla="*/ 943 w 943"/>
              <a:gd name="T7" fmla="*/ 200 h 2390"/>
              <a:gd name="T8" fmla="*/ 791 w 943"/>
              <a:gd name="T9" fmla="*/ 381 h 2390"/>
              <a:gd name="T10" fmla="*/ 781 w 943"/>
              <a:gd name="T11" fmla="*/ 600 h 2390"/>
              <a:gd name="T12" fmla="*/ 829 w 943"/>
              <a:gd name="T13" fmla="*/ 705 h 2390"/>
              <a:gd name="T14" fmla="*/ 791 w 943"/>
              <a:gd name="T15" fmla="*/ 819 h 2390"/>
              <a:gd name="T16" fmla="*/ 734 w 943"/>
              <a:gd name="T17" fmla="*/ 809 h 2390"/>
              <a:gd name="T18" fmla="*/ 629 w 943"/>
              <a:gd name="T19" fmla="*/ 857 h 2390"/>
              <a:gd name="T20" fmla="*/ 648 w 943"/>
              <a:gd name="T21" fmla="*/ 962 h 2390"/>
              <a:gd name="T22" fmla="*/ 591 w 943"/>
              <a:gd name="T23" fmla="*/ 1048 h 2390"/>
              <a:gd name="T24" fmla="*/ 667 w 943"/>
              <a:gd name="T25" fmla="*/ 1095 h 2390"/>
              <a:gd name="T26" fmla="*/ 724 w 943"/>
              <a:gd name="T27" fmla="*/ 1171 h 2390"/>
              <a:gd name="T28" fmla="*/ 638 w 943"/>
              <a:gd name="T29" fmla="*/ 1524 h 2390"/>
              <a:gd name="T30" fmla="*/ 591 w 943"/>
              <a:gd name="T31" fmla="*/ 1648 h 2390"/>
              <a:gd name="T32" fmla="*/ 495 w 943"/>
              <a:gd name="T33" fmla="*/ 1657 h 2390"/>
              <a:gd name="T34" fmla="*/ 467 w 943"/>
              <a:gd name="T35" fmla="*/ 1714 h 2390"/>
              <a:gd name="T36" fmla="*/ 476 w 943"/>
              <a:gd name="T37" fmla="*/ 1790 h 2390"/>
              <a:gd name="T38" fmla="*/ 553 w 943"/>
              <a:gd name="T39" fmla="*/ 1924 h 2390"/>
              <a:gd name="T40" fmla="*/ 629 w 943"/>
              <a:gd name="T41" fmla="*/ 1990 h 2390"/>
              <a:gd name="T42" fmla="*/ 724 w 943"/>
              <a:gd name="T43" fmla="*/ 2219 h 2390"/>
              <a:gd name="T44" fmla="*/ 648 w 943"/>
              <a:gd name="T45" fmla="*/ 2305 h 2390"/>
              <a:gd name="T46" fmla="*/ 515 w 943"/>
              <a:gd name="T47" fmla="*/ 2286 h 2390"/>
              <a:gd name="T48" fmla="*/ 391 w 943"/>
              <a:gd name="T49" fmla="*/ 2343 h 2390"/>
              <a:gd name="T50" fmla="*/ 276 w 943"/>
              <a:gd name="T51" fmla="*/ 2381 h 2390"/>
              <a:gd name="T52" fmla="*/ 181 w 943"/>
              <a:gd name="T53" fmla="*/ 2333 h 2390"/>
              <a:gd name="T54" fmla="*/ 57 w 943"/>
              <a:gd name="T55" fmla="*/ 2267 h 2390"/>
              <a:gd name="T56" fmla="*/ 10 w 943"/>
              <a:gd name="T57" fmla="*/ 2209 h 2390"/>
              <a:gd name="T58" fmla="*/ 67 w 943"/>
              <a:gd name="T59" fmla="*/ 2067 h 2390"/>
              <a:gd name="T60" fmla="*/ 86 w 943"/>
              <a:gd name="T61" fmla="*/ 1905 h 2390"/>
              <a:gd name="T62" fmla="*/ 210 w 943"/>
              <a:gd name="T63" fmla="*/ 1743 h 2390"/>
              <a:gd name="T64" fmla="*/ 248 w 943"/>
              <a:gd name="T65" fmla="*/ 1695 h 2390"/>
              <a:gd name="T66" fmla="*/ 286 w 943"/>
              <a:gd name="T67" fmla="*/ 1648 h 2390"/>
              <a:gd name="T68" fmla="*/ 295 w 943"/>
              <a:gd name="T69" fmla="*/ 1552 h 2390"/>
              <a:gd name="T70" fmla="*/ 267 w 943"/>
              <a:gd name="T71" fmla="*/ 1486 h 2390"/>
              <a:gd name="T72" fmla="*/ 210 w 943"/>
              <a:gd name="T73" fmla="*/ 1486 h 2390"/>
              <a:gd name="T74" fmla="*/ 181 w 943"/>
              <a:gd name="T75" fmla="*/ 1400 h 2390"/>
              <a:gd name="T76" fmla="*/ 210 w 943"/>
              <a:gd name="T77" fmla="*/ 1324 h 2390"/>
              <a:gd name="T78" fmla="*/ 229 w 943"/>
              <a:gd name="T79" fmla="*/ 1238 h 2390"/>
              <a:gd name="T80" fmla="*/ 153 w 943"/>
              <a:gd name="T81" fmla="*/ 1200 h 2390"/>
              <a:gd name="T82" fmla="*/ 153 w 943"/>
              <a:gd name="T83" fmla="*/ 1133 h 2390"/>
              <a:gd name="T84" fmla="*/ 191 w 943"/>
              <a:gd name="T85" fmla="*/ 1086 h 2390"/>
              <a:gd name="T86" fmla="*/ 257 w 943"/>
              <a:gd name="T87" fmla="*/ 1057 h 2390"/>
              <a:gd name="T88" fmla="*/ 219 w 943"/>
              <a:gd name="T89" fmla="*/ 971 h 2390"/>
              <a:gd name="T90" fmla="*/ 286 w 943"/>
              <a:gd name="T91" fmla="*/ 924 h 2390"/>
              <a:gd name="T92" fmla="*/ 276 w 943"/>
              <a:gd name="T93" fmla="*/ 857 h 2390"/>
              <a:gd name="T94" fmla="*/ 267 w 943"/>
              <a:gd name="T95" fmla="*/ 781 h 2390"/>
              <a:gd name="T96" fmla="*/ 257 w 943"/>
              <a:gd name="T97" fmla="*/ 714 h 2390"/>
              <a:gd name="T98" fmla="*/ 276 w 943"/>
              <a:gd name="T99" fmla="*/ 638 h 2390"/>
              <a:gd name="T100" fmla="*/ 295 w 943"/>
              <a:gd name="T101" fmla="*/ 571 h 2390"/>
              <a:gd name="T102" fmla="*/ 267 w 943"/>
              <a:gd name="T103" fmla="*/ 495 h 2390"/>
              <a:gd name="T104" fmla="*/ 295 w 943"/>
              <a:gd name="T105" fmla="*/ 409 h 2390"/>
              <a:gd name="T106" fmla="*/ 324 w 943"/>
              <a:gd name="T107" fmla="*/ 324 h 2390"/>
              <a:gd name="T108" fmla="*/ 372 w 943"/>
              <a:gd name="T109" fmla="*/ 257 h 2390"/>
              <a:gd name="T110" fmla="*/ 410 w 943"/>
              <a:gd name="T111" fmla="*/ 162 h 2390"/>
              <a:gd name="T112" fmla="*/ 457 w 943"/>
              <a:gd name="T113" fmla="*/ 95 h 2390"/>
              <a:gd name="T114" fmla="*/ 505 w 943"/>
              <a:gd name="T115" fmla="*/ 28 h 2390"/>
              <a:gd name="T116" fmla="*/ 600 w 943"/>
              <a:gd name="T117" fmla="*/ 9 h 2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43" h="2390">
                <a:moveTo>
                  <a:pt x="619" y="0"/>
                </a:moveTo>
                <a:lnTo>
                  <a:pt x="619" y="9"/>
                </a:lnTo>
                <a:lnTo>
                  <a:pt x="629" y="9"/>
                </a:lnTo>
                <a:lnTo>
                  <a:pt x="629" y="19"/>
                </a:lnTo>
                <a:lnTo>
                  <a:pt x="638" y="19"/>
                </a:lnTo>
                <a:lnTo>
                  <a:pt x="638" y="28"/>
                </a:lnTo>
                <a:lnTo>
                  <a:pt x="638" y="38"/>
                </a:lnTo>
                <a:lnTo>
                  <a:pt x="648" y="38"/>
                </a:lnTo>
                <a:lnTo>
                  <a:pt x="657" y="48"/>
                </a:lnTo>
                <a:lnTo>
                  <a:pt x="667" y="57"/>
                </a:lnTo>
                <a:lnTo>
                  <a:pt x="667" y="67"/>
                </a:lnTo>
                <a:lnTo>
                  <a:pt x="676" y="76"/>
                </a:lnTo>
                <a:lnTo>
                  <a:pt x="686" y="76"/>
                </a:lnTo>
                <a:lnTo>
                  <a:pt x="695" y="86"/>
                </a:lnTo>
                <a:lnTo>
                  <a:pt x="705" y="86"/>
                </a:lnTo>
                <a:lnTo>
                  <a:pt x="705" y="95"/>
                </a:lnTo>
                <a:lnTo>
                  <a:pt x="705" y="105"/>
                </a:lnTo>
                <a:lnTo>
                  <a:pt x="715" y="105"/>
                </a:lnTo>
                <a:lnTo>
                  <a:pt x="724" y="105"/>
                </a:lnTo>
                <a:lnTo>
                  <a:pt x="734" y="105"/>
                </a:lnTo>
                <a:lnTo>
                  <a:pt x="743" y="105"/>
                </a:lnTo>
                <a:lnTo>
                  <a:pt x="753" y="105"/>
                </a:lnTo>
                <a:lnTo>
                  <a:pt x="762" y="105"/>
                </a:lnTo>
                <a:lnTo>
                  <a:pt x="762" y="114"/>
                </a:lnTo>
                <a:lnTo>
                  <a:pt x="772" y="114"/>
                </a:lnTo>
                <a:lnTo>
                  <a:pt x="772" y="124"/>
                </a:lnTo>
                <a:lnTo>
                  <a:pt x="781" y="133"/>
                </a:lnTo>
                <a:lnTo>
                  <a:pt x="791" y="143"/>
                </a:lnTo>
                <a:lnTo>
                  <a:pt x="800" y="143"/>
                </a:lnTo>
                <a:lnTo>
                  <a:pt x="810" y="143"/>
                </a:lnTo>
                <a:lnTo>
                  <a:pt x="829" y="143"/>
                </a:lnTo>
                <a:lnTo>
                  <a:pt x="838" y="143"/>
                </a:lnTo>
                <a:lnTo>
                  <a:pt x="848" y="152"/>
                </a:lnTo>
                <a:lnTo>
                  <a:pt x="857" y="152"/>
                </a:lnTo>
                <a:lnTo>
                  <a:pt x="867" y="152"/>
                </a:lnTo>
                <a:lnTo>
                  <a:pt x="876" y="152"/>
                </a:lnTo>
                <a:lnTo>
                  <a:pt x="886" y="152"/>
                </a:lnTo>
                <a:lnTo>
                  <a:pt x="905" y="152"/>
                </a:lnTo>
                <a:lnTo>
                  <a:pt x="905" y="162"/>
                </a:lnTo>
                <a:lnTo>
                  <a:pt x="915" y="162"/>
                </a:lnTo>
                <a:lnTo>
                  <a:pt x="915" y="171"/>
                </a:lnTo>
                <a:lnTo>
                  <a:pt x="943" y="181"/>
                </a:lnTo>
                <a:lnTo>
                  <a:pt x="943" y="190"/>
                </a:lnTo>
                <a:lnTo>
                  <a:pt x="943" y="200"/>
                </a:lnTo>
                <a:lnTo>
                  <a:pt x="934" y="200"/>
                </a:lnTo>
                <a:lnTo>
                  <a:pt x="934" y="209"/>
                </a:lnTo>
                <a:lnTo>
                  <a:pt x="924" y="209"/>
                </a:lnTo>
                <a:lnTo>
                  <a:pt x="924" y="219"/>
                </a:lnTo>
                <a:lnTo>
                  <a:pt x="943" y="219"/>
                </a:lnTo>
                <a:lnTo>
                  <a:pt x="915" y="276"/>
                </a:lnTo>
                <a:lnTo>
                  <a:pt x="905" y="276"/>
                </a:lnTo>
                <a:lnTo>
                  <a:pt x="838" y="295"/>
                </a:lnTo>
                <a:lnTo>
                  <a:pt x="819" y="305"/>
                </a:lnTo>
                <a:lnTo>
                  <a:pt x="781" y="381"/>
                </a:lnTo>
                <a:lnTo>
                  <a:pt x="791" y="381"/>
                </a:lnTo>
                <a:lnTo>
                  <a:pt x="800" y="390"/>
                </a:lnTo>
                <a:lnTo>
                  <a:pt x="810" y="390"/>
                </a:lnTo>
                <a:lnTo>
                  <a:pt x="810" y="400"/>
                </a:lnTo>
                <a:lnTo>
                  <a:pt x="800" y="409"/>
                </a:lnTo>
                <a:lnTo>
                  <a:pt x="791" y="457"/>
                </a:lnTo>
                <a:lnTo>
                  <a:pt x="800" y="467"/>
                </a:lnTo>
                <a:lnTo>
                  <a:pt x="781" y="514"/>
                </a:lnTo>
                <a:lnTo>
                  <a:pt x="772" y="552"/>
                </a:lnTo>
                <a:lnTo>
                  <a:pt x="781" y="562"/>
                </a:lnTo>
                <a:lnTo>
                  <a:pt x="781" y="590"/>
                </a:lnTo>
                <a:lnTo>
                  <a:pt x="781" y="600"/>
                </a:lnTo>
                <a:lnTo>
                  <a:pt x="791" y="600"/>
                </a:lnTo>
                <a:lnTo>
                  <a:pt x="800" y="600"/>
                </a:lnTo>
                <a:lnTo>
                  <a:pt x="800" y="619"/>
                </a:lnTo>
                <a:lnTo>
                  <a:pt x="791" y="657"/>
                </a:lnTo>
                <a:lnTo>
                  <a:pt x="791" y="667"/>
                </a:lnTo>
                <a:lnTo>
                  <a:pt x="791" y="676"/>
                </a:lnTo>
                <a:lnTo>
                  <a:pt x="800" y="676"/>
                </a:lnTo>
                <a:lnTo>
                  <a:pt x="810" y="676"/>
                </a:lnTo>
                <a:lnTo>
                  <a:pt x="819" y="686"/>
                </a:lnTo>
                <a:lnTo>
                  <a:pt x="829" y="695"/>
                </a:lnTo>
                <a:lnTo>
                  <a:pt x="829" y="705"/>
                </a:lnTo>
                <a:lnTo>
                  <a:pt x="829" y="714"/>
                </a:lnTo>
                <a:lnTo>
                  <a:pt x="819" y="724"/>
                </a:lnTo>
                <a:lnTo>
                  <a:pt x="829" y="724"/>
                </a:lnTo>
                <a:lnTo>
                  <a:pt x="829" y="733"/>
                </a:lnTo>
                <a:lnTo>
                  <a:pt x="829" y="743"/>
                </a:lnTo>
                <a:lnTo>
                  <a:pt x="838" y="762"/>
                </a:lnTo>
                <a:lnTo>
                  <a:pt x="829" y="771"/>
                </a:lnTo>
                <a:lnTo>
                  <a:pt x="819" y="828"/>
                </a:lnTo>
                <a:lnTo>
                  <a:pt x="810" y="828"/>
                </a:lnTo>
                <a:lnTo>
                  <a:pt x="800" y="828"/>
                </a:lnTo>
                <a:lnTo>
                  <a:pt x="791" y="819"/>
                </a:lnTo>
                <a:lnTo>
                  <a:pt x="772" y="848"/>
                </a:lnTo>
                <a:lnTo>
                  <a:pt x="762" y="848"/>
                </a:lnTo>
                <a:lnTo>
                  <a:pt x="753" y="848"/>
                </a:lnTo>
                <a:lnTo>
                  <a:pt x="753" y="838"/>
                </a:lnTo>
                <a:lnTo>
                  <a:pt x="743" y="838"/>
                </a:lnTo>
                <a:lnTo>
                  <a:pt x="743" y="828"/>
                </a:lnTo>
                <a:lnTo>
                  <a:pt x="734" y="838"/>
                </a:lnTo>
                <a:lnTo>
                  <a:pt x="734" y="828"/>
                </a:lnTo>
                <a:lnTo>
                  <a:pt x="734" y="819"/>
                </a:lnTo>
                <a:lnTo>
                  <a:pt x="724" y="819"/>
                </a:lnTo>
                <a:lnTo>
                  <a:pt x="734" y="809"/>
                </a:lnTo>
                <a:lnTo>
                  <a:pt x="724" y="809"/>
                </a:lnTo>
                <a:lnTo>
                  <a:pt x="724" y="800"/>
                </a:lnTo>
                <a:lnTo>
                  <a:pt x="724" y="790"/>
                </a:lnTo>
                <a:lnTo>
                  <a:pt x="715" y="790"/>
                </a:lnTo>
                <a:lnTo>
                  <a:pt x="705" y="790"/>
                </a:lnTo>
                <a:lnTo>
                  <a:pt x="686" y="790"/>
                </a:lnTo>
                <a:lnTo>
                  <a:pt x="676" y="809"/>
                </a:lnTo>
                <a:lnTo>
                  <a:pt x="648" y="838"/>
                </a:lnTo>
                <a:lnTo>
                  <a:pt x="638" y="838"/>
                </a:lnTo>
                <a:lnTo>
                  <a:pt x="638" y="857"/>
                </a:lnTo>
                <a:lnTo>
                  <a:pt x="629" y="857"/>
                </a:lnTo>
                <a:lnTo>
                  <a:pt x="629" y="867"/>
                </a:lnTo>
                <a:lnTo>
                  <a:pt x="629" y="876"/>
                </a:lnTo>
                <a:lnTo>
                  <a:pt x="629" y="886"/>
                </a:lnTo>
                <a:lnTo>
                  <a:pt x="638" y="905"/>
                </a:lnTo>
                <a:lnTo>
                  <a:pt x="638" y="914"/>
                </a:lnTo>
                <a:lnTo>
                  <a:pt x="638" y="924"/>
                </a:lnTo>
                <a:lnTo>
                  <a:pt x="648" y="924"/>
                </a:lnTo>
                <a:lnTo>
                  <a:pt x="648" y="933"/>
                </a:lnTo>
                <a:lnTo>
                  <a:pt x="648" y="943"/>
                </a:lnTo>
                <a:lnTo>
                  <a:pt x="648" y="952"/>
                </a:lnTo>
                <a:lnTo>
                  <a:pt x="648" y="962"/>
                </a:lnTo>
                <a:lnTo>
                  <a:pt x="657" y="962"/>
                </a:lnTo>
                <a:lnTo>
                  <a:pt x="657" y="971"/>
                </a:lnTo>
                <a:lnTo>
                  <a:pt x="648" y="971"/>
                </a:lnTo>
                <a:lnTo>
                  <a:pt x="638" y="971"/>
                </a:lnTo>
                <a:lnTo>
                  <a:pt x="629" y="971"/>
                </a:lnTo>
                <a:lnTo>
                  <a:pt x="619" y="971"/>
                </a:lnTo>
                <a:lnTo>
                  <a:pt x="610" y="971"/>
                </a:lnTo>
                <a:lnTo>
                  <a:pt x="610" y="1009"/>
                </a:lnTo>
                <a:lnTo>
                  <a:pt x="591" y="1028"/>
                </a:lnTo>
                <a:lnTo>
                  <a:pt x="591" y="1038"/>
                </a:lnTo>
                <a:lnTo>
                  <a:pt x="591" y="1048"/>
                </a:lnTo>
                <a:lnTo>
                  <a:pt x="591" y="1057"/>
                </a:lnTo>
                <a:lnTo>
                  <a:pt x="600" y="1057"/>
                </a:lnTo>
                <a:lnTo>
                  <a:pt x="610" y="1057"/>
                </a:lnTo>
                <a:lnTo>
                  <a:pt x="610" y="1067"/>
                </a:lnTo>
                <a:lnTo>
                  <a:pt x="619" y="1067"/>
                </a:lnTo>
                <a:lnTo>
                  <a:pt x="619" y="1076"/>
                </a:lnTo>
                <a:lnTo>
                  <a:pt x="629" y="1086"/>
                </a:lnTo>
                <a:lnTo>
                  <a:pt x="638" y="1095"/>
                </a:lnTo>
                <a:lnTo>
                  <a:pt x="648" y="1095"/>
                </a:lnTo>
                <a:lnTo>
                  <a:pt x="657" y="1095"/>
                </a:lnTo>
                <a:lnTo>
                  <a:pt x="667" y="1095"/>
                </a:lnTo>
                <a:lnTo>
                  <a:pt x="676" y="1114"/>
                </a:lnTo>
                <a:lnTo>
                  <a:pt x="676" y="1124"/>
                </a:lnTo>
                <a:lnTo>
                  <a:pt x="676" y="1133"/>
                </a:lnTo>
                <a:lnTo>
                  <a:pt x="686" y="1133"/>
                </a:lnTo>
                <a:lnTo>
                  <a:pt x="686" y="1143"/>
                </a:lnTo>
                <a:lnTo>
                  <a:pt x="695" y="1143"/>
                </a:lnTo>
                <a:lnTo>
                  <a:pt x="705" y="1152"/>
                </a:lnTo>
                <a:lnTo>
                  <a:pt x="715" y="1152"/>
                </a:lnTo>
                <a:lnTo>
                  <a:pt x="724" y="1152"/>
                </a:lnTo>
                <a:lnTo>
                  <a:pt x="734" y="1162"/>
                </a:lnTo>
                <a:lnTo>
                  <a:pt x="724" y="1171"/>
                </a:lnTo>
                <a:lnTo>
                  <a:pt x="724" y="1190"/>
                </a:lnTo>
                <a:lnTo>
                  <a:pt x="705" y="1228"/>
                </a:lnTo>
                <a:lnTo>
                  <a:pt x="705" y="1238"/>
                </a:lnTo>
                <a:lnTo>
                  <a:pt x="686" y="1305"/>
                </a:lnTo>
                <a:lnTo>
                  <a:pt x="676" y="1467"/>
                </a:lnTo>
                <a:lnTo>
                  <a:pt x="600" y="1467"/>
                </a:lnTo>
                <a:lnTo>
                  <a:pt x="600" y="1476"/>
                </a:lnTo>
                <a:lnTo>
                  <a:pt x="610" y="1486"/>
                </a:lnTo>
                <a:lnTo>
                  <a:pt x="610" y="1495"/>
                </a:lnTo>
                <a:lnTo>
                  <a:pt x="619" y="1505"/>
                </a:lnTo>
                <a:lnTo>
                  <a:pt x="638" y="1524"/>
                </a:lnTo>
                <a:lnTo>
                  <a:pt x="638" y="1533"/>
                </a:lnTo>
                <a:lnTo>
                  <a:pt x="638" y="1543"/>
                </a:lnTo>
                <a:lnTo>
                  <a:pt x="638" y="1552"/>
                </a:lnTo>
                <a:lnTo>
                  <a:pt x="638" y="1562"/>
                </a:lnTo>
                <a:lnTo>
                  <a:pt x="638" y="1609"/>
                </a:lnTo>
                <a:lnTo>
                  <a:pt x="638" y="1619"/>
                </a:lnTo>
                <a:lnTo>
                  <a:pt x="629" y="1619"/>
                </a:lnTo>
                <a:lnTo>
                  <a:pt x="619" y="1628"/>
                </a:lnTo>
                <a:lnTo>
                  <a:pt x="610" y="1638"/>
                </a:lnTo>
                <a:lnTo>
                  <a:pt x="600" y="1648"/>
                </a:lnTo>
                <a:lnTo>
                  <a:pt x="591" y="1648"/>
                </a:lnTo>
                <a:lnTo>
                  <a:pt x="572" y="1628"/>
                </a:lnTo>
                <a:lnTo>
                  <a:pt x="572" y="1619"/>
                </a:lnTo>
                <a:lnTo>
                  <a:pt x="562" y="1619"/>
                </a:lnTo>
                <a:lnTo>
                  <a:pt x="553" y="1628"/>
                </a:lnTo>
                <a:lnTo>
                  <a:pt x="543" y="1619"/>
                </a:lnTo>
                <a:lnTo>
                  <a:pt x="534" y="1619"/>
                </a:lnTo>
                <a:lnTo>
                  <a:pt x="515" y="1628"/>
                </a:lnTo>
                <a:lnTo>
                  <a:pt x="505" y="1638"/>
                </a:lnTo>
                <a:lnTo>
                  <a:pt x="505" y="1648"/>
                </a:lnTo>
                <a:lnTo>
                  <a:pt x="495" y="1648"/>
                </a:lnTo>
                <a:lnTo>
                  <a:pt x="495" y="1657"/>
                </a:lnTo>
                <a:lnTo>
                  <a:pt x="486" y="1648"/>
                </a:lnTo>
                <a:lnTo>
                  <a:pt x="476" y="1657"/>
                </a:lnTo>
                <a:lnTo>
                  <a:pt x="476" y="1667"/>
                </a:lnTo>
                <a:lnTo>
                  <a:pt x="476" y="1676"/>
                </a:lnTo>
                <a:lnTo>
                  <a:pt x="467" y="1676"/>
                </a:lnTo>
                <a:lnTo>
                  <a:pt x="457" y="1676"/>
                </a:lnTo>
                <a:lnTo>
                  <a:pt x="457" y="1686"/>
                </a:lnTo>
                <a:lnTo>
                  <a:pt x="448" y="1686"/>
                </a:lnTo>
                <a:lnTo>
                  <a:pt x="448" y="1695"/>
                </a:lnTo>
                <a:lnTo>
                  <a:pt x="448" y="1705"/>
                </a:lnTo>
                <a:lnTo>
                  <a:pt x="467" y="1714"/>
                </a:lnTo>
                <a:lnTo>
                  <a:pt x="476" y="1724"/>
                </a:lnTo>
                <a:lnTo>
                  <a:pt x="476" y="1733"/>
                </a:lnTo>
                <a:lnTo>
                  <a:pt x="476" y="1743"/>
                </a:lnTo>
                <a:lnTo>
                  <a:pt x="486" y="1743"/>
                </a:lnTo>
                <a:lnTo>
                  <a:pt x="486" y="1752"/>
                </a:lnTo>
                <a:lnTo>
                  <a:pt x="486" y="1762"/>
                </a:lnTo>
                <a:lnTo>
                  <a:pt x="495" y="1771"/>
                </a:lnTo>
                <a:lnTo>
                  <a:pt x="495" y="1781"/>
                </a:lnTo>
                <a:lnTo>
                  <a:pt x="486" y="1781"/>
                </a:lnTo>
                <a:lnTo>
                  <a:pt x="486" y="1790"/>
                </a:lnTo>
                <a:lnTo>
                  <a:pt x="476" y="1790"/>
                </a:lnTo>
                <a:lnTo>
                  <a:pt x="486" y="1800"/>
                </a:lnTo>
                <a:lnTo>
                  <a:pt x="486" y="1809"/>
                </a:lnTo>
                <a:lnTo>
                  <a:pt x="486" y="1819"/>
                </a:lnTo>
                <a:lnTo>
                  <a:pt x="486" y="1848"/>
                </a:lnTo>
                <a:lnTo>
                  <a:pt x="524" y="1886"/>
                </a:lnTo>
                <a:lnTo>
                  <a:pt x="543" y="1905"/>
                </a:lnTo>
                <a:lnTo>
                  <a:pt x="543" y="1895"/>
                </a:lnTo>
                <a:lnTo>
                  <a:pt x="553" y="1895"/>
                </a:lnTo>
                <a:lnTo>
                  <a:pt x="562" y="1895"/>
                </a:lnTo>
                <a:lnTo>
                  <a:pt x="562" y="1905"/>
                </a:lnTo>
                <a:lnTo>
                  <a:pt x="553" y="1924"/>
                </a:lnTo>
                <a:lnTo>
                  <a:pt x="562" y="1933"/>
                </a:lnTo>
                <a:lnTo>
                  <a:pt x="572" y="1943"/>
                </a:lnTo>
                <a:lnTo>
                  <a:pt x="581" y="1943"/>
                </a:lnTo>
                <a:lnTo>
                  <a:pt x="581" y="1952"/>
                </a:lnTo>
                <a:lnTo>
                  <a:pt x="591" y="1952"/>
                </a:lnTo>
                <a:lnTo>
                  <a:pt x="591" y="1971"/>
                </a:lnTo>
                <a:lnTo>
                  <a:pt x="591" y="1981"/>
                </a:lnTo>
                <a:lnTo>
                  <a:pt x="600" y="1981"/>
                </a:lnTo>
                <a:lnTo>
                  <a:pt x="610" y="1990"/>
                </a:lnTo>
                <a:lnTo>
                  <a:pt x="619" y="1990"/>
                </a:lnTo>
                <a:lnTo>
                  <a:pt x="629" y="1990"/>
                </a:lnTo>
                <a:lnTo>
                  <a:pt x="638" y="1990"/>
                </a:lnTo>
                <a:lnTo>
                  <a:pt x="648" y="2000"/>
                </a:lnTo>
                <a:lnTo>
                  <a:pt x="657" y="2009"/>
                </a:lnTo>
                <a:lnTo>
                  <a:pt x="667" y="2019"/>
                </a:lnTo>
                <a:lnTo>
                  <a:pt x="667" y="2114"/>
                </a:lnTo>
                <a:lnTo>
                  <a:pt x="695" y="2114"/>
                </a:lnTo>
                <a:lnTo>
                  <a:pt x="705" y="2114"/>
                </a:lnTo>
                <a:lnTo>
                  <a:pt x="753" y="2152"/>
                </a:lnTo>
                <a:lnTo>
                  <a:pt x="753" y="2171"/>
                </a:lnTo>
                <a:lnTo>
                  <a:pt x="724" y="2190"/>
                </a:lnTo>
                <a:lnTo>
                  <a:pt x="724" y="2219"/>
                </a:lnTo>
                <a:lnTo>
                  <a:pt x="715" y="2229"/>
                </a:lnTo>
                <a:lnTo>
                  <a:pt x="715" y="2238"/>
                </a:lnTo>
                <a:lnTo>
                  <a:pt x="715" y="2257"/>
                </a:lnTo>
                <a:lnTo>
                  <a:pt x="705" y="2257"/>
                </a:lnTo>
                <a:lnTo>
                  <a:pt x="686" y="2257"/>
                </a:lnTo>
                <a:lnTo>
                  <a:pt x="676" y="2276"/>
                </a:lnTo>
                <a:lnTo>
                  <a:pt x="676" y="2286"/>
                </a:lnTo>
                <a:lnTo>
                  <a:pt x="676" y="2295"/>
                </a:lnTo>
                <a:lnTo>
                  <a:pt x="667" y="2305"/>
                </a:lnTo>
                <a:lnTo>
                  <a:pt x="657" y="2305"/>
                </a:lnTo>
                <a:lnTo>
                  <a:pt x="648" y="2305"/>
                </a:lnTo>
                <a:lnTo>
                  <a:pt x="638" y="2295"/>
                </a:lnTo>
                <a:lnTo>
                  <a:pt x="629" y="2295"/>
                </a:lnTo>
                <a:lnTo>
                  <a:pt x="610" y="2305"/>
                </a:lnTo>
                <a:lnTo>
                  <a:pt x="591" y="2305"/>
                </a:lnTo>
                <a:lnTo>
                  <a:pt x="572" y="2295"/>
                </a:lnTo>
                <a:lnTo>
                  <a:pt x="562" y="2295"/>
                </a:lnTo>
                <a:lnTo>
                  <a:pt x="553" y="2295"/>
                </a:lnTo>
                <a:lnTo>
                  <a:pt x="543" y="2295"/>
                </a:lnTo>
                <a:lnTo>
                  <a:pt x="524" y="2295"/>
                </a:lnTo>
                <a:lnTo>
                  <a:pt x="524" y="2286"/>
                </a:lnTo>
                <a:lnTo>
                  <a:pt x="515" y="2286"/>
                </a:lnTo>
                <a:lnTo>
                  <a:pt x="505" y="2295"/>
                </a:lnTo>
                <a:lnTo>
                  <a:pt x="486" y="2295"/>
                </a:lnTo>
                <a:lnTo>
                  <a:pt x="476" y="2314"/>
                </a:lnTo>
                <a:lnTo>
                  <a:pt x="457" y="2324"/>
                </a:lnTo>
                <a:lnTo>
                  <a:pt x="448" y="2333"/>
                </a:lnTo>
                <a:lnTo>
                  <a:pt x="438" y="2333"/>
                </a:lnTo>
                <a:lnTo>
                  <a:pt x="429" y="2333"/>
                </a:lnTo>
                <a:lnTo>
                  <a:pt x="419" y="2343"/>
                </a:lnTo>
                <a:lnTo>
                  <a:pt x="410" y="2343"/>
                </a:lnTo>
                <a:lnTo>
                  <a:pt x="400" y="2343"/>
                </a:lnTo>
                <a:lnTo>
                  <a:pt x="391" y="2343"/>
                </a:lnTo>
                <a:lnTo>
                  <a:pt x="372" y="2333"/>
                </a:lnTo>
                <a:lnTo>
                  <a:pt x="362" y="2343"/>
                </a:lnTo>
                <a:lnTo>
                  <a:pt x="343" y="2352"/>
                </a:lnTo>
                <a:lnTo>
                  <a:pt x="334" y="2352"/>
                </a:lnTo>
                <a:lnTo>
                  <a:pt x="324" y="2362"/>
                </a:lnTo>
                <a:lnTo>
                  <a:pt x="305" y="2371"/>
                </a:lnTo>
                <a:lnTo>
                  <a:pt x="305" y="2381"/>
                </a:lnTo>
                <a:lnTo>
                  <a:pt x="305" y="2390"/>
                </a:lnTo>
                <a:lnTo>
                  <a:pt x="295" y="2390"/>
                </a:lnTo>
                <a:lnTo>
                  <a:pt x="286" y="2381"/>
                </a:lnTo>
                <a:lnTo>
                  <a:pt x="276" y="2381"/>
                </a:lnTo>
                <a:lnTo>
                  <a:pt x="267" y="2381"/>
                </a:lnTo>
                <a:lnTo>
                  <a:pt x="257" y="2371"/>
                </a:lnTo>
                <a:lnTo>
                  <a:pt x="257" y="2362"/>
                </a:lnTo>
                <a:lnTo>
                  <a:pt x="257" y="2352"/>
                </a:lnTo>
                <a:lnTo>
                  <a:pt x="248" y="2343"/>
                </a:lnTo>
                <a:lnTo>
                  <a:pt x="238" y="2343"/>
                </a:lnTo>
                <a:lnTo>
                  <a:pt x="229" y="2343"/>
                </a:lnTo>
                <a:lnTo>
                  <a:pt x="219" y="2343"/>
                </a:lnTo>
                <a:lnTo>
                  <a:pt x="210" y="2352"/>
                </a:lnTo>
                <a:lnTo>
                  <a:pt x="200" y="2343"/>
                </a:lnTo>
                <a:lnTo>
                  <a:pt x="181" y="2333"/>
                </a:lnTo>
                <a:lnTo>
                  <a:pt x="172" y="2324"/>
                </a:lnTo>
                <a:lnTo>
                  <a:pt x="162" y="2314"/>
                </a:lnTo>
                <a:lnTo>
                  <a:pt x="153" y="2314"/>
                </a:lnTo>
                <a:lnTo>
                  <a:pt x="143" y="2305"/>
                </a:lnTo>
                <a:lnTo>
                  <a:pt x="134" y="2305"/>
                </a:lnTo>
                <a:lnTo>
                  <a:pt x="124" y="2295"/>
                </a:lnTo>
                <a:lnTo>
                  <a:pt x="115" y="2295"/>
                </a:lnTo>
                <a:lnTo>
                  <a:pt x="76" y="2295"/>
                </a:lnTo>
                <a:lnTo>
                  <a:pt x="67" y="2286"/>
                </a:lnTo>
                <a:lnTo>
                  <a:pt x="57" y="2276"/>
                </a:lnTo>
                <a:lnTo>
                  <a:pt x="57" y="2267"/>
                </a:lnTo>
                <a:lnTo>
                  <a:pt x="57" y="2257"/>
                </a:lnTo>
                <a:lnTo>
                  <a:pt x="48" y="2257"/>
                </a:lnTo>
                <a:lnTo>
                  <a:pt x="48" y="2248"/>
                </a:lnTo>
                <a:lnTo>
                  <a:pt x="38" y="2248"/>
                </a:lnTo>
                <a:lnTo>
                  <a:pt x="38" y="2238"/>
                </a:lnTo>
                <a:lnTo>
                  <a:pt x="29" y="2238"/>
                </a:lnTo>
                <a:lnTo>
                  <a:pt x="29" y="2229"/>
                </a:lnTo>
                <a:lnTo>
                  <a:pt x="29" y="2219"/>
                </a:lnTo>
                <a:lnTo>
                  <a:pt x="19" y="2219"/>
                </a:lnTo>
                <a:lnTo>
                  <a:pt x="19" y="2209"/>
                </a:lnTo>
                <a:lnTo>
                  <a:pt x="10" y="2209"/>
                </a:lnTo>
                <a:lnTo>
                  <a:pt x="10" y="2200"/>
                </a:lnTo>
                <a:lnTo>
                  <a:pt x="19" y="2200"/>
                </a:lnTo>
                <a:lnTo>
                  <a:pt x="19" y="2190"/>
                </a:lnTo>
                <a:lnTo>
                  <a:pt x="10" y="2190"/>
                </a:lnTo>
                <a:lnTo>
                  <a:pt x="10" y="2181"/>
                </a:lnTo>
                <a:lnTo>
                  <a:pt x="0" y="2181"/>
                </a:lnTo>
                <a:lnTo>
                  <a:pt x="0" y="2171"/>
                </a:lnTo>
                <a:lnTo>
                  <a:pt x="10" y="2171"/>
                </a:lnTo>
                <a:lnTo>
                  <a:pt x="10" y="2162"/>
                </a:lnTo>
                <a:lnTo>
                  <a:pt x="57" y="2105"/>
                </a:lnTo>
                <a:lnTo>
                  <a:pt x="67" y="2067"/>
                </a:lnTo>
                <a:lnTo>
                  <a:pt x="57" y="2029"/>
                </a:lnTo>
                <a:lnTo>
                  <a:pt x="57" y="1981"/>
                </a:lnTo>
                <a:lnTo>
                  <a:pt x="57" y="1971"/>
                </a:lnTo>
                <a:lnTo>
                  <a:pt x="57" y="1962"/>
                </a:lnTo>
                <a:lnTo>
                  <a:pt x="57" y="1952"/>
                </a:lnTo>
                <a:lnTo>
                  <a:pt x="57" y="1943"/>
                </a:lnTo>
                <a:lnTo>
                  <a:pt x="57" y="1933"/>
                </a:lnTo>
                <a:lnTo>
                  <a:pt x="57" y="1924"/>
                </a:lnTo>
                <a:lnTo>
                  <a:pt x="67" y="1933"/>
                </a:lnTo>
                <a:lnTo>
                  <a:pt x="67" y="1924"/>
                </a:lnTo>
                <a:lnTo>
                  <a:pt x="86" y="1905"/>
                </a:lnTo>
                <a:lnTo>
                  <a:pt x="134" y="1905"/>
                </a:lnTo>
                <a:lnTo>
                  <a:pt x="172" y="1848"/>
                </a:lnTo>
                <a:lnTo>
                  <a:pt x="191" y="1819"/>
                </a:lnTo>
                <a:lnTo>
                  <a:pt x="191" y="1809"/>
                </a:lnTo>
                <a:lnTo>
                  <a:pt x="219" y="1781"/>
                </a:lnTo>
                <a:lnTo>
                  <a:pt x="219" y="1771"/>
                </a:lnTo>
                <a:lnTo>
                  <a:pt x="219" y="1762"/>
                </a:lnTo>
                <a:lnTo>
                  <a:pt x="219" y="1752"/>
                </a:lnTo>
                <a:lnTo>
                  <a:pt x="210" y="1762"/>
                </a:lnTo>
                <a:lnTo>
                  <a:pt x="210" y="1752"/>
                </a:lnTo>
                <a:lnTo>
                  <a:pt x="210" y="1743"/>
                </a:lnTo>
                <a:lnTo>
                  <a:pt x="219" y="1743"/>
                </a:lnTo>
                <a:lnTo>
                  <a:pt x="219" y="1733"/>
                </a:lnTo>
                <a:lnTo>
                  <a:pt x="219" y="1724"/>
                </a:lnTo>
                <a:lnTo>
                  <a:pt x="219" y="1714"/>
                </a:lnTo>
                <a:lnTo>
                  <a:pt x="219" y="1705"/>
                </a:lnTo>
                <a:lnTo>
                  <a:pt x="219" y="1695"/>
                </a:lnTo>
                <a:lnTo>
                  <a:pt x="229" y="1695"/>
                </a:lnTo>
                <a:lnTo>
                  <a:pt x="229" y="1705"/>
                </a:lnTo>
                <a:lnTo>
                  <a:pt x="238" y="1705"/>
                </a:lnTo>
                <a:lnTo>
                  <a:pt x="238" y="1695"/>
                </a:lnTo>
                <a:lnTo>
                  <a:pt x="248" y="1695"/>
                </a:lnTo>
                <a:lnTo>
                  <a:pt x="248" y="1686"/>
                </a:lnTo>
                <a:lnTo>
                  <a:pt x="238" y="1686"/>
                </a:lnTo>
                <a:lnTo>
                  <a:pt x="238" y="1676"/>
                </a:lnTo>
                <a:lnTo>
                  <a:pt x="238" y="1667"/>
                </a:lnTo>
                <a:lnTo>
                  <a:pt x="248" y="1667"/>
                </a:lnTo>
                <a:lnTo>
                  <a:pt x="257" y="1667"/>
                </a:lnTo>
                <a:lnTo>
                  <a:pt x="267" y="1667"/>
                </a:lnTo>
                <a:lnTo>
                  <a:pt x="276" y="1667"/>
                </a:lnTo>
                <a:lnTo>
                  <a:pt x="286" y="1667"/>
                </a:lnTo>
                <a:lnTo>
                  <a:pt x="286" y="1657"/>
                </a:lnTo>
                <a:lnTo>
                  <a:pt x="286" y="1648"/>
                </a:lnTo>
                <a:lnTo>
                  <a:pt x="286" y="1638"/>
                </a:lnTo>
                <a:lnTo>
                  <a:pt x="286" y="1628"/>
                </a:lnTo>
                <a:lnTo>
                  <a:pt x="286" y="1619"/>
                </a:lnTo>
                <a:lnTo>
                  <a:pt x="286" y="1609"/>
                </a:lnTo>
                <a:lnTo>
                  <a:pt x="295" y="1609"/>
                </a:lnTo>
                <a:lnTo>
                  <a:pt x="295" y="1600"/>
                </a:lnTo>
                <a:lnTo>
                  <a:pt x="295" y="1590"/>
                </a:lnTo>
                <a:lnTo>
                  <a:pt x="295" y="1581"/>
                </a:lnTo>
                <a:lnTo>
                  <a:pt x="295" y="1571"/>
                </a:lnTo>
                <a:lnTo>
                  <a:pt x="295" y="1562"/>
                </a:lnTo>
                <a:lnTo>
                  <a:pt x="295" y="1552"/>
                </a:lnTo>
                <a:lnTo>
                  <a:pt x="305" y="1552"/>
                </a:lnTo>
                <a:lnTo>
                  <a:pt x="295" y="1543"/>
                </a:lnTo>
                <a:lnTo>
                  <a:pt x="286" y="1543"/>
                </a:lnTo>
                <a:lnTo>
                  <a:pt x="286" y="1533"/>
                </a:lnTo>
                <a:lnTo>
                  <a:pt x="276" y="1533"/>
                </a:lnTo>
                <a:lnTo>
                  <a:pt x="267" y="1533"/>
                </a:lnTo>
                <a:lnTo>
                  <a:pt x="267" y="1524"/>
                </a:lnTo>
                <a:lnTo>
                  <a:pt x="257" y="1524"/>
                </a:lnTo>
                <a:lnTo>
                  <a:pt x="267" y="1505"/>
                </a:lnTo>
                <a:lnTo>
                  <a:pt x="267" y="1495"/>
                </a:lnTo>
                <a:lnTo>
                  <a:pt x="267" y="1486"/>
                </a:lnTo>
                <a:lnTo>
                  <a:pt x="257" y="1486"/>
                </a:lnTo>
                <a:lnTo>
                  <a:pt x="257" y="1495"/>
                </a:lnTo>
                <a:lnTo>
                  <a:pt x="248" y="1495"/>
                </a:lnTo>
                <a:lnTo>
                  <a:pt x="248" y="1505"/>
                </a:lnTo>
                <a:lnTo>
                  <a:pt x="238" y="1505"/>
                </a:lnTo>
                <a:lnTo>
                  <a:pt x="229" y="1505"/>
                </a:lnTo>
                <a:lnTo>
                  <a:pt x="219" y="1505"/>
                </a:lnTo>
                <a:lnTo>
                  <a:pt x="210" y="1505"/>
                </a:lnTo>
                <a:lnTo>
                  <a:pt x="200" y="1495"/>
                </a:lnTo>
                <a:lnTo>
                  <a:pt x="210" y="1495"/>
                </a:lnTo>
                <a:lnTo>
                  <a:pt x="210" y="1486"/>
                </a:lnTo>
                <a:lnTo>
                  <a:pt x="210" y="1476"/>
                </a:lnTo>
                <a:lnTo>
                  <a:pt x="210" y="1467"/>
                </a:lnTo>
                <a:lnTo>
                  <a:pt x="210" y="1457"/>
                </a:lnTo>
                <a:lnTo>
                  <a:pt x="210" y="1438"/>
                </a:lnTo>
                <a:lnTo>
                  <a:pt x="210" y="1428"/>
                </a:lnTo>
                <a:lnTo>
                  <a:pt x="210" y="1419"/>
                </a:lnTo>
                <a:lnTo>
                  <a:pt x="210" y="1409"/>
                </a:lnTo>
                <a:lnTo>
                  <a:pt x="200" y="1409"/>
                </a:lnTo>
                <a:lnTo>
                  <a:pt x="191" y="1409"/>
                </a:lnTo>
                <a:lnTo>
                  <a:pt x="181" y="1409"/>
                </a:lnTo>
                <a:lnTo>
                  <a:pt x="181" y="1400"/>
                </a:lnTo>
                <a:lnTo>
                  <a:pt x="181" y="1390"/>
                </a:lnTo>
                <a:lnTo>
                  <a:pt x="181" y="1381"/>
                </a:lnTo>
                <a:lnTo>
                  <a:pt x="181" y="1371"/>
                </a:lnTo>
                <a:lnTo>
                  <a:pt x="181" y="1362"/>
                </a:lnTo>
                <a:lnTo>
                  <a:pt x="181" y="1352"/>
                </a:lnTo>
                <a:lnTo>
                  <a:pt x="191" y="1352"/>
                </a:lnTo>
                <a:lnTo>
                  <a:pt x="191" y="1343"/>
                </a:lnTo>
                <a:lnTo>
                  <a:pt x="200" y="1343"/>
                </a:lnTo>
                <a:lnTo>
                  <a:pt x="200" y="1333"/>
                </a:lnTo>
                <a:lnTo>
                  <a:pt x="210" y="1333"/>
                </a:lnTo>
                <a:lnTo>
                  <a:pt x="210" y="1324"/>
                </a:lnTo>
                <a:lnTo>
                  <a:pt x="210" y="1314"/>
                </a:lnTo>
                <a:lnTo>
                  <a:pt x="210" y="1305"/>
                </a:lnTo>
                <a:lnTo>
                  <a:pt x="210" y="1295"/>
                </a:lnTo>
                <a:lnTo>
                  <a:pt x="210" y="1286"/>
                </a:lnTo>
                <a:lnTo>
                  <a:pt x="219" y="1286"/>
                </a:lnTo>
                <a:lnTo>
                  <a:pt x="219" y="1276"/>
                </a:lnTo>
                <a:lnTo>
                  <a:pt x="219" y="1267"/>
                </a:lnTo>
                <a:lnTo>
                  <a:pt x="219" y="1257"/>
                </a:lnTo>
                <a:lnTo>
                  <a:pt x="219" y="1248"/>
                </a:lnTo>
                <a:lnTo>
                  <a:pt x="219" y="1238"/>
                </a:lnTo>
                <a:lnTo>
                  <a:pt x="229" y="1238"/>
                </a:lnTo>
                <a:lnTo>
                  <a:pt x="229" y="1228"/>
                </a:lnTo>
                <a:lnTo>
                  <a:pt x="219" y="1228"/>
                </a:lnTo>
                <a:lnTo>
                  <a:pt x="219" y="1219"/>
                </a:lnTo>
                <a:lnTo>
                  <a:pt x="210" y="1219"/>
                </a:lnTo>
                <a:lnTo>
                  <a:pt x="210" y="1209"/>
                </a:lnTo>
                <a:lnTo>
                  <a:pt x="210" y="1200"/>
                </a:lnTo>
                <a:lnTo>
                  <a:pt x="210" y="1190"/>
                </a:lnTo>
                <a:lnTo>
                  <a:pt x="200" y="1200"/>
                </a:lnTo>
                <a:lnTo>
                  <a:pt x="191" y="1200"/>
                </a:lnTo>
                <a:lnTo>
                  <a:pt x="181" y="1200"/>
                </a:lnTo>
                <a:lnTo>
                  <a:pt x="153" y="1200"/>
                </a:lnTo>
                <a:lnTo>
                  <a:pt x="153" y="1190"/>
                </a:lnTo>
                <a:lnTo>
                  <a:pt x="153" y="1181"/>
                </a:lnTo>
                <a:lnTo>
                  <a:pt x="143" y="1181"/>
                </a:lnTo>
                <a:lnTo>
                  <a:pt x="143" y="1171"/>
                </a:lnTo>
                <a:lnTo>
                  <a:pt x="143" y="1162"/>
                </a:lnTo>
                <a:lnTo>
                  <a:pt x="153" y="1162"/>
                </a:lnTo>
                <a:lnTo>
                  <a:pt x="162" y="1162"/>
                </a:lnTo>
                <a:lnTo>
                  <a:pt x="162" y="1152"/>
                </a:lnTo>
                <a:lnTo>
                  <a:pt x="153" y="1152"/>
                </a:lnTo>
                <a:lnTo>
                  <a:pt x="153" y="1143"/>
                </a:lnTo>
                <a:lnTo>
                  <a:pt x="153" y="1133"/>
                </a:lnTo>
                <a:lnTo>
                  <a:pt x="153" y="1124"/>
                </a:lnTo>
                <a:lnTo>
                  <a:pt x="143" y="1124"/>
                </a:lnTo>
                <a:lnTo>
                  <a:pt x="143" y="1114"/>
                </a:lnTo>
                <a:lnTo>
                  <a:pt x="153" y="1114"/>
                </a:lnTo>
                <a:lnTo>
                  <a:pt x="153" y="1105"/>
                </a:lnTo>
                <a:lnTo>
                  <a:pt x="162" y="1114"/>
                </a:lnTo>
                <a:lnTo>
                  <a:pt x="162" y="1105"/>
                </a:lnTo>
                <a:lnTo>
                  <a:pt x="172" y="1105"/>
                </a:lnTo>
                <a:lnTo>
                  <a:pt x="181" y="1095"/>
                </a:lnTo>
                <a:lnTo>
                  <a:pt x="191" y="1095"/>
                </a:lnTo>
                <a:lnTo>
                  <a:pt x="191" y="1086"/>
                </a:lnTo>
                <a:lnTo>
                  <a:pt x="200" y="1086"/>
                </a:lnTo>
                <a:lnTo>
                  <a:pt x="210" y="1086"/>
                </a:lnTo>
                <a:lnTo>
                  <a:pt x="219" y="1095"/>
                </a:lnTo>
                <a:lnTo>
                  <a:pt x="229" y="1095"/>
                </a:lnTo>
                <a:lnTo>
                  <a:pt x="238" y="1095"/>
                </a:lnTo>
                <a:lnTo>
                  <a:pt x="238" y="1086"/>
                </a:lnTo>
                <a:lnTo>
                  <a:pt x="248" y="1086"/>
                </a:lnTo>
                <a:lnTo>
                  <a:pt x="248" y="1076"/>
                </a:lnTo>
                <a:lnTo>
                  <a:pt x="248" y="1067"/>
                </a:lnTo>
                <a:lnTo>
                  <a:pt x="257" y="1067"/>
                </a:lnTo>
                <a:lnTo>
                  <a:pt x="257" y="1057"/>
                </a:lnTo>
                <a:lnTo>
                  <a:pt x="257" y="1048"/>
                </a:lnTo>
                <a:lnTo>
                  <a:pt x="248" y="1038"/>
                </a:lnTo>
                <a:lnTo>
                  <a:pt x="248" y="1028"/>
                </a:lnTo>
                <a:lnTo>
                  <a:pt x="238" y="1028"/>
                </a:lnTo>
                <a:lnTo>
                  <a:pt x="238" y="1019"/>
                </a:lnTo>
                <a:lnTo>
                  <a:pt x="238" y="1009"/>
                </a:lnTo>
                <a:lnTo>
                  <a:pt x="238" y="1000"/>
                </a:lnTo>
                <a:lnTo>
                  <a:pt x="229" y="1000"/>
                </a:lnTo>
                <a:lnTo>
                  <a:pt x="229" y="990"/>
                </a:lnTo>
                <a:lnTo>
                  <a:pt x="229" y="981"/>
                </a:lnTo>
                <a:lnTo>
                  <a:pt x="219" y="971"/>
                </a:lnTo>
                <a:lnTo>
                  <a:pt x="229" y="971"/>
                </a:lnTo>
                <a:lnTo>
                  <a:pt x="229" y="962"/>
                </a:lnTo>
                <a:lnTo>
                  <a:pt x="238" y="962"/>
                </a:lnTo>
                <a:lnTo>
                  <a:pt x="248" y="962"/>
                </a:lnTo>
                <a:lnTo>
                  <a:pt x="257" y="962"/>
                </a:lnTo>
                <a:lnTo>
                  <a:pt x="257" y="952"/>
                </a:lnTo>
                <a:lnTo>
                  <a:pt x="267" y="952"/>
                </a:lnTo>
                <a:lnTo>
                  <a:pt x="267" y="962"/>
                </a:lnTo>
                <a:lnTo>
                  <a:pt x="286" y="943"/>
                </a:lnTo>
                <a:lnTo>
                  <a:pt x="286" y="933"/>
                </a:lnTo>
                <a:lnTo>
                  <a:pt x="286" y="924"/>
                </a:lnTo>
                <a:lnTo>
                  <a:pt x="286" y="914"/>
                </a:lnTo>
                <a:lnTo>
                  <a:pt x="295" y="905"/>
                </a:lnTo>
                <a:lnTo>
                  <a:pt x="305" y="905"/>
                </a:lnTo>
                <a:lnTo>
                  <a:pt x="305" y="895"/>
                </a:lnTo>
                <a:lnTo>
                  <a:pt x="305" y="886"/>
                </a:lnTo>
                <a:lnTo>
                  <a:pt x="295" y="886"/>
                </a:lnTo>
                <a:lnTo>
                  <a:pt x="295" y="876"/>
                </a:lnTo>
                <a:lnTo>
                  <a:pt x="286" y="876"/>
                </a:lnTo>
                <a:lnTo>
                  <a:pt x="286" y="867"/>
                </a:lnTo>
                <a:lnTo>
                  <a:pt x="276" y="867"/>
                </a:lnTo>
                <a:lnTo>
                  <a:pt x="276" y="857"/>
                </a:lnTo>
                <a:lnTo>
                  <a:pt x="286" y="857"/>
                </a:lnTo>
                <a:lnTo>
                  <a:pt x="286" y="848"/>
                </a:lnTo>
                <a:lnTo>
                  <a:pt x="286" y="838"/>
                </a:lnTo>
                <a:lnTo>
                  <a:pt x="276" y="838"/>
                </a:lnTo>
                <a:lnTo>
                  <a:pt x="276" y="828"/>
                </a:lnTo>
                <a:lnTo>
                  <a:pt x="276" y="819"/>
                </a:lnTo>
                <a:lnTo>
                  <a:pt x="276" y="809"/>
                </a:lnTo>
                <a:lnTo>
                  <a:pt x="267" y="809"/>
                </a:lnTo>
                <a:lnTo>
                  <a:pt x="267" y="800"/>
                </a:lnTo>
                <a:lnTo>
                  <a:pt x="267" y="790"/>
                </a:lnTo>
                <a:lnTo>
                  <a:pt x="267" y="781"/>
                </a:lnTo>
                <a:lnTo>
                  <a:pt x="257" y="781"/>
                </a:lnTo>
                <a:lnTo>
                  <a:pt x="267" y="771"/>
                </a:lnTo>
                <a:lnTo>
                  <a:pt x="257" y="771"/>
                </a:lnTo>
                <a:lnTo>
                  <a:pt x="257" y="762"/>
                </a:lnTo>
                <a:lnTo>
                  <a:pt x="248" y="762"/>
                </a:lnTo>
                <a:lnTo>
                  <a:pt x="257" y="752"/>
                </a:lnTo>
                <a:lnTo>
                  <a:pt x="257" y="743"/>
                </a:lnTo>
                <a:lnTo>
                  <a:pt x="248" y="743"/>
                </a:lnTo>
                <a:lnTo>
                  <a:pt x="248" y="733"/>
                </a:lnTo>
                <a:lnTo>
                  <a:pt x="248" y="724"/>
                </a:lnTo>
                <a:lnTo>
                  <a:pt x="257" y="714"/>
                </a:lnTo>
                <a:lnTo>
                  <a:pt x="267" y="705"/>
                </a:lnTo>
                <a:lnTo>
                  <a:pt x="267" y="695"/>
                </a:lnTo>
                <a:lnTo>
                  <a:pt x="257" y="695"/>
                </a:lnTo>
                <a:lnTo>
                  <a:pt x="257" y="686"/>
                </a:lnTo>
                <a:lnTo>
                  <a:pt x="257" y="676"/>
                </a:lnTo>
                <a:lnTo>
                  <a:pt x="257" y="667"/>
                </a:lnTo>
                <a:lnTo>
                  <a:pt x="257" y="657"/>
                </a:lnTo>
                <a:lnTo>
                  <a:pt x="257" y="648"/>
                </a:lnTo>
                <a:lnTo>
                  <a:pt x="267" y="648"/>
                </a:lnTo>
                <a:lnTo>
                  <a:pt x="267" y="638"/>
                </a:lnTo>
                <a:lnTo>
                  <a:pt x="276" y="638"/>
                </a:lnTo>
                <a:lnTo>
                  <a:pt x="286" y="638"/>
                </a:lnTo>
                <a:lnTo>
                  <a:pt x="286" y="628"/>
                </a:lnTo>
                <a:lnTo>
                  <a:pt x="286" y="619"/>
                </a:lnTo>
                <a:lnTo>
                  <a:pt x="276" y="619"/>
                </a:lnTo>
                <a:lnTo>
                  <a:pt x="276" y="609"/>
                </a:lnTo>
                <a:lnTo>
                  <a:pt x="286" y="609"/>
                </a:lnTo>
                <a:lnTo>
                  <a:pt x="286" y="600"/>
                </a:lnTo>
                <a:lnTo>
                  <a:pt x="286" y="590"/>
                </a:lnTo>
                <a:lnTo>
                  <a:pt x="286" y="581"/>
                </a:lnTo>
                <a:lnTo>
                  <a:pt x="286" y="571"/>
                </a:lnTo>
                <a:lnTo>
                  <a:pt x="295" y="571"/>
                </a:lnTo>
                <a:lnTo>
                  <a:pt x="295" y="562"/>
                </a:lnTo>
                <a:lnTo>
                  <a:pt x="295" y="552"/>
                </a:lnTo>
                <a:lnTo>
                  <a:pt x="295" y="543"/>
                </a:lnTo>
                <a:lnTo>
                  <a:pt x="286" y="543"/>
                </a:lnTo>
                <a:lnTo>
                  <a:pt x="276" y="533"/>
                </a:lnTo>
                <a:lnTo>
                  <a:pt x="267" y="533"/>
                </a:lnTo>
                <a:lnTo>
                  <a:pt x="267" y="524"/>
                </a:lnTo>
                <a:lnTo>
                  <a:pt x="257" y="514"/>
                </a:lnTo>
                <a:lnTo>
                  <a:pt x="257" y="505"/>
                </a:lnTo>
                <a:lnTo>
                  <a:pt x="257" y="495"/>
                </a:lnTo>
                <a:lnTo>
                  <a:pt x="267" y="495"/>
                </a:lnTo>
                <a:lnTo>
                  <a:pt x="267" y="486"/>
                </a:lnTo>
                <a:lnTo>
                  <a:pt x="276" y="486"/>
                </a:lnTo>
                <a:lnTo>
                  <a:pt x="276" y="476"/>
                </a:lnTo>
                <a:lnTo>
                  <a:pt x="276" y="467"/>
                </a:lnTo>
                <a:lnTo>
                  <a:pt x="276" y="457"/>
                </a:lnTo>
                <a:lnTo>
                  <a:pt x="286" y="457"/>
                </a:lnTo>
                <a:lnTo>
                  <a:pt x="286" y="448"/>
                </a:lnTo>
                <a:lnTo>
                  <a:pt x="295" y="438"/>
                </a:lnTo>
                <a:lnTo>
                  <a:pt x="295" y="428"/>
                </a:lnTo>
                <a:lnTo>
                  <a:pt x="295" y="419"/>
                </a:lnTo>
                <a:lnTo>
                  <a:pt x="295" y="409"/>
                </a:lnTo>
                <a:lnTo>
                  <a:pt x="305" y="409"/>
                </a:lnTo>
                <a:lnTo>
                  <a:pt x="305" y="400"/>
                </a:lnTo>
                <a:lnTo>
                  <a:pt x="305" y="390"/>
                </a:lnTo>
                <a:lnTo>
                  <a:pt x="315" y="390"/>
                </a:lnTo>
                <a:lnTo>
                  <a:pt x="315" y="381"/>
                </a:lnTo>
                <a:lnTo>
                  <a:pt x="315" y="371"/>
                </a:lnTo>
                <a:lnTo>
                  <a:pt x="315" y="362"/>
                </a:lnTo>
                <a:lnTo>
                  <a:pt x="324" y="352"/>
                </a:lnTo>
                <a:lnTo>
                  <a:pt x="324" y="343"/>
                </a:lnTo>
                <a:lnTo>
                  <a:pt x="324" y="333"/>
                </a:lnTo>
                <a:lnTo>
                  <a:pt x="324" y="324"/>
                </a:lnTo>
                <a:lnTo>
                  <a:pt x="334" y="324"/>
                </a:lnTo>
                <a:lnTo>
                  <a:pt x="334" y="314"/>
                </a:lnTo>
                <a:lnTo>
                  <a:pt x="334" y="305"/>
                </a:lnTo>
                <a:lnTo>
                  <a:pt x="334" y="295"/>
                </a:lnTo>
                <a:lnTo>
                  <a:pt x="343" y="295"/>
                </a:lnTo>
                <a:lnTo>
                  <a:pt x="343" y="286"/>
                </a:lnTo>
                <a:lnTo>
                  <a:pt x="353" y="286"/>
                </a:lnTo>
                <a:lnTo>
                  <a:pt x="362" y="276"/>
                </a:lnTo>
                <a:lnTo>
                  <a:pt x="372" y="276"/>
                </a:lnTo>
                <a:lnTo>
                  <a:pt x="372" y="267"/>
                </a:lnTo>
                <a:lnTo>
                  <a:pt x="372" y="257"/>
                </a:lnTo>
                <a:lnTo>
                  <a:pt x="372" y="248"/>
                </a:lnTo>
                <a:lnTo>
                  <a:pt x="381" y="238"/>
                </a:lnTo>
                <a:lnTo>
                  <a:pt x="381" y="228"/>
                </a:lnTo>
                <a:lnTo>
                  <a:pt x="391" y="219"/>
                </a:lnTo>
                <a:lnTo>
                  <a:pt x="400" y="219"/>
                </a:lnTo>
                <a:lnTo>
                  <a:pt x="400" y="209"/>
                </a:lnTo>
                <a:lnTo>
                  <a:pt x="400" y="200"/>
                </a:lnTo>
                <a:lnTo>
                  <a:pt x="400" y="190"/>
                </a:lnTo>
                <a:lnTo>
                  <a:pt x="400" y="181"/>
                </a:lnTo>
                <a:lnTo>
                  <a:pt x="400" y="171"/>
                </a:lnTo>
                <a:lnTo>
                  <a:pt x="410" y="162"/>
                </a:lnTo>
                <a:lnTo>
                  <a:pt x="410" y="152"/>
                </a:lnTo>
                <a:lnTo>
                  <a:pt x="419" y="152"/>
                </a:lnTo>
                <a:lnTo>
                  <a:pt x="419" y="143"/>
                </a:lnTo>
                <a:lnTo>
                  <a:pt x="429" y="143"/>
                </a:lnTo>
                <a:lnTo>
                  <a:pt x="438" y="143"/>
                </a:lnTo>
                <a:lnTo>
                  <a:pt x="438" y="133"/>
                </a:lnTo>
                <a:lnTo>
                  <a:pt x="438" y="124"/>
                </a:lnTo>
                <a:lnTo>
                  <a:pt x="448" y="124"/>
                </a:lnTo>
                <a:lnTo>
                  <a:pt x="448" y="114"/>
                </a:lnTo>
                <a:lnTo>
                  <a:pt x="457" y="105"/>
                </a:lnTo>
                <a:lnTo>
                  <a:pt x="457" y="95"/>
                </a:lnTo>
                <a:lnTo>
                  <a:pt x="467" y="95"/>
                </a:lnTo>
                <a:lnTo>
                  <a:pt x="467" y="86"/>
                </a:lnTo>
                <a:lnTo>
                  <a:pt x="467" y="76"/>
                </a:lnTo>
                <a:lnTo>
                  <a:pt x="467" y="67"/>
                </a:lnTo>
                <a:lnTo>
                  <a:pt x="467" y="57"/>
                </a:lnTo>
                <a:lnTo>
                  <a:pt x="476" y="57"/>
                </a:lnTo>
                <a:lnTo>
                  <a:pt x="476" y="48"/>
                </a:lnTo>
                <a:lnTo>
                  <a:pt x="486" y="48"/>
                </a:lnTo>
                <a:lnTo>
                  <a:pt x="486" y="38"/>
                </a:lnTo>
                <a:lnTo>
                  <a:pt x="495" y="38"/>
                </a:lnTo>
                <a:lnTo>
                  <a:pt x="505" y="28"/>
                </a:lnTo>
                <a:lnTo>
                  <a:pt x="515" y="19"/>
                </a:lnTo>
                <a:lnTo>
                  <a:pt x="524" y="19"/>
                </a:lnTo>
                <a:lnTo>
                  <a:pt x="534" y="19"/>
                </a:lnTo>
                <a:lnTo>
                  <a:pt x="543" y="19"/>
                </a:lnTo>
                <a:lnTo>
                  <a:pt x="553" y="19"/>
                </a:lnTo>
                <a:lnTo>
                  <a:pt x="562" y="19"/>
                </a:lnTo>
                <a:lnTo>
                  <a:pt x="572" y="19"/>
                </a:lnTo>
                <a:lnTo>
                  <a:pt x="581" y="19"/>
                </a:lnTo>
                <a:lnTo>
                  <a:pt x="591" y="19"/>
                </a:lnTo>
                <a:lnTo>
                  <a:pt x="591" y="9"/>
                </a:lnTo>
                <a:lnTo>
                  <a:pt x="600" y="9"/>
                </a:lnTo>
                <a:lnTo>
                  <a:pt x="610" y="0"/>
                </a:lnTo>
                <a:lnTo>
                  <a:pt x="619" y="0"/>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7" name="Freeform 12">
            <a:extLst>
              <a:ext uri="{FF2B5EF4-FFF2-40B4-BE49-F238E27FC236}">
                <a16:creationId xmlns:a16="http://schemas.microsoft.com/office/drawing/2014/main" id="{17045503-C4D6-A428-CC43-511B938CDF00}"/>
              </a:ext>
            </a:extLst>
          </p:cNvPr>
          <p:cNvSpPr>
            <a:spLocks noChangeAspect="1" noEditPoints="1"/>
          </p:cNvSpPr>
          <p:nvPr/>
        </p:nvSpPr>
        <p:spPr bwMode="auto">
          <a:xfrm>
            <a:off x="4777966" y="2973141"/>
            <a:ext cx="958454" cy="1583531"/>
          </a:xfrm>
          <a:custGeom>
            <a:avLst/>
            <a:gdLst>
              <a:gd name="T0" fmla="*/ 1114 w 1257"/>
              <a:gd name="T1" fmla="*/ 971 h 2076"/>
              <a:gd name="T2" fmla="*/ 1143 w 1257"/>
              <a:gd name="T3" fmla="*/ 971 h 2076"/>
              <a:gd name="T4" fmla="*/ 1105 w 1257"/>
              <a:gd name="T5" fmla="*/ 981 h 2076"/>
              <a:gd name="T6" fmla="*/ 1086 w 1257"/>
              <a:gd name="T7" fmla="*/ 990 h 2076"/>
              <a:gd name="T8" fmla="*/ 1028 w 1257"/>
              <a:gd name="T9" fmla="*/ 1038 h 2076"/>
              <a:gd name="T10" fmla="*/ 971 w 1257"/>
              <a:gd name="T11" fmla="*/ 1095 h 2076"/>
              <a:gd name="T12" fmla="*/ 905 w 1257"/>
              <a:gd name="T13" fmla="*/ 1162 h 2076"/>
              <a:gd name="T14" fmla="*/ 857 w 1257"/>
              <a:gd name="T15" fmla="*/ 1228 h 2076"/>
              <a:gd name="T16" fmla="*/ 790 w 1257"/>
              <a:gd name="T17" fmla="*/ 1286 h 2076"/>
              <a:gd name="T18" fmla="*/ 724 w 1257"/>
              <a:gd name="T19" fmla="*/ 1343 h 2076"/>
              <a:gd name="T20" fmla="*/ 638 w 1257"/>
              <a:gd name="T21" fmla="*/ 1400 h 2076"/>
              <a:gd name="T22" fmla="*/ 571 w 1257"/>
              <a:gd name="T23" fmla="*/ 1343 h 2076"/>
              <a:gd name="T24" fmla="*/ 543 w 1257"/>
              <a:gd name="T25" fmla="*/ 1324 h 2076"/>
              <a:gd name="T26" fmla="*/ 600 w 1257"/>
              <a:gd name="T27" fmla="*/ 1390 h 2076"/>
              <a:gd name="T28" fmla="*/ 581 w 1257"/>
              <a:gd name="T29" fmla="*/ 1476 h 2076"/>
              <a:gd name="T30" fmla="*/ 571 w 1257"/>
              <a:gd name="T31" fmla="*/ 1543 h 2076"/>
              <a:gd name="T32" fmla="*/ 581 w 1257"/>
              <a:gd name="T33" fmla="*/ 1590 h 2076"/>
              <a:gd name="T34" fmla="*/ 543 w 1257"/>
              <a:gd name="T35" fmla="*/ 1638 h 2076"/>
              <a:gd name="T36" fmla="*/ 562 w 1257"/>
              <a:gd name="T37" fmla="*/ 1705 h 2076"/>
              <a:gd name="T38" fmla="*/ 609 w 1257"/>
              <a:gd name="T39" fmla="*/ 1743 h 2076"/>
              <a:gd name="T40" fmla="*/ 657 w 1257"/>
              <a:gd name="T41" fmla="*/ 1771 h 2076"/>
              <a:gd name="T42" fmla="*/ 667 w 1257"/>
              <a:gd name="T43" fmla="*/ 1762 h 2076"/>
              <a:gd name="T44" fmla="*/ 695 w 1257"/>
              <a:gd name="T45" fmla="*/ 1800 h 2076"/>
              <a:gd name="T46" fmla="*/ 724 w 1257"/>
              <a:gd name="T47" fmla="*/ 1876 h 2076"/>
              <a:gd name="T48" fmla="*/ 752 w 1257"/>
              <a:gd name="T49" fmla="*/ 1905 h 2076"/>
              <a:gd name="T50" fmla="*/ 705 w 1257"/>
              <a:gd name="T51" fmla="*/ 1924 h 2076"/>
              <a:gd name="T52" fmla="*/ 600 w 1257"/>
              <a:gd name="T53" fmla="*/ 1981 h 2076"/>
              <a:gd name="T54" fmla="*/ 505 w 1257"/>
              <a:gd name="T55" fmla="*/ 1990 h 2076"/>
              <a:gd name="T56" fmla="*/ 419 w 1257"/>
              <a:gd name="T57" fmla="*/ 2067 h 2076"/>
              <a:gd name="T58" fmla="*/ 333 w 1257"/>
              <a:gd name="T59" fmla="*/ 2076 h 2076"/>
              <a:gd name="T60" fmla="*/ 267 w 1257"/>
              <a:gd name="T61" fmla="*/ 2048 h 2076"/>
              <a:gd name="T62" fmla="*/ 190 w 1257"/>
              <a:gd name="T63" fmla="*/ 1809 h 2076"/>
              <a:gd name="T64" fmla="*/ 114 w 1257"/>
              <a:gd name="T65" fmla="*/ 1752 h 2076"/>
              <a:gd name="T66" fmla="*/ 38 w 1257"/>
              <a:gd name="T67" fmla="*/ 1619 h 2076"/>
              <a:gd name="T68" fmla="*/ 28 w 1257"/>
              <a:gd name="T69" fmla="*/ 1543 h 2076"/>
              <a:gd name="T70" fmla="*/ 38 w 1257"/>
              <a:gd name="T71" fmla="*/ 1467 h 2076"/>
              <a:gd name="T72" fmla="*/ 124 w 1257"/>
              <a:gd name="T73" fmla="*/ 1447 h 2076"/>
              <a:gd name="T74" fmla="*/ 190 w 1257"/>
              <a:gd name="T75" fmla="*/ 1352 h 2076"/>
              <a:gd name="T76" fmla="*/ 276 w 1257"/>
              <a:gd name="T77" fmla="*/ 1009 h 2076"/>
              <a:gd name="T78" fmla="*/ 228 w 1257"/>
              <a:gd name="T79" fmla="*/ 933 h 2076"/>
              <a:gd name="T80" fmla="*/ 143 w 1257"/>
              <a:gd name="T81" fmla="*/ 876 h 2076"/>
              <a:gd name="T82" fmla="*/ 209 w 1257"/>
              <a:gd name="T83" fmla="*/ 781 h 2076"/>
              <a:gd name="T84" fmla="*/ 181 w 1257"/>
              <a:gd name="T85" fmla="*/ 686 h 2076"/>
              <a:gd name="T86" fmla="*/ 276 w 1257"/>
              <a:gd name="T87" fmla="*/ 628 h 2076"/>
              <a:gd name="T88" fmla="*/ 324 w 1257"/>
              <a:gd name="T89" fmla="*/ 667 h 2076"/>
              <a:gd name="T90" fmla="*/ 381 w 1257"/>
              <a:gd name="T91" fmla="*/ 533 h 2076"/>
              <a:gd name="T92" fmla="*/ 343 w 1257"/>
              <a:gd name="T93" fmla="*/ 419 h 2076"/>
              <a:gd name="T94" fmla="*/ 352 w 1257"/>
              <a:gd name="T95" fmla="*/ 209 h 2076"/>
              <a:gd name="T96" fmla="*/ 486 w 1257"/>
              <a:gd name="T97" fmla="*/ 19 h 2076"/>
              <a:gd name="T98" fmla="*/ 590 w 1257"/>
              <a:gd name="T99" fmla="*/ 57 h 2076"/>
              <a:gd name="T100" fmla="*/ 667 w 1257"/>
              <a:gd name="T101" fmla="*/ 181 h 2076"/>
              <a:gd name="T102" fmla="*/ 724 w 1257"/>
              <a:gd name="T103" fmla="*/ 305 h 2076"/>
              <a:gd name="T104" fmla="*/ 790 w 1257"/>
              <a:gd name="T105" fmla="*/ 409 h 2076"/>
              <a:gd name="T106" fmla="*/ 895 w 1257"/>
              <a:gd name="T107" fmla="*/ 514 h 2076"/>
              <a:gd name="T108" fmla="*/ 962 w 1257"/>
              <a:gd name="T109" fmla="*/ 562 h 2076"/>
              <a:gd name="T110" fmla="*/ 1057 w 1257"/>
              <a:gd name="T111" fmla="*/ 609 h 2076"/>
              <a:gd name="T112" fmla="*/ 1114 w 1257"/>
              <a:gd name="T113" fmla="*/ 686 h 2076"/>
              <a:gd name="T114" fmla="*/ 1181 w 1257"/>
              <a:gd name="T115" fmla="*/ 771 h 2076"/>
              <a:gd name="T116" fmla="*/ 1171 w 1257"/>
              <a:gd name="T117" fmla="*/ 867 h 2076"/>
              <a:gd name="T118" fmla="*/ 1238 w 1257"/>
              <a:gd name="T119" fmla="*/ 962 h 2076"/>
              <a:gd name="T120" fmla="*/ 571 w 1257"/>
              <a:gd name="T121" fmla="*/ 1428 h 2076"/>
              <a:gd name="T122" fmla="*/ 543 w 1257"/>
              <a:gd name="T123" fmla="*/ 1314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7" h="2076">
                <a:moveTo>
                  <a:pt x="705" y="1857"/>
                </a:moveTo>
                <a:lnTo>
                  <a:pt x="705" y="1848"/>
                </a:lnTo>
                <a:lnTo>
                  <a:pt x="714" y="1848"/>
                </a:lnTo>
                <a:lnTo>
                  <a:pt x="705" y="1857"/>
                </a:lnTo>
                <a:close/>
                <a:moveTo>
                  <a:pt x="657" y="1762"/>
                </a:moveTo>
                <a:lnTo>
                  <a:pt x="647" y="1762"/>
                </a:lnTo>
                <a:lnTo>
                  <a:pt x="647" y="1752"/>
                </a:lnTo>
                <a:lnTo>
                  <a:pt x="657" y="1762"/>
                </a:lnTo>
                <a:close/>
                <a:moveTo>
                  <a:pt x="1124" y="981"/>
                </a:moveTo>
                <a:lnTo>
                  <a:pt x="1114" y="981"/>
                </a:lnTo>
                <a:lnTo>
                  <a:pt x="1114" y="971"/>
                </a:lnTo>
                <a:lnTo>
                  <a:pt x="1124" y="981"/>
                </a:lnTo>
                <a:close/>
                <a:moveTo>
                  <a:pt x="1171" y="962"/>
                </a:moveTo>
                <a:lnTo>
                  <a:pt x="1171" y="971"/>
                </a:lnTo>
                <a:lnTo>
                  <a:pt x="1162" y="971"/>
                </a:lnTo>
                <a:lnTo>
                  <a:pt x="1171" y="962"/>
                </a:lnTo>
                <a:close/>
                <a:moveTo>
                  <a:pt x="1171" y="962"/>
                </a:moveTo>
                <a:lnTo>
                  <a:pt x="1162" y="952"/>
                </a:lnTo>
                <a:lnTo>
                  <a:pt x="1162" y="962"/>
                </a:lnTo>
                <a:lnTo>
                  <a:pt x="1152" y="962"/>
                </a:lnTo>
                <a:lnTo>
                  <a:pt x="1152" y="971"/>
                </a:lnTo>
                <a:lnTo>
                  <a:pt x="1143" y="971"/>
                </a:lnTo>
                <a:lnTo>
                  <a:pt x="1143" y="981"/>
                </a:lnTo>
                <a:lnTo>
                  <a:pt x="1133" y="981"/>
                </a:lnTo>
                <a:lnTo>
                  <a:pt x="1124" y="981"/>
                </a:lnTo>
                <a:lnTo>
                  <a:pt x="1124" y="971"/>
                </a:lnTo>
                <a:lnTo>
                  <a:pt x="1133" y="971"/>
                </a:lnTo>
                <a:lnTo>
                  <a:pt x="1133" y="962"/>
                </a:lnTo>
                <a:lnTo>
                  <a:pt x="1124" y="962"/>
                </a:lnTo>
                <a:lnTo>
                  <a:pt x="1114" y="962"/>
                </a:lnTo>
                <a:lnTo>
                  <a:pt x="1114" y="971"/>
                </a:lnTo>
                <a:lnTo>
                  <a:pt x="1105" y="971"/>
                </a:lnTo>
                <a:lnTo>
                  <a:pt x="1105" y="981"/>
                </a:lnTo>
                <a:lnTo>
                  <a:pt x="1114" y="981"/>
                </a:lnTo>
                <a:lnTo>
                  <a:pt x="1114" y="990"/>
                </a:lnTo>
                <a:lnTo>
                  <a:pt x="1105" y="990"/>
                </a:lnTo>
                <a:lnTo>
                  <a:pt x="1095" y="990"/>
                </a:lnTo>
                <a:lnTo>
                  <a:pt x="1086" y="990"/>
                </a:lnTo>
                <a:lnTo>
                  <a:pt x="1086" y="981"/>
                </a:lnTo>
                <a:lnTo>
                  <a:pt x="1076" y="990"/>
                </a:lnTo>
                <a:lnTo>
                  <a:pt x="1067" y="990"/>
                </a:lnTo>
                <a:lnTo>
                  <a:pt x="1067" y="1000"/>
                </a:lnTo>
                <a:lnTo>
                  <a:pt x="1076" y="990"/>
                </a:lnTo>
                <a:lnTo>
                  <a:pt x="1086" y="990"/>
                </a:lnTo>
                <a:lnTo>
                  <a:pt x="1086" y="1000"/>
                </a:lnTo>
                <a:lnTo>
                  <a:pt x="1076" y="1000"/>
                </a:lnTo>
                <a:lnTo>
                  <a:pt x="1076" y="1009"/>
                </a:lnTo>
                <a:lnTo>
                  <a:pt x="1067" y="1009"/>
                </a:lnTo>
                <a:lnTo>
                  <a:pt x="1057" y="1009"/>
                </a:lnTo>
                <a:lnTo>
                  <a:pt x="1057" y="1019"/>
                </a:lnTo>
                <a:lnTo>
                  <a:pt x="1047" y="1019"/>
                </a:lnTo>
                <a:lnTo>
                  <a:pt x="1038" y="1019"/>
                </a:lnTo>
                <a:lnTo>
                  <a:pt x="1038" y="1028"/>
                </a:lnTo>
                <a:lnTo>
                  <a:pt x="1028" y="1028"/>
                </a:lnTo>
                <a:lnTo>
                  <a:pt x="1028" y="1038"/>
                </a:lnTo>
                <a:lnTo>
                  <a:pt x="1019" y="1038"/>
                </a:lnTo>
                <a:lnTo>
                  <a:pt x="1019" y="1047"/>
                </a:lnTo>
                <a:lnTo>
                  <a:pt x="1009" y="1047"/>
                </a:lnTo>
                <a:lnTo>
                  <a:pt x="1009" y="1057"/>
                </a:lnTo>
                <a:lnTo>
                  <a:pt x="1000" y="1057"/>
                </a:lnTo>
                <a:lnTo>
                  <a:pt x="1000" y="1067"/>
                </a:lnTo>
                <a:lnTo>
                  <a:pt x="990" y="1067"/>
                </a:lnTo>
                <a:lnTo>
                  <a:pt x="990" y="1076"/>
                </a:lnTo>
                <a:lnTo>
                  <a:pt x="981" y="1086"/>
                </a:lnTo>
                <a:lnTo>
                  <a:pt x="971" y="1086"/>
                </a:lnTo>
                <a:lnTo>
                  <a:pt x="971" y="1095"/>
                </a:lnTo>
                <a:lnTo>
                  <a:pt x="962" y="1105"/>
                </a:lnTo>
                <a:lnTo>
                  <a:pt x="952" y="1114"/>
                </a:lnTo>
                <a:lnTo>
                  <a:pt x="952" y="1124"/>
                </a:lnTo>
                <a:lnTo>
                  <a:pt x="943" y="1124"/>
                </a:lnTo>
                <a:lnTo>
                  <a:pt x="933" y="1133"/>
                </a:lnTo>
                <a:lnTo>
                  <a:pt x="933" y="1143"/>
                </a:lnTo>
                <a:lnTo>
                  <a:pt x="924" y="1143"/>
                </a:lnTo>
                <a:lnTo>
                  <a:pt x="924" y="1152"/>
                </a:lnTo>
                <a:lnTo>
                  <a:pt x="914" y="1152"/>
                </a:lnTo>
                <a:lnTo>
                  <a:pt x="914" y="1162"/>
                </a:lnTo>
                <a:lnTo>
                  <a:pt x="905" y="1162"/>
                </a:lnTo>
                <a:lnTo>
                  <a:pt x="905" y="1171"/>
                </a:lnTo>
                <a:lnTo>
                  <a:pt x="905" y="1181"/>
                </a:lnTo>
                <a:lnTo>
                  <a:pt x="895" y="1181"/>
                </a:lnTo>
                <a:lnTo>
                  <a:pt x="895" y="1190"/>
                </a:lnTo>
                <a:lnTo>
                  <a:pt x="886" y="1190"/>
                </a:lnTo>
                <a:lnTo>
                  <a:pt x="886" y="1200"/>
                </a:lnTo>
                <a:lnTo>
                  <a:pt x="876" y="1209"/>
                </a:lnTo>
                <a:lnTo>
                  <a:pt x="876" y="1219"/>
                </a:lnTo>
                <a:lnTo>
                  <a:pt x="867" y="1219"/>
                </a:lnTo>
                <a:lnTo>
                  <a:pt x="867" y="1228"/>
                </a:lnTo>
                <a:lnTo>
                  <a:pt x="857" y="1228"/>
                </a:lnTo>
                <a:lnTo>
                  <a:pt x="857" y="1238"/>
                </a:lnTo>
                <a:lnTo>
                  <a:pt x="847" y="1238"/>
                </a:lnTo>
                <a:lnTo>
                  <a:pt x="847" y="1247"/>
                </a:lnTo>
                <a:lnTo>
                  <a:pt x="838" y="1247"/>
                </a:lnTo>
                <a:lnTo>
                  <a:pt x="838" y="1257"/>
                </a:lnTo>
                <a:lnTo>
                  <a:pt x="828" y="1257"/>
                </a:lnTo>
                <a:lnTo>
                  <a:pt x="819" y="1267"/>
                </a:lnTo>
                <a:lnTo>
                  <a:pt x="809" y="1276"/>
                </a:lnTo>
                <a:lnTo>
                  <a:pt x="800" y="1276"/>
                </a:lnTo>
                <a:lnTo>
                  <a:pt x="800" y="1286"/>
                </a:lnTo>
                <a:lnTo>
                  <a:pt x="790" y="1286"/>
                </a:lnTo>
                <a:lnTo>
                  <a:pt x="790" y="1295"/>
                </a:lnTo>
                <a:lnTo>
                  <a:pt x="781" y="1295"/>
                </a:lnTo>
                <a:lnTo>
                  <a:pt x="781" y="1305"/>
                </a:lnTo>
                <a:lnTo>
                  <a:pt x="771" y="1305"/>
                </a:lnTo>
                <a:lnTo>
                  <a:pt x="771" y="1314"/>
                </a:lnTo>
                <a:lnTo>
                  <a:pt x="762" y="1314"/>
                </a:lnTo>
                <a:lnTo>
                  <a:pt x="762" y="1324"/>
                </a:lnTo>
                <a:lnTo>
                  <a:pt x="752" y="1324"/>
                </a:lnTo>
                <a:lnTo>
                  <a:pt x="743" y="1333"/>
                </a:lnTo>
                <a:lnTo>
                  <a:pt x="733" y="1343"/>
                </a:lnTo>
                <a:lnTo>
                  <a:pt x="724" y="1343"/>
                </a:lnTo>
                <a:lnTo>
                  <a:pt x="714" y="1352"/>
                </a:lnTo>
                <a:lnTo>
                  <a:pt x="705" y="1352"/>
                </a:lnTo>
                <a:lnTo>
                  <a:pt x="705" y="1362"/>
                </a:lnTo>
                <a:lnTo>
                  <a:pt x="695" y="1371"/>
                </a:lnTo>
                <a:lnTo>
                  <a:pt x="686" y="1371"/>
                </a:lnTo>
                <a:lnTo>
                  <a:pt x="676" y="1381"/>
                </a:lnTo>
                <a:lnTo>
                  <a:pt x="667" y="1381"/>
                </a:lnTo>
                <a:lnTo>
                  <a:pt x="657" y="1390"/>
                </a:lnTo>
                <a:lnTo>
                  <a:pt x="657" y="1400"/>
                </a:lnTo>
                <a:lnTo>
                  <a:pt x="647" y="1400"/>
                </a:lnTo>
                <a:lnTo>
                  <a:pt x="638" y="1400"/>
                </a:lnTo>
                <a:lnTo>
                  <a:pt x="628" y="1400"/>
                </a:lnTo>
                <a:lnTo>
                  <a:pt x="619" y="1400"/>
                </a:lnTo>
                <a:lnTo>
                  <a:pt x="619" y="1390"/>
                </a:lnTo>
                <a:lnTo>
                  <a:pt x="619" y="1381"/>
                </a:lnTo>
                <a:lnTo>
                  <a:pt x="619" y="1371"/>
                </a:lnTo>
                <a:lnTo>
                  <a:pt x="609" y="1371"/>
                </a:lnTo>
                <a:lnTo>
                  <a:pt x="609" y="1362"/>
                </a:lnTo>
                <a:lnTo>
                  <a:pt x="600" y="1352"/>
                </a:lnTo>
                <a:lnTo>
                  <a:pt x="590" y="1352"/>
                </a:lnTo>
                <a:lnTo>
                  <a:pt x="581" y="1343"/>
                </a:lnTo>
                <a:lnTo>
                  <a:pt x="571" y="1343"/>
                </a:lnTo>
                <a:lnTo>
                  <a:pt x="562" y="1343"/>
                </a:lnTo>
                <a:lnTo>
                  <a:pt x="562" y="1333"/>
                </a:lnTo>
                <a:lnTo>
                  <a:pt x="562" y="1324"/>
                </a:lnTo>
                <a:lnTo>
                  <a:pt x="552" y="1324"/>
                </a:lnTo>
                <a:lnTo>
                  <a:pt x="552" y="1314"/>
                </a:lnTo>
                <a:lnTo>
                  <a:pt x="543" y="1314"/>
                </a:lnTo>
                <a:lnTo>
                  <a:pt x="543" y="1305"/>
                </a:lnTo>
                <a:lnTo>
                  <a:pt x="533" y="1305"/>
                </a:lnTo>
                <a:lnTo>
                  <a:pt x="533" y="1314"/>
                </a:lnTo>
                <a:lnTo>
                  <a:pt x="533" y="1324"/>
                </a:lnTo>
                <a:lnTo>
                  <a:pt x="543" y="1324"/>
                </a:lnTo>
                <a:lnTo>
                  <a:pt x="543" y="1333"/>
                </a:lnTo>
                <a:lnTo>
                  <a:pt x="552" y="1333"/>
                </a:lnTo>
                <a:lnTo>
                  <a:pt x="562" y="1343"/>
                </a:lnTo>
                <a:lnTo>
                  <a:pt x="552" y="1343"/>
                </a:lnTo>
                <a:lnTo>
                  <a:pt x="552" y="1352"/>
                </a:lnTo>
                <a:lnTo>
                  <a:pt x="562" y="1352"/>
                </a:lnTo>
                <a:lnTo>
                  <a:pt x="571" y="1352"/>
                </a:lnTo>
                <a:lnTo>
                  <a:pt x="581" y="1362"/>
                </a:lnTo>
                <a:lnTo>
                  <a:pt x="590" y="1371"/>
                </a:lnTo>
                <a:lnTo>
                  <a:pt x="590" y="1381"/>
                </a:lnTo>
                <a:lnTo>
                  <a:pt x="600" y="1390"/>
                </a:lnTo>
                <a:lnTo>
                  <a:pt x="600" y="1400"/>
                </a:lnTo>
                <a:lnTo>
                  <a:pt x="600" y="1409"/>
                </a:lnTo>
                <a:lnTo>
                  <a:pt x="590" y="1409"/>
                </a:lnTo>
                <a:lnTo>
                  <a:pt x="590" y="1419"/>
                </a:lnTo>
                <a:lnTo>
                  <a:pt x="590" y="1428"/>
                </a:lnTo>
                <a:lnTo>
                  <a:pt x="590" y="1438"/>
                </a:lnTo>
                <a:lnTo>
                  <a:pt x="590" y="1447"/>
                </a:lnTo>
                <a:lnTo>
                  <a:pt x="590" y="1457"/>
                </a:lnTo>
                <a:lnTo>
                  <a:pt x="590" y="1467"/>
                </a:lnTo>
                <a:lnTo>
                  <a:pt x="590" y="1476"/>
                </a:lnTo>
                <a:lnTo>
                  <a:pt x="581" y="1476"/>
                </a:lnTo>
                <a:lnTo>
                  <a:pt x="590" y="1486"/>
                </a:lnTo>
                <a:lnTo>
                  <a:pt x="590" y="1495"/>
                </a:lnTo>
                <a:lnTo>
                  <a:pt x="590" y="1505"/>
                </a:lnTo>
                <a:lnTo>
                  <a:pt x="590" y="1514"/>
                </a:lnTo>
                <a:lnTo>
                  <a:pt x="600" y="1514"/>
                </a:lnTo>
                <a:lnTo>
                  <a:pt x="600" y="1524"/>
                </a:lnTo>
                <a:lnTo>
                  <a:pt x="600" y="1533"/>
                </a:lnTo>
                <a:lnTo>
                  <a:pt x="600" y="1543"/>
                </a:lnTo>
                <a:lnTo>
                  <a:pt x="590" y="1543"/>
                </a:lnTo>
                <a:lnTo>
                  <a:pt x="581" y="1543"/>
                </a:lnTo>
                <a:lnTo>
                  <a:pt x="571" y="1543"/>
                </a:lnTo>
                <a:lnTo>
                  <a:pt x="562" y="1543"/>
                </a:lnTo>
                <a:lnTo>
                  <a:pt x="562" y="1552"/>
                </a:lnTo>
                <a:lnTo>
                  <a:pt x="552" y="1543"/>
                </a:lnTo>
                <a:lnTo>
                  <a:pt x="552" y="1552"/>
                </a:lnTo>
                <a:lnTo>
                  <a:pt x="562" y="1552"/>
                </a:lnTo>
                <a:lnTo>
                  <a:pt x="571" y="1552"/>
                </a:lnTo>
                <a:lnTo>
                  <a:pt x="571" y="1562"/>
                </a:lnTo>
                <a:lnTo>
                  <a:pt x="581" y="1562"/>
                </a:lnTo>
                <a:lnTo>
                  <a:pt x="581" y="1571"/>
                </a:lnTo>
                <a:lnTo>
                  <a:pt x="581" y="1581"/>
                </a:lnTo>
                <a:lnTo>
                  <a:pt x="581" y="1590"/>
                </a:lnTo>
                <a:lnTo>
                  <a:pt x="571" y="1590"/>
                </a:lnTo>
                <a:lnTo>
                  <a:pt x="571" y="1600"/>
                </a:lnTo>
                <a:lnTo>
                  <a:pt x="571" y="1609"/>
                </a:lnTo>
                <a:lnTo>
                  <a:pt x="562" y="1609"/>
                </a:lnTo>
                <a:lnTo>
                  <a:pt x="562" y="1619"/>
                </a:lnTo>
                <a:lnTo>
                  <a:pt x="562" y="1628"/>
                </a:lnTo>
                <a:lnTo>
                  <a:pt x="562" y="1638"/>
                </a:lnTo>
                <a:lnTo>
                  <a:pt x="562" y="1648"/>
                </a:lnTo>
                <a:lnTo>
                  <a:pt x="552" y="1648"/>
                </a:lnTo>
                <a:lnTo>
                  <a:pt x="552" y="1638"/>
                </a:lnTo>
                <a:lnTo>
                  <a:pt x="543" y="1638"/>
                </a:lnTo>
                <a:lnTo>
                  <a:pt x="543" y="1648"/>
                </a:lnTo>
                <a:lnTo>
                  <a:pt x="552" y="1648"/>
                </a:lnTo>
                <a:lnTo>
                  <a:pt x="552" y="1657"/>
                </a:lnTo>
                <a:lnTo>
                  <a:pt x="552" y="1667"/>
                </a:lnTo>
                <a:lnTo>
                  <a:pt x="562" y="1667"/>
                </a:lnTo>
                <a:lnTo>
                  <a:pt x="571" y="1667"/>
                </a:lnTo>
                <a:lnTo>
                  <a:pt x="571" y="1676"/>
                </a:lnTo>
                <a:lnTo>
                  <a:pt x="571" y="1686"/>
                </a:lnTo>
                <a:lnTo>
                  <a:pt x="571" y="1695"/>
                </a:lnTo>
                <a:lnTo>
                  <a:pt x="562" y="1695"/>
                </a:lnTo>
                <a:lnTo>
                  <a:pt x="562" y="1705"/>
                </a:lnTo>
                <a:lnTo>
                  <a:pt x="562" y="1714"/>
                </a:lnTo>
                <a:lnTo>
                  <a:pt x="571" y="1714"/>
                </a:lnTo>
                <a:lnTo>
                  <a:pt x="571" y="1705"/>
                </a:lnTo>
                <a:lnTo>
                  <a:pt x="581" y="1705"/>
                </a:lnTo>
                <a:lnTo>
                  <a:pt x="590" y="1714"/>
                </a:lnTo>
                <a:lnTo>
                  <a:pt x="581" y="1714"/>
                </a:lnTo>
                <a:lnTo>
                  <a:pt x="590" y="1724"/>
                </a:lnTo>
                <a:lnTo>
                  <a:pt x="600" y="1724"/>
                </a:lnTo>
                <a:lnTo>
                  <a:pt x="600" y="1733"/>
                </a:lnTo>
                <a:lnTo>
                  <a:pt x="609" y="1733"/>
                </a:lnTo>
                <a:lnTo>
                  <a:pt x="609" y="1743"/>
                </a:lnTo>
                <a:lnTo>
                  <a:pt x="619" y="1743"/>
                </a:lnTo>
                <a:lnTo>
                  <a:pt x="619" y="1752"/>
                </a:lnTo>
                <a:lnTo>
                  <a:pt x="628" y="1752"/>
                </a:lnTo>
                <a:lnTo>
                  <a:pt x="628" y="1762"/>
                </a:lnTo>
                <a:lnTo>
                  <a:pt x="628" y="1771"/>
                </a:lnTo>
                <a:lnTo>
                  <a:pt x="628" y="1781"/>
                </a:lnTo>
                <a:lnTo>
                  <a:pt x="638" y="1781"/>
                </a:lnTo>
                <a:lnTo>
                  <a:pt x="638" y="1771"/>
                </a:lnTo>
                <a:lnTo>
                  <a:pt x="647" y="1771"/>
                </a:lnTo>
                <a:lnTo>
                  <a:pt x="647" y="1762"/>
                </a:lnTo>
                <a:lnTo>
                  <a:pt x="657" y="1771"/>
                </a:lnTo>
                <a:lnTo>
                  <a:pt x="647" y="1781"/>
                </a:lnTo>
                <a:lnTo>
                  <a:pt x="638" y="1790"/>
                </a:lnTo>
                <a:lnTo>
                  <a:pt x="647" y="1800"/>
                </a:lnTo>
                <a:lnTo>
                  <a:pt x="647" y="1790"/>
                </a:lnTo>
                <a:lnTo>
                  <a:pt x="657" y="1790"/>
                </a:lnTo>
                <a:lnTo>
                  <a:pt x="657" y="1781"/>
                </a:lnTo>
                <a:lnTo>
                  <a:pt x="657" y="1771"/>
                </a:lnTo>
                <a:lnTo>
                  <a:pt x="657" y="1762"/>
                </a:lnTo>
                <a:lnTo>
                  <a:pt x="657" y="1752"/>
                </a:lnTo>
                <a:lnTo>
                  <a:pt x="667" y="1752"/>
                </a:lnTo>
                <a:lnTo>
                  <a:pt x="667" y="1762"/>
                </a:lnTo>
                <a:lnTo>
                  <a:pt x="676" y="1762"/>
                </a:lnTo>
                <a:lnTo>
                  <a:pt x="676" y="1771"/>
                </a:lnTo>
                <a:lnTo>
                  <a:pt x="686" y="1771"/>
                </a:lnTo>
                <a:lnTo>
                  <a:pt x="686" y="1781"/>
                </a:lnTo>
                <a:lnTo>
                  <a:pt x="676" y="1781"/>
                </a:lnTo>
                <a:lnTo>
                  <a:pt x="667" y="1781"/>
                </a:lnTo>
                <a:lnTo>
                  <a:pt x="667" y="1790"/>
                </a:lnTo>
                <a:lnTo>
                  <a:pt x="676" y="1790"/>
                </a:lnTo>
                <a:lnTo>
                  <a:pt x="686" y="1790"/>
                </a:lnTo>
                <a:lnTo>
                  <a:pt x="686" y="1800"/>
                </a:lnTo>
                <a:lnTo>
                  <a:pt x="695" y="1800"/>
                </a:lnTo>
                <a:lnTo>
                  <a:pt x="695" y="1809"/>
                </a:lnTo>
                <a:lnTo>
                  <a:pt x="695" y="1819"/>
                </a:lnTo>
                <a:lnTo>
                  <a:pt x="695" y="1828"/>
                </a:lnTo>
                <a:lnTo>
                  <a:pt x="705" y="1828"/>
                </a:lnTo>
                <a:lnTo>
                  <a:pt x="705" y="1838"/>
                </a:lnTo>
                <a:lnTo>
                  <a:pt x="695" y="1838"/>
                </a:lnTo>
                <a:lnTo>
                  <a:pt x="695" y="1848"/>
                </a:lnTo>
                <a:lnTo>
                  <a:pt x="705" y="1857"/>
                </a:lnTo>
                <a:lnTo>
                  <a:pt x="714" y="1857"/>
                </a:lnTo>
                <a:lnTo>
                  <a:pt x="714" y="1867"/>
                </a:lnTo>
                <a:lnTo>
                  <a:pt x="724" y="1876"/>
                </a:lnTo>
                <a:lnTo>
                  <a:pt x="724" y="1886"/>
                </a:lnTo>
                <a:lnTo>
                  <a:pt x="714" y="1876"/>
                </a:lnTo>
                <a:lnTo>
                  <a:pt x="714" y="1886"/>
                </a:lnTo>
                <a:lnTo>
                  <a:pt x="714" y="1895"/>
                </a:lnTo>
                <a:lnTo>
                  <a:pt x="724" y="1895"/>
                </a:lnTo>
                <a:lnTo>
                  <a:pt x="724" y="1886"/>
                </a:lnTo>
                <a:lnTo>
                  <a:pt x="733" y="1886"/>
                </a:lnTo>
                <a:lnTo>
                  <a:pt x="733" y="1895"/>
                </a:lnTo>
                <a:lnTo>
                  <a:pt x="743" y="1895"/>
                </a:lnTo>
                <a:lnTo>
                  <a:pt x="752" y="1895"/>
                </a:lnTo>
                <a:lnTo>
                  <a:pt x="752" y="1905"/>
                </a:lnTo>
                <a:lnTo>
                  <a:pt x="743" y="1905"/>
                </a:lnTo>
                <a:lnTo>
                  <a:pt x="733" y="1905"/>
                </a:lnTo>
                <a:lnTo>
                  <a:pt x="733" y="1914"/>
                </a:lnTo>
                <a:lnTo>
                  <a:pt x="724" y="1914"/>
                </a:lnTo>
                <a:lnTo>
                  <a:pt x="724" y="1905"/>
                </a:lnTo>
                <a:lnTo>
                  <a:pt x="714" y="1905"/>
                </a:lnTo>
                <a:lnTo>
                  <a:pt x="714" y="1914"/>
                </a:lnTo>
                <a:lnTo>
                  <a:pt x="724" y="1914"/>
                </a:lnTo>
                <a:lnTo>
                  <a:pt x="724" y="1924"/>
                </a:lnTo>
                <a:lnTo>
                  <a:pt x="714" y="1924"/>
                </a:lnTo>
                <a:lnTo>
                  <a:pt x="705" y="1924"/>
                </a:lnTo>
                <a:lnTo>
                  <a:pt x="695" y="1924"/>
                </a:lnTo>
                <a:lnTo>
                  <a:pt x="686" y="1924"/>
                </a:lnTo>
                <a:lnTo>
                  <a:pt x="676" y="1924"/>
                </a:lnTo>
                <a:lnTo>
                  <a:pt x="676" y="1933"/>
                </a:lnTo>
                <a:lnTo>
                  <a:pt x="667" y="1933"/>
                </a:lnTo>
                <a:lnTo>
                  <a:pt x="647" y="1943"/>
                </a:lnTo>
                <a:lnTo>
                  <a:pt x="638" y="1952"/>
                </a:lnTo>
                <a:lnTo>
                  <a:pt x="628" y="1952"/>
                </a:lnTo>
                <a:lnTo>
                  <a:pt x="619" y="1962"/>
                </a:lnTo>
                <a:lnTo>
                  <a:pt x="609" y="1971"/>
                </a:lnTo>
                <a:lnTo>
                  <a:pt x="600" y="1981"/>
                </a:lnTo>
                <a:lnTo>
                  <a:pt x="590" y="1990"/>
                </a:lnTo>
                <a:lnTo>
                  <a:pt x="581" y="1990"/>
                </a:lnTo>
                <a:lnTo>
                  <a:pt x="571" y="1990"/>
                </a:lnTo>
                <a:lnTo>
                  <a:pt x="562" y="1981"/>
                </a:lnTo>
                <a:lnTo>
                  <a:pt x="552" y="1971"/>
                </a:lnTo>
                <a:lnTo>
                  <a:pt x="543" y="1971"/>
                </a:lnTo>
                <a:lnTo>
                  <a:pt x="533" y="1981"/>
                </a:lnTo>
                <a:lnTo>
                  <a:pt x="524" y="1981"/>
                </a:lnTo>
                <a:lnTo>
                  <a:pt x="524" y="1990"/>
                </a:lnTo>
                <a:lnTo>
                  <a:pt x="514" y="1990"/>
                </a:lnTo>
                <a:lnTo>
                  <a:pt x="505" y="1990"/>
                </a:lnTo>
                <a:lnTo>
                  <a:pt x="495" y="2000"/>
                </a:lnTo>
                <a:lnTo>
                  <a:pt x="486" y="2000"/>
                </a:lnTo>
                <a:lnTo>
                  <a:pt x="476" y="2000"/>
                </a:lnTo>
                <a:lnTo>
                  <a:pt x="476" y="2009"/>
                </a:lnTo>
                <a:lnTo>
                  <a:pt x="467" y="2009"/>
                </a:lnTo>
                <a:lnTo>
                  <a:pt x="457" y="2019"/>
                </a:lnTo>
                <a:lnTo>
                  <a:pt x="447" y="2028"/>
                </a:lnTo>
                <a:lnTo>
                  <a:pt x="447" y="2038"/>
                </a:lnTo>
                <a:lnTo>
                  <a:pt x="428" y="2048"/>
                </a:lnTo>
                <a:lnTo>
                  <a:pt x="419" y="2057"/>
                </a:lnTo>
                <a:lnTo>
                  <a:pt x="419" y="2067"/>
                </a:lnTo>
                <a:lnTo>
                  <a:pt x="409" y="2067"/>
                </a:lnTo>
                <a:lnTo>
                  <a:pt x="409" y="2076"/>
                </a:lnTo>
                <a:lnTo>
                  <a:pt x="400" y="2076"/>
                </a:lnTo>
                <a:lnTo>
                  <a:pt x="390" y="2076"/>
                </a:lnTo>
                <a:lnTo>
                  <a:pt x="381" y="2067"/>
                </a:lnTo>
                <a:lnTo>
                  <a:pt x="371" y="2057"/>
                </a:lnTo>
                <a:lnTo>
                  <a:pt x="362" y="2057"/>
                </a:lnTo>
                <a:lnTo>
                  <a:pt x="352" y="2057"/>
                </a:lnTo>
                <a:lnTo>
                  <a:pt x="352" y="2067"/>
                </a:lnTo>
                <a:lnTo>
                  <a:pt x="343" y="2076"/>
                </a:lnTo>
                <a:lnTo>
                  <a:pt x="333" y="2076"/>
                </a:lnTo>
                <a:lnTo>
                  <a:pt x="324" y="2076"/>
                </a:lnTo>
                <a:lnTo>
                  <a:pt x="314" y="2076"/>
                </a:lnTo>
                <a:lnTo>
                  <a:pt x="314" y="2067"/>
                </a:lnTo>
                <a:lnTo>
                  <a:pt x="305" y="2067"/>
                </a:lnTo>
                <a:lnTo>
                  <a:pt x="295" y="2067"/>
                </a:lnTo>
                <a:lnTo>
                  <a:pt x="286" y="2067"/>
                </a:lnTo>
                <a:lnTo>
                  <a:pt x="286" y="2076"/>
                </a:lnTo>
                <a:lnTo>
                  <a:pt x="276" y="2076"/>
                </a:lnTo>
                <a:lnTo>
                  <a:pt x="267" y="2076"/>
                </a:lnTo>
                <a:lnTo>
                  <a:pt x="267" y="2057"/>
                </a:lnTo>
                <a:lnTo>
                  <a:pt x="267" y="2048"/>
                </a:lnTo>
                <a:lnTo>
                  <a:pt x="276" y="2038"/>
                </a:lnTo>
                <a:lnTo>
                  <a:pt x="276" y="2009"/>
                </a:lnTo>
                <a:lnTo>
                  <a:pt x="305" y="1990"/>
                </a:lnTo>
                <a:lnTo>
                  <a:pt x="305" y="1971"/>
                </a:lnTo>
                <a:lnTo>
                  <a:pt x="257" y="1933"/>
                </a:lnTo>
                <a:lnTo>
                  <a:pt x="247" y="1933"/>
                </a:lnTo>
                <a:lnTo>
                  <a:pt x="219" y="1933"/>
                </a:lnTo>
                <a:lnTo>
                  <a:pt x="219" y="1838"/>
                </a:lnTo>
                <a:lnTo>
                  <a:pt x="209" y="1828"/>
                </a:lnTo>
                <a:lnTo>
                  <a:pt x="200" y="1819"/>
                </a:lnTo>
                <a:lnTo>
                  <a:pt x="190" y="1809"/>
                </a:lnTo>
                <a:lnTo>
                  <a:pt x="181" y="1809"/>
                </a:lnTo>
                <a:lnTo>
                  <a:pt x="171" y="1809"/>
                </a:lnTo>
                <a:lnTo>
                  <a:pt x="162" y="1809"/>
                </a:lnTo>
                <a:lnTo>
                  <a:pt x="152" y="1800"/>
                </a:lnTo>
                <a:lnTo>
                  <a:pt x="143" y="1800"/>
                </a:lnTo>
                <a:lnTo>
                  <a:pt x="143" y="1790"/>
                </a:lnTo>
                <a:lnTo>
                  <a:pt x="143" y="1771"/>
                </a:lnTo>
                <a:lnTo>
                  <a:pt x="133" y="1771"/>
                </a:lnTo>
                <a:lnTo>
                  <a:pt x="133" y="1762"/>
                </a:lnTo>
                <a:lnTo>
                  <a:pt x="124" y="1762"/>
                </a:lnTo>
                <a:lnTo>
                  <a:pt x="114" y="1752"/>
                </a:lnTo>
                <a:lnTo>
                  <a:pt x="105" y="1743"/>
                </a:lnTo>
                <a:lnTo>
                  <a:pt x="114" y="1724"/>
                </a:lnTo>
                <a:lnTo>
                  <a:pt x="114" y="1714"/>
                </a:lnTo>
                <a:lnTo>
                  <a:pt x="105" y="1714"/>
                </a:lnTo>
                <a:lnTo>
                  <a:pt x="95" y="1714"/>
                </a:lnTo>
                <a:lnTo>
                  <a:pt x="95" y="1724"/>
                </a:lnTo>
                <a:lnTo>
                  <a:pt x="76" y="1705"/>
                </a:lnTo>
                <a:lnTo>
                  <a:pt x="38" y="1667"/>
                </a:lnTo>
                <a:lnTo>
                  <a:pt x="38" y="1638"/>
                </a:lnTo>
                <a:lnTo>
                  <a:pt x="38" y="1628"/>
                </a:lnTo>
                <a:lnTo>
                  <a:pt x="38" y="1619"/>
                </a:lnTo>
                <a:lnTo>
                  <a:pt x="28" y="1609"/>
                </a:lnTo>
                <a:lnTo>
                  <a:pt x="38" y="1609"/>
                </a:lnTo>
                <a:lnTo>
                  <a:pt x="38" y="1600"/>
                </a:lnTo>
                <a:lnTo>
                  <a:pt x="47" y="1600"/>
                </a:lnTo>
                <a:lnTo>
                  <a:pt x="47" y="1590"/>
                </a:lnTo>
                <a:lnTo>
                  <a:pt x="38" y="1581"/>
                </a:lnTo>
                <a:lnTo>
                  <a:pt x="38" y="1571"/>
                </a:lnTo>
                <a:lnTo>
                  <a:pt x="38" y="1562"/>
                </a:lnTo>
                <a:lnTo>
                  <a:pt x="28" y="1562"/>
                </a:lnTo>
                <a:lnTo>
                  <a:pt x="28" y="1552"/>
                </a:lnTo>
                <a:lnTo>
                  <a:pt x="28" y="1543"/>
                </a:lnTo>
                <a:lnTo>
                  <a:pt x="19" y="1533"/>
                </a:lnTo>
                <a:lnTo>
                  <a:pt x="0" y="1524"/>
                </a:lnTo>
                <a:lnTo>
                  <a:pt x="0" y="1514"/>
                </a:lnTo>
                <a:lnTo>
                  <a:pt x="0" y="1505"/>
                </a:lnTo>
                <a:lnTo>
                  <a:pt x="9" y="1505"/>
                </a:lnTo>
                <a:lnTo>
                  <a:pt x="9" y="1495"/>
                </a:lnTo>
                <a:lnTo>
                  <a:pt x="19" y="1495"/>
                </a:lnTo>
                <a:lnTo>
                  <a:pt x="28" y="1495"/>
                </a:lnTo>
                <a:lnTo>
                  <a:pt x="28" y="1486"/>
                </a:lnTo>
                <a:lnTo>
                  <a:pt x="28" y="1476"/>
                </a:lnTo>
                <a:lnTo>
                  <a:pt x="38" y="1467"/>
                </a:lnTo>
                <a:lnTo>
                  <a:pt x="47" y="1476"/>
                </a:lnTo>
                <a:lnTo>
                  <a:pt x="47" y="1467"/>
                </a:lnTo>
                <a:lnTo>
                  <a:pt x="57" y="1467"/>
                </a:lnTo>
                <a:lnTo>
                  <a:pt x="57" y="1457"/>
                </a:lnTo>
                <a:lnTo>
                  <a:pt x="67" y="1447"/>
                </a:lnTo>
                <a:lnTo>
                  <a:pt x="86" y="1438"/>
                </a:lnTo>
                <a:lnTo>
                  <a:pt x="95" y="1438"/>
                </a:lnTo>
                <a:lnTo>
                  <a:pt x="105" y="1447"/>
                </a:lnTo>
                <a:lnTo>
                  <a:pt x="114" y="1438"/>
                </a:lnTo>
                <a:lnTo>
                  <a:pt x="124" y="1438"/>
                </a:lnTo>
                <a:lnTo>
                  <a:pt x="124" y="1447"/>
                </a:lnTo>
                <a:lnTo>
                  <a:pt x="143" y="1467"/>
                </a:lnTo>
                <a:lnTo>
                  <a:pt x="152" y="1467"/>
                </a:lnTo>
                <a:lnTo>
                  <a:pt x="162" y="1457"/>
                </a:lnTo>
                <a:lnTo>
                  <a:pt x="171" y="1447"/>
                </a:lnTo>
                <a:lnTo>
                  <a:pt x="181" y="1438"/>
                </a:lnTo>
                <a:lnTo>
                  <a:pt x="190" y="1438"/>
                </a:lnTo>
                <a:lnTo>
                  <a:pt x="190" y="1428"/>
                </a:lnTo>
                <a:lnTo>
                  <a:pt x="190" y="1381"/>
                </a:lnTo>
                <a:lnTo>
                  <a:pt x="190" y="1371"/>
                </a:lnTo>
                <a:lnTo>
                  <a:pt x="190" y="1362"/>
                </a:lnTo>
                <a:lnTo>
                  <a:pt x="190" y="1352"/>
                </a:lnTo>
                <a:lnTo>
                  <a:pt x="190" y="1343"/>
                </a:lnTo>
                <a:lnTo>
                  <a:pt x="171" y="1324"/>
                </a:lnTo>
                <a:lnTo>
                  <a:pt x="162" y="1314"/>
                </a:lnTo>
                <a:lnTo>
                  <a:pt x="162" y="1305"/>
                </a:lnTo>
                <a:lnTo>
                  <a:pt x="152" y="1295"/>
                </a:lnTo>
                <a:lnTo>
                  <a:pt x="152" y="1286"/>
                </a:lnTo>
                <a:lnTo>
                  <a:pt x="228" y="1286"/>
                </a:lnTo>
                <a:lnTo>
                  <a:pt x="238" y="1124"/>
                </a:lnTo>
                <a:lnTo>
                  <a:pt x="257" y="1057"/>
                </a:lnTo>
                <a:lnTo>
                  <a:pt x="257" y="1047"/>
                </a:lnTo>
                <a:lnTo>
                  <a:pt x="276" y="1009"/>
                </a:lnTo>
                <a:lnTo>
                  <a:pt x="276" y="990"/>
                </a:lnTo>
                <a:lnTo>
                  <a:pt x="286" y="981"/>
                </a:lnTo>
                <a:lnTo>
                  <a:pt x="276" y="971"/>
                </a:lnTo>
                <a:lnTo>
                  <a:pt x="267" y="971"/>
                </a:lnTo>
                <a:lnTo>
                  <a:pt x="257" y="971"/>
                </a:lnTo>
                <a:lnTo>
                  <a:pt x="247" y="962"/>
                </a:lnTo>
                <a:lnTo>
                  <a:pt x="238" y="962"/>
                </a:lnTo>
                <a:lnTo>
                  <a:pt x="238" y="952"/>
                </a:lnTo>
                <a:lnTo>
                  <a:pt x="228" y="952"/>
                </a:lnTo>
                <a:lnTo>
                  <a:pt x="228" y="943"/>
                </a:lnTo>
                <a:lnTo>
                  <a:pt x="228" y="933"/>
                </a:lnTo>
                <a:lnTo>
                  <a:pt x="219" y="914"/>
                </a:lnTo>
                <a:lnTo>
                  <a:pt x="209" y="914"/>
                </a:lnTo>
                <a:lnTo>
                  <a:pt x="200" y="914"/>
                </a:lnTo>
                <a:lnTo>
                  <a:pt x="190" y="914"/>
                </a:lnTo>
                <a:lnTo>
                  <a:pt x="181" y="905"/>
                </a:lnTo>
                <a:lnTo>
                  <a:pt x="171" y="895"/>
                </a:lnTo>
                <a:lnTo>
                  <a:pt x="171" y="886"/>
                </a:lnTo>
                <a:lnTo>
                  <a:pt x="162" y="886"/>
                </a:lnTo>
                <a:lnTo>
                  <a:pt x="162" y="876"/>
                </a:lnTo>
                <a:lnTo>
                  <a:pt x="152" y="876"/>
                </a:lnTo>
                <a:lnTo>
                  <a:pt x="143" y="876"/>
                </a:lnTo>
                <a:lnTo>
                  <a:pt x="143" y="867"/>
                </a:lnTo>
                <a:lnTo>
                  <a:pt x="143" y="857"/>
                </a:lnTo>
                <a:lnTo>
                  <a:pt x="143" y="847"/>
                </a:lnTo>
                <a:lnTo>
                  <a:pt x="162" y="828"/>
                </a:lnTo>
                <a:lnTo>
                  <a:pt x="162" y="790"/>
                </a:lnTo>
                <a:lnTo>
                  <a:pt x="171" y="790"/>
                </a:lnTo>
                <a:lnTo>
                  <a:pt x="181" y="790"/>
                </a:lnTo>
                <a:lnTo>
                  <a:pt x="190" y="790"/>
                </a:lnTo>
                <a:lnTo>
                  <a:pt x="200" y="790"/>
                </a:lnTo>
                <a:lnTo>
                  <a:pt x="209" y="790"/>
                </a:lnTo>
                <a:lnTo>
                  <a:pt x="209" y="781"/>
                </a:lnTo>
                <a:lnTo>
                  <a:pt x="200" y="781"/>
                </a:lnTo>
                <a:lnTo>
                  <a:pt x="200" y="771"/>
                </a:lnTo>
                <a:lnTo>
                  <a:pt x="200" y="762"/>
                </a:lnTo>
                <a:lnTo>
                  <a:pt x="200" y="752"/>
                </a:lnTo>
                <a:lnTo>
                  <a:pt x="200" y="743"/>
                </a:lnTo>
                <a:lnTo>
                  <a:pt x="190" y="743"/>
                </a:lnTo>
                <a:lnTo>
                  <a:pt x="190" y="733"/>
                </a:lnTo>
                <a:lnTo>
                  <a:pt x="190" y="724"/>
                </a:lnTo>
                <a:lnTo>
                  <a:pt x="181" y="705"/>
                </a:lnTo>
                <a:lnTo>
                  <a:pt x="181" y="695"/>
                </a:lnTo>
                <a:lnTo>
                  <a:pt x="181" y="686"/>
                </a:lnTo>
                <a:lnTo>
                  <a:pt x="181" y="676"/>
                </a:lnTo>
                <a:lnTo>
                  <a:pt x="190" y="676"/>
                </a:lnTo>
                <a:lnTo>
                  <a:pt x="190" y="657"/>
                </a:lnTo>
                <a:lnTo>
                  <a:pt x="200" y="657"/>
                </a:lnTo>
                <a:lnTo>
                  <a:pt x="228" y="628"/>
                </a:lnTo>
                <a:lnTo>
                  <a:pt x="238" y="609"/>
                </a:lnTo>
                <a:lnTo>
                  <a:pt x="257" y="609"/>
                </a:lnTo>
                <a:lnTo>
                  <a:pt x="267" y="609"/>
                </a:lnTo>
                <a:lnTo>
                  <a:pt x="276" y="609"/>
                </a:lnTo>
                <a:lnTo>
                  <a:pt x="276" y="619"/>
                </a:lnTo>
                <a:lnTo>
                  <a:pt x="276" y="628"/>
                </a:lnTo>
                <a:lnTo>
                  <a:pt x="286" y="628"/>
                </a:lnTo>
                <a:lnTo>
                  <a:pt x="276" y="638"/>
                </a:lnTo>
                <a:lnTo>
                  <a:pt x="286" y="638"/>
                </a:lnTo>
                <a:lnTo>
                  <a:pt x="286" y="647"/>
                </a:lnTo>
                <a:lnTo>
                  <a:pt x="286" y="657"/>
                </a:lnTo>
                <a:lnTo>
                  <a:pt x="295" y="647"/>
                </a:lnTo>
                <a:lnTo>
                  <a:pt x="295" y="657"/>
                </a:lnTo>
                <a:lnTo>
                  <a:pt x="305" y="657"/>
                </a:lnTo>
                <a:lnTo>
                  <a:pt x="305" y="667"/>
                </a:lnTo>
                <a:lnTo>
                  <a:pt x="314" y="667"/>
                </a:lnTo>
                <a:lnTo>
                  <a:pt x="324" y="667"/>
                </a:lnTo>
                <a:lnTo>
                  <a:pt x="343" y="638"/>
                </a:lnTo>
                <a:lnTo>
                  <a:pt x="352" y="647"/>
                </a:lnTo>
                <a:lnTo>
                  <a:pt x="362" y="647"/>
                </a:lnTo>
                <a:lnTo>
                  <a:pt x="371" y="647"/>
                </a:lnTo>
                <a:lnTo>
                  <a:pt x="381" y="590"/>
                </a:lnTo>
                <a:lnTo>
                  <a:pt x="390" y="581"/>
                </a:lnTo>
                <a:lnTo>
                  <a:pt x="381" y="562"/>
                </a:lnTo>
                <a:lnTo>
                  <a:pt x="381" y="552"/>
                </a:lnTo>
                <a:lnTo>
                  <a:pt x="381" y="543"/>
                </a:lnTo>
                <a:lnTo>
                  <a:pt x="371" y="543"/>
                </a:lnTo>
                <a:lnTo>
                  <a:pt x="381" y="533"/>
                </a:lnTo>
                <a:lnTo>
                  <a:pt x="381" y="524"/>
                </a:lnTo>
                <a:lnTo>
                  <a:pt x="381" y="514"/>
                </a:lnTo>
                <a:lnTo>
                  <a:pt x="371" y="505"/>
                </a:lnTo>
                <a:lnTo>
                  <a:pt x="362" y="495"/>
                </a:lnTo>
                <a:lnTo>
                  <a:pt x="352" y="495"/>
                </a:lnTo>
                <a:lnTo>
                  <a:pt x="343" y="495"/>
                </a:lnTo>
                <a:lnTo>
                  <a:pt x="343" y="486"/>
                </a:lnTo>
                <a:lnTo>
                  <a:pt x="343" y="476"/>
                </a:lnTo>
                <a:lnTo>
                  <a:pt x="352" y="438"/>
                </a:lnTo>
                <a:lnTo>
                  <a:pt x="352" y="419"/>
                </a:lnTo>
                <a:lnTo>
                  <a:pt x="343" y="419"/>
                </a:lnTo>
                <a:lnTo>
                  <a:pt x="333" y="419"/>
                </a:lnTo>
                <a:lnTo>
                  <a:pt x="333" y="409"/>
                </a:lnTo>
                <a:lnTo>
                  <a:pt x="333" y="381"/>
                </a:lnTo>
                <a:lnTo>
                  <a:pt x="324" y="371"/>
                </a:lnTo>
                <a:lnTo>
                  <a:pt x="333" y="333"/>
                </a:lnTo>
                <a:lnTo>
                  <a:pt x="352" y="286"/>
                </a:lnTo>
                <a:lnTo>
                  <a:pt x="343" y="276"/>
                </a:lnTo>
                <a:lnTo>
                  <a:pt x="352" y="228"/>
                </a:lnTo>
                <a:lnTo>
                  <a:pt x="362" y="219"/>
                </a:lnTo>
                <a:lnTo>
                  <a:pt x="362" y="209"/>
                </a:lnTo>
                <a:lnTo>
                  <a:pt x="352" y="209"/>
                </a:lnTo>
                <a:lnTo>
                  <a:pt x="343" y="200"/>
                </a:lnTo>
                <a:lnTo>
                  <a:pt x="333" y="200"/>
                </a:lnTo>
                <a:lnTo>
                  <a:pt x="371" y="124"/>
                </a:lnTo>
                <a:lnTo>
                  <a:pt x="390" y="114"/>
                </a:lnTo>
                <a:lnTo>
                  <a:pt x="457" y="95"/>
                </a:lnTo>
                <a:lnTo>
                  <a:pt x="467" y="95"/>
                </a:lnTo>
                <a:lnTo>
                  <a:pt x="495" y="38"/>
                </a:lnTo>
                <a:lnTo>
                  <a:pt x="476" y="38"/>
                </a:lnTo>
                <a:lnTo>
                  <a:pt x="476" y="28"/>
                </a:lnTo>
                <a:lnTo>
                  <a:pt x="486" y="28"/>
                </a:lnTo>
                <a:lnTo>
                  <a:pt x="486" y="19"/>
                </a:lnTo>
                <a:lnTo>
                  <a:pt x="495" y="19"/>
                </a:lnTo>
                <a:lnTo>
                  <a:pt x="495" y="9"/>
                </a:lnTo>
                <a:lnTo>
                  <a:pt x="495" y="0"/>
                </a:lnTo>
                <a:lnTo>
                  <a:pt x="505" y="9"/>
                </a:lnTo>
                <a:lnTo>
                  <a:pt x="514" y="19"/>
                </a:lnTo>
                <a:lnTo>
                  <a:pt x="524" y="28"/>
                </a:lnTo>
                <a:lnTo>
                  <a:pt x="533" y="38"/>
                </a:lnTo>
                <a:lnTo>
                  <a:pt x="543" y="38"/>
                </a:lnTo>
                <a:lnTo>
                  <a:pt x="562" y="47"/>
                </a:lnTo>
                <a:lnTo>
                  <a:pt x="581" y="47"/>
                </a:lnTo>
                <a:lnTo>
                  <a:pt x="590" y="57"/>
                </a:lnTo>
                <a:lnTo>
                  <a:pt x="600" y="67"/>
                </a:lnTo>
                <a:lnTo>
                  <a:pt x="609" y="76"/>
                </a:lnTo>
                <a:lnTo>
                  <a:pt x="609" y="86"/>
                </a:lnTo>
                <a:lnTo>
                  <a:pt x="619" y="86"/>
                </a:lnTo>
                <a:lnTo>
                  <a:pt x="619" y="95"/>
                </a:lnTo>
                <a:lnTo>
                  <a:pt x="628" y="105"/>
                </a:lnTo>
                <a:lnTo>
                  <a:pt x="638" y="114"/>
                </a:lnTo>
                <a:lnTo>
                  <a:pt x="647" y="133"/>
                </a:lnTo>
                <a:lnTo>
                  <a:pt x="657" y="143"/>
                </a:lnTo>
                <a:lnTo>
                  <a:pt x="657" y="171"/>
                </a:lnTo>
                <a:lnTo>
                  <a:pt x="667" y="181"/>
                </a:lnTo>
                <a:lnTo>
                  <a:pt x="676" y="209"/>
                </a:lnTo>
                <a:lnTo>
                  <a:pt x="676" y="219"/>
                </a:lnTo>
                <a:lnTo>
                  <a:pt x="686" y="219"/>
                </a:lnTo>
                <a:lnTo>
                  <a:pt x="686" y="228"/>
                </a:lnTo>
                <a:lnTo>
                  <a:pt x="686" y="238"/>
                </a:lnTo>
                <a:lnTo>
                  <a:pt x="695" y="257"/>
                </a:lnTo>
                <a:lnTo>
                  <a:pt x="705" y="257"/>
                </a:lnTo>
                <a:lnTo>
                  <a:pt x="705" y="267"/>
                </a:lnTo>
                <a:lnTo>
                  <a:pt x="714" y="276"/>
                </a:lnTo>
                <a:lnTo>
                  <a:pt x="714" y="295"/>
                </a:lnTo>
                <a:lnTo>
                  <a:pt x="724" y="305"/>
                </a:lnTo>
                <a:lnTo>
                  <a:pt x="724" y="314"/>
                </a:lnTo>
                <a:lnTo>
                  <a:pt x="733" y="324"/>
                </a:lnTo>
                <a:lnTo>
                  <a:pt x="733" y="333"/>
                </a:lnTo>
                <a:lnTo>
                  <a:pt x="752" y="352"/>
                </a:lnTo>
                <a:lnTo>
                  <a:pt x="762" y="362"/>
                </a:lnTo>
                <a:lnTo>
                  <a:pt x="762" y="371"/>
                </a:lnTo>
                <a:lnTo>
                  <a:pt x="762" y="381"/>
                </a:lnTo>
                <a:lnTo>
                  <a:pt x="771" y="381"/>
                </a:lnTo>
                <a:lnTo>
                  <a:pt x="771" y="390"/>
                </a:lnTo>
                <a:lnTo>
                  <a:pt x="781" y="400"/>
                </a:lnTo>
                <a:lnTo>
                  <a:pt x="790" y="409"/>
                </a:lnTo>
                <a:lnTo>
                  <a:pt x="819" y="419"/>
                </a:lnTo>
                <a:lnTo>
                  <a:pt x="828" y="419"/>
                </a:lnTo>
                <a:lnTo>
                  <a:pt x="838" y="419"/>
                </a:lnTo>
                <a:lnTo>
                  <a:pt x="847" y="428"/>
                </a:lnTo>
                <a:lnTo>
                  <a:pt x="847" y="438"/>
                </a:lnTo>
                <a:lnTo>
                  <a:pt x="857" y="438"/>
                </a:lnTo>
                <a:lnTo>
                  <a:pt x="867" y="467"/>
                </a:lnTo>
                <a:lnTo>
                  <a:pt x="876" y="476"/>
                </a:lnTo>
                <a:lnTo>
                  <a:pt x="886" y="495"/>
                </a:lnTo>
                <a:lnTo>
                  <a:pt x="895" y="505"/>
                </a:lnTo>
                <a:lnTo>
                  <a:pt x="895" y="514"/>
                </a:lnTo>
                <a:lnTo>
                  <a:pt x="905" y="524"/>
                </a:lnTo>
                <a:lnTo>
                  <a:pt x="905" y="533"/>
                </a:lnTo>
                <a:lnTo>
                  <a:pt x="914" y="533"/>
                </a:lnTo>
                <a:lnTo>
                  <a:pt x="914" y="543"/>
                </a:lnTo>
                <a:lnTo>
                  <a:pt x="924" y="543"/>
                </a:lnTo>
                <a:lnTo>
                  <a:pt x="924" y="552"/>
                </a:lnTo>
                <a:lnTo>
                  <a:pt x="933" y="552"/>
                </a:lnTo>
                <a:lnTo>
                  <a:pt x="943" y="552"/>
                </a:lnTo>
                <a:lnTo>
                  <a:pt x="943" y="562"/>
                </a:lnTo>
                <a:lnTo>
                  <a:pt x="952" y="562"/>
                </a:lnTo>
                <a:lnTo>
                  <a:pt x="962" y="562"/>
                </a:lnTo>
                <a:lnTo>
                  <a:pt x="971" y="562"/>
                </a:lnTo>
                <a:lnTo>
                  <a:pt x="981" y="562"/>
                </a:lnTo>
                <a:lnTo>
                  <a:pt x="990" y="571"/>
                </a:lnTo>
                <a:lnTo>
                  <a:pt x="1000" y="571"/>
                </a:lnTo>
                <a:lnTo>
                  <a:pt x="1009" y="581"/>
                </a:lnTo>
                <a:lnTo>
                  <a:pt x="1019" y="590"/>
                </a:lnTo>
                <a:lnTo>
                  <a:pt x="1028" y="590"/>
                </a:lnTo>
                <a:lnTo>
                  <a:pt x="1038" y="600"/>
                </a:lnTo>
                <a:lnTo>
                  <a:pt x="1047" y="600"/>
                </a:lnTo>
                <a:lnTo>
                  <a:pt x="1057" y="600"/>
                </a:lnTo>
                <a:lnTo>
                  <a:pt x="1057" y="609"/>
                </a:lnTo>
                <a:lnTo>
                  <a:pt x="1057" y="619"/>
                </a:lnTo>
                <a:lnTo>
                  <a:pt x="1067" y="628"/>
                </a:lnTo>
                <a:lnTo>
                  <a:pt x="1076" y="647"/>
                </a:lnTo>
                <a:lnTo>
                  <a:pt x="1076" y="657"/>
                </a:lnTo>
                <a:lnTo>
                  <a:pt x="1076" y="667"/>
                </a:lnTo>
                <a:lnTo>
                  <a:pt x="1086" y="667"/>
                </a:lnTo>
                <a:lnTo>
                  <a:pt x="1086" y="676"/>
                </a:lnTo>
                <a:lnTo>
                  <a:pt x="1095" y="676"/>
                </a:lnTo>
                <a:lnTo>
                  <a:pt x="1105" y="676"/>
                </a:lnTo>
                <a:lnTo>
                  <a:pt x="1114" y="676"/>
                </a:lnTo>
                <a:lnTo>
                  <a:pt x="1114" y="686"/>
                </a:lnTo>
                <a:lnTo>
                  <a:pt x="1124" y="686"/>
                </a:lnTo>
                <a:lnTo>
                  <a:pt x="1124" y="695"/>
                </a:lnTo>
                <a:lnTo>
                  <a:pt x="1133" y="695"/>
                </a:lnTo>
                <a:lnTo>
                  <a:pt x="1143" y="705"/>
                </a:lnTo>
                <a:lnTo>
                  <a:pt x="1152" y="705"/>
                </a:lnTo>
                <a:lnTo>
                  <a:pt x="1162" y="714"/>
                </a:lnTo>
                <a:lnTo>
                  <a:pt x="1162" y="724"/>
                </a:lnTo>
                <a:lnTo>
                  <a:pt x="1171" y="733"/>
                </a:lnTo>
                <a:lnTo>
                  <a:pt x="1171" y="743"/>
                </a:lnTo>
                <a:lnTo>
                  <a:pt x="1181" y="762"/>
                </a:lnTo>
                <a:lnTo>
                  <a:pt x="1181" y="771"/>
                </a:lnTo>
                <a:lnTo>
                  <a:pt x="1181" y="781"/>
                </a:lnTo>
                <a:lnTo>
                  <a:pt x="1190" y="790"/>
                </a:lnTo>
                <a:lnTo>
                  <a:pt x="1190" y="800"/>
                </a:lnTo>
                <a:lnTo>
                  <a:pt x="1190" y="809"/>
                </a:lnTo>
                <a:lnTo>
                  <a:pt x="1190" y="819"/>
                </a:lnTo>
                <a:lnTo>
                  <a:pt x="1181" y="819"/>
                </a:lnTo>
                <a:lnTo>
                  <a:pt x="1181" y="828"/>
                </a:lnTo>
                <a:lnTo>
                  <a:pt x="1171" y="838"/>
                </a:lnTo>
                <a:lnTo>
                  <a:pt x="1171" y="847"/>
                </a:lnTo>
                <a:lnTo>
                  <a:pt x="1171" y="857"/>
                </a:lnTo>
                <a:lnTo>
                  <a:pt x="1171" y="867"/>
                </a:lnTo>
                <a:lnTo>
                  <a:pt x="1190" y="876"/>
                </a:lnTo>
                <a:lnTo>
                  <a:pt x="1190" y="886"/>
                </a:lnTo>
                <a:lnTo>
                  <a:pt x="1238" y="924"/>
                </a:lnTo>
                <a:lnTo>
                  <a:pt x="1238" y="933"/>
                </a:lnTo>
                <a:lnTo>
                  <a:pt x="1247" y="933"/>
                </a:lnTo>
                <a:lnTo>
                  <a:pt x="1247" y="943"/>
                </a:lnTo>
                <a:lnTo>
                  <a:pt x="1247" y="952"/>
                </a:lnTo>
                <a:lnTo>
                  <a:pt x="1257" y="952"/>
                </a:lnTo>
                <a:lnTo>
                  <a:pt x="1257" y="962"/>
                </a:lnTo>
                <a:lnTo>
                  <a:pt x="1247" y="962"/>
                </a:lnTo>
                <a:lnTo>
                  <a:pt x="1238" y="962"/>
                </a:lnTo>
                <a:lnTo>
                  <a:pt x="1228" y="962"/>
                </a:lnTo>
                <a:lnTo>
                  <a:pt x="1219" y="962"/>
                </a:lnTo>
                <a:lnTo>
                  <a:pt x="1209" y="962"/>
                </a:lnTo>
                <a:lnTo>
                  <a:pt x="1200" y="962"/>
                </a:lnTo>
                <a:lnTo>
                  <a:pt x="1190" y="962"/>
                </a:lnTo>
                <a:lnTo>
                  <a:pt x="1190" y="952"/>
                </a:lnTo>
                <a:lnTo>
                  <a:pt x="1181" y="952"/>
                </a:lnTo>
                <a:lnTo>
                  <a:pt x="1181" y="962"/>
                </a:lnTo>
                <a:lnTo>
                  <a:pt x="1171" y="962"/>
                </a:lnTo>
                <a:close/>
                <a:moveTo>
                  <a:pt x="571" y="1419"/>
                </a:moveTo>
                <a:lnTo>
                  <a:pt x="571" y="1428"/>
                </a:lnTo>
                <a:lnTo>
                  <a:pt x="581" y="1428"/>
                </a:lnTo>
                <a:lnTo>
                  <a:pt x="581" y="1419"/>
                </a:lnTo>
                <a:lnTo>
                  <a:pt x="571" y="1419"/>
                </a:lnTo>
                <a:close/>
                <a:moveTo>
                  <a:pt x="676" y="1838"/>
                </a:moveTo>
                <a:lnTo>
                  <a:pt x="676" y="1848"/>
                </a:lnTo>
                <a:lnTo>
                  <a:pt x="686" y="1848"/>
                </a:lnTo>
                <a:lnTo>
                  <a:pt x="686" y="1838"/>
                </a:lnTo>
                <a:lnTo>
                  <a:pt x="676" y="1838"/>
                </a:lnTo>
                <a:close/>
                <a:moveTo>
                  <a:pt x="552" y="1324"/>
                </a:moveTo>
                <a:lnTo>
                  <a:pt x="543" y="1324"/>
                </a:lnTo>
                <a:lnTo>
                  <a:pt x="543" y="1314"/>
                </a:lnTo>
                <a:lnTo>
                  <a:pt x="552" y="1324"/>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8" name="Freeform 13">
            <a:extLst>
              <a:ext uri="{FF2B5EF4-FFF2-40B4-BE49-F238E27FC236}">
                <a16:creationId xmlns:a16="http://schemas.microsoft.com/office/drawing/2014/main" id="{7FFDCC29-7B96-7AAD-31C6-FD32CA2945E6}"/>
              </a:ext>
            </a:extLst>
          </p:cNvPr>
          <p:cNvSpPr>
            <a:spLocks noChangeAspect="1" noEditPoints="1"/>
          </p:cNvSpPr>
          <p:nvPr/>
        </p:nvSpPr>
        <p:spPr bwMode="auto">
          <a:xfrm>
            <a:off x="4696595" y="4432355"/>
            <a:ext cx="805656" cy="1400969"/>
          </a:xfrm>
          <a:custGeom>
            <a:avLst/>
            <a:gdLst>
              <a:gd name="T0" fmla="*/ 1038 w 1057"/>
              <a:gd name="T1" fmla="*/ 572 h 1838"/>
              <a:gd name="T2" fmla="*/ 991 w 1057"/>
              <a:gd name="T3" fmla="*/ 410 h 1838"/>
              <a:gd name="T4" fmla="*/ 1010 w 1057"/>
              <a:gd name="T5" fmla="*/ 295 h 1838"/>
              <a:gd name="T6" fmla="*/ 1000 w 1057"/>
              <a:gd name="T7" fmla="*/ 372 h 1838"/>
              <a:gd name="T8" fmla="*/ 991 w 1057"/>
              <a:gd name="T9" fmla="*/ 324 h 1838"/>
              <a:gd name="T10" fmla="*/ 848 w 1057"/>
              <a:gd name="T11" fmla="*/ 95 h 1838"/>
              <a:gd name="T12" fmla="*/ 838 w 1057"/>
              <a:gd name="T13" fmla="*/ 38 h 1838"/>
              <a:gd name="T14" fmla="*/ 819 w 1057"/>
              <a:gd name="T15" fmla="*/ 76 h 1838"/>
              <a:gd name="T16" fmla="*/ 848 w 1057"/>
              <a:gd name="T17" fmla="*/ 143 h 1838"/>
              <a:gd name="T18" fmla="*/ 886 w 1057"/>
              <a:gd name="T19" fmla="*/ 248 h 1838"/>
              <a:gd name="T20" fmla="*/ 914 w 1057"/>
              <a:gd name="T21" fmla="*/ 353 h 1838"/>
              <a:gd name="T22" fmla="*/ 933 w 1057"/>
              <a:gd name="T23" fmla="*/ 419 h 1838"/>
              <a:gd name="T24" fmla="*/ 943 w 1057"/>
              <a:gd name="T25" fmla="*/ 495 h 1838"/>
              <a:gd name="T26" fmla="*/ 952 w 1057"/>
              <a:gd name="T27" fmla="*/ 581 h 1838"/>
              <a:gd name="T28" fmla="*/ 1000 w 1057"/>
              <a:gd name="T29" fmla="*/ 524 h 1838"/>
              <a:gd name="T30" fmla="*/ 1029 w 1057"/>
              <a:gd name="T31" fmla="*/ 600 h 1838"/>
              <a:gd name="T32" fmla="*/ 1029 w 1057"/>
              <a:gd name="T33" fmla="*/ 695 h 1838"/>
              <a:gd name="T34" fmla="*/ 1019 w 1057"/>
              <a:gd name="T35" fmla="*/ 791 h 1838"/>
              <a:gd name="T36" fmla="*/ 1029 w 1057"/>
              <a:gd name="T37" fmla="*/ 886 h 1838"/>
              <a:gd name="T38" fmla="*/ 1048 w 1057"/>
              <a:gd name="T39" fmla="*/ 953 h 1838"/>
              <a:gd name="T40" fmla="*/ 1010 w 1057"/>
              <a:gd name="T41" fmla="*/ 1038 h 1838"/>
              <a:gd name="T42" fmla="*/ 1000 w 1057"/>
              <a:gd name="T43" fmla="*/ 1134 h 1838"/>
              <a:gd name="T44" fmla="*/ 981 w 1057"/>
              <a:gd name="T45" fmla="*/ 1219 h 1838"/>
              <a:gd name="T46" fmla="*/ 972 w 1057"/>
              <a:gd name="T47" fmla="*/ 1267 h 1838"/>
              <a:gd name="T48" fmla="*/ 962 w 1057"/>
              <a:gd name="T49" fmla="*/ 1305 h 1838"/>
              <a:gd name="T50" fmla="*/ 943 w 1057"/>
              <a:gd name="T51" fmla="*/ 1381 h 1838"/>
              <a:gd name="T52" fmla="*/ 972 w 1057"/>
              <a:gd name="T53" fmla="*/ 1381 h 1838"/>
              <a:gd name="T54" fmla="*/ 1000 w 1057"/>
              <a:gd name="T55" fmla="*/ 1353 h 1838"/>
              <a:gd name="T56" fmla="*/ 1038 w 1057"/>
              <a:gd name="T57" fmla="*/ 1362 h 1838"/>
              <a:gd name="T58" fmla="*/ 1010 w 1057"/>
              <a:gd name="T59" fmla="*/ 1448 h 1838"/>
              <a:gd name="T60" fmla="*/ 991 w 1057"/>
              <a:gd name="T61" fmla="*/ 1524 h 1838"/>
              <a:gd name="T62" fmla="*/ 933 w 1057"/>
              <a:gd name="T63" fmla="*/ 1600 h 1838"/>
              <a:gd name="T64" fmla="*/ 876 w 1057"/>
              <a:gd name="T65" fmla="*/ 1686 h 1838"/>
              <a:gd name="T66" fmla="*/ 791 w 1057"/>
              <a:gd name="T67" fmla="*/ 1743 h 1838"/>
              <a:gd name="T68" fmla="*/ 714 w 1057"/>
              <a:gd name="T69" fmla="*/ 1781 h 1838"/>
              <a:gd name="T70" fmla="*/ 638 w 1057"/>
              <a:gd name="T71" fmla="*/ 1810 h 1838"/>
              <a:gd name="T72" fmla="*/ 495 w 1057"/>
              <a:gd name="T73" fmla="*/ 1800 h 1838"/>
              <a:gd name="T74" fmla="*/ 486 w 1057"/>
              <a:gd name="T75" fmla="*/ 1657 h 1838"/>
              <a:gd name="T76" fmla="*/ 333 w 1057"/>
              <a:gd name="T77" fmla="*/ 1438 h 1838"/>
              <a:gd name="T78" fmla="*/ 333 w 1057"/>
              <a:gd name="T79" fmla="*/ 1343 h 1838"/>
              <a:gd name="T80" fmla="*/ 324 w 1057"/>
              <a:gd name="T81" fmla="*/ 1257 h 1838"/>
              <a:gd name="T82" fmla="*/ 314 w 1057"/>
              <a:gd name="T83" fmla="*/ 1181 h 1838"/>
              <a:gd name="T84" fmla="*/ 305 w 1057"/>
              <a:gd name="T85" fmla="*/ 1095 h 1838"/>
              <a:gd name="T86" fmla="*/ 286 w 1057"/>
              <a:gd name="T87" fmla="*/ 1019 h 1838"/>
              <a:gd name="T88" fmla="*/ 229 w 1057"/>
              <a:gd name="T89" fmla="*/ 953 h 1838"/>
              <a:gd name="T90" fmla="*/ 172 w 1057"/>
              <a:gd name="T91" fmla="*/ 876 h 1838"/>
              <a:gd name="T92" fmla="*/ 114 w 1057"/>
              <a:gd name="T93" fmla="*/ 810 h 1838"/>
              <a:gd name="T94" fmla="*/ 48 w 1057"/>
              <a:gd name="T95" fmla="*/ 743 h 1838"/>
              <a:gd name="T96" fmla="*/ 86 w 1057"/>
              <a:gd name="T97" fmla="*/ 657 h 1838"/>
              <a:gd name="T98" fmla="*/ 76 w 1057"/>
              <a:gd name="T99" fmla="*/ 581 h 1838"/>
              <a:gd name="T100" fmla="*/ 67 w 1057"/>
              <a:gd name="T101" fmla="*/ 476 h 1838"/>
              <a:gd name="T102" fmla="*/ 29 w 1057"/>
              <a:gd name="T103" fmla="*/ 286 h 1838"/>
              <a:gd name="T104" fmla="*/ 95 w 1057"/>
              <a:gd name="T105" fmla="*/ 238 h 1838"/>
              <a:gd name="T106" fmla="*/ 219 w 1057"/>
              <a:gd name="T107" fmla="*/ 200 h 1838"/>
              <a:gd name="T108" fmla="*/ 333 w 1057"/>
              <a:gd name="T109" fmla="*/ 181 h 1838"/>
              <a:gd name="T110" fmla="*/ 429 w 1057"/>
              <a:gd name="T111" fmla="*/ 162 h 1838"/>
              <a:gd name="T112" fmla="*/ 514 w 1057"/>
              <a:gd name="T113" fmla="*/ 153 h 1838"/>
              <a:gd name="T114" fmla="*/ 600 w 1057"/>
              <a:gd name="T115" fmla="*/ 86 h 1838"/>
              <a:gd name="T116" fmla="*/ 695 w 1057"/>
              <a:gd name="T117" fmla="*/ 76 h 1838"/>
              <a:gd name="T118" fmla="*/ 800 w 1057"/>
              <a:gd name="T119" fmla="*/ 10 h 1838"/>
              <a:gd name="T120" fmla="*/ 800 w 1057"/>
              <a:gd name="T121" fmla="*/ 48 h 1838"/>
              <a:gd name="T122" fmla="*/ 838 w 1057"/>
              <a:gd name="T123" fmla="*/ 162 h 1838"/>
              <a:gd name="T124" fmla="*/ 848 w 1057"/>
              <a:gd name="T125"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7" h="1838">
                <a:moveTo>
                  <a:pt x="991" y="1343"/>
                </a:moveTo>
                <a:lnTo>
                  <a:pt x="981" y="1343"/>
                </a:lnTo>
                <a:lnTo>
                  <a:pt x="981" y="1334"/>
                </a:lnTo>
                <a:lnTo>
                  <a:pt x="981" y="1324"/>
                </a:lnTo>
                <a:lnTo>
                  <a:pt x="991" y="1324"/>
                </a:lnTo>
                <a:lnTo>
                  <a:pt x="991" y="1334"/>
                </a:lnTo>
                <a:lnTo>
                  <a:pt x="991" y="1343"/>
                </a:lnTo>
                <a:close/>
                <a:moveTo>
                  <a:pt x="1029" y="572"/>
                </a:moveTo>
                <a:lnTo>
                  <a:pt x="1029" y="562"/>
                </a:lnTo>
                <a:lnTo>
                  <a:pt x="1038" y="562"/>
                </a:lnTo>
                <a:lnTo>
                  <a:pt x="1038" y="572"/>
                </a:lnTo>
                <a:lnTo>
                  <a:pt x="1029" y="572"/>
                </a:lnTo>
                <a:close/>
                <a:moveTo>
                  <a:pt x="991" y="467"/>
                </a:moveTo>
                <a:lnTo>
                  <a:pt x="991" y="476"/>
                </a:lnTo>
                <a:lnTo>
                  <a:pt x="981" y="467"/>
                </a:lnTo>
                <a:lnTo>
                  <a:pt x="991" y="467"/>
                </a:lnTo>
                <a:close/>
                <a:moveTo>
                  <a:pt x="991" y="438"/>
                </a:moveTo>
                <a:lnTo>
                  <a:pt x="981" y="438"/>
                </a:lnTo>
                <a:lnTo>
                  <a:pt x="981" y="429"/>
                </a:lnTo>
                <a:lnTo>
                  <a:pt x="981" y="419"/>
                </a:lnTo>
                <a:lnTo>
                  <a:pt x="981" y="410"/>
                </a:lnTo>
                <a:lnTo>
                  <a:pt x="991" y="410"/>
                </a:lnTo>
                <a:lnTo>
                  <a:pt x="1000" y="410"/>
                </a:lnTo>
                <a:lnTo>
                  <a:pt x="1000" y="419"/>
                </a:lnTo>
                <a:lnTo>
                  <a:pt x="1000" y="429"/>
                </a:lnTo>
                <a:lnTo>
                  <a:pt x="1000" y="438"/>
                </a:lnTo>
                <a:lnTo>
                  <a:pt x="991" y="438"/>
                </a:lnTo>
                <a:close/>
                <a:moveTo>
                  <a:pt x="1010" y="267"/>
                </a:moveTo>
                <a:lnTo>
                  <a:pt x="1010" y="276"/>
                </a:lnTo>
                <a:lnTo>
                  <a:pt x="1019" y="276"/>
                </a:lnTo>
                <a:lnTo>
                  <a:pt x="1019" y="286"/>
                </a:lnTo>
                <a:lnTo>
                  <a:pt x="1010" y="286"/>
                </a:lnTo>
                <a:lnTo>
                  <a:pt x="1010" y="295"/>
                </a:lnTo>
                <a:lnTo>
                  <a:pt x="1010" y="305"/>
                </a:lnTo>
                <a:lnTo>
                  <a:pt x="1010" y="314"/>
                </a:lnTo>
                <a:lnTo>
                  <a:pt x="1019" y="314"/>
                </a:lnTo>
                <a:lnTo>
                  <a:pt x="1019" y="324"/>
                </a:lnTo>
                <a:lnTo>
                  <a:pt x="1010" y="324"/>
                </a:lnTo>
                <a:lnTo>
                  <a:pt x="1010" y="334"/>
                </a:lnTo>
                <a:lnTo>
                  <a:pt x="1010" y="343"/>
                </a:lnTo>
                <a:lnTo>
                  <a:pt x="1010" y="353"/>
                </a:lnTo>
                <a:lnTo>
                  <a:pt x="1000" y="353"/>
                </a:lnTo>
                <a:lnTo>
                  <a:pt x="1000" y="362"/>
                </a:lnTo>
                <a:lnTo>
                  <a:pt x="1000" y="372"/>
                </a:lnTo>
                <a:lnTo>
                  <a:pt x="1000" y="381"/>
                </a:lnTo>
                <a:lnTo>
                  <a:pt x="1000" y="391"/>
                </a:lnTo>
                <a:lnTo>
                  <a:pt x="991" y="391"/>
                </a:lnTo>
                <a:lnTo>
                  <a:pt x="991" y="381"/>
                </a:lnTo>
                <a:lnTo>
                  <a:pt x="991" y="372"/>
                </a:lnTo>
                <a:lnTo>
                  <a:pt x="991" y="362"/>
                </a:lnTo>
                <a:lnTo>
                  <a:pt x="981" y="353"/>
                </a:lnTo>
                <a:lnTo>
                  <a:pt x="991" y="353"/>
                </a:lnTo>
                <a:lnTo>
                  <a:pt x="991" y="343"/>
                </a:lnTo>
                <a:lnTo>
                  <a:pt x="991" y="334"/>
                </a:lnTo>
                <a:lnTo>
                  <a:pt x="991" y="324"/>
                </a:lnTo>
                <a:lnTo>
                  <a:pt x="991" y="314"/>
                </a:lnTo>
                <a:lnTo>
                  <a:pt x="1000" y="314"/>
                </a:lnTo>
                <a:lnTo>
                  <a:pt x="1000" y="305"/>
                </a:lnTo>
                <a:lnTo>
                  <a:pt x="1000" y="295"/>
                </a:lnTo>
                <a:lnTo>
                  <a:pt x="1000" y="286"/>
                </a:lnTo>
                <a:lnTo>
                  <a:pt x="1000" y="276"/>
                </a:lnTo>
                <a:lnTo>
                  <a:pt x="1000" y="267"/>
                </a:lnTo>
                <a:lnTo>
                  <a:pt x="1010" y="267"/>
                </a:lnTo>
                <a:close/>
                <a:moveTo>
                  <a:pt x="857" y="95"/>
                </a:moveTo>
                <a:lnTo>
                  <a:pt x="857" y="105"/>
                </a:lnTo>
                <a:lnTo>
                  <a:pt x="848" y="95"/>
                </a:lnTo>
                <a:lnTo>
                  <a:pt x="857" y="95"/>
                </a:lnTo>
                <a:close/>
                <a:moveTo>
                  <a:pt x="819" y="86"/>
                </a:moveTo>
                <a:lnTo>
                  <a:pt x="819" y="76"/>
                </a:lnTo>
                <a:lnTo>
                  <a:pt x="829" y="76"/>
                </a:lnTo>
                <a:lnTo>
                  <a:pt x="829" y="86"/>
                </a:lnTo>
                <a:lnTo>
                  <a:pt x="819" y="86"/>
                </a:lnTo>
                <a:close/>
                <a:moveTo>
                  <a:pt x="838" y="38"/>
                </a:moveTo>
                <a:lnTo>
                  <a:pt x="848" y="29"/>
                </a:lnTo>
                <a:lnTo>
                  <a:pt x="848" y="38"/>
                </a:lnTo>
                <a:lnTo>
                  <a:pt x="838" y="38"/>
                </a:lnTo>
                <a:close/>
                <a:moveTo>
                  <a:pt x="838" y="38"/>
                </a:moveTo>
                <a:lnTo>
                  <a:pt x="838" y="48"/>
                </a:lnTo>
                <a:lnTo>
                  <a:pt x="829" y="48"/>
                </a:lnTo>
                <a:lnTo>
                  <a:pt x="833" y="53"/>
                </a:lnTo>
                <a:lnTo>
                  <a:pt x="838" y="48"/>
                </a:lnTo>
                <a:lnTo>
                  <a:pt x="838" y="57"/>
                </a:lnTo>
                <a:lnTo>
                  <a:pt x="829" y="57"/>
                </a:lnTo>
                <a:lnTo>
                  <a:pt x="819" y="57"/>
                </a:lnTo>
                <a:lnTo>
                  <a:pt x="810" y="57"/>
                </a:lnTo>
                <a:lnTo>
                  <a:pt x="810" y="67"/>
                </a:lnTo>
                <a:lnTo>
                  <a:pt x="810" y="76"/>
                </a:lnTo>
                <a:lnTo>
                  <a:pt x="819" y="76"/>
                </a:lnTo>
                <a:lnTo>
                  <a:pt x="810" y="86"/>
                </a:lnTo>
                <a:lnTo>
                  <a:pt x="819" y="86"/>
                </a:lnTo>
                <a:lnTo>
                  <a:pt x="819" y="95"/>
                </a:lnTo>
                <a:lnTo>
                  <a:pt x="829" y="95"/>
                </a:lnTo>
                <a:lnTo>
                  <a:pt x="829" y="105"/>
                </a:lnTo>
                <a:lnTo>
                  <a:pt x="838" y="105"/>
                </a:lnTo>
                <a:lnTo>
                  <a:pt x="838" y="114"/>
                </a:lnTo>
                <a:lnTo>
                  <a:pt x="848" y="114"/>
                </a:lnTo>
                <a:lnTo>
                  <a:pt x="848" y="124"/>
                </a:lnTo>
                <a:lnTo>
                  <a:pt x="848" y="134"/>
                </a:lnTo>
                <a:lnTo>
                  <a:pt x="848" y="143"/>
                </a:lnTo>
                <a:lnTo>
                  <a:pt x="848" y="153"/>
                </a:lnTo>
                <a:lnTo>
                  <a:pt x="848" y="172"/>
                </a:lnTo>
                <a:lnTo>
                  <a:pt x="848" y="181"/>
                </a:lnTo>
                <a:lnTo>
                  <a:pt x="848" y="191"/>
                </a:lnTo>
                <a:lnTo>
                  <a:pt x="857" y="200"/>
                </a:lnTo>
                <a:lnTo>
                  <a:pt x="857" y="210"/>
                </a:lnTo>
                <a:lnTo>
                  <a:pt x="867" y="219"/>
                </a:lnTo>
                <a:lnTo>
                  <a:pt x="867" y="229"/>
                </a:lnTo>
                <a:lnTo>
                  <a:pt x="876" y="238"/>
                </a:lnTo>
                <a:lnTo>
                  <a:pt x="876" y="248"/>
                </a:lnTo>
                <a:lnTo>
                  <a:pt x="886" y="248"/>
                </a:lnTo>
                <a:lnTo>
                  <a:pt x="886" y="257"/>
                </a:lnTo>
                <a:lnTo>
                  <a:pt x="886" y="267"/>
                </a:lnTo>
                <a:lnTo>
                  <a:pt x="895" y="276"/>
                </a:lnTo>
                <a:lnTo>
                  <a:pt x="905" y="286"/>
                </a:lnTo>
                <a:lnTo>
                  <a:pt x="914" y="295"/>
                </a:lnTo>
                <a:lnTo>
                  <a:pt x="914" y="305"/>
                </a:lnTo>
                <a:lnTo>
                  <a:pt x="914" y="314"/>
                </a:lnTo>
                <a:lnTo>
                  <a:pt x="914" y="324"/>
                </a:lnTo>
                <a:lnTo>
                  <a:pt x="914" y="334"/>
                </a:lnTo>
                <a:lnTo>
                  <a:pt x="914" y="343"/>
                </a:lnTo>
                <a:lnTo>
                  <a:pt x="914" y="353"/>
                </a:lnTo>
                <a:lnTo>
                  <a:pt x="924" y="353"/>
                </a:lnTo>
                <a:lnTo>
                  <a:pt x="924" y="362"/>
                </a:lnTo>
                <a:lnTo>
                  <a:pt x="914" y="362"/>
                </a:lnTo>
                <a:lnTo>
                  <a:pt x="914" y="372"/>
                </a:lnTo>
                <a:lnTo>
                  <a:pt x="914" y="381"/>
                </a:lnTo>
                <a:lnTo>
                  <a:pt x="924" y="381"/>
                </a:lnTo>
                <a:lnTo>
                  <a:pt x="924" y="391"/>
                </a:lnTo>
                <a:lnTo>
                  <a:pt x="924" y="400"/>
                </a:lnTo>
                <a:lnTo>
                  <a:pt x="924" y="410"/>
                </a:lnTo>
                <a:lnTo>
                  <a:pt x="933" y="410"/>
                </a:lnTo>
                <a:lnTo>
                  <a:pt x="933" y="419"/>
                </a:lnTo>
                <a:lnTo>
                  <a:pt x="933" y="429"/>
                </a:lnTo>
                <a:lnTo>
                  <a:pt x="933" y="438"/>
                </a:lnTo>
                <a:lnTo>
                  <a:pt x="943" y="438"/>
                </a:lnTo>
                <a:lnTo>
                  <a:pt x="943" y="448"/>
                </a:lnTo>
                <a:lnTo>
                  <a:pt x="933" y="448"/>
                </a:lnTo>
                <a:lnTo>
                  <a:pt x="933" y="457"/>
                </a:lnTo>
                <a:lnTo>
                  <a:pt x="933" y="467"/>
                </a:lnTo>
                <a:lnTo>
                  <a:pt x="933" y="476"/>
                </a:lnTo>
                <a:lnTo>
                  <a:pt x="943" y="476"/>
                </a:lnTo>
                <a:lnTo>
                  <a:pt x="943" y="486"/>
                </a:lnTo>
                <a:lnTo>
                  <a:pt x="943" y="495"/>
                </a:lnTo>
                <a:lnTo>
                  <a:pt x="943" y="505"/>
                </a:lnTo>
                <a:lnTo>
                  <a:pt x="943" y="514"/>
                </a:lnTo>
                <a:lnTo>
                  <a:pt x="943" y="524"/>
                </a:lnTo>
                <a:lnTo>
                  <a:pt x="943" y="534"/>
                </a:lnTo>
                <a:lnTo>
                  <a:pt x="943" y="543"/>
                </a:lnTo>
                <a:lnTo>
                  <a:pt x="943" y="553"/>
                </a:lnTo>
                <a:lnTo>
                  <a:pt x="943" y="562"/>
                </a:lnTo>
                <a:lnTo>
                  <a:pt x="943" y="572"/>
                </a:lnTo>
                <a:lnTo>
                  <a:pt x="933" y="581"/>
                </a:lnTo>
                <a:lnTo>
                  <a:pt x="943" y="581"/>
                </a:lnTo>
                <a:lnTo>
                  <a:pt x="952" y="581"/>
                </a:lnTo>
                <a:lnTo>
                  <a:pt x="962" y="581"/>
                </a:lnTo>
                <a:lnTo>
                  <a:pt x="972" y="581"/>
                </a:lnTo>
                <a:lnTo>
                  <a:pt x="981" y="581"/>
                </a:lnTo>
                <a:lnTo>
                  <a:pt x="981" y="572"/>
                </a:lnTo>
                <a:lnTo>
                  <a:pt x="981" y="562"/>
                </a:lnTo>
                <a:lnTo>
                  <a:pt x="991" y="553"/>
                </a:lnTo>
                <a:lnTo>
                  <a:pt x="1000" y="553"/>
                </a:lnTo>
                <a:lnTo>
                  <a:pt x="1000" y="543"/>
                </a:lnTo>
                <a:lnTo>
                  <a:pt x="991" y="543"/>
                </a:lnTo>
                <a:lnTo>
                  <a:pt x="1000" y="534"/>
                </a:lnTo>
                <a:lnTo>
                  <a:pt x="1000" y="524"/>
                </a:lnTo>
                <a:lnTo>
                  <a:pt x="1010" y="524"/>
                </a:lnTo>
                <a:lnTo>
                  <a:pt x="1010" y="534"/>
                </a:lnTo>
                <a:lnTo>
                  <a:pt x="1019" y="534"/>
                </a:lnTo>
                <a:lnTo>
                  <a:pt x="1019" y="543"/>
                </a:lnTo>
                <a:lnTo>
                  <a:pt x="1019" y="553"/>
                </a:lnTo>
                <a:lnTo>
                  <a:pt x="1019" y="562"/>
                </a:lnTo>
                <a:lnTo>
                  <a:pt x="1019" y="572"/>
                </a:lnTo>
                <a:lnTo>
                  <a:pt x="1029" y="572"/>
                </a:lnTo>
                <a:lnTo>
                  <a:pt x="1029" y="581"/>
                </a:lnTo>
                <a:lnTo>
                  <a:pt x="1029" y="591"/>
                </a:lnTo>
                <a:lnTo>
                  <a:pt x="1029" y="600"/>
                </a:lnTo>
                <a:lnTo>
                  <a:pt x="1029" y="610"/>
                </a:lnTo>
                <a:lnTo>
                  <a:pt x="1029" y="619"/>
                </a:lnTo>
                <a:lnTo>
                  <a:pt x="1029" y="629"/>
                </a:lnTo>
                <a:lnTo>
                  <a:pt x="1038" y="638"/>
                </a:lnTo>
                <a:lnTo>
                  <a:pt x="1038" y="648"/>
                </a:lnTo>
                <a:lnTo>
                  <a:pt x="1038" y="657"/>
                </a:lnTo>
                <a:lnTo>
                  <a:pt x="1038" y="667"/>
                </a:lnTo>
                <a:lnTo>
                  <a:pt x="1029" y="667"/>
                </a:lnTo>
                <a:lnTo>
                  <a:pt x="1029" y="676"/>
                </a:lnTo>
                <a:lnTo>
                  <a:pt x="1029" y="686"/>
                </a:lnTo>
                <a:lnTo>
                  <a:pt x="1029" y="695"/>
                </a:lnTo>
                <a:lnTo>
                  <a:pt x="1029" y="705"/>
                </a:lnTo>
                <a:lnTo>
                  <a:pt x="1029" y="714"/>
                </a:lnTo>
                <a:lnTo>
                  <a:pt x="1029" y="724"/>
                </a:lnTo>
                <a:lnTo>
                  <a:pt x="1019" y="724"/>
                </a:lnTo>
                <a:lnTo>
                  <a:pt x="1019" y="734"/>
                </a:lnTo>
                <a:lnTo>
                  <a:pt x="1019" y="743"/>
                </a:lnTo>
                <a:lnTo>
                  <a:pt x="1019" y="753"/>
                </a:lnTo>
                <a:lnTo>
                  <a:pt x="1019" y="762"/>
                </a:lnTo>
                <a:lnTo>
                  <a:pt x="1019" y="772"/>
                </a:lnTo>
                <a:lnTo>
                  <a:pt x="1019" y="781"/>
                </a:lnTo>
                <a:lnTo>
                  <a:pt x="1019" y="791"/>
                </a:lnTo>
                <a:lnTo>
                  <a:pt x="1019" y="800"/>
                </a:lnTo>
                <a:lnTo>
                  <a:pt x="1019" y="810"/>
                </a:lnTo>
                <a:lnTo>
                  <a:pt x="1019" y="819"/>
                </a:lnTo>
                <a:lnTo>
                  <a:pt x="1019" y="829"/>
                </a:lnTo>
                <a:lnTo>
                  <a:pt x="1019" y="838"/>
                </a:lnTo>
                <a:lnTo>
                  <a:pt x="1019" y="848"/>
                </a:lnTo>
                <a:lnTo>
                  <a:pt x="1019" y="857"/>
                </a:lnTo>
                <a:lnTo>
                  <a:pt x="1019" y="867"/>
                </a:lnTo>
                <a:lnTo>
                  <a:pt x="1029" y="867"/>
                </a:lnTo>
                <a:lnTo>
                  <a:pt x="1029" y="876"/>
                </a:lnTo>
                <a:lnTo>
                  <a:pt x="1029" y="886"/>
                </a:lnTo>
                <a:lnTo>
                  <a:pt x="1029" y="895"/>
                </a:lnTo>
                <a:lnTo>
                  <a:pt x="1038" y="895"/>
                </a:lnTo>
                <a:lnTo>
                  <a:pt x="1038" y="905"/>
                </a:lnTo>
                <a:lnTo>
                  <a:pt x="1048" y="905"/>
                </a:lnTo>
                <a:lnTo>
                  <a:pt x="1038" y="914"/>
                </a:lnTo>
                <a:lnTo>
                  <a:pt x="1048" y="914"/>
                </a:lnTo>
                <a:lnTo>
                  <a:pt x="1057" y="914"/>
                </a:lnTo>
                <a:lnTo>
                  <a:pt x="1057" y="924"/>
                </a:lnTo>
                <a:lnTo>
                  <a:pt x="1057" y="934"/>
                </a:lnTo>
                <a:lnTo>
                  <a:pt x="1057" y="943"/>
                </a:lnTo>
                <a:lnTo>
                  <a:pt x="1048" y="953"/>
                </a:lnTo>
                <a:lnTo>
                  <a:pt x="1048" y="962"/>
                </a:lnTo>
                <a:lnTo>
                  <a:pt x="1038" y="962"/>
                </a:lnTo>
                <a:lnTo>
                  <a:pt x="1038" y="972"/>
                </a:lnTo>
                <a:lnTo>
                  <a:pt x="1029" y="981"/>
                </a:lnTo>
                <a:lnTo>
                  <a:pt x="1029" y="991"/>
                </a:lnTo>
                <a:lnTo>
                  <a:pt x="1019" y="991"/>
                </a:lnTo>
                <a:lnTo>
                  <a:pt x="1019" y="1000"/>
                </a:lnTo>
                <a:lnTo>
                  <a:pt x="1019" y="1010"/>
                </a:lnTo>
                <a:lnTo>
                  <a:pt x="1010" y="1019"/>
                </a:lnTo>
                <a:lnTo>
                  <a:pt x="1010" y="1029"/>
                </a:lnTo>
                <a:lnTo>
                  <a:pt x="1010" y="1038"/>
                </a:lnTo>
                <a:lnTo>
                  <a:pt x="1010" y="1048"/>
                </a:lnTo>
                <a:lnTo>
                  <a:pt x="1010" y="1057"/>
                </a:lnTo>
                <a:lnTo>
                  <a:pt x="1010" y="1067"/>
                </a:lnTo>
                <a:lnTo>
                  <a:pt x="1010" y="1076"/>
                </a:lnTo>
                <a:lnTo>
                  <a:pt x="1010" y="1086"/>
                </a:lnTo>
                <a:lnTo>
                  <a:pt x="1010" y="1095"/>
                </a:lnTo>
                <a:lnTo>
                  <a:pt x="1010" y="1105"/>
                </a:lnTo>
                <a:lnTo>
                  <a:pt x="1010" y="1114"/>
                </a:lnTo>
                <a:lnTo>
                  <a:pt x="1010" y="1124"/>
                </a:lnTo>
                <a:lnTo>
                  <a:pt x="1000" y="1124"/>
                </a:lnTo>
                <a:lnTo>
                  <a:pt x="1000" y="1134"/>
                </a:lnTo>
                <a:lnTo>
                  <a:pt x="1000" y="1143"/>
                </a:lnTo>
                <a:lnTo>
                  <a:pt x="1000" y="1153"/>
                </a:lnTo>
                <a:lnTo>
                  <a:pt x="991" y="1153"/>
                </a:lnTo>
                <a:lnTo>
                  <a:pt x="991" y="1162"/>
                </a:lnTo>
                <a:lnTo>
                  <a:pt x="991" y="1172"/>
                </a:lnTo>
                <a:lnTo>
                  <a:pt x="991" y="1181"/>
                </a:lnTo>
                <a:lnTo>
                  <a:pt x="981" y="1181"/>
                </a:lnTo>
                <a:lnTo>
                  <a:pt x="981" y="1191"/>
                </a:lnTo>
                <a:lnTo>
                  <a:pt x="981" y="1200"/>
                </a:lnTo>
                <a:lnTo>
                  <a:pt x="981" y="1210"/>
                </a:lnTo>
                <a:lnTo>
                  <a:pt x="981" y="1219"/>
                </a:lnTo>
                <a:lnTo>
                  <a:pt x="981" y="1229"/>
                </a:lnTo>
                <a:lnTo>
                  <a:pt x="981" y="1238"/>
                </a:lnTo>
                <a:lnTo>
                  <a:pt x="981" y="1248"/>
                </a:lnTo>
                <a:lnTo>
                  <a:pt x="981" y="1267"/>
                </a:lnTo>
                <a:lnTo>
                  <a:pt x="981" y="1276"/>
                </a:lnTo>
                <a:lnTo>
                  <a:pt x="981" y="1286"/>
                </a:lnTo>
                <a:lnTo>
                  <a:pt x="981" y="1295"/>
                </a:lnTo>
                <a:lnTo>
                  <a:pt x="972" y="1295"/>
                </a:lnTo>
                <a:lnTo>
                  <a:pt x="972" y="1286"/>
                </a:lnTo>
                <a:lnTo>
                  <a:pt x="972" y="1276"/>
                </a:lnTo>
                <a:lnTo>
                  <a:pt x="972" y="1267"/>
                </a:lnTo>
                <a:lnTo>
                  <a:pt x="962" y="1267"/>
                </a:lnTo>
                <a:lnTo>
                  <a:pt x="952" y="1267"/>
                </a:lnTo>
                <a:lnTo>
                  <a:pt x="952" y="1276"/>
                </a:lnTo>
                <a:lnTo>
                  <a:pt x="943" y="1276"/>
                </a:lnTo>
                <a:lnTo>
                  <a:pt x="943" y="1286"/>
                </a:lnTo>
                <a:lnTo>
                  <a:pt x="952" y="1286"/>
                </a:lnTo>
                <a:lnTo>
                  <a:pt x="952" y="1276"/>
                </a:lnTo>
                <a:lnTo>
                  <a:pt x="962" y="1276"/>
                </a:lnTo>
                <a:lnTo>
                  <a:pt x="962" y="1286"/>
                </a:lnTo>
                <a:lnTo>
                  <a:pt x="962" y="1295"/>
                </a:lnTo>
                <a:lnTo>
                  <a:pt x="962" y="1305"/>
                </a:lnTo>
                <a:lnTo>
                  <a:pt x="952" y="1305"/>
                </a:lnTo>
                <a:lnTo>
                  <a:pt x="952" y="1314"/>
                </a:lnTo>
                <a:lnTo>
                  <a:pt x="962" y="1314"/>
                </a:lnTo>
                <a:lnTo>
                  <a:pt x="962" y="1324"/>
                </a:lnTo>
                <a:lnTo>
                  <a:pt x="952" y="1324"/>
                </a:lnTo>
                <a:lnTo>
                  <a:pt x="952" y="1334"/>
                </a:lnTo>
                <a:lnTo>
                  <a:pt x="952" y="1343"/>
                </a:lnTo>
                <a:lnTo>
                  <a:pt x="952" y="1353"/>
                </a:lnTo>
                <a:lnTo>
                  <a:pt x="952" y="1362"/>
                </a:lnTo>
                <a:lnTo>
                  <a:pt x="943" y="1372"/>
                </a:lnTo>
                <a:lnTo>
                  <a:pt x="943" y="1381"/>
                </a:lnTo>
                <a:lnTo>
                  <a:pt x="943" y="1391"/>
                </a:lnTo>
                <a:lnTo>
                  <a:pt x="943" y="1400"/>
                </a:lnTo>
                <a:lnTo>
                  <a:pt x="943" y="1410"/>
                </a:lnTo>
                <a:lnTo>
                  <a:pt x="943" y="1419"/>
                </a:lnTo>
                <a:lnTo>
                  <a:pt x="952" y="1419"/>
                </a:lnTo>
                <a:lnTo>
                  <a:pt x="952" y="1410"/>
                </a:lnTo>
                <a:lnTo>
                  <a:pt x="952" y="1400"/>
                </a:lnTo>
                <a:lnTo>
                  <a:pt x="962" y="1400"/>
                </a:lnTo>
                <a:lnTo>
                  <a:pt x="962" y="1391"/>
                </a:lnTo>
                <a:lnTo>
                  <a:pt x="972" y="1391"/>
                </a:lnTo>
                <a:lnTo>
                  <a:pt x="972" y="1381"/>
                </a:lnTo>
                <a:lnTo>
                  <a:pt x="972" y="1372"/>
                </a:lnTo>
                <a:lnTo>
                  <a:pt x="962" y="1372"/>
                </a:lnTo>
                <a:lnTo>
                  <a:pt x="962" y="1362"/>
                </a:lnTo>
                <a:lnTo>
                  <a:pt x="972" y="1362"/>
                </a:lnTo>
                <a:lnTo>
                  <a:pt x="962" y="1353"/>
                </a:lnTo>
                <a:lnTo>
                  <a:pt x="972" y="1353"/>
                </a:lnTo>
                <a:lnTo>
                  <a:pt x="981" y="1353"/>
                </a:lnTo>
                <a:lnTo>
                  <a:pt x="991" y="1353"/>
                </a:lnTo>
                <a:lnTo>
                  <a:pt x="991" y="1362"/>
                </a:lnTo>
                <a:lnTo>
                  <a:pt x="1000" y="1362"/>
                </a:lnTo>
                <a:lnTo>
                  <a:pt x="1000" y="1353"/>
                </a:lnTo>
                <a:lnTo>
                  <a:pt x="1010" y="1353"/>
                </a:lnTo>
                <a:lnTo>
                  <a:pt x="1010" y="1343"/>
                </a:lnTo>
                <a:lnTo>
                  <a:pt x="1010" y="1334"/>
                </a:lnTo>
                <a:lnTo>
                  <a:pt x="1010" y="1324"/>
                </a:lnTo>
                <a:lnTo>
                  <a:pt x="1019" y="1324"/>
                </a:lnTo>
                <a:lnTo>
                  <a:pt x="1029" y="1324"/>
                </a:lnTo>
                <a:lnTo>
                  <a:pt x="1029" y="1334"/>
                </a:lnTo>
                <a:lnTo>
                  <a:pt x="1029" y="1343"/>
                </a:lnTo>
                <a:lnTo>
                  <a:pt x="1029" y="1353"/>
                </a:lnTo>
                <a:lnTo>
                  <a:pt x="1038" y="1353"/>
                </a:lnTo>
                <a:lnTo>
                  <a:pt x="1038" y="1362"/>
                </a:lnTo>
                <a:lnTo>
                  <a:pt x="1038" y="1372"/>
                </a:lnTo>
                <a:lnTo>
                  <a:pt x="1029" y="1372"/>
                </a:lnTo>
                <a:lnTo>
                  <a:pt x="1029" y="1381"/>
                </a:lnTo>
                <a:lnTo>
                  <a:pt x="1029" y="1391"/>
                </a:lnTo>
                <a:lnTo>
                  <a:pt x="1029" y="1400"/>
                </a:lnTo>
                <a:lnTo>
                  <a:pt x="1019" y="1400"/>
                </a:lnTo>
                <a:lnTo>
                  <a:pt x="1019" y="1410"/>
                </a:lnTo>
                <a:lnTo>
                  <a:pt x="1019" y="1419"/>
                </a:lnTo>
                <a:lnTo>
                  <a:pt x="1019" y="1429"/>
                </a:lnTo>
                <a:lnTo>
                  <a:pt x="1019" y="1438"/>
                </a:lnTo>
                <a:lnTo>
                  <a:pt x="1010" y="1448"/>
                </a:lnTo>
                <a:lnTo>
                  <a:pt x="1010" y="1457"/>
                </a:lnTo>
                <a:lnTo>
                  <a:pt x="1019" y="1457"/>
                </a:lnTo>
                <a:lnTo>
                  <a:pt x="1019" y="1467"/>
                </a:lnTo>
                <a:lnTo>
                  <a:pt x="1010" y="1467"/>
                </a:lnTo>
                <a:lnTo>
                  <a:pt x="1019" y="1476"/>
                </a:lnTo>
                <a:lnTo>
                  <a:pt x="1010" y="1486"/>
                </a:lnTo>
                <a:lnTo>
                  <a:pt x="1010" y="1495"/>
                </a:lnTo>
                <a:lnTo>
                  <a:pt x="1000" y="1505"/>
                </a:lnTo>
                <a:lnTo>
                  <a:pt x="1000" y="1514"/>
                </a:lnTo>
                <a:lnTo>
                  <a:pt x="991" y="1514"/>
                </a:lnTo>
                <a:lnTo>
                  <a:pt x="991" y="1524"/>
                </a:lnTo>
                <a:lnTo>
                  <a:pt x="981" y="1534"/>
                </a:lnTo>
                <a:lnTo>
                  <a:pt x="981" y="1543"/>
                </a:lnTo>
                <a:lnTo>
                  <a:pt x="972" y="1553"/>
                </a:lnTo>
                <a:lnTo>
                  <a:pt x="972" y="1562"/>
                </a:lnTo>
                <a:lnTo>
                  <a:pt x="962" y="1562"/>
                </a:lnTo>
                <a:lnTo>
                  <a:pt x="962" y="1572"/>
                </a:lnTo>
                <a:lnTo>
                  <a:pt x="952" y="1572"/>
                </a:lnTo>
                <a:lnTo>
                  <a:pt x="952" y="1581"/>
                </a:lnTo>
                <a:lnTo>
                  <a:pt x="943" y="1581"/>
                </a:lnTo>
                <a:lnTo>
                  <a:pt x="943" y="1591"/>
                </a:lnTo>
                <a:lnTo>
                  <a:pt x="933" y="1600"/>
                </a:lnTo>
                <a:lnTo>
                  <a:pt x="924" y="1610"/>
                </a:lnTo>
                <a:lnTo>
                  <a:pt x="924" y="1619"/>
                </a:lnTo>
                <a:lnTo>
                  <a:pt x="914" y="1619"/>
                </a:lnTo>
                <a:lnTo>
                  <a:pt x="914" y="1629"/>
                </a:lnTo>
                <a:lnTo>
                  <a:pt x="905" y="1638"/>
                </a:lnTo>
                <a:lnTo>
                  <a:pt x="895" y="1648"/>
                </a:lnTo>
                <a:lnTo>
                  <a:pt x="895" y="1657"/>
                </a:lnTo>
                <a:lnTo>
                  <a:pt x="886" y="1657"/>
                </a:lnTo>
                <a:lnTo>
                  <a:pt x="886" y="1667"/>
                </a:lnTo>
                <a:lnTo>
                  <a:pt x="886" y="1676"/>
                </a:lnTo>
                <a:lnTo>
                  <a:pt x="876" y="1686"/>
                </a:lnTo>
                <a:lnTo>
                  <a:pt x="867" y="1695"/>
                </a:lnTo>
                <a:lnTo>
                  <a:pt x="867" y="1705"/>
                </a:lnTo>
                <a:lnTo>
                  <a:pt x="857" y="1705"/>
                </a:lnTo>
                <a:lnTo>
                  <a:pt x="857" y="1714"/>
                </a:lnTo>
                <a:lnTo>
                  <a:pt x="848" y="1714"/>
                </a:lnTo>
                <a:lnTo>
                  <a:pt x="838" y="1724"/>
                </a:lnTo>
                <a:lnTo>
                  <a:pt x="819" y="1734"/>
                </a:lnTo>
                <a:lnTo>
                  <a:pt x="810" y="1734"/>
                </a:lnTo>
                <a:lnTo>
                  <a:pt x="810" y="1743"/>
                </a:lnTo>
                <a:lnTo>
                  <a:pt x="800" y="1743"/>
                </a:lnTo>
                <a:lnTo>
                  <a:pt x="791" y="1743"/>
                </a:lnTo>
                <a:lnTo>
                  <a:pt x="791" y="1753"/>
                </a:lnTo>
                <a:lnTo>
                  <a:pt x="781" y="1753"/>
                </a:lnTo>
                <a:lnTo>
                  <a:pt x="772" y="1753"/>
                </a:lnTo>
                <a:lnTo>
                  <a:pt x="772" y="1762"/>
                </a:lnTo>
                <a:lnTo>
                  <a:pt x="762" y="1762"/>
                </a:lnTo>
                <a:lnTo>
                  <a:pt x="752" y="1762"/>
                </a:lnTo>
                <a:lnTo>
                  <a:pt x="743" y="1772"/>
                </a:lnTo>
                <a:lnTo>
                  <a:pt x="733" y="1772"/>
                </a:lnTo>
                <a:lnTo>
                  <a:pt x="733" y="1781"/>
                </a:lnTo>
                <a:lnTo>
                  <a:pt x="724" y="1781"/>
                </a:lnTo>
                <a:lnTo>
                  <a:pt x="714" y="1781"/>
                </a:lnTo>
                <a:lnTo>
                  <a:pt x="714" y="1791"/>
                </a:lnTo>
                <a:lnTo>
                  <a:pt x="705" y="1791"/>
                </a:lnTo>
                <a:lnTo>
                  <a:pt x="695" y="1791"/>
                </a:lnTo>
                <a:lnTo>
                  <a:pt x="686" y="1791"/>
                </a:lnTo>
                <a:lnTo>
                  <a:pt x="686" y="1800"/>
                </a:lnTo>
                <a:lnTo>
                  <a:pt x="676" y="1800"/>
                </a:lnTo>
                <a:lnTo>
                  <a:pt x="667" y="1800"/>
                </a:lnTo>
                <a:lnTo>
                  <a:pt x="657" y="1800"/>
                </a:lnTo>
                <a:lnTo>
                  <a:pt x="657" y="1810"/>
                </a:lnTo>
                <a:lnTo>
                  <a:pt x="648" y="1810"/>
                </a:lnTo>
                <a:lnTo>
                  <a:pt x="638" y="1810"/>
                </a:lnTo>
                <a:lnTo>
                  <a:pt x="629" y="1810"/>
                </a:lnTo>
                <a:lnTo>
                  <a:pt x="629" y="1819"/>
                </a:lnTo>
                <a:lnTo>
                  <a:pt x="619" y="1819"/>
                </a:lnTo>
                <a:lnTo>
                  <a:pt x="610" y="1819"/>
                </a:lnTo>
                <a:lnTo>
                  <a:pt x="600" y="1819"/>
                </a:lnTo>
                <a:lnTo>
                  <a:pt x="600" y="1829"/>
                </a:lnTo>
                <a:lnTo>
                  <a:pt x="591" y="1829"/>
                </a:lnTo>
                <a:lnTo>
                  <a:pt x="581" y="1829"/>
                </a:lnTo>
                <a:lnTo>
                  <a:pt x="581" y="1838"/>
                </a:lnTo>
                <a:lnTo>
                  <a:pt x="552" y="1810"/>
                </a:lnTo>
                <a:lnTo>
                  <a:pt x="495" y="1800"/>
                </a:lnTo>
                <a:lnTo>
                  <a:pt x="495" y="1781"/>
                </a:lnTo>
                <a:lnTo>
                  <a:pt x="495" y="1762"/>
                </a:lnTo>
                <a:lnTo>
                  <a:pt x="562" y="1724"/>
                </a:lnTo>
                <a:lnTo>
                  <a:pt x="514" y="1676"/>
                </a:lnTo>
                <a:lnTo>
                  <a:pt x="552" y="1638"/>
                </a:lnTo>
                <a:lnTo>
                  <a:pt x="543" y="1638"/>
                </a:lnTo>
                <a:lnTo>
                  <a:pt x="533" y="1648"/>
                </a:lnTo>
                <a:lnTo>
                  <a:pt x="514" y="1648"/>
                </a:lnTo>
                <a:lnTo>
                  <a:pt x="505" y="1657"/>
                </a:lnTo>
                <a:lnTo>
                  <a:pt x="495" y="1657"/>
                </a:lnTo>
                <a:lnTo>
                  <a:pt x="486" y="1657"/>
                </a:lnTo>
                <a:lnTo>
                  <a:pt x="476" y="1657"/>
                </a:lnTo>
                <a:lnTo>
                  <a:pt x="457" y="1667"/>
                </a:lnTo>
                <a:lnTo>
                  <a:pt x="448" y="1676"/>
                </a:lnTo>
                <a:lnTo>
                  <a:pt x="448" y="1667"/>
                </a:lnTo>
                <a:lnTo>
                  <a:pt x="429" y="1676"/>
                </a:lnTo>
                <a:lnTo>
                  <a:pt x="362" y="1591"/>
                </a:lnTo>
                <a:lnTo>
                  <a:pt x="362" y="1467"/>
                </a:lnTo>
                <a:lnTo>
                  <a:pt x="352" y="1457"/>
                </a:lnTo>
                <a:lnTo>
                  <a:pt x="343" y="1457"/>
                </a:lnTo>
                <a:lnTo>
                  <a:pt x="333" y="1448"/>
                </a:lnTo>
                <a:lnTo>
                  <a:pt x="333" y="1438"/>
                </a:lnTo>
                <a:lnTo>
                  <a:pt x="333" y="1429"/>
                </a:lnTo>
                <a:lnTo>
                  <a:pt x="343" y="1419"/>
                </a:lnTo>
                <a:lnTo>
                  <a:pt x="333" y="1419"/>
                </a:lnTo>
                <a:lnTo>
                  <a:pt x="333" y="1410"/>
                </a:lnTo>
                <a:lnTo>
                  <a:pt x="333" y="1400"/>
                </a:lnTo>
                <a:lnTo>
                  <a:pt x="333" y="1381"/>
                </a:lnTo>
                <a:lnTo>
                  <a:pt x="333" y="1372"/>
                </a:lnTo>
                <a:lnTo>
                  <a:pt x="343" y="1362"/>
                </a:lnTo>
                <a:lnTo>
                  <a:pt x="333" y="1362"/>
                </a:lnTo>
                <a:lnTo>
                  <a:pt x="333" y="1353"/>
                </a:lnTo>
                <a:lnTo>
                  <a:pt x="333" y="1343"/>
                </a:lnTo>
                <a:lnTo>
                  <a:pt x="333" y="1334"/>
                </a:lnTo>
                <a:lnTo>
                  <a:pt x="333" y="1324"/>
                </a:lnTo>
                <a:lnTo>
                  <a:pt x="333" y="1314"/>
                </a:lnTo>
                <a:lnTo>
                  <a:pt x="333" y="1305"/>
                </a:lnTo>
                <a:lnTo>
                  <a:pt x="333" y="1295"/>
                </a:lnTo>
                <a:lnTo>
                  <a:pt x="343" y="1286"/>
                </a:lnTo>
                <a:lnTo>
                  <a:pt x="343" y="1276"/>
                </a:lnTo>
                <a:lnTo>
                  <a:pt x="343" y="1267"/>
                </a:lnTo>
                <a:lnTo>
                  <a:pt x="333" y="1267"/>
                </a:lnTo>
                <a:lnTo>
                  <a:pt x="324" y="1267"/>
                </a:lnTo>
                <a:lnTo>
                  <a:pt x="324" y="1257"/>
                </a:lnTo>
                <a:lnTo>
                  <a:pt x="333" y="1248"/>
                </a:lnTo>
                <a:lnTo>
                  <a:pt x="333" y="1238"/>
                </a:lnTo>
                <a:lnTo>
                  <a:pt x="343" y="1229"/>
                </a:lnTo>
                <a:lnTo>
                  <a:pt x="333" y="1229"/>
                </a:lnTo>
                <a:lnTo>
                  <a:pt x="333" y="1219"/>
                </a:lnTo>
                <a:lnTo>
                  <a:pt x="343" y="1219"/>
                </a:lnTo>
                <a:lnTo>
                  <a:pt x="343" y="1210"/>
                </a:lnTo>
                <a:lnTo>
                  <a:pt x="333" y="1191"/>
                </a:lnTo>
                <a:lnTo>
                  <a:pt x="333" y="1181"/>
                </a:lnTo>
                <a:lnTo>
                  <a:pt x="324" y="1181"/>
                </a:lnTo>
                <a:lnTo>
                  <a:pt x="314" y="1181"/>
                </a:lnTo>
                <a:lnTo>
                  <a:pt x="314" y="1172"/>
                </a:lnTo>
                <a:lnTo>
                  <a:pt x="314" y="1162"/>
                </a:lnTo>
                <a:lnTo>
                  <a:pt x="305" y="1153"/>
                </a:lnTo>
                <a:lnTo>
                  <a:pt x="305" y="1143"/>
                </a:lnTo>
                <a:lnTo>
                  <a:pt x="295" y="1134"/>
                </a:lnTo>
                <a:lnTo>
                  <a:pt x="295" y="1124"/>
                </a:lnTo>
                <a:lnTo>
                  <a:pt x="324" y="1114"/>
                </a:lnTo>
                <a:lnTo>
                  <a:pt x="324" y="1105"/>
                </a:lnTo>
                <a:lnTo>
                  <a:pt x="314" y="1105"/>
                </a:lnTo>
                <a:lnTo>
                  <a:pt x="314" y="1095"/>
                </a:lnTo>
                <a:lnTo>
                  <a:pt x="305" y="1095"/>
                </a:lnTo>
                <a:lnTo>
                  <a:pt x="314" y="1086"/>
                </a:lnTo>
                <a:lnTo>
                  <a:pt x="314" y="1076"/>
                </a:lnTo>
                <a:lnTo>
                  <a:pt x="305" y="1076"/>
                </a:lnTo>
                <a:lnTo>
                  <a:pt x="305" y="1067"/>
                </a:lnTo>
                <a:lnTo>
                  <a:pt x="295" y="1067"/>
                </a:lnTo>
                <a:lnTo>
                  <a:pt x="295" y="1057"/>
                </a:lnTo>
                <a:lnTo>
                  <a:pt x="295" y="1048"/>
                </a:lnTo>
                <a:lnTo>
                  <a:pt x="305" y="1038"/>
                </a:lnTo>
                <a:lnTo>
                  <a:pt x="295" y="1038"/>
                </a:lnTo>
                <a:lnTo>
                  <a:pt x="295" y="1029"/>
                </a:lnTo>
                <a:lnTo>
                  <a:pt x="286" y="1019"/>
                </a:lnTo>
                <a:lnTo>
                  <a:pt x="276" y="1010"/>
                </a:lnTo>
                <a:lnTo>
                  <a:pt x="267" y="1010"/>
                </a:lnTo>
                <a:lnTo>
                  <a:pt x="267" y="991"/>
                </a:lnTo>
                <a:lnTo>
                  <a:pt x="257" y="991"/>
                </a:lnTo>
                <a:lnTo>
                  <a:pt x="248" y="991"/>
                </a:lnTo>
                <a:lnTo>
                  <a:pt x="248" y="981"/>
                </a:lnTo>
                <a:lnTo>
                  <a:pt x="248" y="972"/>
                </a:lnTo>
                <a:lnTo>
                  <a:pt x="238" y="972"/>
                </a:lnTo>
                <a:lnTo>
                  <a:pt x="238" y="962"/>
                </a:lnTo>
                <a:lnTo>
                  <a:pt x="229" y="962"/>
                </a:lnTo>
                <a:lnTo>
                  <a:pt x="229" y="953"/>
                </a:lnTo>
                <a:lnTo>
                  <a:pt x="229" y="943"/>
                </a:lnTo>
                <a:lnTo>
                  <a:pt x="229" y="934"/>
                </a:lnTo>
                <a:lnTo>
                  <a:pt x="219" y="924"/>
                </a:lnTo>
                <a:lnTo>
                  <a:pt x="219" y="914"/>
                </a:lnTo>
                <a:lnTo>
                  <a:pt x="210" y="914"/>
                </a:lnTo>
                <a:lnTo>
                  <a:pt x="210" y="905"/>
                </a:lnTo>
                <a:lnTo>
                  <a:pt x="200" y="905"/>
                </a:lnTo>
                <a:lnTo>
                  <a:pt x="191" y="905"/>
                </a:lnTo>
                <a:lnTo>
                  <a:pt x="181" y="886"/>
                </a:lnTo>
                <a:lnTo>
                  <a:pt x="181" y="876"/>
                </a:lnTo>
                <a:lnTo>
                  <a:pt x="172" y="876"/>
                </a:lnTo>
                <a:lnTo>
                  <a:pt x="162" y="867"/>
                </a:lnTo>
                <a:lnTo>
                  <a:pt x="152" y="867"/>
                </a:lnTo>
                <a:lnTo>
                  <a:pt x="152" y="857"/>
                </a:lnTo>
                <a:lnTo>
                  <a:pt x="152" y="848"/>
                </a:lnTo>
                <a:lnTo>
                  <a:pt x="143" y="848"/>
                </a:lnTo>
                <a:lnTo>
                  <a:pt x="143" y="838"/>
                </a:lnTo>
                <a:lnTo>
                  <a:pt x="133" y="838"/>
                </a:lnTo>
                <a:lnTo>
                  <a:pt x="133" y="829"/>
                </a:lnTo>
                <a:lnTo>
                  <a:pt x="133" y="819"/>
                </a:lnTo>
                <a:lnTo>
                  <a:pt x="124" y="819"/>
                </a:lnTo>
                <a:lnTo>
                  <a:pt x="114" y="810"/>
                </a:lnTo>
                <a:lnTo>
                  <a:pt x="105" y="810"/>
                </a:lnTo>
                <a:lnTo>
                  <a:pt x="95" y="800"/>
                </a:lnTo>
                <a:lnTo>
                  <a:pt x="86" y="791"/>
                </a:lnTo>
                <a:lnTo>
                  <a:pt x="76" y="791"/>
                </a:lnTo>
                <a:lnTo>
                  <a:pt x="67" y="781"/>
                </a:lnTo>
                <a:lnTo>
                  <a:pt x="67" y="772"/>
                </a:lnTo>
                <a:lnTo>
                  <a:pt x="57" y="772"/>
                </a:lnTo>
                <a:lnTo>
                  <a:pt x="57" y="762"/>
                </a:lnTo>
                <a:lnTo>
                  <a:pt x="57" y="753"/>
                </a:lnTo>
                <a:lnTo>
                  <a:pt x="48" y="753"/>
                </a:lnTo>
                <a:lnTo>
                  <a:pt x="48" y="743"/>
                </a:lnTo>
                <a:lnTo>
                  <a:pt x="57" y="743"/>
                </a:lnTo>
                <a:lnTo>
                  <a:pt x="57" y="734"/>
                </a:lnTo>
                <a:lnTo>
                  <a:pt x="57" y="724"/>
                </a:lnTo>
                <a:lnTo>
                  <a:pt x="57" y="714"/>
                </a:lnTo>
                <a:lnTo>
                  <a:pt x="67" y="705"/>
                </a:lnTo>
                <a:lnTo>
                  <a:pt x="67" y="695"/>
                </a:lnTo>
                <a:lnTo>
                  <a:pt x="67" y="686"/>
                </a:lnTo>
                <a:lnTo>
                  <a:pt x="67" y="676"/>
                </a:lnTo>
                <a:lnTo>
                  <a:pt x="67" y="667"/>
                </a:lnTo>
                <a:lnTo>
                  <a:pt x="76" y="667"/>
                </a:lnTo>
                <a:lnTo>
                  <a:pt x="86" y="657"/>
                </a:lnTo>
                <a:lnTo>
                  <a:pt x="95" y="667"/>
                </a:lnTo>
                <a:lnTo>
                  <a:pt x="95" y="657"/>
                </a:lnTo>
                <a:lnTo>
                  <a:pt x="95" y="648"/>
                </a:lnTo>
                <a:lnTo>
                  <a:pt x="86" y="638"/>
                </a:lnTo>
                <a:lnTo>
                  <a:pt x="86" y="629"/>
                </a:lnTo>
                <a:lnTo>
                  <a:pt x="86" y="619"/>
                </a:lnTo>
                <a:lnTo>
                  <a:pt x="95" y="619"/>
                </a:lnTo>
                <a:lnTo>
                  <a:pt x="95" y="610"/>
                </a:lnTo>
                <a:lnTo>
                  <a:pt x="86" y="600"/>
                </a:lnTo>
                <a:lnTo>
                  <a:pt x="76" y="591"/>
                </a:lnTo>
                <a:lnTo>
                  <a:pt x="76" y="581"/>
                </a:lnTo>
                <a:lnTo>
                  <a:pt x="76" y="572"/>
                </a:lnTo>
                <a:lnTo>
                  <a:pt x="86" y="572"/>
                </a:lnTo>
                <a:lnTo>
                  <a:pt x="76" y="562"/>
                </a:lnTo>
                <a:lnTo>
                  <a:pt x="86" y="553"/>
                </a:lnTo>
                <a:lnTo>
                  <a:pt x="86" y="543"/>
                </a:lnTo>
                <a:lnTo>
                  <a:pt x="86" y="534"/>
                </a:lnTo>
                <a:lnTo>
                  <a:pt x="76" y="524"/>
                </a:lnTo>
                <a:lnTo>
                  <a:pt x="76" y="514"/>
                </a:lnTo>
                <a:lnTo>
                  <a:pt x="76" y="495"/>
                </a:lnTo>
                <a:lnTo>
                  <a:pt x="86" y="486"/>
                </a:lnTo>
                <a:lnTo>
                  <a:pt x="67" y="476"/>
                </a:lnTo>
                <a:lnTo>
                  <a:pt x="57" y="476"/>
                </a:lnTo>
                <a:lnTo>
                  <a:pt x="57" y="467"/>
                </a:lnTo>
                <a:lnTo>
                  <a:pt x="38" y="457"/>
                </a:lnTo>
                <a:lnTo>
                  <a:pt x="0" y="400"/>
                </a:lnTo>
                <a:lnTo>
                  <a:pt x="19" y="372"/>
                </a:lnTo>
                <a:lnTo>
                  <a:pt x="0" y="343"/>
                </a:lnTo>
                <a:lnTo>
                  <a:pt x="10" y="305"/>
                </a:lnTo>
                <a:lnTo>
                  <a:pt x="19" y="305"/>
                </a:lnTo>
                <a:lnTo>
                  <a:pt x="19" y="295"/>
                </a:lnTo>
                <a:lnTo>
                  <a:pt x="19" y="286"/>
                </a:lnTo>
                <a:lnTo>
                  <a:pt x="29" y="286"/>
                </a:lnTo>
                <a:lnTo>
                  <a:pt x="38" y="286"/>
                </a:lnTo>
                <a:lnTo>
                  <a:pt x="38" y="276"/>
                </a:lnTo>
                <a:lnTo>
                  <a:pt x="29" y="276"/>
                </a:lnTo>
                <a:lnTo>
                  <a:pt x="29" y="267"/>
                </a:lnTo>
                <a:lnTo>
                  <a:pt x="38" y="267"/>
                </a:lnTo>
                <a:lnTo>
                  <a:pt x="48" y="257"/>
                </a:lnTo>
                <a:lnTo>
                  <a:pt x="57" y="257"/>
                </a:lnTo>
                <a:lnTo>
                  <a:pt x="67" y="248"/>
                </a:lnTo>
                <a:lnTo>
                  <a:pt x="76" y="248"/>
                </a:lnTo>
                <a:lnTo>
                  <a:pt x="86" y="238"/>
                </a:lnTo>
                <a:lnTo>
                  <a:pt x="95" y="238"/>
                </a:lnTo>
                <a:lnTo>
                  <a:pt x="105" y="238"/>
                </a:lnTo>
                <a:lnTo>
                  <a:pt x="114" y="229"/>
                </a:lnTo>
                <a:lnTo>
                  <a:pt x="133" y="219"/>
                </a:lnTo>
                <a:lnTo>
                  <a:pt x="143" y="200"/>
                </a:lnTo>
                <a:lnTo>
                  <a:pt x="162" y="200"/>
                </a:lnTo>
                <a:lnTo>
                  <a:pt x="172" y="191"/>
                </a:lnTo>
                <a:lnTo>
                  <a:pt x="181" y="191"/>
                </a:lnTo>
                <a:lnTo>
                  <a:pt x="181" y="200"/>
                </a:lnTo>
                <a:lnTo>
                  <a:pt x="200" y="200"/>
                </a:lnTo>
                <a:lnTo>
                  <a:pt x="210" y="200"/>
                </a:lnTo>
                <a:lnTo>
                  <a:pt x="219" y="200"/>
                </a:lnTo>
                <a:lnTo>
                  <a:pt x="229" y="200"/>
                </a:lnTo>
                <a:lnTo>
                  <a:pt x="248" y="210"/>
                </a:lnTo>
                <a:lnTo>
                  <a:pt x="267" y="210"/>
                </a:lnTo>
                <a:lnTo>
                  <a:pt x="286" y="200"/>
                </a:lnTo>
                <a:lnTo>
                  <a:pt x="295" y="200"/>
                </a:lnTo>
                <a:lnTo>
                  <a:pt x="305" y="210"/>
                </a:lnTo>
                <a:lnTo>
                  <a:pt x="314" y="210"/>
                </a:lnTo>
                <a:lnTo>
                  <a:pt x="324" y="210"/>
                </a:lnTo>
                <a:lnTo>
                  <a:pt x="333" y="200"/>
                </a:lnTo>
                <a:lnTo>
                  <a:pt x="333" y="191"/>
                </a:lnTo>
                <a:lnTo>
                  <a:pt x="333" y="181"/>
                </a:lnTo>
                <a:lnTo>
                  <a:pt x="343" y="162"/>
                </a:lnTo>
                <a:lnTo>
                  <a:pt x="362" y="162"/>
                </a:lnTo>
                <a:lnTo>
                  <a:pt x="372" y="162"/>
                </a:lnTo>
                <a:lnTo>
                  <a:pt x="381" y="162"/>
                </a:lnTo>
                <a:lnTo>
                  <a:pt x="391" y="162"/>
                </a:lnTo>
                <a:lnTo>
                  <a:pt x="391" y="153"/>
                </a:lnTo>
                <a:lnTo>
                  <a:pt x="400" y="153"/>
                </a:lnTo>
                <a:lnTo>
                  <a:pt x="410" y="153"/>
                </a:lnTo>
                <a:lnTo>
                  <a:pt x="419" y="153"/>
                </a:lnTo>
                <a:lnTo>
                  <a:pt x="419" y="162"/>
                </a:lnTo>
                <a:lnTo>
                  <a:pt x="429" y="162"/>
                </a:lnTo>
                <a:lnTo>
                  <a:pt x="438" y="162"/>
                </a:lnTo>
                <a:lnTo>
                  <a:pt x="448" y="162"/>
                </a:lnTo>
                <a:lnTo>
                  <a:pt x="457" y="153"/>
                </a:lnTo>
                <a:lnTo>
                  <a:pt x="457" y="143"/>
                </a:lnTo>
                <a:lnTo>
                  <a:pt x="467" y="143"/>
                </a:lnTo>
                <a:lnTo>
                  <a:pt x="476" y="143"/>
                </a:lnTo>
                <a:lnTo>
                  <a:pt x="486" y="153"/>
                </a:lnTo>
                <a:lnTo>
                  <a:pt x="495" y="162"/>
                </a:lnTo>
                <a:lnTo>
                  <a:pt x="505" y="162"/>
                </a:lnTo>
                <a:lnTo>
                  <a:pt x="514" y="162"/>
                </a:lnTo>
                <a:lnTo>
                  <a:pt x="514" y="153"/>
                </a:lnTo>
                <a:lnTo>
                  <a:pt x="524" y="153"/>
                </a:lnTo>
                <a:lnTo>
                  <a:pt x="524" y="143"/>
                </a:lnTo>
                <a:lnTo>
                  <a:pt x="533" y="134"/>
                </a:lnTo>
                <a:lnTo>
                  <a:pt x="552" y="124"/>
                </a:lnTo>
                <a:lnTo>
                  <a:pt x="552" y="114"/>
                </a:lnTo>
                <a:lnTo>
                  <a:pt x="562" y="105"/>
                </a:lnTo>
                <a:lnTo>
                  <a:pt x="572" y="95"/>
                </a:lnTo>
                <a:lnTo>
                  <a:pt x="581" y="95"/>
                </a:lnTo>
                <a:lnTo>
                  <a:pt x="581" y="86"/>
                </a:lnTo>
                <a:lnTo>
                  <a:pt x="591" y="86"/>
                </a:lnTo>
                <a:lnTo>
                  <a:pt x="600" y="86"/>
                </a:lnTo>
                <a:lnTo>
                  <a:pt x="610" y="76"/>
                </a:lnTo>
                <a:lnTo>
                  <a:pt x="619" y="76"/>
                </a:lnTo>
                <a:lnTo>
                  <a:pt x="629" y="76"/>
                </a:lnTo>
                <a:lnTo>
                  <a:pt x="629" y="67"/>
                </a:lnTo>
                <a:lnTo>
                  <a:pt x="638" y="67"/>
                </a:lnTo>
                <a:lnTo>
                  <a:pt x="648" y="57"/>
                </a:lnTo>
                <a:lnTo>
                  <a:pt x="657" y="57"/>
                </a:lnTo>
                <a:lnTo>
                  <a:pt x="667" y="67"/>
                </a:lnTo>
                <a:lnTo>
                  <a:pt x="676" y="76"/>
                </a:lnTo>
                <a:lnTo>
                  <a:pt x="686" y="76"/>
                </a:lnTo>
                <a:lnTo>
                  <a:pt x="695" y="76"/>
                </a:lnTo>
                <a:lnTo>
                  <a:pt x="705" y="67"/>
                </a:lnTo>
                <a:lnTo>
                  <a:pt x="714" y="57"/>
                </a:lnTo>
                <a:lnTo>
                  <a:pt x="724" y="48"/>
                </a:lnTo>
                <a:lnTo>
                  <a:pt x="733" y="38"/>
                </a:lnTo>
                <a:lnTo>
                  <a:pt x="743" y="38"/>
                </a:lnTo>
                <a:lnTo>
                  <a:pt x="752" y="29"/>
                </a:lnTo>
                <a:lnTo>
                  <a:pt x="772" y="19"/>
                </a:lnTo>
                <a:lnTo>
                  <a:pt x="781" y="19"/>
                </a:lnTo>
                <a:lnTo>
                  <a:pt x="781" y="10"/>
                </a:lnTo>
                <a:lnTo>
                  <a:pt x="791" y="10"/>
                </a:lnTo>
                <a:lnTo>
                  <a:pt x="800" y="10"/>
                </a:lnTo>
                <a:lnTo>
                  <a:pt x="810" y="10"/>
                </a:lnTo>
                <a:lnTo>
                  <a:pt x="819" y="10"/>
                </a:lnTo>
                <a:lnTo>
                  <a:pt x="829" y="10"/>
                </a:lnTo>
                <a:lnTo>
                  <a:pt x="829" y="19"/>
                </a:lnTo>
                <a:lnTo>
                  <a:pt x="829" y="29"/>
                </a:lnTo>
                <a:lnTo>
                  <a:pt x="829" y="38"/>
                </a:lnTo>
                <a:lnTo>
                  <a:pt x="838" y="38"/>
                </a:lnTo>
                <a:close/>
                <a:moveTo>
                  <a:pt x="800" y="48"/>
                </a:moveTo>
                <a:lnTo>
                  <a:pt x="800" y="57"/>
                </a:lnTo>
                <a:lnTo>
                  <a:pt x="810" y="48"/>
                </a:lnTo>
                <a:lnTo>
                  <a:pt x="800" y="48"/>
                </a:lnTo>
                <a:close/>
                <a:moveTo>
                  <a:pt x="819" y="124"/>
                </a:moveTo>
                <a:lnTo>
                  <a:pt x="819" y="134"/>
                </a:lnTo>
                <a:lnTo>
                  <a:pt x="829" y="134"/>
                </a:lnTo>
                <a:lnTo>
                  <a:pt x="838" y="134"/>
                </a:lnTo>
                <a:lnTo>
                  <a:pt x="838" y="124"/>
                </a:lnTo>
                <a:lnTo>
                  <a:pt x="829" y="124"/>
                </a:lnTo>
                <a:lnTo>
                  <a:pt x="819" y="124"/>
                </a:lnTo>
                <a:close/>
                <a:moveTo>
                  <a:pt x="829" y="162"/>
                </a:moveTo>
                <a:lnTo>
                  <a:pt x="829" y="172"/>
                </a:lnTo>
                <a:lnTo>
                  <a:pt x="838" y="172"/>
                </a:lnTo>
                <a:lnTo>
                  <a:pt x="838" y="162"/>
                </a:lnTo>
                <a:lnTo>
                  <a:pt x="838" y="153"/>
                </a:lnTo>
                <a:lnTo>
                  <a:pt x="829" y="153"/>
                </a:lnTo>
                <a:lnTo>
                  <a:pt x="829" y="162"/>
                </a:lnTo>
                <a:close/>
                <a:moveTo>
                  <a:pt x="848" y="29"/>
                </a:moveTo>
                <a:lnTo>
                  <a:pt x="838" y="29"/>
                </a:lnTo>
                <a:lnTo>
                  <a:pt x="838" y="19"/>
                </a:lnTo>
                <a:lnTo>
                  <a:pt x="838" y="10"/>
                </a:lnTo>
                <a:lnTo>
                  <a:pt x="829" y="10"/>
                </a:lnTo>
                <a:lnTo>
                  <a:pt x="829" y="0"/>
                </a:lnTo>
                <a:lnTo>
                  <a:pt x="838" y="0"/>
                </a:lnTo>
                <a:lnTo>
                  <a:pt x="848" y="0"/>
                </a:lnTo>
                <a:lnTo>
                  <a:pt x="848" y="10"/>
                </a:lnTo>
                <a:lnTo>
                  <a:pt x="848" y="19"/>
                </a:lnTo>
                <a:lnTo>
                  <a:pt x="848" y="29"/>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9" name="Freeform 14">
            <a:extLst>
              <a:ext uri="{FF2B5EF4-FFF2-40B4-BE49-F238E27FC236}">
                <a16:creationId xmlns:a16="http://schemas.microsoft.com/office/drawing/2014/main" id="{D5C9AC78-E4FF-B554-F7D6-619C4A104FDB}"/>
              </a:ext>
            </a:extLst>
          </p:cNvPr>
          <p:cNvSpPr>
            <a:spLocks noChangeAspect="1" noEditPoints="1"/>
          </p:cNvSpPr>
          <p:nvPr/>
        </p:nvSpPr>
        <p:spPr bwMode="auto">
          <a:xfrm>
            <a:off x="4082767" y="4562902"/>
            <a:ext cx="1051719" cy="1464469"/>
          </a:xfrm>
          <a:custGeom>
            <a:avLst/>
            <a:gdLst>
              <a:gd name="T0" fmla="*/ 848 w 1381"/>
              <a:gd name="T1" fmla="*/ 1876 h 1924"/>
              <a:gd name="T2" fmla="*/ 829 w 1381"/>
              <a:gd name="T3" fmla="*/ 1905 h 1924"/>
              <a:gd name="T4" fmla="*/ 791 w 1381"/>
              <a:gd name="T5" fmla="*/ 1857 h 1924"/>
              <a:gd name="T6" fmla="*/ 733 w 1381"/>
              <a:gd name="T7" fmla="*/ 1819 h 1924"/>
              <a:gd name="T8" fmla="*/ 705 w 1381"/>
              <a:gd name="T9" fmla="*/ 1781 h 1924"/>
              <a:gd name="T10" fmla="*/ 686 w 1381"/>
              <a:gd name="T11" fmla="*/ 1724 h 1924"/>
              <a:gd name="T12" fmla="*/ 695 w 1381"/>
              <a:gd name="T13" fmla="*/ 1676 h 1924"/>
              <a:gd name="T14" fmla="*/ 667 w 1381"/>
              <a:gd name="T15" fmla="*/ 1610 h 1924"/>
              <a:gd name="T16" fmla="*/ 648 w 1381"/>
              <a:gd name="T17" fmla="*/ 1562 h 1924"/>
              <a:gd name="T18" fmla="*/ 619 w 1381"/>
              <a:gd name="T19" fmla="*/ 1514 h 1924"/>
              <a:gd name="T20" fmla="*/ 610 w 1381"/>
              <a:gd name="T21" fmla="*/ 1457 h 1924"/>
              <a:gd name="T22" fmla="*/ 552 w 1381"/>
              <a:gd name="T23" fmla="*/ 1429 h 1924"/>
              <a:gd name="T24" fmla="*/ 495 w 1381"/>
              <a:gd name="T25" fmla="*/ 1410 h 1924"/>
              <a:gd name="T26" fmla="*/ 429 w 1381"/>
              <a:gd name="T27" fmla="*/ 1381 h 1924"/>
              <a:gd name="T28" fmla="*/ 372 w 1381"/>
              <a:gd name="T29" fmla="*/ 1362 h 1924"/>
              <a:gd name="T30" fmla="*/ 295 w 1381"/>
              <a:gd name="T31" fmla="*/ 1372 h 1924"/>
              <a:gd name="T32" fmla="*/ 171 w 1381"/>
              <a:gd name="T33" fmla="*/ 1133 h 1924"/>
              <a:gd name="T34" fmla="*/ 105 w 1381"/>
              <a:gd name="T35" fmla="*/ 991 h 1924"/>
              <a:gd name="T36" fmla="*/ 10 w 1381"/>
              <a:gd name="T37" fmla="*/ 572 h 1924"/>
              <a:gd name="T38" fmla="*/ 362 w 1381"/>
              <a:gd name="T39" fmla="*/ 133 h 1924"/>
              <a:gd name="T40" fmla="*/ 514 w 1381"/>
              <a:gd name="T41" fmla="*/ 10 h 1924"/>
              <a:gd name="T42" fmla="*/ 610 w 1381"/>
              <a:gd name="T43" fmla="*/ 57 h 1924"/>
              <a:gd name="T44" fmla="*/ 695 w 1381"/>
              <a:gd name="T45" fmla="*/ 86 h 1924"/>
              <a:gd name="T46" fmla="*/ 752 w 1381"/>
              <a:gd name="T47" fmla="*/ 133 h 1924"/>
              <a:gd name="T48" fmla="*/ 829 w 1381"/>
              <a:gd name="T49" fmla="*/ 76 h 1924"/>
              <a:gd name="T50" fmla="*/ 829 w 1381"/>
              <a:gd name="T51" fmla="*/ 114 h 1924"/>
              <a:gd name="T52" fmla="*/ 800 w 1381"/>
              <a:gd name="T53" fmla="*/ 181 h 1924"/>
              <a:gd name="T54" fmla="*/ 876 w 1381"/>
              <a:gd name="T55" fmla="*/ 333 h 1924"/>
              <a:gd name="T56" fmla="*/ 876 w 1381"/>
              <a:gd name="T57" fmla="*/ 410 h 1924"/>
              <a:gd name="T58" fmla="*/ 886 w 1381"/>
              <a:gd name="T59" fmla="*/ 476 h 1924"/>
              <a:gd name="T60" fmla="*/ 867 w 1381"/>
              <a:gd name="T61" fmla="*/ 524 h 1924"/>
              <a:gd name="T62" fmla="*/ 848 w 1381"/>
              <a:gd name="T63" fmla="*/ 591 h 1924"/>
              <a:gd name="T64" fmla="*/ 895 w 1381"/>
              <a:gd name="T65" fmla="*/ 638 h 1924"/>
              <a:gd name="T66" fmla="*/ 943 w 1381"/>
              <a:gd name="T67" fmla="*/ 686 h 1924"/>
              <a:gd name="T68" fmla="*/ 991 w 1381"/>
              <a:gd name="T69" fmla="*/ 743 h 1924"/>
              <a:gd name="T70" fmla="*/ 1029 w 1381"/>
              <a:gd name="T71" fmla="*/ 791 h 1924"/>
              <a:gd name="T72" fmla="*/ 1067 w 1381"/>
              <a:gd name="T73" fmla="*/ 829 h 1924"/>
              <a:gd name="T74" fmla="*/ 1095 w 1381"/>
              <a:gd name="T75" fmla="*/ 895 h 1924"/>
              <a:gd name="T76" fmla="*/ 1114 w 1381"/>
              <a:gd name="T77" fmla="*/ 943 h 1924"/>
              <a:gd name="T78" fmla="*/ 1114 w 1381"/>
              <a:gd name="T79" fmla="*/ 1010 h 1924"/>
              <a:gd name="T80" fmla="*/ 1133 w 1381"/>
              <a:gd name="T81" fmla="*/ 1067 h 1924"/>
              <a:gd name="T82" fmla="*/ 1143 w 1381"/>
              <a:gd name="T83" fmla="*/ 1114 h 1924"/>
              <a:gd name="T84" fmla="*/ 1133 w 1381"/>
              <a:gd name="T85" fmla="*/ 1191 h 1924"/>
              <a:gd name="T86" fmla="*/ 1143 w 1381"/>
              <a:gd name="T87" fmla="*/ 1257 h 1924"/>
              <a:gd name="T88" fmla="*/ 1229 w 1381"/>
              <a:gd name="T89" fmla="*/ 1514 h 1924"/>
              <a:gd name="T90" fmla="*/ 1314 w 1381"/>
              <a:gd name="T91" fmla="*/ 1486 h 1924"/>
              <a:gd name="T92" fmla="*/ 1295 w 1381"/>
              <a:gd name="T93" fmla="*/ 1638 h 1924"/>
              <a:gd name="T94" fmla="*/ 1343 w 1381"/>
              <a:gd name="T95" fmla="*/ 1686 h 1924"/>
              <a:gd name="T96" fmla="*/ 1286 w 1381"/>
              <a:gd name="T97" fmla="*/ 1705 h 1924"/>
              <a:gd name="T98" fmla="*/ 1219 w 1381"/>
              <a:gd name="T99" fmla="*/ 1733 h 1924"/>
              <a:gd name="T100" fmla="*/ 1162 w 1381"/>
              <a:gd name="T101" fmla="*/ 1752 h 1924"/>
              <a:gd name="T102" fmla="*/ 1105 w 1381"/>
              <a:gd name="T103" fmla="*/ 1772 h 1924"/>
              <a:gd name="T104" fmla="*/ 1048 w 1381"/>
              <a:gd name="T105" fmla="*/ 1800 h 1924"/>
              <a:gd name="T106" fmla="*/ 991 w 1381"/>
              <a:gd name="T107" fmla="*/ 1819 h 1924"/>
              <a:gd name="T108" fmla="*/ 943 w 1381"/>
              <a:gd name="T109" fmla="*/ 1848 h 1924"/>
              <a:gd name="T110" fmla="*/ 876 w 1381"/>
              <a:gd name="T111" fmla="*/ 1876 h 1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81" h="1924">
                <a:moveTo>
                  <a:pt x="829" y="1895"/>
                </a:moveTo>
                <a:lnTo>
                  <a:pt x="838" y="1886"/>
                </a:lnTo>
                <a:lnTo>
                  <a:pt x="848" y="1886"/>
                </a:lnTo>
                <a:lnTo>
                  <a:pt x="848" y="1895"/>
                </a:lnTo>
                <a:lnTo>
                  <a:pt x="838" y="1895"/>
                </a:lnTo>
                <a:lnTo>
                  <a:pt x="829" y="1895"/>
                </a:lnTo>
                <a:close/>
                <a:moveTo>
                  <a:pt x="848" y="1886"/>
                </a:moveTo>
                <a:lnTo>
                  <a:pt x="848" y="1876"/>
                </a:lnTo>
                <a:lnTo>
                  <a:pt x="857" y="1876"/>
                </a:lnTo>
                <a:lnTo>
                  <a:pt x="857" y="1867"/>
                </a:lnTo>
                <a:lnTo>
                  <a:pt x="848" y="1876"/>
                </a:lnTo>
                <a:lnTo>
                  <a:pt x="838" y="1876"/>
                </a:lnTo>
                <a:lnTo>
                  <a:pt x="829" y="1876"/>
                </a:lnTo>
                <a:lnTo>
                  <a:pt x="829" y="1886"/>
                </a:lnTo>
                <a:lnTo>
                  <a:pt x="829" y="1895"/>
                </a:lnTo>
                <a:lnTo>
                  <a:pt x="829" y="1905"/>
                </a:lnTo>
                <a:lnTo>
                  <a:pt x="819" y="1905"/>
                </a:lnTo>
                <a:lnTo>
                  <a:pt x="810" y="1905"/>
                </a:lnTo>
                <a:lnTo>
                  <a:pt x="810" y="1914"/>
                </a:lnTo>
                <a:lnTo>
                  <a:pt x="800" y="1914"/>
                </a:lnTo>
                <a:lnTo>
                  <a:pt x="791" y="1924"/>
                </a:lnTo>
                <a:lnTo>
                  <a:pt x="791" y="1886"/>
                </a:lnTo>
                <a:lnTo>
                  <a:pt x="791" y="1876"/>
                </a:lnTo>
                <a:lnTo>
                  <a:pt x="791" y="1857"/>
                </a:lnTo>
                <a:lnTo>
                  <a:pt x="781" y="1848"/>
                </a:lnTo>
                <a:lnTo>
                  <a:pt x="781" y="1838"/>
                </a:lnTo>
                <a:lnTo>
                  <a:pt x="772" y="1838"/>
                </a:lnTo>
                <a:lnTo>
                  <a:pt x="752" y="1838"/>
                </a:lnTo>
                <a:lnTo>
                  <a:pt x="743" y="1838"/>
                </a:lnTo>
                <a:lnTo>
                  <a:pt x="733" y="1838"/>
                </a:lnTo>
                <a:lnTo>
                  <a:pt x="733" y="1829"/>
                </a:lnTo>
                <a:lnTo>
                  <a:pt x="733" y="1819"/>
                </a:lnTo>
                <a:lnTo>
                  <a:pt x="733" y="1810"/>
                </a:lnTo>
                <a:lnTo>
                  <a:pt x="724" y="1800"/>
                </a:lnTo>
                <a:lnTo>
                  <a:pt x="724" y="1791"/>
                </a:lnTo>
                <a:lnTo>
                  <a:pt x="733" y="1791"/>
                </a:lnTo>
                <a:lnTo>
                  <a:pt x="733" y="1781"/>
                </a:lnTo>
                <a:lnTo>
                  <a:pt x="724" y="1781"/>
                </a:lnTo>
                <a:lnTo>
                  <a:pt x="714" y="1781"/>
                </a:lnTo>
                <a:lnTo>
                  <a:pt x="705" y="1781"/>
                </a:lnTo>
                <a:lnTo>
                  <a:pt x="705" y="1772"/>
                </a:lnTo>
                <a:lnTo>
                  <a:pt x="695" y="1772"/>
                </a:lnTo>
                <a:lnTo>
                  <a:pt x="695" y="1762"/>
                </a:lnTo>
                <a:lnTo>
                  <a:pt x="695" y="1752"/>
                </a:lnTo>
                <a:lnTo>
                  <a:pt x="695" y="1743"/>
                </a:lnTo>
                <a:lnTo>
                  <a:pt x="695" y="1733"/>
                </a:lnTo>
                <a:lnTo>
                  <a:pt x="695" y="1724"/>
                </a:lnTo>
                <a:lnTo>
                  <a:pt x="686" y="1724"/>
                </a:lnTo>
                <a:lnTo>
                  <a:pt x="686" y="1714"/>
                </a:lnTo>
                <a:lnTo>
                  <a:pt x="695" y="1714"/>
                </a:lnTo>
                <a:lnTo>
                  <a:pt x="695" y="1705"/>
                </a:lnTo>
                <a:lnTo>
                  <a:pt x="705" y="1705"/>
                </a:lnTo>
                <a:lnTo>
                  <a:pt x="705" y="1695"/>
                </a:lnTo>
                <a:lnTo>
                  <a:pt x="695" y="1695"/>
                </a:lnTo>
                <a:lnTo>
                  <a:pt x="695" y="1686"/>
                </a:lnTo>
                <a:lnTo>
                  <a:pt x="695" y="1676"/>
                </a:lnTo>
                <a:lnTo>
                  <a:pt x="695" y="1667"/>
                </a:lnTo>
                <a:lnTo>
                  <a:pt x="695" y="1657"/>
                </a:lnTo>
                <a:lnTo>
                  <a:pt x="705" y="1648"/>
                </a:lnTo>
                <a:lnTo>
                  <a:pt x="714" y="1629"/>
                </a:lnTo>
                <a:lnTo>
                  <a:pt x="686" y="1629"/>
                </a:lnTo>
                <a:lnTo>
                  <a:pt x="676" y="1629"/>
                </a:lnTo>
                <a:lnTo>
                  <a:pt x="676" y="1619"/>
                </a:lnTo>
                <a:lnTo>
                  <a:pt x="667" y="1610"/>
                </a:lnTo>
                <a:lnTo>
                  <a:pt x="657" y="1610"/>
                </a:lnTo>
                <a:lnTo>
                  <a:pt x="657" y="1600"/>
                </a:lnTo>
                <a:lnTo>
                  <a:pt x="667" y="1600"/>
                </a:lnTo>
                <a:lnTo>
                  <a:pt x="667" y="1591"/>
                </a:lnTo>
                <a:lnTo>
                  <a:pt x="657" y="1591"/>
                </a:lnTo>
                <a:lnTo>
                  <a:pt x="657" y="1581"/>
                </a:lnTo>
                <a:lnTo>
                  <a:pt x="648" y="1572"/>
                </a:lnTo>
                <a:lnTo>
                  <a:pt x="648" y="1562"/>
                </a:lnTo>
                <a:lnTo>
                  <a:pt x="638" y="1562"/>
                </a:lnTo>
                <a:lnTo>
                  <a:pt x="638" y="1552"/>
                </a:lnTo>
                <a:lnTo>
                  <a:pt x="638" y="1543"/>
                </a:lnTo>
                <a:lnTo>
                  <a:pt x="629" y="1543"/>
                </a:lnTo>
                <a:lnTo>
                  <a:pt x="629" y="1533"/>
                </a:lnTo>
                <a:lnTo>
                  <a:pt x="629" y="1524"/>
                </a:lnTo>
                <a:lnTo>
                  <a:pt x="619" y="1524"/>
                </a:lnTo>
                <a:lnTo>
                  <a:pt x="619" y="1514"/>
                </a:lnTo>
                <a:lnTo>
                  <a:pt x="610" y="1514"/>
                </a:lnTo>
                <a:lnTo>
                  <a:pt x="610" y="1505"/>
                </a:lnTo>
                <a:lnTo>
                  <a:pt x="610" y="1495"/>
                </a:lnTo>
                <a:lnTo>
                  <a:pt x="610" y="1486"/>
                </a:lnTo>
                <a:lnTo>
                  <a:pt x="619" y="1486"/>
                </a:lnTo>
                <a:lnTo>
                  <a:pt x="610" y="1476"/>
                </a:lnTo>
                <a:lnTo>
                  <a:pt x="610" y="1467"/>
                </a:lnTo>
                <a:lnTo>
                  <a:pt x="610" y="1457"/>
                </a:lnTo>
                <a:lnTo>
                  <a:pt x="600" y="1448"/>
                </a:lnTo>
                <a:lnTo>
                  <a:pt x="591" y="1438"/>
                </a:lnTo>
                <a:lnTo>
                  <a:pt x="581" y="1438"/>
                </a:lnTo>
                <a:lnTo>
                  <a:pt x="572" y="1448"/>
                </a:lnTo>
                <a:lnTo>
                  <a:pt x="562" y="1448"/>
                </a:lnTo>
                <a:lnTo>
                  <a:pt x="562" y="1438"/>
                </a:lnTo>
                <a:lnTo>
                  <a:pt x="552" y="1438"/>
                </a:lnTo>
                <a:lnTo>
                  <a:pt x="552" y="1429"/>
                </a:lnTo>
                <a:lnTo>
                  <a:pt x="543" y="1429"/>
                </a:lnTo>
                <a:lnTo>
                  <a:pt x="533" y="1429"/>
                </a:lnTo>
                <a:lnTo>
                  <a:pt x="524" y="1429"/>
                </a:lnTo>
                <a:lnTo>
                  <a:pt x="524" y="1419"/>
                </a:lnTo>
                <a:lnTo>
                  <a:pt x="514" y="1419"/>
                </a:lnTo>
                <a:lnTo>
                  <a:pt x="505" y="1419"/>
                </a:lnTo>
                <a:lnTo>
                  <a:pt x="505" y="1410"/>
                </a:lnTo>
                <a:lnTo>
                  <a:pt x="495" y="1410"/>
                </a:lnTo>
                <a:lnTo>
                  <a:pt x="495" y="1400"/>
                </a:lnTo>
                <a:lnTo>
                  <a:pt x="486" y="1400"/>
                </a:lnTo>
                <a:lnTo>
                  <a:pt x="476" y="1391"/>
                </a:lnTo>
                <a:lnTo>
                  <a:pt x="467" y="1391"/>
                </a:lnTo>
                <a:lnTo>
                  <a:pt x="457" y="1381"/>
                </a:lnTo>
                <a:lnTo>
                  <a:pt x="448" y="1381"/>
                </a:lnTo>
                <a:lnTo>
                  <a:pt x="438" y="1381"/>
                </a:lnTo>
                <a:lnTo>
                  <a:pt x="429" y="1381"/>
                </a:lnTo>
                <a:lnTo>
                  <a:pt x="419" y="1381"/>
                </a:lnTo>
                <a:lnTo>
                  <a:pt x="410" y="1381"/>
                </a:lnTo>
                <a:lnTo>
                  <a:pt x="410" y="1372"/>
                </a:lnTo>
                <a:lnTo>
                  <a:pt x="400" y="1372"/>
                </a:lnTo>
                <a:lnTo>
                  <a:pt x="400" y="1381"/>
                </a:lnTo>
                <a:lnTo>
                  <a:pt x="391" y="1372"/>
                </a:lnTo>
                <a:lnTo>
                  <a:pt x="381" y="1362"/>
                </a:lnTo>
                <a:lnTo>
                  <a:pt x="372" y="1362"/>
                </a:lnTo>
                <a:lnTo>
                  <a:pt x="362" y="1362"/>
                </a:lnTo>
                <a:lnTo>
                  <a:pt x="352" y="1362"/>
                </a:lnTo>
                <a:lnTo>
                  <a:pt x="343" y="1362"/>
                </a:lnTo>
                <a:lnTo>
                  <a:pt x="333" y="1362"/>
                </a:lnTo>
                <a:lnTo>
                  <a:pt x="324" y="1362"/>
                </a:lnTo>
                <a:lnTo>
                  <a:pt x="314" y="1362"/>
                </a:lnTo>
                <a:lnTo>
                  <a:pt x="305" y="1372"/>
                </a:lnTo>
                <a:lnTo>
                  <a:pt x="295" y="1372"/>
                </a:lnTo>
                <a:lnTo>
                  <a:pt x="286" y="1381"/>
                </a:lnTo>
                <a:lnTo>
                  <a:pt x="276" y="1381"/>
                </a:lnTo>
                <a:lnTo>
                  <a:pt x="257" y="1352"/>
                </a:lnTo>
                <a:lnTo>
                  <a:pt x="257" y="1295"/>
                </a:lnTo>
                <a:lnTo>
                  <a:pt x="248" y="1238"/>
                </a:lnTo>
                <a:lnTo>
                  <a:pt x="200" y="1210"/>
                </a:lnTo>
                <a:lnTo>
                  <a:pt x="181" y="1172"/>
                </a:lnTo>
                <a:lnTo>
                  <a:pt x="171" y="1133"/>
                </a:lnTo>
                <a:lnTo>
                  <a:pt x="162" y="1114"/>
                </a:lnTo>
                <a:lnTo>
                  <a:pt x="162" y="1086"/>
                </a:lnTo>
                <a:lnTo>
                  <a:pt x="152" y="1076"/>
                </a:lnTo>
                <a:lnTo>
                  <a:pt x="152" y="1067"/>
                </a:lnTo>
                <a:lnTo>
                  <a:pt x="133" y="1048"/>
                </a:lnTo>
                <a:lnTo>
                  <a:pt x="124" y="1029"/>
                </a:lnTo>
                <a:lnTo>
                  <a:pt x="105" y="1019"/>
                </a:lnTo>
                <a:lnTo>
                  <a:pt x="105" y="991"/>
                </a:lnTo>
                <a:lnTo>
                  <a:pt x="105" y="933"/>
                </a:lnTo>
                <a:lnTo>
                  <a:pt x="105" y="876"/>
                </a:lnTo>
                <a:lnTo>
                  <a:pt x="95" y="819"/>
                </a:lnTo>
                <a:lnTo>
                  <a:pt x="76" y="762"/>
                </a:lnTo>
                <a:lnTo>
                  <a:pt x="57" y="714"/>
                </a:lnTo>
                <a:lnTo>
                  <a:pt x="48" y="667"/>
                </a:lnTo>
                <a:lnTo>
                  <a:pt x="29" y="619"/>
                </a:lnTo>
                <a:lnTo>
                  <a:pt x="10" y="572"/>
                </a:lnTo>
                <a:lnTo>
                  <a:pt x="10" y="543"/>
                </a:lnTo>
                <a:lnTo>
                  <a:pt x="0" y="524"/>
                </a:lnTo>
                <a:lnTo>
                  <a:pt x="38" y="486"/>
                </a:lnTo>
                <a:lnTo>
                  <a:pt x="86" y="438"/>
                </a:lnTo>
                <a:lnTo>
                  <a:pt x="171" y="343"/>
                </a:lnTo>
                <a:lnTo>
                  <a:pt x="229" y="276"/>
                </a:lnTo>
                <a:lnTo>
                  <a:pt x="286" y="219"/>
                </a:lnTo>
                <a:lnTo>
                  <a:pt x="362" y="133"/>
                </a:lnTo>
                <a:lnTo>
                  <a:pt x="410" y="86"/>
                </a:lnTo>
                <a:lnTo>
                  <a:pt x="476" y="10"/>
                </a:lnTo>
                <a:lnTo>
                  <a:pt x="476" y="0"/>
                </a:lnTo>
                <a:lnTo>
                  <a:pt x="486" y="0"/>
                </a:lnTo>
                <a:lnTo>
                  <a:pt x="495" y="0"/>
                </a:lnTo>
                <a:lnTo>
                  <a:pt x="505" y="0"/>
                </a:lnTo>
                <a:lnTo>
                  <a:pt x="505" y="10"/>
                </a:lnTo>
                <a:lnTo>
                  <a:pt x="514" y="10"/>
                </a:lnTo>
                <a:lnTo>
                  <a:pt x="514" y="19"/>
                </a:lnTo>
                <a:lnTo>
                  <a:pt x="524" y="29"/>
                </a:lnTo>
                <a:lnTo>
                  <a:pt x="533" y="38"/>
                </a:lnTo>
                <a:lnTo>
                  <a:pt x="572" y="38"/>
                </a:lnTo>
                <a:lnTo>
                  <a:pt x="581" y="38"/>
                </a:lnTo>
                <a:lnTo>
                  <a:pt x="591" y="48"/>
                </a:lnTo>
                <a:lnTo>
                  <a:pt x="600" y="48"/>
                </a:lnTo>
                <a:lnTo>
                  <a:pt x="610" y="57"/>
                </a:lnTo>
                <a:lnTo>
                  <a:pt x="619" y="57"/>
                </a:lnTo>
                <a:lnTo>
                  <a:pt x="629" y="67"/>
                </a:lnTo>
                <a:lnTo>
                  <a:pt x="638" y="76"/>
                </a:lnTo>
                <a:lnTo>
                  <a:pt x="657" y="86"/>
                </a:lnTo>
                <a:lnTo>
                  <a:pt x="667" y="95"/>
                </a:lnTo>
                <a:lnTo>
                  <a:pt x="676" y="86"/>
                </a:lnTo>
                <a:lnTo>
                  <a:pt x="686" y="86"/>
                </a:lnTo>
                <a:lnTo>
                  <a:pt x="695" y="86"/>
                </a:lnTo>
                <a:lnTo>
                  <a:pt x="705" y="86"/>
                </a:lnTo>
                <a:lnTo>
                  <a:pt x="714" y="95"/>
                </a:lnTo>
                <a:lnTo>
                  <a:pt x="714" y="105"/>
                </a:lnTo>
                <a:lnTo>
                  <a:pt x="714" y="114"/>
                </a:lnTo>
                <a:lnTo>
                  <a:pt x="724" y="124"/>
                </a:lnTo>
                <a:lnTo>
                  <a:pt x="733" y="124"/>
                </a:lnTo>
                <a:lnTo>
                  <a:pt x="743" y="124"/>
                </a:lnTo>
                <a:lnTo>
                  <a:pt x="752" y="133"/>
                </a:lnTo>
                <a:lnTo>
                  <a:pt x="762" y="133"/>
                </a:lnTo>
                <a:lnTo>
                  <a:pt x="762" y="124"/>
                </a:lnTo>
                <a:lnTo>
                  <a:pt x="762" y="114"/>
                </a:lnTo>
                <a:lnTo>
                  <a:pt x="781" y="105"/>
                </a:lnTo>
                <a:lnTo>
                  <a:pt x="791" y="95"/>
                </a:lnTo>
                <a:lnTo>
                  <a:pt x="800" y="95"/>
                </a:lnTo>
                <a:lnTo>
                  <a:pt x="819" y="86"/>
                </a:lnTo>
                <a:lnTo>
                  <a:pt x="829" y="76"/>
                </a:lnTo>
                <a:lnTo>
                  <a:pt x="848" y="86"/>
                </a:lnTo>
                <a:lnTo>
                  <a:pt x="857" y="86"/>
                </a:lnTo>
                <a:lnTo>
                  <a:pt x="867" y="86"/>
                </a:lnTo>
                <a:lnTo>
                  <a:pt x="857" y="95"/>
                </a:lnTo>
                <a:lnTo>
                  <a:pt x="848" y="95"/>
                </a:lnTo>
                <a:lnTo>
                  <a:pt x="838" y="105"/>
                </a:lnTo>
                <a:lnTo>
                  <a:pt x="829" y="105"/>
                </a:lnTo>
                <a:lnTo>
                  <a:pt x="829" y="114"/>
                </a:lnTo>
                <a:lnTo>
                  <a:pt x="838" y="114"/>
                </a:lnTo>
                <a:lnTo>
                  <a:pt x="838" y="124"/>
                </a:lnTo>
                <a:lnTo>
                  <a:pt x="829" y="124"/>
                </a:lnTo>
                <a:lnTo>
                  <a:pt x="819" y="124"/>
                </a:lnTo>
                <a:lnTo>
                  <a:pt x="819" y="133"/>
                </a:lnTo>
                <a:lnTo>
                  <a:pt x="819" y="143"/>
                </a:lnTo>
                <a:lnTo>
                  <a:pt x="810" y="143"/>
                </a:lnTo>
                <a:lnTo>
                  <a:pt x="800" y="181"/>
                </a:lnTo>
                <a:lnTo>
                  <a:pt x="819" y="210"/>
                </a:lnTo>
                <a:lnTo>
                  <a:pt x="800" y="238"/>
                </a:lnTo>
                <a:lnTo>
                  <a:pt x="838" y="295"/>
                </a:lnTo>
                <a:lnTo>
                  <a:pt x="857" y="305"/>
                </a:lnTo>
                <a:lnTo>
                  <a:pt x="857" y="314"/>
                </a:lnTo>
                <a:lnTo>
                  <a:pt x="867" y="314"/>
                </a:lnTo>
                <a:lnTo>
                  <a:pt x="886" y="324"/>
                </a:lnTo>
                <a:lnTo>
                  <a:pt x="876" y="333"/>
                </a:lnTo>
                <a:lnTo>
                  <a:pt x="876" y="352"/>
                </a:lnTo>
                <a:lnTo>
                  <a:pt x="876" y="362"/>
                </a:lnTo>
                <a:lnTo>
                  <a:pt x="886" y="372"/>
                </a:lnTo>
                <a:lnTo>
                  <a:pt x="886" y="381"/>
                </a:lnTo>
                <a:lnTo>
                  <a:pt x="886" y="391"/>
                </a:lnTo>
                <a:lnTo>
                  <a:pt x="876" y="400"/>
                </a:lnTo>
                <a:lnTo>
                  <a:pt x="886" y="410"/>
                </a:lnTo>
                <a:lnTo>
                  <a:pt x="876" y="410"/>
                </a:lnTo>
                <a:lnTo>
                  <a:pt x="876" y="419"/>
                </a:lnTo>
                <a:lnTo>
                  <a:pt x="876" y="429"/>
                </a:lnTo>
                <a:lnTo>
                  <a:pt x="886" y="438"/>
                </a:lnTo>
                <a:lnTo>
                  <a:pt x="895" y="448"/>
                </a:lnTo>
                <a:lnTo>
                  <a:pt x="895" y="457"/>
                </a:lnTo>
                <a:lnTo>
                  <a:pt x="886" y="457"/>
                </a:lnTo>
                <a:lnTo>
                  <a:pt x="886" y="467"/>
                </a:lnTo>
                <a:lnTo>
                  <a:pt x="886" y="476"/>
                </a:lnTo>
                <a:lnTo>
                  <a:pt x="895" y="486"/>
                </a:lnTo>
                <a:lnTo>
                  <a:pt x="895" y="495"/>
                </a:lnTo>
                <a:lnTo>
                  <a:pt x="895" y="505"/>
                </a:lnTo>
                <a:lnTo>
                  <a:pt x="886" y="495"/>
                </a:lnTo>
                <a:lnTo>
                  <a:pt x="876" y="505"/>
                </a:lnTo>
                <a:lnTo>
                  <a:pt x="867" y="505"/>
                </a:lnTo>
                <a:lnTo>
                  <a:pt x="867" y="514"/>
                </a:lnTo>
                <a:lnTo>
                  <a:pt x="867" y="524"/>
                </a:lnTo>
                <a:lnTo>
                  <a:pt x="867" y="533"/>
                </a:lnTo>
                <a:lnTo>
                  <a:pt x="867" y="543"/>
                </a:lnTo>
                <a:lnTo>
                  <a:pt x="857" y="552"/>
                </a:lnTo>
                <a:lnTo>
                  <a:pt x="857" y="562"/>
                </a:lnTo>
                <a:lnTo>
                  <a:pt x="857" y="572"/>
                </a:lnTo>
                <a:lnTo>
                  <a:pt x="857" y="581"/>
                </a:lnTo>
                <a:lnTo>
                  <a:pt x="848" y="581"/>
                </a:lnTo>
                <a:lnTo>
                  <a:pt x="848" y="591"/>
                </a:lnTo>
                <a:lnTo>
                  <a:pt x="857" y="591"/>
                </a:lnTo>
                <a:lnTo>
                  <a:pt x="857" y="600"/>
                </a:lnTo>
                <a:lnTo>
                  <a:pt x="857" y="610"/>
                </a:lnTo>
                <a:lnTo>
                  <a:pt x="867" y="610"/>
                </a:lnTo>
                <a:lnTo>
                  <a:pt x="867" y="619"/>
                </a:lnTo>
                <a:lnTo>
                  <a:pt x="876" y="629"/>
                </a:lnTo>
                <a:lnTo>
                  <a:pt x="886" y="629"/>
                </a:lnTo>
                <a:lnTo>
                  <a:pt x="895" y="638"/>
                </a:lnTo>
                <a:lnTo>
                  <a:pt x="905" y="648"/>
                </a:lnTo>
                <a:lnTo>
                  <a:pt x="914" y="648"/>
                </a:lnTo>
                <a:lnTo>
                  <a:pt x="924" y="657"/>
                </a:lnTo>
                <a:lnTo>
                  <a:pt x="933" y="657"/>
                </a:lnTo>
                <a:lnTo>
                  <a:pt x="933" y="667"/>
                </a:lnTo>
                <a:lnTo>
                  <a:pt x="933" y="676"/>
                </a:lnTo>
                <a:lnTo>
                  <a:pt x="943" y="676"/>
                </a:lnTo>
                <a:lnTo>
                  <a:pt x="943" y="686"/>
                </a:lnTo>
                <a:lnTo>
                  <a:pt x="952" y="686"/>
                </a:lnTo>
                <a:lnTo>
                  <a:pt x="952" y="695"/>
                </a:lnTo>
                <a:lnTo>
                  <a:pt x="952" y="705"/>
                </a:lnTo>
                <a:lnTo>
                  <a:pt x="962" y="705"/>
                </a:lnTo>
                <a:lnTo>
                  <a:pt x="972" y="714"/>
                </a:lnTo>
                <a:lnTo>
                  <a:pt x="981" y="714"/>
                </a:lnTo>
                <a:lnTo>
                  <a:pt x="981" y="724"/>
                </a:lnTo>
                <a:lnTo>
                  <a:pt x="991" y="743"/>
                </a:lnTo>
                <a:lnTo>
                  <a:pt x="1000" y="743"/>
                </a:lnTo>
                <a:lnTo>
                  <a:pt x="1010" y="743"/>
                </a:lnTo>
                <a:lnTo>
                  <a:pt x="1010" y="752"/>
                </a:lnTo>
                <a:lnTo>
                  <a:pt x="1019" y="752"/>
                </a:lnTo>
                <a:lnTo>
                  <a:pt x="1019" y="762"/>
                </a:lnTo>
                <a:lnTo>
                  <a:pt x="1029" y="772"/>
                </a:lnTo>
                <a:lnTo>
                  <a:pt x="1029" y="781"/>
                </a:lnTo>
                <a:lnTo>
                  <a:pt x="1029" y="791"/>
                </a:lnTo>
                <a:lnTo>
                  <a:pt x="1029" y="800"/>
                </a:lnTo>
                <a:lnTo>
                  <a:pt x="1038" y="800"/>
                </a:lnTo>
                <a:lnTo>
                  <a:pt x="1038" y="810"/>
                </a:lnTo>
                <a:lnTo>
                  <a:pt x="1048" y="810"/>
                </a:lnTo>
                <a:lnTo>
                  <a:pt x="1048" y="819"/>
                </a:lnTo>
                <a:lnTo>
                  <a:pt x="1048" y="829"/>
                </a:lnTo>
                <a:lnTo>
                  <a:pt x="1057" y="829"/>
                </a:lnTo>
                <a:lnTo>
                  <a:pt x="1067" y="829"/>
                </a:lnTo>
                <a:lnTo>
                  <a:pt x="1067" y="848"/>
                </a:lnTo>
                <a:lnTo>
                  <a:pt x="1076" y="848"/>
                </a:lnTo>
                <a:lnTo>
                  <a:pt x="1086" y="857"/>
                </a:lnTo>
                <a:lnTo>
                  <a:pt x="1095" y="867"/>
                </a:lnTo>
                <a:lnTo>
                  <a:pt x="1095" y="876"/>
                </a:lnTo>
                <a:lnTo>
                  <a:pt x="1105" y="876"/>
                </a:lnTo>
                <a:lnTo>
                  <a:pt x="1095" y="886"/>
                </a:lnTo>
                <a:lnTo>
                  <a:pt x="1095" y="895"/>
                </a:lnTo>
                <a:lnTo>
                  <a:pt x="1095" y="905"/>
                </a:lnTo>
                <a:lnTo>
                  <a:pt x="1105" y="905"/>
                </a:lnTo>
                <a:lnTo>
                  <a:pt x="1105" y="914"/>
                </a:lnTo>
                <a:lnTo>
                  <a:pt x="1114" y="914"/>
                </a:lnTo>
                <a:lnTo>
                  <a:pt x="1114" y="924"/>
                </a:lnTo>
                <a:lnTo>
                  <a:pt x="1105" y="933"/>
                </a:lnTo>
                <a:lnTo>
                  <a:pt x="1114" y="933"/>
                </a:lnTo>
                <a:lnTo>
                  <a:pt x="1114" y="943"/>
                </a:lnTo>
                <a:lnTo>
                  <a:pt x="1124" y="943"/>
                </a:lnTo>
                <a:lnTo>
                  <a:pt x="1124" y="952"/>
                </a:lnTo>
                <a:lnTo>
                  <a:pt x="1095" y="962"/>
                </a:lnTo>
                <a:lnTo>
                  <a:pt x="1095" y="972"/>
                </a:lnTo>
                <a:lnTo>
                  <a:pt x="1105" y="981"/>
                </a:lnTo>
                <a:lnTo>
                  <a:pt x="1105" y="991"/>
                </a:lnTo>
                <a:lnTo>
                  <a:pt x="1114" y="1000"/>
                </a:lnTo>
                <a:lnTo>
                  <a:pt x="1114" y="1010"/>
                </a:lnTo>
                <a:lnTo>
                  <a:pt x="1114" y="1019"/>
                </a:lnTo>
                <a:lnTo>
                  <a:pt x="1124" y="1019"/>
                </a:lnTo>
                <a:lnTo>
                  <a:pt x="1133" y="1019"/>
                </a:lnTo>
                <a:lnTo>
                  <a:pt x="1133" y="1029"/>
                </a:lnTo>
                <a:lnTo>
                  <a:pt x="1143" y="1048"/>
                </a:lnTo>
                <a:lnTo>
                  <a:pt x="1143" y="1057"/>
                </a:lnTo>
                <a:lnTo>
                  <a:pt x="1133" y="1057"/>
                </a:lnTo>
                <a:lnTo>
                  <a:pt x="1133" y="1067"/>
                </a:lnTo>
                <a:lnTo>
                  <a:pt x="1143" y="1067"/>
                </a:lnTo>
                <a:lnTo>
                  <a:pt x="1133" y="1076"/>
                </a:lnTo>
                <a:lnTo>
                  <a:pt x="1133" y="1086"/>
                </a:lnTo>
                <a:lnTo>
                  <a:pt x="1124" y="1095"/>
                </a:lnTo>
                <a:lnTo>
                  <a:pt x="1124" y="1105"/>
                </a:lnTo>
                <a:lnTo>
                  <a:pt x="1133" y="1105"/>
                </a:lnTo>
                <a:lnTo>
                  <a:pt x="1143" y="1105"/>
                </a:lnTo>
                <a:lnTo>
                  <a:pt x="1143" y="1114"/>
                </a:lnTo>
                <a:lnTo>
                  <a:pt x="1143" y="1124"/>
                </a:lnTo>
                <a:lnTo>
                  <a:pt x="1133" y="1133"/>
                </a:lnTo>
                <a:lnTo>
                  <a:pt x="1133" y="1143"/>
                </a:lnTo>
                <a:lnTo>
                  <a:pt x="1133" y="1152"/>
                </a:lnTo>
                <a:lnTo>
                  <a:pt x="1133" y="1162"/>
                </a:lnTo>
                <a:lnTo>
                  <a:pt x="1133" y="1172"/>
                </a:lnTo>
                <a:lnTo>
                  <a:pt x="1133" y="1181"/>
                </a:lnTo>
                <a:lnTo>
                  <a:pt x="1133" y="1191"/>
                </a:lnTo>
                <a:lnTo>
                  <a:pt x="1133" y="1200"/>
                </a:lnTo>
                <a:lnTo>
                  <a:pt x="1143" y="1200"/>
                </a:lnTo>
                <a:lnTo>
                  <a:pt x="1133" y="1210"/>
                </a:lnTo>
                <a:lnTo>
                  <a:pt x="1133" y="1219"/>
                </a:lnTo>
                <a:lnTo>
                  <a:pt x="1133" y="1238"/>
                </a:lnTo>
                <a:lnTo>
                  <a:pt x="1133" y="1248"/>
                </a:lnTo>
                <a:lnTo>
                  <a:pt x="1133" y="1257"/>
                </a:lnTo>
                <a:lnTo>
                  <a:pt x="1143" y="1257"/>
                </a:lnTo>
                <a:lnTo>
                  <a:pt x="1133" y="1267"/>
                </a:lnTo>
                <a:lnTo>
                  <a:pt x="1133" y="1276"/>
                </a:lnTo>
                <a:lnTo>
                  <a:pt x="1133" y="1286"/>
                </a:lnTo>
                <a:lnTo>
                  <a:pt x="1143" y="1295"/>
                </a:lnTo>
                <a:lnTo>
                  <a:pt x="1152" y="1295"/>
                </a:lnTo>
                <a:lnTo>
                  <a:pt x="1162" y="1305"/>
                </a:lnTo>
                <a:lnTo>
                  <a:pt x="1162" y="1429"/>
                </a:lnTo>
                <a:lnTo>
                  <a:pt x="1229" y="1514"/>
                </a:lnTo>
                <a:lnTo>
                  <a:pt x="1248" y="1505"/>
                </a:lnTo>
                <a:lnTo>
                  <a:pt x="1248" y="1514"/>
                </a:lnTo>
                <a:lnTo>
                  <a:pt x="1257" y="1505"/>
                </a:lnTo>
                <a:lnTo>
                  <a:pt x="1276" y="1495"/>
                </a:lnTo>
                <a:lnTo>
                  <a:pt x="1286" y="1495"/>
                </a:lnTo>
                <a:lnTo>
                  <a:pt x="1295" y="1495"/>
                </a:lnTo>
                <a:lnTo>
                  <a:pt x="1305" y="1495"/>
                </a:lnTo>
                <a:lnTo>
                  <a:pt x="1314" y="1486"/>
                </a:lnTo>
                <a:lnTo>
                  <a:pt x="1333" y="1486"/>
                </a:lnTo>
                <a:lnTo>
                  <a:pt x="1343" y="1476"/>
                </a:lnTo>
                <a:lnTo>
                  <a:pt x="1352" y="1476"/>
                </a:lnTo>
                <a:lnTo>
                  <a:pt x="1314" y="1514"/>
                </a:lnTo>
                <a:lnTo>
                  <a:pt x="1362" y="1562"/>
                </a:lnTo>
                <a:lnTo>
                  <a:pt x="1295" y="1600"/>
                </a:lnTo>
                <a:lnTo>
                  <a:pt x="1295" y="1619"/>
                </a:lnTo>
                <a:lnTo>
                  <a:pt x="1295" y="1638"/>
                </a:lnTo>
                <a:lnTo>
                  <a:pt x="1352" y="1648"/>
                </a:lnTo>
                <a:lnTo>
                  <a:pt x="1372" y="1667"/>
                </a:lnTo>
                <a:lnTo>
                  <a:pt x="1381" y="1676"/>
                </a:lnTo>
                <a:lnTo>
                  <a:pt x="1372" y="1676"/>
                </a:lnTo>
                <a:lnTo>
                  <a:pt x="1362" y="1676"/>
                </a:lnTo>
                <a:lnTo>
                  <a:pt x="1352" y="1676"/>
                </a:lnTo>
                <a:lnTo>
                  <a:pt x="1343" y="1676"/>
                </a:lnTo>
                <a:lnTo>
                  <a:pt x="1343" y="1686"/>
                </a:lnTo>
                <a:lnTo>
                  <a:pt x="1333" y="1686"/>
                </a:lnTo>
                <a:lnTo>
                  <a:pt x="1333" y="1695"/>
                </a:lnTo>
                <a:lnTo>
                  <a:pt x="1324" y="1695"/>
                </a:lnTo>
                <a:lnTo>
                  <a:pt x="1314" y="1695"/>
                </a:lnTo>
                <a:lnTo>
                  <a:pt x="1314" y="1705"/>
                </a:lnTo>
                <a:lnTo>
                  <a:pt x="1305" y="1705"/>
                </a:lnTo>
                <a:lnTo>
                  <a:pt x="1295" y="1705"/>
                </a:lnTo>
                <a:lnTo>
                  <a:pt x="1286" y="1705"/>
                </a:lnTo>
                <a:lnTo>
                  <a:pt x="1286" y="1714"/>
                </a:lnTo>
                <a:lnTo>
                  <a:pt x="1276" y="1714"/>
                </a:lnTo>
                <a:lnTo>
                  <a:pt x="1267" y="1714"/>
                </a:lnTo>
                <a:lnTo>
                  <a:pt x="1257" y="1714"/>
                </a:lnTo>
                <a:lnTo>
                  <a:pt x="1248" y="1724"/>
                </a:lnTo>
                <a:lnTo>
                  <a:pt x="1238" y="1724"/>
                </a:lnTo>
                <a:lnTo>
                  <a:pt x="1229" y="1724"/>
                </a:lnTo>
                <a:lnTo>
                  <a:pt x="1219" y="1733"/>
                </a:lnTo>
                <a:lnTo>
                  <a:pt x="1210" y="1733"/>
                </a:lnTo>
                <a:lnTo>
                  <a:pt x="1200" y="1733"/>
                </a:lnTo>
                <a:lnTo>
                  <a:pt x="1200" y="1743"/>
                </a:lnTo>
                <a:lnTo>
                  <a:pt x="1191" y="1743"/>
                </a:lnTo>
                <a:lnTo>
                  <a:pt x="1181" y="1743"/>
                </a:lnTo>
                <a:lnTo>
                  <a:pt x="1181" y="1752"/>
                </a:lnTo>
                <a:lnTo>
                  <a:pt x="1172" y="1752"/>
                </a:lnTo>
                <a:lnTo>
                  <a:pt x="1162" y="1752"/>
                </a:lnTo>
                <a:lnTo>
                  <a:pt x="1152" y="1752"/>
                </a:lnTo>
                <a:lnTo>
                  <a:pt x="1152" y="1762"/>
                </a:lnTo>
                <a:lnTo>
                  <a:pt x="1143" y="1762"/>
                </a:lnTo>
                <a:lnTo>
                  <a:pt x="1133" y="1762"/>
                </a:lnTo>
                <a:lnTo>
                  <a:pt x="1124" y="1762"/>
                </a:lnTo>
                <a:lnTo>
                  <a:pt x="1124" y="1772"/>
                </a:lnTo>
                <a:lnTo>
                  <a:pt x="1114" y="1772"/>
                </a:lnTo>
                <a:lnTo>
                  <a:pt x="1105" y="1772"/>
                </a:lnTo>
                <a:lnTo>
                  <a:pt x="1095" y="1772"/>
                </a:lnTo>
                <a:lnTo>
                  <a:pt x="1095" y="1781"/>
                </a:lnTo>
                <a:lnTo>
                  <a:pt x="1086" y="1781"/>
                </a:lnTo>
                <a:lnTo>
                  <a:pt x="1076" y="1781"/>
                </a:lnTo>
                <a:lnTo>
                  <a:pt x="1067" y="1791"/>
                </a:lnTo>
                <a:lnTo>
                  <a:pt x="1057" y="1791"/>
                </a:lnTo>
                <a:lnTo>
                  <a:pt x="1048" y="1791"/>
                </a:lnTo>
                <a:lnTo>
                  <a:pt x="1048" y="1800"/>
                </a:lnTo>
                <a:lnTo>
                  <a:pt x="1038" y="1800"/>
                </a:lnTo>
                <a:lnTo>
                  <a:pt x="1029" y="1800"/>
                </a:lnTo>
                <a:lnTo>
                  <a:pt x="1029" y="1810"/>
                </a:lnTo>
                <a:lnTo>
                  <a:pt x="1019" y="1810"/>
                </a:lnTo>
                <a:lnTo>
                  <a:pt x="1010" y="1810"/>
                </a:lnTo>
                <a:lnTo>
                  <a:pt x="1010" y="1819"/>
                </a:lnTo>
                <a:lnTo>
                  <a:pt x="1000" y="1819"/>
                </a:lnTo>
                <a:lnTo>
                  <a:pt x="991" y="1819"/>
                </a:lnTo>
                <a:lnTo>
                  <a:pt x="991" y="1829"/>
                </a:lnTo>
                <a:lnTo>
                  <a:pt x="981" y="1829"/>
                </a:lnTo>
                <a:lnTo>
                  <a:pt x="972" y="1829"/>
                </a:lnTo>
                <a:lnTo>
                  <a:pt x="962" y="1829"/>
                </a:lnTo>
                <a:lnTo>
                  <a:pt x="962" y="1838"/>
                </a:lnTo>
                <a:lnTo>
                  <a:pt x="952" y="1838"/>
                </a:lnTo>
                <a:lnTo>
                  <a:pt x="943" y="1838"/>
                </a:lnTo>
                <a:lnTo>
                  <a:pt x="943" y="1848"/>
                </a:lnTo>
                <a:lnTo>
                  <a:pt x="933" y="1848"/>
                </a:lnTo>
                <a:lnTo>
                  <a:pt x="924" y="1848"/>
                </a:lnTo>
                <a:lnTo>
                  <a:pt x="924" y="1857"/>
                </a:lnTo>
                <a:lnTo>
                  <a:pt x="914" y="1857"/>
                </a:lnTo>
                <a:lnTo>
                  <a:pt x="905" y="1857"/>
                </a:lnTo>
                <a:lnTo>
                  <a:pt x="895" y="1867"/>
                </a:lnTo>
                <a:lnTo>
                  <a:pt x="886" y="1867"/>
                </a:lnTo>
                <a:lnTo>
                  <a:pt x="876" y="1876"/>
                </a:lnTo>
                <a:lnTo>
                  <a:pt x="867" y="1876"/>
                </a:lnTo>
                <a:lnTo>
                  <a:pt x="857" y="1886"/>
                </a:lnTo>
                <a:lnTo>
                  <a:pt x="848" y="1886"/>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30" name="Freeform 15">
            <a:extLst>
              <a:ext uri="{FF2B5EF4-FFF2-40B4-BE49-F238E27FC236}">
                <a16:creationId xmlns:a16="http://schemas.microsoft.com/office/drawing/2014/main" id="{9DB2A8FC-31B2-EE78-6F08-7F4492B56F40}"/>
              </a:ext>
            </a:extLst>
          </p:cNvPr>
          <p:cNvSpPr>
            <a:spLocks noChangeAspect="1" noEditPoints="1"/>
          </p:cNvSpPr>
          <p:nvPr/>
        </p:nvSpPr>
        <p:spPr bwMode="auto">
          <a:xfrm>
            <a:off x="4295763" y="5601406"/>
            <a:ext cx="398860" cy="972344"/>
          </a:xfrm>
          <a:custGeom>
            <a:avLst/>
            <a:gdLst>
              <a:gd name="T0" fmla="*/ 352 w 524"/>
              <a:gd name="T1" fmla="*/ 752 h 1276"/>
              <a:gd name="T2" fmla="*/ 352 w 524"/>
              <a:gd name="T3" fmla="*/ 752 h 1276"/>
              <a:gd name="T4" fmla="*/ 333 w 524"/>
              <a:gd name="T5" fmla="*/ 771 h 1276"/>
              <a:gd name="T6" fmla="*/ 276 w 524"/>
              <a:gd name="T7" fmla="*/ 791 h 1276"/>
              <a:gd name="T8" fmla="*/ 247 w 524"/>
              <a:gd name="T9" fmla="*/ 838 h 1276"/>
              <a:gd name="T10" fmla="*/ 247 w 524"/>
              <a:gd name="T11" fmla="*/ 876 h 1276"/>
              <a:gd name="T12" fmla="*/ 228 w 524"/>
              <a:gd name="T13" fmla="*/ 895 h 1276"/>
              <a:gd name="T14" fmla="*/ 266 w 524"/>
              <a:gd name="T15" fmla="*/ 895 h 1276"/>
              <a:gd name="T16" fmla="*/ 305 w 524"/>
              <a:gd name="T17" fmla="*/ 895 h 1276"/>
              <a:gd name="T18" fmla="*/ 324 w 524"/>
              <a:gd name="T19" fmla="*/ 933 h 1276"/>
              <a:gd name="T20" fmla="*/ 343 w 524"/>
              <a:gd name="T21" fmla="*/ 952 h 1276"/>
              <a:gd name="T22" fmla="*/ 381 w 524"/>
              <a:gd name="T23" fmla="*/ 981 h 1276"/>
              <a:gd name="T24" fmla="*/ 409 w 524"/>
              <a:gd name="T25" fmla="*/ 981 h 1276"/>
              <a:gd name="T26" fmla="*/ 419 w 524"/>
              <a:gd name="T27" fmla="*/ 933 h 1276"/>
              <a:gd name="T28" fmla="*/ 447 w 524"/>
              <a:gd name="T29" fmla="*/ 914 h 1276"/>
              <a:gd name="T30" fmla="*/ 438 w 524"/>
              <a:gd name="T31" fmla="*/ 952 h 1276"/>
              <a:gd name="T32" fmla="*/ 438 w 524"/>
              <a:gd name="T33" fmla="*/ 1010 h 1276"/>
              <a:gd name="T34" fmla="*/ 428 w 524"/>
              <a:gd name="T35" fmla="*/ 1057 h 1276"/>
              <a:gd name="T36" fmla="*/ 428 w 524"/>
              <a:gd name="T37" fmla="*/ 1095 h 1276"/>
              <a:gd name="T38" fmla="*/ 428 w 524"/>
              <a:gd name="T39" fmla="*/ 1152 h 1276"/>
              <a:gd name="T40" fmla="*/ 419 w 524"/>
              <a:gd name="T41" fmla="*/ 1200 h 1276"/>
              <a:gd name="T42" fmla="*/ 419 w 524"/>
              <a:gd name="T43" fmla="*/ 1229 h 1276"/>
              <a:gd name="T44" fmla="*/ 400 w 524"/>
              <a:gd name="T45" fmla="*/ 1276 h 1276"/>
              <a:gd name="T46" fmla="*/ 266 w 524"/>
              <a:gd name="T47" fmla="*/ 1276 h 1276"/>
              <a:gd name="T48" fmla="*/ 143 w 524"/>
              <a:gd name="T49" fmla="*/ 1267 h 1276"/>
              <a:gd name="T50" fmla="*/ 114 w 524"/>
              <a:gd name="T51" fmla="*/ 1276 h 1276"/>
              <a:gd name="T52" fmla="*/ 85 w 524"/>
              <a:gd name="T53" fmla="*/ 1171 h 1276"/>
              <a:gd name="T54" fmla="*/ 76 w 524"/>
              <a:gd name="T55" fmla="*/ 943 h 1276"/>
              <a:gd name="T56" fmla="*/ 38 w 524"/>
              <a:gd name="T57" fmla="*/ 857 h 1276"/>
              <a:gd name="T58" fmla="*/ 28 w 524"/>
              <a:gd name="T59" fmla="*/ 695 h 1276"/>
              <a:gd name="T60" fmla="*/ 19 w 524"/>
              <a:gd name="T61" fmla="*/ 629 h 1276"/>
              <a:gd name="T62" fmla="*/ 38 w 524"/>
              <a:gd name="T63" fmla="*/ 562 h 1276"/>
              <a:gd name="T64" fmla="*/ 38 w 524"/>
              <a:gd name="T65" fmla="*/ 352 h 1276"/>
              <a:gd name="T66" fmla="*/ 38 w 524"/>
              <a:gd name="T67" fmla="*/ 152 h 1276"/>
              <a:gd name="T68" fmla="*/ 19 w 524"/>
              <a:gd name="T69" fmla="*/ 19 h 1276"/>
              <a:gd name="T70" fmla="*/ 76 w 524"/>
              <a:gd name="T71" fmla="*/ 0 h 1276"/>
              <a:gd name="T72" fmla="*/ 133 w 524"/>
              <a:gd name="T73" fmla="*/ 19 h 1276"/>
              <a:gd name="T74" fmla="*/ 171 w 524"/>
              <a:gd name="T75" fmla="*/ 19 h 1276"/>
              <a:gd name="T76" fmla="*/ 228 w 524"/>
              <a:gd name="T77" fmla="*/ 38 h 1276"/>
              <a:gd name="T78" fmla="*/ 257 w 524"/>
              <a:gd name="T79" fmla="*/ 67 h 1276"/>
              <a:gd name="T80" fmla="*/ 295 w 524"/>
              <a:gd name="T81" fmla="*/ 86 h 1276"/>
              <a:gd name="T82" fmla="*/ 343 w 524"/>
              <a:gd name="T83" fmla="*/ 105 h 1276"/>
              <a:gd name="T84" fmla="*/ 343 w 524"/>
              <a:gd name="T85" fmla="*/ 152 h 1276"/>
              <a:gd name="T86" fmla="*/ 371 w 524"/>
              <a:gd name="T87" fmla="*/ 181 h 1276"/>
              <a:gd name="T88" fmla="*/ 390 w 524"/>
              <a:gd name="T89" fmla="*/ 229 h 1276"/>
              <a:gd name="T90" fmla="*/ 409 w 524"/>
              <a:gd name="T91" fmla="*/ 257 h 1276"/>
              <a:gd name="T92" fmla="*/ 428 w 524"/>
              <a:gd name="T93" fmla="*/ 305 h 1276"/>
              <a:gd name="T94" fmla="*/ 428 w 524"/>
              <a:gd name="T95" fmla="*/ 343 h 1276"/>
              <a:gd name="T96" fmla="*/ 428 w 524"/>
              <a:gd name="T97" fmla="*/ 381 h 1276"/>
              <a:gd name="T98" fmla="*/ 447 w 524"/>
              <a:gd name="T99" fmla="*/ 419 h 1276"/>
              <a:gd name="T100" fmla="*/ 466 w 524"/>
              <a:gd name="T101" fmla="*/ 448 h 1276"/>
              <a:gd name="T102" fmla="*/ 505 w 524"/>
              <a:gd name="T103" fmla="*/ 476 h 1276"/>
              <a:gd name="T104" fmla="*/ 524 w 524"/>
              <a:gd name="T105" fmla="*/ 562 h 1276"/>
              <a:gd name="T106" fmla="*/ 485 w 524"/>
              <a:gd name="T107" fmla="*/ 581 h 1276"/>
              <a:gd name="T108" fmla="*/ 457 w 524"/>
              <a:gd name="T109" fmla="*/ 610 h 1276"/>
              <a:gd name="T110" fmla="*/ 419 w 524"/>
              <a:gd name="T111" fmla="*/ 629 h 1276"/>
              <a:gd name="T112" fmla="*/ 390 w 524"/>
              <a:gd name="T113" fmla="*/ 667 h 1276"/>
              <a:gd name="T114" fmla="*/ 371 w 524"/>
              <a:gd name="T115" fmla="*/ 705 h 1276"/>
              <a:gd name="T116" fmla="*/ 352 w 524"/>
              <a:gd name="T117" fmla="*/ 752 h 1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 h="1276">
                <a:moveTo>
                  <a:pt x="362" y="800"/>
                </a:moveTo>
                <a:lnTo>
                  <a:pt x="352" y="800"/>
                </a:lnTo>
                <a:lnTo>
                  <a:pt x="352" y="791"/>
                </a:lnTo>
                <a:lnTo>
                  <a:pt x="362" y="791"/>
                </a:lnTo>
                <a:lnTo>
                  <a:pt x="362" y="800"/>
                </a:lnTo>
                <a:close/>
                <a:moveTo>
                  <a:pt x="352" y="752"/>
                </a:moveTo>
                <a:lnTo>
                  <a:pt x="343" y="743"/>
                </a:lnTo>
                <a:lnTo>
                  <a:pt x="343" y="752"/>
                </a:lnTo>
                <a:lnTo>
                  <a:pt x="333" y="752"/>
                </a:lnTo>
                <a:lnTo>
                  <a:pt x="333" y="762"/>
                </a:lnTo>
                <a:lnTo>
                  <a:pt x="343" y="762"/>
                </a:lnTo>
                <a:lnTo>
                  <a:pt x="352" y="752"/>
                </a:lnTo>
                <a:lnTo>
                  <a:pt x="352" y="762"/>
                </a:lnTo>
                <a:lnTo>
                  <a:pt x="352" y="771"/>
                </a:lnTo>
                <a:lnTo>
                  <a:pt x="352" y="781"/>
                </a:lnTo>
                <a:lnTo>
                  <a:pt x="343" y="781"/>
                </a:lnTo>
                <a:lnTo>
                  <a:pt x="343" y="771"/>
                </a:lnTo>
                <a:lnTo>
                  <a:pt x="333" y="771"/>
                </a:lnTo>
                <a:lnTo>
                  <a:pt x="333" y="781"/>
                </a:lnTo>
                <a:lnTo>
                  <a:pt x="333" y="791"/>
                </a:lnTo>
                <a:lnTo>
                  <a:pt x="314" y="781"/>
                </a:lnTo>
                <a:lnTo>
                  <a:pt x="276" y="771"/>
                </a:lnTo>
                <a:lnTo>
                  <a:pt x="276" y="781"/>
                </a:lnTo>
                <a:lnTo>
                  <a:pt x="276" y="791"/>
                </a:lnTo>
                <a:lnTo>
                  <a:pt x="276" y="800"/>
                </a:lnTo>
                <a:lnTo>
                  <a:pt x="276" y="810"/>
                </a:lnTo>
                <a:lnTo>
                  <a:pt x="266" y="819"/>
                </a:lnTo>
                <a:lnTo>
                  <a:pt x="257" y="819"/>
                </a:lnTo>
                <a:lnTo>
                  <a:pt x="257" y="829"/>
                </a:lnTo>
                <a:lnTo>
                  <a:pt x="247" y="838"/>
                </a:lnTo>
                <a:lnTo>
                  <a:pt x="238" y="838"/>
                </a:lnTo>
                <a:lnTo>
                  <a:pt x="238" y="848"/>
                </a:lnTo>
                <a:lnTo>
                  <a:pt x="238" y="857"/>
                </a:lnTo>
                <a:lnTo>
                  <a:pt x="238" y="867"/>
                </a:lnTo>
                <a:lnTo>
                  <a:pt x="247" y="867"/>
                </a:lnTo>
                <a:lnTo>
                  <a:pt x="247" y="876"/>
                </a:lnTo>
                <a:lnTo>
                  <a:pt x="238" y="876"/>
                </a:lnTo>
                <a:lnTo>
                  <a:pt x="238" y="886"/>
                </a:lnTo>
                <a:lnTo>
                  <a:pt x="228" y="886"/>
                </a:lnTo>
                <a:lnTo>
                  <a:pt x="219" y="886"/>
                </a:lnTo>
                <a:lnTo>
                  <a:pt x="219" y="895"/>
                </a:lnTo>
                <a:lnTo>
                  <a:pt x="228" y="895"/>
                </a:lnTo>
                <a:lnTo>
                  <a:pt x="228" y="905"/>
                </a:lnTo>
                <a:lnTo>
                  <a:pt x="238" y="905"/>
                </a:lnTo>
                <a:lnTo>
                  <a:pt x="247" y="905"/>
                </a:lnTo>
                <a:lnTo>
                  <a:pt x="247" y="895"/>
                </a:lnTo>
                <a:lnTo>
                  <a:pt x="257" y="895"/>
                </a:lnTo>
                <a:lnTo>
                  <a:pt x="266" y="895"/>
                </a:lnTo>
                <a:lnTo>
                  <a:pt x="276" y="895"/>
                </a:lnTo>
                <a:lnTo>
                  <a:pt x="285" y="895"/>
                </a:lnTo>
                <a:lnTo>
                  <a:pt x="285" y="886"/>
                </a:lnTo>
                <a:lnTo>
                  <a:pt x="295" y="876"/>
                </a:lnTo>
                <a:lnTo>
                  <a:pt x="305" y="886"/>
                </a:lnTo>
                <a:lnTo>
                  <a:pt x="305" y="895"/>
                </a:lnTo>
                <a:lnTo>
                  <a:pt x="314" y="895"/>
                </a:lnTo>
                <a:lnTo>
                  <a:pt x="314" y="905"/>
                </a:lnTo>
                <a:lnTo>
                  <a:pt x="314" y="914"/>
                </a:lnTo>
                <a:lnTo>
                  <a:pt x="324" y="914"/>
                </a:lnTo>
                <a:lnTo>
                  <a:pt x="324" y="924"/>
                </a:lnTo>
                <a:lnTo>
                  <a:pt x="324" y="933"/>
                </a:lnTo>
                <a:lnTo>
                  <a:pt x="324" y="943"/>
                </a:lnTo>
                <a:lnTo>
                  <a:pt x="324" y="952"/>
                </a:lnTo>
                <a:lnTo>
                  <a:pt x="324" y="962"/>
                </a:lnTo>
                <a:lnTo>
                  <a:pt x="333" y="962"/>
                </a:lnTo>
                <a:lnTo>
                  <a:pt x="333" y="952"/>
                </a:lnTo>
                <a:lnTo>
                  <a:pt x="343" y="952"/>
                </a:lnTo>
                <a:lnTo>
                  <a:pt x="352" y="952"/>
                </a:lnTo>
                <a:lnTo>
                  <a:pt x="362" y="962"/>
                </a:lnTo>
                <a:lnTo>
                  <a:pt x="362" y="971"/>
                </a:lnTo>
                <a:lnTo>
                  <a:pt x="371" y="971"/>
                </a:lnTo>
                <a:lnTo>
                  <a:pt x="381" y="971"/>
                </a:lnTo>
                <a:lnTo>
                  <a:pt x="381" y="981"/>
                </a:lnTo>
                <a:lnTo>
                  <a:pt x="381" y="991"/>
                </a:lnTo>
                <a:lnTo>
                  <a:pt x="390" y="1000"/>
                </a:lnTo>
                <a:lnTo>
                  <a:pt x="400" y="1000"/>
                </a:lnTo>
                <a:lnTo>
                  <a:pt x="400" y="991"/>
                </a:lnTo>
                <a:lnTo>
                  <a:pt x="409" y="991"/>
                </a:lnTo>
                <a:lnTo>
                  <a:pt x="409" y="981"/>
                </a:lnTo>
                <a:lnTo>
                  <a:pt x="409" y="971"/>
                </a:lnTo>
                <a:lnTo>
                  <a:pt x="409" y="962"/>
                </a:lnTo>
                <a:lnTo>
                  <a:pt x="409" y="952"/>
                </a:lnTo>
                <a:lnTo>
                  <a:pt x="409" y="943"/>
                </a:lnTo>
                <a:lnTo>
                  <a:pt x="409" y="933"/>
                </a:lnTo>
                <a:lnTo>
                  <a:pt x="419" y="933"/>
                </a:lnTo>
                <a:lnTo>
                  <a:pt x="419" y="924"/>
                </a:lnTo>
                <a:lnTo>
                  <a:pt x="419" y="914"/>
                </a:lnTo>
                <a:lnTo>
                  <a:pt x="428" y="914"/>
                </a:lnTo>
                <a:lnTo>
                  <a:pt x="438" y="905"/>
                </a:lnTo>
                <a:lnTo>
                  <a:pt x="447" y="905"/>
                </a:lnTo>
                <a:lnTo>
                  <a:pt x="447" y="914"/>
                </a:lnTo>
                <a:lnTo>
                  <a:pt x="447" y="924"/>
                </a:lnTo>
                <a:lnTo>
                  <a:pt x="447" y="933"/>
                </a:lnTo>
                <a:lnTo>
                  <a:pt x="447" y="943"/>
                </a:lnTo>
                <a:lnTo>
                  <a:pt x="438" y="943"/>
                </a:lnTo>
                <a:lnTo>
                  <a:pt x="447" y="952"/>
                </a:lnTo>
                <a:lnTo>
                  <a:pt x="438" y="952"/>
                </a:lnTo>
                <a:lnTo>
                  <a:pt x="438" y="962"/>
                </a:lnTo>
                <a:lnTo>
                  <a:pt x="438" y="971"/>
                </a:lnTo>
                <a:lnTo>
                  <a:pt x="438" y="981"/>
                </a:lnTo>
                <a:lnTo>
                  <a:pt x="438" y="991"/>
                </a:lnTo>
                <a:lnTo>
                  <a:pt x="438" y="1000"/>
                </a:lnTo>
                <a:lnTo>
                  <a:pt x="438" y="1010"/>
                </a:lnTo>
                <a:lnTo>
                  <a:pt x="438" y="1019"/>
                </a:lnTo>
                <a:lnTo>
                  <a:pt x="438" y="1029"/>
                </a:lnTo>
                <a:lnTo>
                  <a:pt x="438" y="1038"/>
                </a:lnTo>
                <a:lnTo>
                  <a:pt x="438" y="1048"/>
                </a:lnTo>
                <a:lnTo>
                  <a:pt x="438" y="1057"/>
                </a:lnTo>
                <a:lnTo>
                  <a:pt x="428" y="1057"/>
                </a:lnTo>
                <a:lnTo>
                  <a:pt x="428" y="1067"/>
                </a:lnTo>
                <a:lnTo>
                  <a:pt x="428" y="1076"/>
                </a:lnTo>
                <a:lnTo>
                  <a:pt x="438" y="1076"/>
                </a:lnTo>
                <a:lnTo>
                  <a:pt x="438" y="1086"/>
                </a:lnTo>
                <a:lnTo>
                  <a:pt x="428" y="1086"/>
                </a:lnTo>
                <a:lnTo>
                  <a:pt x="428" y="1095"/>
                </a:lnTo>
                <a:lnTo>
                  <a:pt x="428" y="1105"/>
                </a:lnTo>
                <a:lnTo>
                  <a:pt x="428" y="1114"/>
                </a:lnTo>
                <a:lnTo>
                  <a:pt x="428" y="1124"/>
                </a:lnTo>
                <a:lnTo>
                  <a:pt x="428" y="1133"/>
                </a:lnTo>
                <a:lnTo>
                  <a:pt x="428" y="1143"/>
                </a:lnTo>
                <a:lnTo>
                  <a:pt x="428" y="1152"/>
                </a:lnTo>
                <a:lnTo>
                  <a:pt x="419" y="1152"/>
                </a:lnTo>
                <a:lnTo>
                  <a:pt x="419" y="1162"/>
                </a:lnTo>
                <a:lnTo>
                  <a:pt x="419" y="1171"/>
                </a:lnTo>
                <a:lnTo>
                  <a:pt x="419" y="1181"/>
                </a:lnTo>
                <a:lnTo>
                  <a:pt x="419" y="1191"/>
                </a:lnTo>
                <a:lnTo>
                  <a:pt x="419" y="1200"/>
                </a:lnTo>
                <a:lnTo>
                  <a:pt x="428" y="1200"/>
                </a:lnTo>
                <a:lnTo>
                  <a:pt x="428" y="1210"/>
                </a:lnTo>
                <a:lnTo>
                  <a:pt x="419" y="1210"/>
                </a:lnTo>
                <a:lnTo>
                  <a:pt x="428" y="1219"/>
                </a:lnTo>
                <a:lnTo>
                  <a:pt x="419" y="1219"/>
                </a:lnTo>
                <a:lnTo>
                  <a:pt x="419" y="1229"/>
                </a:lnTo>
                <a:lnTo>
                  <a:pt x="419" y="1238"/>
                </a:lnTo>
                <a:lnTo>
                  <a:pt x="419" y="1248"/>
                </a:lnTo>
                <a:lnTo>
                  <a:pt x="419" y="1257"/>
                </a:lnTo>
                <a:lnTo>
                  <a:pt x="419" y="1267"/>
                </a:lnTo>
                <a:lnTo>
                  <a:pt x="419" y="1276"/>
                </a:lnTo>
                <a:lnTo>
                  <a:pt x="400" y="1276"/>
                </a:lnTo>
                <a:lnTo>
                  <a:pt x="381" y="1276"/>
                </a:lnTo>
                <a:lnTo>
                  <a:pt x="371" y="1276"/>
                </a:lnTo>
                <a:lnTo>
                  <a:pt x="352" y="1276"/>
                </a:lnTo>
                <a:lnTo>
                  <a:pt x="333" y="1276"/>
                </a:lnTo>
                <a:lnTo>
                  <a:pt x="305" y="1276"/>
                </a:lnTo>
                <a:lnTo>
                  <a:pt x="266" y="1276"/>
                </a:lnTo>
                <a:lnTo>
                  <a:pt x="238" y="1276"/>
                </a:lnTo>
                <a:lnTo>
                  <a:pt x="171" y="1276"/>
                </a:lnTo>
                <a:lnTo>
                  <a:pt x="162" y="1276"/>
                </a:lnTo>
                <a:lnTo>
                  <a:pt x="162" y="1267"/>
                </a:lnTo>
                <a:lnTo>
                  <a:pt x="152" y="1267"/>
                </a:lnTo>
                <a:lnTo>
                  <a:pt x="143" y="1267"/>
                </a:lnTo>
                <a:lnTo>
                  <a:pt x="133" y="1267"/>
                </a:lnTo>
                <a:lnTo>
                  <a:pt x="133" y="1257"/>
                </a:lnTo>
                <a:lnTo>
                  <a:pt x="124" y="1257"/>
                </a:lnTo>
                <a:lnTo>
                  <a:pt x="124" y="1267"/>
                </a:lnTo>
                <a:lnTo>
                  <a:pt x="124" y="1276"/>
                </a:lnTo>
                <a:lnTo>
                  <a:pt x="114" y="1276"/>
                </a:lnTo>
                <a:lnTo>
                  <a:pt x="105" y="1276"/>
                </a:lnTo>
                <a:lnTo>
                  <a:pt x="95" y="1276"/>
                </a:lnTo>
                <a:lnTo>
                  <a:pt x="95" y="1267"/>
                </a:lnTo>
                <a:lnTo>
                  <a:pt x="85" y="1267"/>
                </a:lnTo>
                <a:lnTo>
                  <a:pt x="85" y="1229"/>
                </a:lnTo>
                <a:lnTo>
                  <a:pt x="85" y="1171"/>
                </a:lnTo>
                <a:lnTo>
                  <a:pt x="85" y="1114"/>
                </a:lnTo>
                <a:lnTo>
                  <a:pt x="85" y="1105"/>
                </a:lnTo>
                <a:lnTo>
                  <a:pt x="76" y="1076"/>
                </a:lnTo>
                <a:lnTo>
                  <a:pt x="66" y="1057"/>
                </a:lnTo>
                <a:lnTo>
                  <a:pt x="66" y="1010"/>
                </a:lnTo>
                <a:lnTo>
                  <a:pt x="76" y="943"/>
                </a:lnTo>
                <a:lnTo>
                  <a:pt x="76" y="933"/>
                </a:lnTo>
                <a:lnTo>
                  <a:pt x="76" y="924"/>
                </a:lnTo>
                <a:lnTo>
                  <a:pt x="66" y="876"/>
                </a:lnTo>
                <a:lnTo>
                  <a:pt x="66" y="867"/>
                </a:lnTo>
                <a:lnTo>
                  <a:pt x="47" y="857"/>
                </a:lnTo>
                <a:lnTo>
                  <a:pt x="38" y="857"/>
                </a:lnTo>
                <a:lnTo>
                  <a:pt x="28" y="857"/>
                </a:lnTo>
                <a:lnTo>
                  <a:pt x="19" y="838"/>
                </a:lnTo>
                <a:lnTo>
                  <a:pt x="0" y="781"/>
                </a:lnTo>
                <a:lnTo>
                  <a:pt x="19" y="714"/>
                </a:lnTo>
                <a:lnTo>
                  <a:pt x="28" y="705"/>
                </a:lnTo>
                <a:lnTo>
                  <a:pt x="28" y="695"/>
                </a:lnTo>
                <a:lnTo>
                  <a:pt x="38" y="686"/>
                </a:lnTo>
                <a:lnTo>
                  <a:pt x="38" y="676"/>
                </a:lnTo>
                <a:lnTo>
                  <a:pt x="38" y="667"/>
                </a:lnTo>
                <a:lnTo>
                  <a:pt x="28" y="657"/>
                </a:lnTo>
                <a:lnTo>
                  <a:pt x="28" y="629"/>
                </a:lnTo>
                <a:lnTo>
                  <a:pt x="19" y="629"/>
                </a:lnTo>
                <a:lnTo>
                  <a:pt x="19" y="619"/>
                </a:lnTo>
                <a:lnTo>
                  <a:pt x="19" y="610"/>
                </a:lnTo>
                <a:lnTo>
                  <a:pt x="19" y="600"/>
                </a:lnTo>
                <a:lnTo>
                  <a:pt x="28" y="591"/>
                </a:lnTo>
                <a:lnTo>
                  <a:pt x="28" y="581"/>
                </a:lnTo>
                <a:lnTo>
                  <a:pt x="38" y="562"/>
                </a:lnTo>
                <a:lnTo>
                  <a:pt x="38" y="524"/>
                </a:lnTo>
                <a:lnTo>
                  <a:pt x="47" y="495"/>
                </a:lnTo>
                <a:lnTo>
                  <a:pt x="47" y="467"/>
                </a:lnTo>
                <a:lnTo>
                  <a:pt x="47" y="438"/>
                </a:lnTo>
                <a:lnTo>
                  <a:pt x="47" y="410"/>
                </a:lnTo>
                <a:lnTo>
                  <a:pt x="38" y="352"/>
                </a:lnTo>
                <a:lnTo>
                  <a:pt x="38" y="295"/>
                </a:lnTo>
                <a:lnTo>
                  <a:pt x="28" y="238"/>
                </a:lnTo>
                <a:lnTo>
                  <a:pt x="28" y="229"/>
                </a:lnTo>
                <a:lnTo>
                  <a:pt x="28" y="190"/>
                </a:lnTo>
                <a:lnTo>
                  <a:pt x="38" y="171"/>
                </a:lnTo>
                <a:lnTo>
                  <a:pt x="38" y="152"/>
                </a:lnTo>
                <a:lnTo>
                  <a:pt x="38" y="114"/>
                </a:lnTo>
                <a:lnTo>
                  <a:pt x="38" y="105"/>
                </a:lnTo>
                <a:lnTo>
                  <a:pt x="28" y="86"/>
                </a:lnTo>
                <a:lnTo>
                  <a:pt x="28" y="48"/>
                </a:lnTo>
                <a:lnTo>
                  <a:pt x="9" y="19"/>
                </a:lnTo>
                <a:lnTo>
                  <a:pt x="19" y="19"/>
                </a:lnTo>
                <a:lnTo>
                  <a:pt x="28" y="10"/>
                </a:lnTo>
                <a:lnTo>
                  <a:pt x="38" y="10"/>
                </a:lnTo>
                <a:lnTo>
                  <a:pt x="47" y="0"/>
                </a:lnTo>
                <a:lnTo>
                  <a:pt x="57" y="0"/>
                </a:lnTo>
                <a:lnTo>
                  <a:pt x="66" y="0"/>
                </a:lnTo>
                <a:lnTo>
                  <a:pt x="76" y="0"/>
                </a:lnTo>
                <a:lnTo>
                  <a:pt x="85" y="0"/>
                </a:lnTo>
                <a:lnTo>
                  <a:pt x="95" y="0"/>
                </a:lnTo>
                <a:lnTo>
                  <a:pt x="105" y="0"/>
                </a:lnTo>
                <a:lnTo>
                  <a:pt x="114" y="0"/>
                </a:lnTo>
                <a:lnTo>
                  <a:pt x="124" y="10"/>
                </a:lnTo>
                <a:lnTo>
                  <a:pt x="133" y="19"/>
                </a:lnTo>
                <a:lnTo>
                  <a:pt x="133" y="10"/>
                </a:lnTo>
                <a:lnTo>
                  <a:pt x="143" y="10"/>
                </a:lnTo>
                <a:lnTo>
                  <a:pt x="143" y="19"/>
                </a:lnTo>
                <a:lnTo>
                  <a:pt x="152" y="19"/>
                </a:lnTo>
                <a:lnTo>
                  <a:pt x="162" y="19"/>
                </a:lnTo>
                <a:lnTo>
                  <a:pt x="171" y="19"/>
                </a:lnTo>
                <a:lnTo>
                  <a:pt x="181" y="19"/>
                </a:lnTo>
                <a:lnTo>
                  <a:pt x="190" y="19"/>
                </a:lnTo>
                <a:lnTo>
                  <a:pt x="200" y="29"/>
                </a:lnTo>
                <a:lnTo>
                  <a:pt x="209" y="29"/>
                </a:lnTo>
                <a:lnTo>
                  <a:pt x="219" y="38"/>
                </a:lnTo>
                <a:lnTo>
                  <a:pt x="228" y="38"/>
                </a:lnTo>
                <a:lnTo>
                  <a:pt x="228" y="48"/>
                </a:lnTo>
                <a:lnTo>
                  <a:pt x="238" y="48"/>
                </a:lnTo>
                <a:lnTo>
                  <a:pt x="238" y="57"/>
                </a:lnTo>
                <a:lnTo>
                  <a:pt x="247" y="57"/>
                </a:lnTo>
                <a:lnTo>
                  <a:pt x="257" y="57"/>
                </a:lnTo>
                <a:lnTo>
                  <a:pt x="257" y="67"/>
                </a:lnTo>
                <a:lnTo>
                  <a:pt x="266" y="67"/>
                </a:lnTo>
                <a:lnTo>
                  <a:pt x="276" y="67"/>
                </a:lnTo>
                <a:lnTo>
                  <a:pt x="285" y="67"/>
                </a:lnTo>
                <a:lnTo>
                  <a:pt x="285" y="76"/>
                </a:lnTo>
                <a:lnTo>
                  <a:pt x="295" y="76"/>
                </a:lnTo>
                <a:lnTo>
                  <a:pt x="295" y="86"/>
                </a:lnTo>
                <a:lnTo>
                  <a:pt x="305" y="86"/>
                </a:lnTo>
                <a:lnTo>
                  <a:pt x="314" y="76"/>
                </a:lnTo>
                <a:lnTo>
                  <a:pt x="324" y="76"/>
                </a:lnTo>
                <a:lnTo>
                  <a:pt x="333" y="86"/>
                </a:lnTo>
                <a:lnTo>
                  <a:pt x="343" y="95"/>
                </a:lnTo>
                <a:lnTo>
                  <a:pt x="343" y="105"/>
                </a:lnTo>
                <a:lnTo>
                  <a:pt x="343" y="114"/>
                </a:lnTo>
                <a:lnTo>
                  <a:pt x="352" y="124"/>
                </a:lnTo>
                <a:lnTo>
                  <a:pt x="343" y="124"/>
                </a:lnTo>
                <a:lnTo>
                  <a:pt x="343" y="133"/>
                </a:lnTo>
                <a:lnTo>
                  <a:pt x="343" y="143"/>
                </a:lnTo>
                <a:lnTo>
                  <a:pt x="343" y="152"/>
                </a:lnTo>
                <a:lnTo>
                  <a:pt x="352" y="152"/>
                </a:lnTo>
                <a:lnTo>
                  <a:pt x="352" y="162"/>
                </a:lnTo>
                <a:lnTo>
                  <a:pt x="362" y="162"/>
                </a:lnTo>
                <a:lnTo>
                  <a:pt x="362" y="171"/>
                </a:lnTo>
                <a:lnTo>
                  <a:pt x="362" y="181"/>
                </a:lnTo>
                <a:lnTo>
                  <a:pt x="371" y="181"/>
                </a:lnTo>
                <a:lnTo>
                  <a:pt x="371" y="190"/>
                </a:lnTo>
                <a:lnTo>
                  <a:pt x="371" y="200"/>
                </a:lnTo>
                <a:lnTo>
                  <a:pt x="381" y="200"/>
                </a:lnTo>
                <a:lnTo>
                  <a:pt x="381" y="210"/>
                </a:lnTo>
                <a:lnTo>
                  <a:pt x="390" y="219"/>
                </a:lnTo>
                <a:lnTo>
                  <a:pt x="390" y="229"/>
                </a:lnTo>
                <a:lnTo>
                  <a:pt x="400" y="229"/>
                </a:lnTo>
                <a:lnTo>
                  <a:pt x="400" y="238"/>
                </a:lnTo>
                <a:lnTo>
                  <a:pt x="390" y="238"/>
                </a:lnTo>
                <a:lnTo>
                  <a:pt x="390" y="248"/>
                </a:lnTo>
                <a:lnTo>
                  <a:pt x="400" y="248"/>
                </a:lnTo>
                <a:lnTo>
                  <a:pt x="409" y="257"/>
                </a:lnTo>
                <a:lnTo>
                  <a:pt x="409" y="267"/>
                </a:lnTo>
                <a:lnTo>
                  <a:pt x="419" y="267"/>
                </a:lnTo>
                <a:lnTo>
                  <a:pt x="447" y="267"/>
                </a:lnTo>
                <a:lnTo>
                  <a:pt x="438" y="286"/>
                </a:lnTo>
                <a:lnTo>
                  <a:pt x="428" y="295"/>
                </a:lnTo>
                <a:lnTo>
                  <a:pt x="428" y="305"/>
                </a:lnTo>
                <a:lnTo>
                  <a:pt x="428" y="314"/>
                </a:lnTo>
                <a:lnTo>
                  <a:pt x="428" y="324"/>
                </a:lnTo>
                <a:lnTo>
                  <a:pt x="428" y="333"/>
                </a:lnTo>
                <a:lnTo>
                  <a:pt x="438" y="333"/>
                </a:lnTo>
                <a:lnTo>
                  <a:pt x="438" y="343"/>
                </a:lnTo>
                <a:lnTo>
                  <a:pt x="428" y="343"/>
                </a:lnTo>
                <a:lnTo>
                  <a:pt x="428" y="352"/>
                </a:lnTo>
                <a:lnTo>
                  <a:pt x="419" y="352"/>
                </a:lnTo>
                <a:lnTo>
                  <a:pt x="419" y="362"/>
                </a:lnTo>
                <a:lnTo>
                  <a:pt x="428" y="362"/>
                </a:lnTo>
                <a:lnTo>
                  <a:pt x="428" y="371"/>
                </a:lnTo>
                <a:lnTo>
                  <a:pt x="428" y="381"/>
                </a:lnTo>
                <a:lnTo>
                  <a:pt x="428" y="390"/>
                </a:lnTo>
                <a:lnTo>
                  <a:pt x="428" y="400"/>
                </a:lnTo>
                <a:lnTo>
                  <a:pt x="428" y="410"/>
                </a:lnTo>
                <a:lnTo>
                  <a:pt x="438" y="410"/>
                </a:lnTo>
                <a:lnTo>
                  <a:pt x="438" y="419"/>
                </a:lnTo>
                <a:lnTo>
                  <a:pt x="447" y="419"/>
                </a:lnTo>
                <a:lnTo>
                  <a:pt x="457" y="419"/>
                </a:lnTo>
                <a:lnTo>
                  <a:pt x="466" y="419"/>
                </a:lnTo>
                <a:lnTo>
                  <a:pt x="466" y="429"/>
                </a:lnTo>
                <a:lnTo>
                  <a:pt x="457" y="429"/>
                </a:lnTo>
                <a:lnTo>
                  <a:pt x="457" y="438"/>
                </a:lnTo>
                <a:lnTo>
                  <a:pt x="466" y="448"/>
                </a:lnTo>
                <a:lnTo>
                  <a:pt x="466" y="457"/>
                </a:lnTo>
                <a:lnTo>
                  <a:pt x="466" y="467"/>
                </a:lnTo>
                <a:lnTo>
                  <a:pt x="466" y="476"/>
                </a:lnTo>
                <a:lnTo>
                  <a:pt x="476" y="476"/>
                </a:lnTo>
                <a:lnTo>
                  <a:pt x="485" y="476"/>
                </a:lnTo>
                <a:lnTo>
                  <a:pt x="505" y="476"/>
                </a:lnTo>
                <a:lnTo>
                  <a:pt x="514" y="476"/>
                </a:lnTo>
                <a:lnTo>
                  <a:pt x="514" y="486"/>
                </a:lnTo>
                <a:lnTo>
                  <a:pt x="524" y="495"/>
                </a:lnTo>
                <a:lnTo>
                  <a:pt x="524" y="514"/>
                </a:lnTo>
                <a:lnTo>
                  <a:pt x="524" y="524"/>
                </a:lnTo>
                <a:lnTo>
                  <a:pt x="524" y="562"/>
                </a:lnTo>
                <a:lnTo>
                  <a:pt x="514" y="562"/>
                </a:lnTo>
                <a:lnTo>
                  <a:pt x="514" y="571"/>
                </a:lnTo>
                <a:lnTo>
                  <a:pt x="505" y="571"/>
                </a:lnTo>
                <a:lnTo>
                  <a:pt x="495" y="571"/>
                </a:lnTo>
                <a:lnTo>
                  <a:pt x="495" y="581"/>
                </a:lnTo>
                <a:lnTo>
                  <a:pt x="485" y="581"/>
                </a:lnTo>
                <a:lnTo>
                  <a:pt x="485" y="591"/>
                </a:lnTo>
                <a:lnTo>
                  <a:pt x="476" y="591"/>
                </a:lnTo>
                <a:lnTo>
                  <a:pt x="466" y="591"/>
                </a:lnTo>
                <a:lnTo>
                  <a:pt x="466" y="600"/>
                </a:lnTo>
                <a:lnTo>
                  <a:pt x="457" y="600"/>
                </a:lnTo>
                <a:lnTo>
                  <a:pt x="457" y="610"/>
                </a:lnTo>
                <a:lnTo>
                  <a:pt x="447" y="610"/>
                </a:lnTo>
                <a:lnTo>
                  <a:pt x="438" y="610"/>
                </a:lnTo>
                <a:lnTo>
                  <a:pt x="438" y="619"/>
                </a:lnTo>
                <a:lnTo>
                  <a:pt x="428" y="619"/>
                </a:lnTo>
                <a:lnTo>
                  <a:pt x="428" y="629"/>
                </a:lnTo>
                <a:lnTo>
                  <a:pt x="419" y="629"/>
                </a:lnTo>
                <a:lnTo>
                  <a:pt x="419" y="638"/>
                </a:lnTo>
                <a:lnTo>
                  <a:pt x="409" y="638"/>
                </a:lnTo>
                <a:lnTo>
                  <a:pt x="400" y="648"/>
                </a:lnTo>
                <a:lnTo>
                  <a:pt x="400" y="657"/>
                </a:lnTo>
                <a:lnTo>
                  <a:pt x="390" y="657"/>
                </a:lnTo>
                <a:lnTo>
                  <a:pt x="390" y="667"/>
                </a:lnTo>
                <a:lnTo>
                  <a:pt x="381" y="667"/>
                </a:lnTo>
                <a:lnTo>
                  <a:pt x="381" y="676"/>
                </a:lnTo>
                <a:lnTo>
                  <a:pt x="381" y="686"/>
                </a:lnTo>
                <a:lnTo>
                  <a:pt x="371" y="686"/>
                </a:lnTo>
                <a:lnTo>
                  <a:pt x="371" y="695"/>
                </a:lnTo>
                <a:lnTo>
                  <a:pt x="371" y="705"/>
                </a:lnTo>
                <a:lnTo>
                  <a:pt x="362" y="705"/>
                </a:lnTo>
                <a:lnTo>
                  <a:pt x="362" y="714"/>
                </a:lnTo>
                <a:lnTo>
                  <a:pt x="362" y="724"/>
                </a:lnTo>
                <a:lnTo>
                  <a:pt x="352" y="733"/>
                </a:lnTo>
                <a:lnTo>
                  <a:pt x="352" y="743"/>
                </a:lnTo>
                <a:lnTo>
                  <a:pt x="352" y="752"/>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31" name="Freeform 16">
            <a:extLst>
              <a:ext uri="{FF2B5EF4-FFF2-40B4-BE49-F238E27FC236}">
                <a16:creationId xmlns:a16="http://schemas.microsoft.com/office/drawing/2014/main" id="{FC8DBAA3-4502-DE32-0F4A-1A31C827A76B}"/>
              </a:ext>
            </a:extLst>
          </p:cNvPr>
          <p:cNvSpPr>
            <a:spLocks noChangeAspect="1" noEditPoints="1"/>
          </p:cNvSpPr>
          <p:nvPr/>
        </p:nvSpPr>
        <p:spPr bwMode="auto">
          <a:xfrm>
            <a:off x="5559896" y="5980159"/>
            <a:ext cx="591048" cy="346248"/>
          </a:xfrm>
          <a:custGeom>
            <a:avLst/>
            <a:gdLst>
              <a:gd name="T0" fmla="*/ 200 w 238"/>
              <a:gd name="T1" fmla="*/ 115 h 134"/>
              <a:gd name="T2" fmla="*/ 200 w 238"/>
              <a:gd name="T3" fmla="*/ 96 h 134"/>
              <a:gd name="T4" fmla="*/ 209 w 238"/>
              <a:gd name="T5" fmla="*/ 86 h 134"/>
              <a:gd name="T6" fmla="*/ 228 w 238"/>
              <a:gd name="T7" fmla="*/ 86 h 134"/>
              <a:gd name="T8" fmla="*/ 238 w 238"/>
              <a:gd name="T9" fmla="*/ 86 h 134"/>
              <a:gd name="T10" fmla="*/ 238 w 238"/>
              <a:gd name="T11" fmla="*/ 105 h 134"/>
              <a:gd name="T12" fmla="*/ 228 w 238"/>
              <a:gd name="T13" fmla="*/ 115 h 134"/>
              <a:gd name="T14" fmla="*/ 209 w 238"/>
              <a:gd name="T15" fmla="*/ 115 h 134"/>
              <a:gd name="T16" fmla="*/ 57 w 238"/>
              <a:gd name="T17" fmla="*/ 86 h 134"/>
              <a:gd name="T18" fmla="*/ 66 w 238"/>
              <a:gd name="T19" fmla="*/ 96 h 134"/>
              <a:gd name="T20" fmla="*/ 76 w 238"/>
              <a:gd name="T21" fmla="*/ 105 h 134"/>
              <a:gd name="T22" fmla="*/ 66 w 238"/>
              <a:gd name="T23" fmla="*/ 124 h 134"/>
              <a:gd name="T24" fmla="*/ 47 w 238"/>
              <a:gd name="T25" fmla="*/ 124 h 134"/>
              <a:gd name="T26" fmla="*/ 28 w 238"/>
              <a:gd name="T27" fmla="*/ 124 h 134"/>
              <a:gd name="T28" fmla="*/ 19 w 238"/>
              <a:gd name="T29" fmla="*/ 134 h 134"/>
              <a:gd name="T30" fmla="*/ 9 w 238"/>
              <a:gd name="T31" fmla="*/ 124 h 134"/>
              <a:gd name="T32" fmla="*/ 0 w 238"/>
              <a:gd name="T33" fmla="*/ 115 h 134"/>
              <a:gd name="T34" fmla="*/ 19 w 238"/>
              <a:gd name="T35" fmla="*/ 115 h 134"/>
              <a:gd name="T36" fmla="*/ 28 w 238"/>
              <a:gd name="T37" fmla="*/ 105 h 134"/>
              <a:gd name="T38" fmla="*/ 19 w 238"/>
              <a:gd name="T39" fmla="*/ 96 h 134"/>
              <a:gd name="T40" fmla="*/ 19 w 238"/>
              <a:gd name="T41" fmla="*/ 77 h 134"/>
              <a:gd name="T42" fmla="*/ 28 w 238"/>
              <a:gd name="T43" fmla="*/ 67 h 134"/>
              <a:gd name="T44" fmla="*/ 38 w 238"/>
              <a:gd name="T45" fmla="*/ 77 h 134"/>
              <a:gd name="T46" fmla="*/ 57 w 238"/>
              <a:gd name="T47" fmla="*/ 77 h 134"/>
              <a:gd name="T48" fmla="*/ 124 w 238"/>
              <a:gd name="T49" fmla="*/ 48 h 134"/>
              <a:gd name="T50" fmla="*/ 124 w 238"/>
              <a:gd name="T51" fmla="*/ 39 h 134"/>
              <a:gd name="T52" fmla="*/ 124 w 238"/>
              <a:gd name="T53" fmla="*/ 29 h 134"/>
              <a:gd name="T54" fmla="*/ 124 w 238"/>
              <a:gd name="T55" fmla="*/ 39 h 134"/>
              <a:gd name="T56" fmla="*/ 57 w 238"/>
              <a:gd name="T57" fmla="*/ 67 h 134"/>
              <a:gd name="T58" fmla="*/ 47 w 238"/>
              <a:gd name="T59" fmla="*/ 58 h 134"/>
              <a:gd name="T60" fmla="*/ 38 w 238"/>
              <a:gd name="T61" fmla="*/ 48 h 134"/>
              <a:gd name="T62" fmla="*/ 57 w 238"/>
              <a:gd name="T63" fmla="*/ 39 h 134"/>
              <a:gd name="T64" fmla="*/ 57 w 238"/>
              <a:gd name="T65" fmla="*/ 20 h 134"/>
              <a:gd name="T66" fmla="*/ 57 w 238"/>
              <a:gd name="T67" fmla="*/ 0 h 134"/>
              <a:gd name="T68" fmla="*/ 114 w 238"/>
              <a:gd name="T69" fmla="*/ 20 h 134"/>
              <a:gd name="T70" fmla="*/ 105 w 238"/>
              <a:gd name="T71" fmla="*/ 29 h 134"/>
              <a:gd name="T72" fmla="*/ 95 w 238"/>
              <a:gd name="T73" fmla="*/ 39 h 134"/>
              <a:gd name="T74" fmla="*/ 86 w 238"/>
              <a:gd name="T75" fmla="*/ 48 h 134"/>
              <a:gd name="T76" fmla="*/ 86 w 238"/>
              <a:gd name="T77" fmla="*/ 67 h 134"/>
              <a:gd name="T78" fmla="*/ 76 w 238"/>
              <a:gd name="T79" fmla="*/ 77 h 134"/>
              <a:gd name="T80" fmla="*/ 57 w 238"/>
              <a:gd name="T81" fmla="*/ 7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8" h="134">
                <a:moveTo>
                  <a:pt x="209" y="115"/>
                </a:moveTo>
                <a:lnTo>
                  <a:pt x="200" y="115"/>
                </a:lnTo>
                <a:lnTo>
                  <a:pt x="200" y="105"/>
                </a:lnTo>
                <a:lnTo>
                  <a:pt x="200" y="96"/>
                </a:lnTo>
                <a:lnTo>
                  <a:pt x="209" y="96"/>
                </a:lnTo>
                <a:lnTo>
                  <a:pt x="209" y="86"/>
                </a:lnTo>
                <a:lnTo>
                  <a:pt x="219" y="86"/>
                </a:lnTo>
                <a:lnTo>
                  <a:pt x="228" y="86"/>
                </a:lnTo>
                <a:lnTo>
                  <a:pt x="238" y="77"/>
                </a:lnTo>
                <a:lnTo>
                  <a:pt x="238" y="86"/>
                </a:lnTo>
                <a:lnTo>
                  <a:pt x="238" y="96"/>
                </a:lnTo>
                <a:lnTo>
                  <a:pt x="238" y="105"/>
                </a:lnTo>
                <a:lnTo>
                  <a:pt x="228" y="105"/>
                </a:lnTo>
                <a:lnTo>
                  <a:pt x="228" y="115"/>
                </a:lnTo>
                <a:lnTo>
                  <a:pt x="219" y="115"/>
                </a:lnTo>
                <a:lnTo>
                  <a:pt x="209" y="115"/>
                </a:lnTo>
                <a:close/>
                <a:moveTo>
                  <a:pt x="57" y="77"/>
                </a:moveTo>
                <a:lnTo>
                  <a:pt x="57" y="86"/>
                </a:lnTo>
                <a:lnTo>
                  <a:pt x="57" y="96"/>
                </a:lnTo>
                <a:lnTo>
                  <a:pt x="66" y="96"/>
                </a:lnTo>
                <a:lnTo>
                  <a:pt x="76" y="96"/>
                </a:lnTo>
                <a:lnTo>
                  <a:pt x="76" y="105"/>
                </a:lnTo>
                <a:lnTo>
                  <a:pt x="66" y="115"/>
                </a:lnTo>
                <a:lnTo>
                  <a:pt x="66" y="124"/>
                </a:lnTo>
                <a:lnTo>
                  <a:pt x="57" y="124"/>
                </a:lnTo>
                <a:lnTo>
                  <a:pt x="47" y="124"/>
                </a:lnTo>
                <a:lnTo>
                  <a:pt x="38" y="124"/>
                </a:lnTo>
                <a:lnTo>
                  <a:pt x="28" y="124"/>
                </a:lnTo>
                <a:lnTo>
                  <a:pt x="28" y="134"/>
                </a:lnTo>
                <a:lnTo>
                  <a:pt x="19" y="134"/>
                </a:lnTo>
                <a:lnTo>
                  <a:pt x="9" y="134"/>
                </a:lnTo>
                <a:lnTo>
                  <a:pt x="9" y="124"/>
                </a:lnTo>
                <a:lnTo>
                  <a:pt x="0" y="124"/>
                </a:lnTo>
                <a:lnTo>
                  <a:pt x="0" y="115"/>
                </a:lnTo>
                <a:lnTo>
                  <a:pt x="9" y="115"/>
                </a:lnTo>
                <a:lnTo>
                  <a:pt x="19" y="115"/>
                </a:lnTo>
                <a:lnTo>
                  <a:pt x="19" y="105"/>
                </a:lnTo>
                <a:lnTo>
                  <a:pt x="28" y="105"/>
                </a:lnTo>
                <a:lnTo>
                  <a:pt x="28" y="96"/>
                </a:lnTo>
                <a:lnTo>
                  <a:pt x="19" y="96"/>
                </a:lnTo>
                <a:lnTo>
                  <a:pt x="19" y="86"/>
                </a:lnTo>
                <a:lnTo>
                  <a:pt x="19" y="77"/>
                </a:lnTo>
                <a:lnTo>
                  <a:pt x="19" y="67"/>
                </a:lnTo>
                <a:lnTo>
                  <a:pt x="28" y="67"/>
                </a:lnTo>
                <a:lnTo>
                  <a:pt x="38" y="67"/>
                </a:lnTo>
                <a:lnTo>
                  <a:pt x="38" y="77"/>
                </a:lnTo>
                <a:lnTo>
                  <a:pt x="47" y="77"/>
                </a:lnTo>
                <a:lnTo>
                  <a:pt x="57" y="77"/>
                </a:lnTo>
                <a:close/>
                <a:moveTo>
                  <a:pt x="124" y="39"/>
                </a:moveTo>
                <a:lnTo>
                  <a:pt x="124" y="48"/>
                </a:lnTo>
                <a:lnTo>
                  <a:pt x="114" y="48"/>
                </a:lnTo>
                <a:lnTo>
                  <a:pt x="124" y="39"/>
                </a:lnTo>
                <a:close/>
                <a:moveTo>
                  <a:pt x="124" y="39"/>
                </a:moveTo>
                <a:lnTo>
                  <a:pt x="124" y="29"/>
                </a:lnTo>
                <a:lnTo>
                  <a:pt x="133" y="29"/>
                </a:lnTo>
                <a:lnTo>
                  <a:pt x="124" y="39"/>
                </a:lnTo>
                <a:close/>
                <a:moveTo>
                  <a:pt x="57" y="77"/>
                </a:moveTo>
                <a:lnTo>
                  <a:pt x="57" y="67"/>
                </a:lnTo>
                <a:lnTo>
                  <a:pt x="47" y="67"/>
                </a:lnTo>
                <a:lnTo>
                  <a:pt x="47" y="58"/>
                </a:lnTo>
                <a:lnTo>
                  <a:pt x="38" y="58"/>
                </a:lnTo>
                <a:lnTo>
                  <a:pt x="38" y="48"/>
                </a:lnTo>
                <a:lnTo>
                  <a:pt x="47" y="48"/>
                </a:lnTo>
                <a:lnTo>
                  <a:pt x="57" y="39"/>
                </a:lnTo>
                <a:lnTo>
                  <a:pt x="57" y="29"/>
                </a:lnTo>
                <a:lnTo>
                  <a:pt x="57" y="20"/>
                </a:lnTo>
                <a:lnTo>
                  <a:pt x="57" y="10"/>
                </a:lnTo>
                <a:lnTo>
                  <a:pt x="57" y="0"/>
                </a:lnTo>
                <a:lnTo>
                  <a:pt x="95" y="10"/>
                </a:lnTo>
                <a:lnTo>
                  <a:pt x="114" y="20"/>
                </a:lnTo>
                <a:lnTo>
                  <a:pt x="114" y="29"/>
                </a:lnTo>
                <a:lnTo>
                  <a:pt x="105" y="29"/>
                </a:lnTo>
                <a:lnTo>
                  <a:pt x="105" y="39"/>
                </a:lnTo>
                <a:lnTo>
                  <a:pt x="95" y="39"/>
                </a:lnTo>
                <a:lnTo>
                  <a:pt x="95" y="48"/>
                </a:lnTo>
                <a:lnTo>
                  <a:pt x="86" y="48"/>
                </a:lnTo>
                <a:lnTo>
                  <a:pt x="86" y="58"/>
                </a:lnTo>
                <a:lnTo>
                  <a:pt x="86" y="67"/>
                </a:lnTo>
                <a:lnTo>
                  <a:pt x="76" y="67"/>
                </a:lnTo>
                <a:lnTo>
                  <a:pt x="76" y="77"/>
                </a:lnTo>
                <a:lnTo>
                  <a:pt x="66" y="77"/>
                </a:lnTo>
                <a:lnTo>
                  <a:pt x="57" y="77"/>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33" name="TextBox 32">
            <a:extLst>
              <a:ext uri="{FF2B5EF4-FFF2-40B4-BE49-F238E27FC236}">
                <a16:creationId xmlns:a16="http://schemas.microsoft.com/office/drawing/2014/main" id="{489EEDA1-4B7D-BD2E-793F-A59F15C96D46}"/>
              </a:ext>
            </a:extLst>
          </p:cNvPr>
          <p:cNvSpPr txBox="1">
            <a:spLocks noChangeAspect="1"/>
          </p:cNvSpPr>
          <p:nvPr/>
        </p:nvSpPr>
        <p:spPr>
          <a:xfrm>
            <a:off x="6294690" y="1182754"/>
            <a:ext cx="946133" cy="738664"/>
          </a:xfrm>
          <a:prstGeom prst="rect">
            <a:avLst/>
          </a:prstGeom>
          <a:noFill/>
        </p:spPr>
        <p:txBody>
          <a:bodyPr wrap="square">
            <a:spAutoFit/>
          </a:bodyPr>
          <a:lstStyle/>
          <a:p>
            <a:pPr algn="ctr"/>
            <a:r>
              <a:rPr lang="en-US" sz="1400" dirty="0"/>
              <a:t>Cabo Delgado</a:t>
            </a:r>
          </a:p>
          <a:p>
            <a:pPr algn="ctr"/>
            <a:r>
              <a:rPr lang="en-US" sz="1400" dirty="0"/>
              <a:t>45%</a:t>
            </a:r>
          </a:p>
        </p:txBody>
      </p:sp>
      <p:sp>
        <p:nvSpPr>
          <p:cNvPr id="34" name="TextBox 33">
            <a:extLst>
              <a:ext uri="{FF2B5EF4-FFF2-40B4-BE49-F238E27FC236}">
                <a16:creationId xmlns:a16="http://schemas.microsoft.com/office/drawing/2014/main" id="{6A7FE51D-3699-E4AB-438B-4680E982E044}"/>
              </a:ext>
            </a:extLst>
          </p:cNvPr>
          <p:cNvSpPr txBox="1">
            <a:spLocks noChangeAspect="1"/>
          </p:cNvSpPr>
          <p:nvPr/>
        </p:nvSpPr>
        <p:spPr>
          <a:xfrm>
            <a:off x="5310817" y="1477600"/>
            <a:ext cx="946133" cy="523220"/>
          </a:xfrm>
          <a:prstGeom prst="rect">
            <a:avLst/>
          </a:prstGeom>
          <a:noFill/>
        </p:spPr>
        <p:txBody>
          <a:bodyPr wrap="square">
            <a:spAutoFit/>
          </a:bodyPr>
          <a:lstStyle/>
          <a:p>
            <a:pPr algn="ctr"/>
            <a:r>
              <a:rPr lang="en-US" sz="1400" dirty="0"/>
              <a:t>Niassa</a:t>
            </a:r>
          </a:p>
          <a:p>
            <a:pPr algn="ctr"/>
            <a:r>
              <a:rPr lang="en-US" sz="1400" dirty="0"/>
              <a:t>36%</a:t>
            </a:r>
          </a:p>
        </p:txBody>
      </p:sp>
      <p:sp>
        <p:nvSpPr>
          <p:cNvPr id="35" name="TextBox 34">
            <a:extLst>
              <a:ext uri="{FF2B5EF4-FFF2-40B4-BE49-F238E27FC236}">
                <a16:creationId xmlns:a16="http://schemas.microsoft.com/office/drawing/2014/main" id="{4BB7CCF0-757B-CF0D-373A-099BB94AE80A}"/>
              </a:ext>
            </a:extLst>
          </p:cNvPr>
          <p:cNvSpPr txBox="1">
            <a:spLocks noChangeAspect="1"/>
          </p:cNvSpPr>
          <p:nvPr/>
        </p:nvSpPr>
        <p:spPr>
          <a:xfrm>
            <a:off x="6209919" y="2136432"/>
            <a:ext cx="946133" cy="523220"/>
          </a:xfrm>
          <a:prstGeom prst="rect">
            <a:avLst/>
          </a:prstGeom>
          <a:noFill/>
        </p:spPr>
        <p:txBody>
          <a:bodyPr wrap="square">
            <a:spAutoFit/>
          </a:bodyPr>
          <a:lstStyle/>
          <a:p>
            <a:pPr algn="ctr"/>
            <a:r>
              <a:rPr lang="en-US" sz="1400" dirty="0"/>
              <a:t>Nampula</a:t>
            </a:r>
          </a:p>
          <a:p>
            <a:pPr algn="ctr"/>
            <a:r>
              <a:rPr lang="en-US" sz="1400" dirty="0"/>
              <a:t>47%</a:t>
            </a:r>
          </a:p>
        </p:txBody>
      </p:sp>
      <p:sp>
        <p:nvSpPr>
          <p:cNvPr id="36" name="TextBox 35">
            <a:extLst>
              <a:ext uri="{FF2B5EF4-FFF2-40B4-BE49-F238E27FC236}">
                <a16:creationId xmlns:a16="http://schemas.microsoft.com/office/drawing/2014/main" id="{24AE27AF-9386-2CF4-12D9-2D9E47F4A451}"/>
              </a:ext>
            </a:extLst>
          </p:cNvPr>
          <p:cNvSpPr txBox="1">
            <a:spLocks noChangeAspect="1"/>
          </p:cNvSpPr>
          <p:nvPr/>
        </p:nvSpPr>
        <p:spPr>
          <a:xfrm>
            <a:off x="5485429" y="2634644"/>
            <a:ext cx="1010048" cy="523220"/>
          </a:xfrm>
          <a:prstGeom prst="rect">
            <a:avLst/>
          </a:prstGeom>
          <a:noFill/>
        </p:spPr>
        <p:txBody>
          <a:bodyPr wrap="square">
            <a:spAutoFit/>
          </a:bodyPr>
          <a:lstStyle/>
          <a:p>
            <a:pPr algn="ctr"/>
            <a:r>
              <a:rPr lang="en-US" sz="1400" dirty="0" err="1"/>
              <a:t>Zambézia</a:t>
            </a:r>
            <a:endParaRPr lang="en-US" sz="1400" dirty="0"/>
          </a:p>
          <a:p>
            <a:pPr algn="ctr"/>
            <a:r>
              <a:rPr lang="en-US" sz="1400" dirty="0"/>
              <a:t>44%</a:t>
            </a:r>
          </a:p>
        </p:txBody>
      </p:sp>
      <p:sp>
        <p:nvSpPr>
          <p:cNvPr id="37" name="TextBox 36">
            <a:extLst>
              <a:ext uri="{FF2B5EF4-FFF2-40B4-BE49-F238E27FC236}">
                <a16:creationId xmlns:a16="http://schemas.microsoft.com/office/drawing/2014/main" id="{5749123D-1A9C-E7E3-6FF7-980DDD873F68}"/>
              </a:ext>
            </a:extLst>
          </p:cNvPr>
          <p:cNvSpPr txBox="1">
            <a:spLocks noChangeAspect="1"/>
          </p:cNvSpPr>
          <p:nvPr/>
        </p:nvSpPr>
        <p:spPr>
          <a:xfrm>
            <a:off x="3957220" y="2278047"/>
            <a:ext cx="946133" cy="523220"/>
          </a:xfrm>
          <a:prstGeom prst="rect">
            <a:avLst/>
          </a:prstGeom>
          <a:noFill/>
        </p:spPr>
        <p:txBody>
          <a:bodyPr wrap="square">
            <a:spAutoFit/>
          </a:bodyPr>
          <a:lstStyle/>
          <a:p>
            <a:pPr algn="ctr"/>
            <a:r>
              <a:rPr lang="en-US" sz="1400" dirty="0"/>
              <a:t>Tete</a:t>
            </a:r>
          </a:p>
          <a:p>
            <a:pPr algn="ctr"/>
            <a:r>
              <a:rPr lang="en-US" sz="1400" dirty="0"/>
              <a:t>36%</a:t>
            </a:r>
          </a:p>
        </p:txBody>
      </p:sp>
      <p:sp>
        <p:nvSpPr>
          <p:cNvPr id="38" name="TextBox 37">
            <a:extLst>
              <a:ext uri="{FF2B5EF4-FFF2-40B4-BE49-F238E27FC236}">
                <a16:creationId xmlns:a16="http://schemas.microsoft.com/office/drawing/2014/main" id="{7B388478-69C9-3C77-2CEA-D0982474D171}"/>
              </a:ext>
            </a:extLst>
          </p:cNvPr>
          <p:cNvSpPr txBox="1">
            <a:spLocks noChangeAspect="1"/>
          </p:cNvSpPr>
          <p:nvPr/>
        </p:nvSpPr>
        <p:spPr>
          <a:xfrm>
            <a:off x="4777966" y="3425959"/>
            <a:ext cx="946133" cy="523220"/>
          </a:xfrm>
          <a:prstGeom prst="rect">
            <a:avLst/>
          </a:prstGeom>
          <a:noFill/>
        </p:spPr>
        <p:txBody>
          <a:bodyPr wrap="square">
            <a:spAutoFit/>
          </a:bodyPr>
          <a:lstStyle/>
          <a:p>
            <a:pPr algn="ctr"/>
            <a:r>
              <a:rPr lang="en-US" sz="1400" dirty="0" err="1"/>
              <a:t>Sofala</a:t>
            </a:r>
            <a:endParaRPr lang="en-US" sz="1400" dirty="0"/>
          </a:p>
          <a:p>
            <a:pPr algn="ctr"/>
            <a:r>
              <a:rPr lang="en-US" sz="1400" dirty="0"/>
              <a:t>30%</a:t>
            </a:r>
          </a:p>
        </p:txBody>
      </p:sp>
      <p:sp>
        <p:nvSpPr>
          <p:cNvPr id="39" name="TextBox 38">
            <a:extLst>
              <a:ext uri="{FF2B5EF4-FFF2-40B4-BE49-F238E27FC236}">
                <a16:creationId xmlns:a16="http://schemas.microsoft.com/office/drawing/2014/main" id="{BD751A41-E0EF-AA3D-4786-470F80A3BC27}"/>
              </a:ext>
            </a:extLst>
          </p:cNvPr>
          <p:cNvSpPr txBox="1">
            <a:spLocks noChangeAspect="1"/>
          </p:cNvSpPr>
          <p:nvPr/>
        </p:nvSpPr>
        <p:spPr>
          <a:xfrm>
            <a:off x="3651987" y="3395591"/>
            <a:ext cx="946133" cy="523220"/>
          </a:xfrm>
          <a:prstGeom prst="rect">
            <a:avLst/>
          </a:prstGeom>
          <a:noFill/>
        </p:spPr>
        <p:txBody>
          <a:bodyPr wrap="square">
            <a:spAutoFit/>
          </a:bodyPr>
          <a:lstStyle/>
          <a:p>
            <a:pPr algn="ctr"/>
            <a:r>
              <a:rPr lang="en-US" sz="1400" dirty="0"/>
              <a:t>Manica</a:t>
            </a:r>
          </a:p>
          <a:p>
            <a:pPr algn="ctr"/>
            <a:r>
              <a:rPr lang="en-US" sz="1400" dirty="0"/>
              <a:t>39%</a:t>
            </a:r>
          </a:p>
        </p:txBody>
      </p:sp>
      <p:sp>
        <p:nvSpPr>
          <p:cNvPr id="40" name="TextBox 39">
            <a:extLst>
              <a:ext uri="{FF2B5EF4-FFF2-40B4-BE49-F238E27FC236}">
                <a16:creationId xmlns:a16="http://schemas.microsoft.com/office/drawing/2014/main" id="{DF4AEEAC-8F05-4058-521B-5666811B411F}"/>
              </a:ext>
            </a:extLst>
          </p:cNvPr>
          <p:cNvSpPr txBox="1">
            <a:spLocks noChangeAspect="1"/>
          </p:cNvSpPr>
          <p:nvPr/>
        </p:nvSpPr>
        <p:spPr>
          <a:xfrm>
            <a:off x="5483725" y="4564595"/>
            <a:ext cx="1321593" cy="523220"/>
          </a:xfrm>
          <a:prstGeom prst="rect">
            <a:avLst/>
          </a:prstGeom>
          <a:noFill/>
        </p:spPr>
        <p:txBody>
          <a:bodyPr wrap="square">
            <a:spAutoFit/>
          </a:bodyPr>
          <a:lstStyle/>
          <a:p>
            <a:pPr algn="ctr"/>
            <a:r>
              <a:rPr lang="en-US" sz="1400" dirty="0" err="1"/>
              <a:t>Imhambane</a:t>
            </a:r>
            <a:endParaRPr lang="en-US" sz="1400" dirty="0"/>
          </a:p>
          <a:p>
            <a:pPr algn="ctr"/>
            <a:r>
              <a:rPr lang="en-US" sz="1400" dirty="0"/>
              <a:t>16%</a:t>
            </a:r>
          </a:p>
        </p:txBody>
      </p:sp>
      <p:sp>
        <p:nvSpPr>
          <p:cNvPr id="41" name="TextBox 40">
            <a:extLst>
              <a:ext uri="{FF2B5EF4-FFF2-40B4-BE49-F238E27FC236}">
                <a16:creationId xmlns:a16="http://schemas.microsoft.com/office/drawing/2014/main" id="{3C6DDD03-F6E5-D43F-A292-261DE3B1EDF9}"/>
              </a:ext>
            </a:extLst>
          </p:cNvPr>
          <p:cNvSpPr txBox="1">
            <a:spLocks noChangeAspect="1"/>
          </p:cNvSpPr>
          <p:nvPr/>
        </p:nvSpPr>
        <p:spPr>
          <a:xfrm>
            <a:off x="4041362" y="4840482"/>
            <a:ext cx="946133" cy="523220"/>
          </a:xfrm>
          <a:prstGeom prst="rect">
            <a:avLst/>
          </a:prstGeom>
          <a:noFill/>
        </p:spPr>
        <p:txBody>
          <a:bodyPr wrap="square">
            <a:spAutoFit/>
          </a:bodyPr>
          <a:lstStyle/>
          <a:p>
            <a:pPr algn="ctr"/>
            <a:r>
              <a:rPr lang="en-US" sz="1400" dirty="0"/>
              <a:t>Gaza</a:t>
            </a:r>
          </a:p>
          <a:p>
            <a:pPr algn="ctr"/>
            <a:r>
              <a:rPr lang="en-US" sz="1400" dirty="0"/>
              <a:t>18%</a:t>
            </a:r>
          </a:p>
        </p:txBody>
      </p:sp>
      <p:sp>
        <p:nvSpPr>
          <p:cNvPr id="42" name="TextBox 41">
            <a:extLst>
              <a:ext uri="{FF2B5EF4-FFF2-40B4-BE49-F238E27FC236}">
                <a16:creationId xmlns:a16="http://schemas.microsoft.com/office/drawing/2014/main" id="{A026424F-C033-FFEA-E3DE-E1CB729A727D}"/>
              </a:ext>
            </a:extLst>
          </p:cNvPr>
          <p:cNvSpPr txBox="1">
            <a:spLocks noChangeAspect="1"/>
          </p:cNvSpPr>
          <p:nvPr/>
        </p:nvSpPr>
        <p:spPr>
          <a:xfrm>
            <a:off x="3156529" y="5604519"/>
            <a:ext cx="946133" cy="523220"/>
          </a:xfrm>
          <a:prstGeom prst="rect">
            <a:avLst/>
          </a:prstGeom>
          <a:noFill/>
        </p:spPr>
        <p:txBody>
          <a:bodyPr wrap="square">
            <a:spAutoFit/>
          </a:bodyPr>
          <a:lstStyle/>
          <a:p>
            <a:pPr algn="ctr"/>
            <a:r>
              <a:rPr lang="en-US" sz="1400" dirty="0"/>
              <a:t>Maputo</a:t>
            </a:r>
          </a:p>
          <a:p>
            <a:pPr algn="ctr"/>
            <a:r>
              <a:rPr lang="en-US" sz="1400" dirty="0"/>
              <a:t>9%</a:t>
            </a:r>
          </a:p>
        </p:txBody>
      </p:sp>
      <p:sp>
        <p:nvSpPr>
          <p:cNvPr id="43" name="TextBox 42">
            <a:extLst>
              <a:ext uri="{FF2B5EF4-FFF2-40B4-BE49-F238E27FC236}">
                <a16:creationId xmlns:a16="http://schemas.microsoft.com/office/drawing/2014/main" id="{F8EFA441-086F-0B4A-1536-205D39DCAD0E}"/>
              </a:ext>
            </a:extLst>
          </p:cNvPr>
          <p:cNvSpPr txBox="1">
            <a:spLocks noChangeAspect="1"/>
          </p:cNvSpPr>
          <p:nvPr/>
        </p:nvSpPr>
        <p:spPr>
          <a:xfrm>
            <a:off x="6079675" y="5439383"/>
            <a:ext cx="1321593" cy="738664"/>
          </a:xfrm>
          <a:prstGeom prst="rect">
            <a:avLst/>
          </a:prstGeom>
          <a:noFill/>
        </p:spPr>
        <p:txBody>
          <a:bodyPr wrap="square">
            <a:spAutoFit/>
          </a:bodyPr>
          <a:lstStyle/>
          <a:p>
            <a:pPr algn="ctr"/>
            <a:r>
              <a:rPr lang="en-US" sz="1400" dirty="0" err="1"/>
              <a:t>Cidade</a:t>
            </a:r>
            <a:r>
              <a:rPr lang="en-US" sz="1400" dirty="0"/>
              <a:t> de Maputo</a:t>
            </a:r>
          </a:p>
          <a:p>
            <a:pPr algn="ctr"/>
            <a:r>
              <a:rPr lang="en-US" sz="1400" dirty="0"/>
              <a:t>11%</a:t>
            </a:r>
          </a:p>
        </p:txBody>
      </p:sp>
      <p:sp>
        <p:nvSpPr>
          <p:cNvPr id="44" name="Rectangle 43">
            <a:extLst>
              <a:ext uri="{FF2B5EF4-FFF2-40B4-BE49-F238E27FC236}">
                <a16:creationId xmlns:a16="http://schemas.microsoft.com/office/drawing/2014/main" id="{5438165E-C0E9-4012-F60B-2B2573DA694F}"/>
              </a:ext>
            </a:extLst>
          </p:cNvPr>
          <p:cNvSpPr>
            <a:spLocks noChangeAspect="1"/>
          </p:cNvSpPr>
          <p:nvPr/>
        </p:nvSpPr>
        <p:spPr>
          <a:xfrm>
            <a:off x="4425410" y="6144652"/>
            <a:ext cx="296873" cy="286343"/>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LID4096"/>
          </a:p>
        </p:txBody>
      </p:sp>
      <p:sp>
        <p:nvSpPr>
          <p:cNvPr id="45" name="Rectangle 44">
            <a:extLst>
              <a:ext uri="{FF2B5EF4-FFF2-40B4-BE49-F238E27FC236}">
                <a16:creationId xmlns:a16="http://schemas.microsoft.com/office/drawing/2014/main" id="{FDF73F6E-2822-1794-50DC-9A97277B773D}"/>
              </a:ext>
            </a:extLst>
          </p:cNvPr>
          <p:cNvSpPr>
            <a:spLocks noChangeAspect="1"/>
          </p:cNvSpPr>
          <p:nvPr/>
        </p:nvSpPr>
        <p:spPr>
          <a:xfrm>
            <a:off x="5408047" y="5821938"/>
            <a:ext cx="894746" cy="70892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LID4096"/>
          </a:p>
        </p:txBody>
      </p:sp>
      <p:cxnSp>
        <p:nvCxnSpPr>
          <p:cNvPr id="47" name="Straight Connector 46">
            <a:extLst>
              <a:ext uri="{FF2B5EF4-FFF2-40B4-BE49-F238E27FC236}">
                <a16:creationId xmlns:a16="http://schemas.microsoft.com/office/drawing/2014/main" id="{442C7C97-0B41-5304-A9C3-A61143A692EE}"/>
              </a:ext>
            </a:extLst>
          </p:cNvPr>
          <p:cNvCxnSpPr>
            <a:cxnSpLocks noChangeAspect="1"/>
            <a:stCxn id="44" idx="3"/>
            <a:endCxn id="45" idx="1"/>
          </p:cNvCxnSpPr>
          <p:nvPr/>
        </p:nvCxnSpPr>
        <p:spPr>
          <a:xfrm flipV="1">
            <a:off x="4722283" y="6176401"/>
            <a:ext cx="685764" cy="111423"/>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ACE09A85-62C7-0A46-5D10-2122E79E5BB4}"/>
              </a:ext>
            </a:extLst>
          </p:cNvPr>
          <p:cNvCxnSpPr>
            <a:cxnSpLocks noChangeAspect="1"/>
          </p:cNvCxnSpPr>
          <p:nvPr/>
        </p:nvCxnSpPr>
        <p:spPr>
          <a:xfrm>
            <a:off x="4321733" y="3631453"/>
            <a:ext cx="429637" cy="166092"/>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1EE07974-3835-9ABF-653E-D50EE07FA972}"/>
              </a:ext>
            </a:extLst>
          </p:cNvPr>
          <p:cNvCxnSpPr>
            <a:cxnSpLocks noChangeAspect="1"/>
          </p:cNvCxnSpPr>
          <p:nvPr/>
        </p:nvCxnSpPr>
        <p:spPr>
          <a:xfrm>
            <a:off x="3929506" y="5775444"/>
            <a:ext cx="548195" cy="92988"/>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31CEDED8-F256-5A94-BED2-371A05563CFA}"/>
              </a:ext>
            </a:extLst>
          </p:cNvPr>
          <p:cNvCxnSpPr>
            <a:cxnSpLocks noChangeAspect="1"/>
          </p:cNvCxnSpPr>
          <p:nvPr/>
        </p:nvCxnSpPr>
        <p:spPr>
          <a:xfrm flipV="1">
            <a:off x="5124051" y="4734061"/>
            <a:ext cx="600048" cy="151129"/>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2D6B65BD-3D6F-8939-2240-3141FF65C059}"/>
              </a:ext>
            </a:extLst>
          </p:cNvPr>
          <p:cNvCxnSpPr>
            <a:cxnSpLocks noChangeAspect="1"/>
          </p:cNvCxnSpPr>
          <p:nvPr/>
        </p:nvCxnSpPr>
        <p:spPr>
          <a:xfrm flipH="1">
            <a:off x="5907379" y="5639815"/>
            <a:ext cx="499408" cy="504837"/>
          </a:xfrm>
          <a:prstGeom prst="line">
            <a:avLst/>
          </a:prstGeom>
        </p:spPr>
        <p:style>
          <a:lnRef idx="1">
            <a:schemeClr val="dk1"/>
          </a:lnRef>
          <a:fillRef idx="0">
            <a:schemeClr val="dk1"/>
          </a:fillRef>
          <a:effectRef idx="0">
            <a:schemeClr val="dk1"/>
          </a:effectRef>
          <a:fontRef idx="minor">
            <a:schemeClr val="tx1"/>
          </a:fontRef>
        </p:style>
      </p:cxnSp>
      <p:sp>
        <p:nvSpPr>
          <p:cNvPr id="5" name="Content Placeholder 6">
            <a:extLst>
              <a:ext uri="{FF2B5EF4-FFF2-40B4-BE49-F238E27FC236}">
                <a16:creationId xmlns:a16="http://schemas.microsoft.com/office/drawing/2014/main" id="{F5E8CD84-A2BE-348B-560D-308CC57A5AB4}"/>
              </a:ext>
            </a:extLst>
          </p:cNvPr>
          <p:cNvSpPr txBox="1">
            <a:spLocks noGrp="1"/>
          </p:cNvSpPr>
          <p:nvPr>
            <p:ph idx="1"/>
          </p:nvPr>
        </p:nvSpPr>
        <p:spPr>
          <a:xfrm>
            <a:off x="231353" y="1111290"/>
            <a:ext cx="4790264" cy="110411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PT" sz="1800" dirty="0">
                <a:effectLst/>
              </a:rPr>
              <a:t>Percentagem de crianças </a:t>
            </a:r>
            <a:r>
              <a:rPr lang="en-US" sz="1800" dirty="0">
                <a:effectLst/>
              </a:rPr>
              <a:t>com </a:t>
            </a:r>
            <a:r>
              <a:rPr lang="en-US" dirty="0" err="1"/>
              <a:t>m</a:t>
            </a:r>
            <a:r>
              <a:rPr lang="en-US" sz="1800" dirty="0" err="1">
                <a:effectLst/>
              </a:rPr>
              <a:t>enos</a:t>
            </a:r>
            <a:r>
              <a:rPr lang="en-US" sz="1800" dirty="0">
                <a:effectLst/>
              </a:rPr>
              <a:t> de 5 </a:t>
            </a:r>
            <a:r>
              <a:rPr lang="en-US" sz="1800" dirty="0" err="1">
                <a:effectLst/>
              </a:rPr>
              <a:t>anos</a:t>
            </a:r>
            <a:r>
              <a:rPr lang="en-US" sz="1800" dirty="0">
                <a:effectLst/>
              </a:rPr>
              <a:t> com </a:t>
            </a:r>
            <a:r>
              <a:rPr lang="en-US" sz="1800" dirty="0" err="1">
                <a:effectLst/>
              </a:rPr>
              <a:t>desnutrição</a:t>
            </a:r>
            <a:r>
              <a:rPr lang="en-US" sz="1800" dirty="0">
                <a:effectLst/>
              </a:rPr>
              <a:t> </a:t>
            </a:r>
            <a:r>
              <a:rPr lang="en-US" sz="1800" dirty="0" err="1">
                <a:effectLst/>
              </a:rPr>
              <a:t>crónica</a:t>
            </a:r>
            <a:endParaRPr lang="en-US" dirty="0"/>
          </a:p>
          <a:p>
            <a:endParaRPr lang="LID4096" dirty="0"/>
          </a:p>
        </p:txBody>
      </p:sp>
      <p:sp>
        <p:nvSpPr>
          <p:cNvPr id="6" name="TextBox 5">
            <a:extLst>
              <a:ext uri="{FF2B5EF4-FFF2-40B4-BE49-F238E27FC236}">
                <a16:creationId xmlns:a16="http://schemas.microsoft.com/office/drawing/2014/main" id="{D2D5C3BE-E35D-25CD-260E-401796724503}"/>
              </a:ext>
            </a:extLst>
          </p:cNvPr>
          <p:cNvSpPr txBox="1">
            <a:spLocks noChangeAspect="1"/>
          </p:cNvSpPr>
          <p:nvPr/>
        </p:nvSpPr>
        <p:spPr>
          <a:xfrm>
            <a:off x="6407243" y="3566247"/>
            <a:ext cx="2265415" cy="830997"/>
          </a:xfrm>
          <a:prstGeom prst="rect">
            <a:avLst/>
          </a:prstGeom>
          <a:noFill/>
        </p:spPr>
        <p:txBody>
          <a:bodyPr wrap="square">
            <a:spAutoFit/>
          </a:bodyPr>
          <a:lstStyle/>
          <a:p>
            <a:pPr algn="ctr"/>
            <a:r>
              <a:rPr lang="en-US" sz="2400" b="1" dirty="0" err="1">
                <a:latin typeface="Source Sans Pro" panose="020B0503030403020204" pitchFamily="34" charset="0"/>
                <a:ea typeface="Source Sans Pro" panose="020B0503030403020204" pitchFamily="34" charset="0"/>
              </a:rPr>
              <a:t>Moçambique</a:t>
            </a:r>
            <a:endParaRPr lang="en-US" sz="2400" b="1" dirty="0">
              <a:latin typeface="Source Sans Pro" panose="020B0503030403020204" pitchFamily="34" charset="0"/>
              <a:ea typeface="Source Sans Pro" panose="020B0503030403020204" pitchFamily="34" charset="0"/>
            </a:endParaRPr>
          </a:p>
          <a:p>
            <a:pPr algn="ctr"/>
            <a:r>
              <a:rPr lang="en-US" sz="2400" b="1" dirty="0">
                <a:latin typeface="Source Sans Pro" panose="020B0503030403020204" pitchFamily="34" charset="0"/>
                <a:ea typeface="Source Sans Pro" panose="020B0503030403020204" pitchFamily="34" charset="0"/>
              </a:rPr>
              <a:t>37%</a:t>
            </a:r>
          </a:p>
        </p:txBody>
      </p:sp>
      <p:pic>
        <p:nvPicPr>
          <p:cNvPr id="3" name="Picture 2">
            <a:extLst>
              <a:ext uri="{FF2B5EF4-FFF2-40B4-BE49-F238E27FC236}">
                <a16:creationId xmlns:a16="http://schemas.microsoft.com/office/drawing/2014/main" id="{F0E0616A-5AC2-D71F-0473-530DCCFACE0F}"/>
              </a:ext>
            </a:extLst>
          </p:cNvPr>
          <p:cNvPicPr>
            <a:picLocks noChangeAspect="1"/>
          </p:cNvPicPr>
          <p:nvPr/>
        </p:nvPicPr>
        <p:blipFill>
          <a:blip r:embed="rId3"/>
          <a:stretch>
            <a:fillRect/>
          </a:stretch>
        </p:blipFill>
        <p:spPr>
          <a:xfrm>
            <a:off x="7416756" y="158571"/>
            <a:ext cx="1530711" cy="646560"/>
          </a:xfrm>
          <a:prstGeom prst="rect">
            <a:avLst/>
          </a:prstGeom>
        </p:spPr>
      </p:pic>
      <p:sp>
        <p:nvSpPr>
          <p:cNvPr id="4" name="Content Placeholder 2">
            <a:extLst>
              <a:ext uri="{FF2B5EF4-FFF2-40B4-BE49-F238E27FC236}">
                <a16:creationId xmlns:a16="http://schemas.microsoft.com/office/drawing/2014/main" id="{D8381D64-11D5-3DC2-7880-A46AB9845568}"/>
              </a:ext>
            </a:extLst>
          </p:cNvPr>
          <p:cNvSpPr txBox="1">
            <a:spLocks/>
          </p:cNvSpPr>
          <p:nvPr/>
        </p:nvSpPr>
        <p:spPr>
          <a:xfrm>
            <a:off x="7335038" y="815942"/>
            <a:ext cx="17430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Indicador</a:t>
            </a:r>
            <a:r>
              <a:rPr lang="en-US" b="1" i="0" dirty="0">
                <a:solidFill>
                  <a:srgbClr val="00A3E3"/>
                </a:solidFill>
              </a:rPr>
              <a:t> 2.2.1</a:t>
            </a:r>
          </a:p>
        </p:txBody>
      </p:sp>
    </p:spTree>
    <p:extLst>
      <p:ext uri="{BB962C8B-B14F-4D97-AF65-F5344CB8AC3E}">
        <p14:creationId xmlns:p14="http://schemas.microsoft.com/office/powerpoint/2010/main" val="3392635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506C2-AD35-A7F0-2BBE-5B603C888D34}"/>
              </a:ext>
            </a:extLst>
          </p:cNvPr>
          <p:cNvSpPr txBox="1">
            <a:spLocks/>
          </p:cNvSpPr>
          <p:nvPr/>
        </p:nvSpPr>
        <p:spPr>
          <a:xfrm>
            <a:off x="231353" y="161183"/>
            <a:ext cx="5676026" cy="810801"/>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err="1"/>
              <a:t>Crianças</a:t>
            </a:r>
            <a:r>
              <a:rPr lang="en-US" dirty="0"/>
              <a:t> com </a:t>
            </a:r>
            <a:r>
              <a:rPr lang="en-US" dirty="0" err="1"/>
              <a:t>desnutrição</a:t>
            </a:r>
            <a:r>
              <a:rPr lang="en-US" dirty="0"/>
              <a:t> </a:t>
            </a:r>
            <a:r>
              <a:rPr lang="en-US" dirty="0" err="1"/>
              <a:t>aguda</a:t>
            </a:r>
            <a:r>
              <a:rPr lang="en-US" dirty="0"/>
              <a:t> </a:t>
            </a:r>
            <a:r>
              <a:rPr lang="en-US" dirty="0" err="1"/>
              <a:t>por</a:t>
            </a:r>
            <a:r>
              <a:rPr lang="en-US" dirty="0"/>
              <a:t> </a:t>
            </a:r>
            <a:r>
              <a:rPr lang="en-US" dirty="0" err="1"/>
              <a:t>provincia</a:t>
            </a:r>
            <a:endParaRPr kumimoji="0" lang="en-US" sz="3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j-cs"/>
            </a:endParaRPr>
          </a:p>
        </p:txBody>
      </p:sp>
      <p:sp>
        <p:nvSpPr>
          <p:cNvPr id="21" name="Freeform 6">
            <a:extLst>
              <a:ext uri="{FF2B5EF4-FFF2-40B4-BE49-F238E27FC236}">
                <a16:creationId xmlns:a16="http://schemas.microsoft.com/office/drawing/2014/main" id="{FD0AC5A0-43BA-3A12-0D5E-69DEA91429C2}"/>
              </a:ext>
            </a:extLst>
          </p:cNvPr>
          <p:cNvSpPr>
            <a:spLocks noChangeAspect="1" noEditPoints="1"/>
          </p:cNvSpPr>
          <p:nvPr/>
        </p:nvSpPr>
        <p:spPr bwMode="auto">
          <a:xfrm>
            <a:off x="5095064" y="1078989"/>
            <a:ext cx="1357313" cy="1436688"/>
          </a:xfrm>
          <a:custGeom>
            <a:avLst/>
            <a:gdLst>
              <a:gd name="T0" fmla="*/ 1705 w 1781"/>
              <a:gd name="T1" fmla="*/ 28 h 1885"/>
              <a:gd name="T2" fmla="*/ 1781 w 1781"/>
              <a:gd name="T3" fmla="*/ 76 h 1885"/>
              <a:gd name="T4" fmla="*/ 1752 w 1781"/>
              <a:gd name="T5" fmla="*/ 219 h 1885"/>
              <a:gd name="T6" fmla="*/ 1743 w 1781"/>
              <a:gd name="T7" fmla="*/ 381 h 1885"/>
              <a:gd name="T8" fmla="*/ 1657 w 1781"/>
              <a:gd name="T9" fmla="*/ 485 h 1885"/>
              <a:gd name="T10" fmla="*/ 1590 w 1781"/>
              <a:gd name="T11" fmla="*/ 609 h 1885"/>
              <a:gd name="T12" fmla="*/ 1581 w 1781"/>
              <a:gd name="T13" fmla="*/ 723 h 1885"/>
              <a:gd name="T14" fmla="*/ 1609 w 1781"/>
              <a:gd name="T15" fmla="*/ 828 h 1885"/>
              <a:gd name="T16" fmla="*/ 1667 w 1781"/>
              <a:gd name="T17" fmla="*/ 876 h 1885"/>
              <a:gd name="T18" fmla="*/ 1600 w 1781"/>
              <a:gd name="T19" fmla="*/ 1000 h 1885"/>
              <a:gd name="T20" fmla="*/ 1648 w 1781"/>
              <a:gd name="T21" fmla="*/ 1104 h 1885"/>
              <a:gd name="T22" fmla="*/ 1686 w 1781"/>
              <a:gd name="T23" fmla="*/ 1200 h 1885"/>
              <a:gd name="T24" fmla="*/ 1733 w 1781"/>
              <a:gd name="T25" fmla="*/ 1266 h 1885"/>
              <a:gd name="T26" fmla="*/ 1676 w 1781"/>
              <a:gd name="T27" fmla="*/ 1304 h 1885"/>
              <a:gd name="T28" fmla="*/ 1562 w 1781"/>
              <a:gd name="T29" fmla="*/ 1352 h 1885"/>
              <a:gd name="T30" fmla="*/ 1476 w 1781"/>
              <a:gd name="T31" fmla="*/ 1342 h 1885"/>
              <a:gd name="T32" fmla="*/ 1400 w 1781"/>
              <a:gd name="T33" fmla="*/ 1390 h 1885"/>
              <a:gd name="T34" fmla="*/ 1286 w 1781"/>
              <a:gd name="T35" fmla="*/ 1466 h 1885"/>
              <a:gd name="T36" fmla="*/ 1190 w 1781"/>
              <a:gd name="T37" fmla="*/ 1495 h 1885"/>
              <a:gd name="T38" fmla="*/ 1095 w 1781"/>
              <a:gd name="T39" fmla="*/ 1562 h 1885"/>
              <a:gd name="T40" fmla="*/ 1038 w 1781"/>
              <a:gd name="T41" fmla="*/ 1638 h 1885"/>
              <a:gd name="T42" fmla="*/ 981 w 1781"/>
              <a:gd name="T43" fmla="*/ 1723 h 1885"/>
              <a:gd name="T44" fmla="*/ 905 w 1781"/>
              <a:gd name="T45" fmla="*/ 1790 h 1885"/>
              <a:gd name="T46" fmla="*/ 819 w 1781"/>
              <a:gd name="T47" fmla="*/ 1885 h 1885"/>
              <a:gd name="T48" fmla="*/ 648 w 1781"/>
              <a:gd name="T49" fmla="*/ 1828 h 1885"/>
              <a:gd name="T50" fmla="*/ 638 w 1781"/>
              <a:gd name="T51" fmla="*/ 1714 h 1885"/>
              <a:gd name="T52" fmla="*/ 657 w 1781"/>
              <a:gd name="T53" fmla="*/ 1609 h 1885"/>
              <a:gd name="T54" fmla="*/ 628 w 1781"/>
              <a:gd name="T55" fmla="*/ 1495 h 1885"/>
              <a:gd name="T56" fmla="*/ 533 w 1781"/>
              <a:gd name="T57" fmla="*/ 1381 h 1885"/>
              <a:gd name="T58" fmla="*/ 467 w 1781"/>
              <a:gd name="T59" fmla="*/ 1266 h 1885"/>
              <a:gd name="T60" fmla="*/ 362 w 1781"/>
              <a:gd name="T61" fmla="*/ 1152 h 1885"/>
              <a:gd name="T62" fmla="*/ 276 w 1781"/>
              <a:gd name="T63" fmla="*/ 1047 h 1885"/>
              <a:gd name="T64" fmla="*/ 162 w 1781"/>
              <a:gd name="T65" fmla="*/ 1000 h 1885"/>
              <a:gd name="T66" fmla="*/ 86 w 1781"/>
              <a:gd name="T67" fmla="*/ 933 h 1885"/>
              <a:gd name="T68" fmla="*/ 86 w 1781"/>
              <a:gd name="T69" fmla="*/ 809 h 1885"/>
              <a:gd name="T70" fmla="*/ 76 w 1781"/>
              <a:gd name="T71" fmla="*/ 695 h 1885"/>
              <a:gd name="T72" fmla="*/ 48 w 1781"/>
              <a:gd name="T73" fmla="*/ 600 h 1885"/>
              <a:gd name="T74" fmla="*/ 19 w 1781"/>
              <a:gd name="T75" fmla="*/ 495 h 1885"/>
              <a:gd name="T76" fmla="*/ 9 w 1781"/>
              <a:gd name="T77" fmla="*/ 400 h 1885"/>
              <a:gd name="T78" fmla="*/ 57 w 1781"/>
              <a:gd name="T79" fmla="*/ 314 h 1885"/>
              <a:gd name="T80" fmla="*/ 114 w 1781"/>
              <a:gd name="T81" fmla="*/ 228 h 1885"/>
              <a:gd name="T82" fmla="*/ 295 w 1781"/>
              <a:gd name="T83" fmla="*/ 142 h 1885"/>
              <a:gd name="T84" fmla="*/ 419 w 1781"/>
              <a:gd name="T85" fmla="*/ 142 h 1885"/>
              <a:gd name="T86" fmla="*/ 514 w 1781"/>
              <a:gd name="T87" fmla="*/ 152 h 1885"/>
              <a:gd name="T88" fmla="*/ 590 w 1781"/>
              <a:gd name="T89" fmla="*/ 104 h 1885"/>
              <a:gd name="T90" fmla="*/ 676 w 1781"/>
              <a:gd name="T91" fmla="*/ 85 h 1885"/>
              <a:gd name="T92" fmla="*/ 743 w 1781"/>
              <a:gd name="T93" fmla="*/ 133 h 1885"/>
              <a:gd name="T94" fmla="*/ 790 w 1781"/>
              <a:gd name="T95" fmla="*/ 190 h 1885"/>
              <a:gd name="T96" fmla="*/ 867 w 1781"/>
              <a:gd name="T97" fmla="*/ 200 h 1885"/>
              <a:gd name="T98" fmla="*/ 943 w 1781"/>
              <a:gd name="T99" fmla="*/ 219 h 1885"/>
              <a:gd name="T100" fmla="*/ 1038 w 1781"/>
              <a:gd name="T101" fmla="*/ 171 h 1885"/>
              <a:gd name="T102" fmla="*/ 1133 w 1781"/>
              <a:gd name="T103" fmla="*/ 152 h 1885"/>
              <a:gd name="T104" fmla="*/ 1219 w 1781"/>
              <a:gd name="T105" fmla="*/ 190 h 1885"/>
              <a:gd name="T106" fmla="*/ 1324 w 1781"/>
              <a:gd name="T107" fmla="*/ 209 h 1885"/>
              <a:gd name="T108" fmla="*/ 1409 w 1781"/>
              <a:gd name="T109" fmla="*/ 181 h 1885"/>
              <a:gd name="T110" fmla="*/ 1486 w 1781"/>
              <a:gd name="T111" fmla="*/ 133 h 1885"/>
              <a:gd name="T112" fmla="*/ 1514 w 1781"/>
              <a:gd name="T113" fmla="*/ 38 h 1885"/>
              <a:gd name="T114" fmla="*/ 1609 w 1781"/>
              <a:gd name="T115" fmla="*/ 9 h 1885"/>
              <a:gd name="T116" fmla="*/ 124 w 1781"/>
              <a:gd name="T117" fmla="*/ 352 h 1885"/>
              <a:gd name="T118" fmla="*/ 143 w 1781"/>
              <a:gd name="T119" fmla="*/ 352 h 1885"/>
              <a:gd name="T120" fmla="*/ 181 w 1781"/>
              <a:gd name="T121" fmla="*/ 362 h 1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81" h="1885">
                <a:moveTo>
                  <a:pt x="1629" y="0"/>
                </a:moveTo>
                <a:lnTo>
                  <a:pt x="1629" y="9"/>
                </a:lnTo>
                <a:lnTo>
                  <a:pt x="1638" y="9"/>
                </a:lnTo>
                <a:lnTo>
                  <a:pt x="1638" y="19"/>
                </a:lnTo>
                <a:lnTo>
                  <a:pt x="1648" y="19"/>
                </a:lnTo>
                <a:lnTo>
                  <a:pt x="1657" y="19"/>
                </a:lnTo>
                <a:lnTo>
                  <a:pt x="1667" y="19"/>
                </a:lnTo>
                <a:lnTo>
                  <a:pt x="1667" y="9"/>
                </a:lnTo>
                <a:lnTo>
                  <a:pt x="1676" y="9"/>
                </a:lnTo>
                <a:lnTo>
                  <a:pt x="1676" y="19"/>
                </a:lnTo>
                <a:lnTo>
                  <a:pt x="1686" y="19"/>
                </a:lnTo>
                <a:lnTo>
                  <a:pt x="1695" y="19"/>
                </a:lnTo>
                <a:lnTo>
                  <a:pt x="1705" y="28"/>
                </a:lnTo>
                <a:lnTo>
                  <a:pt x="1705" y="38"/>
                </a:lnTo>
                <a:lnTo>
                  <a:pt x="1714" y="38"/>
                </a:lnTo>
                <a:lnTo>
                  <a:pt x="1714" y="47"/>
                </a:lnTo>
                <a:lnTo>
                  <a:pt x="1724" y="47"/>
                </a:lnTo>
                <a:lnTo>
                  <a:pt x="1724" y="57"/>
                </a:lnTo>
                <a:lnTo>
                  <a:pt x="1733" y="57"/>
                </a:lnTo>
                <a:lnTo>
                  <a:pt x="1743" y="57"/>
                </a:lnTo>
                <a:lnTo>
                  <a:pt x="1743" y="66"/>
                </a:lnTo>
                <a:lnTo>
                  <a:pt x="1752" y="66"/>
                </a:lnTo>
                <a:lnTo>
                  <a:pt x="1762" y="66"/>
                </a:lnTo>
                <a:lnTo>
                  <a:pt x="1771" y="66"/>
                </a:lnTo>
                <a:lnTo>
                  <a:pt x="1781" y="66"/>
                </a:lnTo>
                <a:lnTo>
                  <a:pt x="1781" y="76"/>
                </a:lnTo>
                <a:lnTo>
                  <a:pt x="1781" y="95"/>
                </a:lnTo>
                <a:lnTo>
                  <a:pt x="1771" y="104"/>
                </a:lnTo>
                <a:lnTo>
                  <a:pt x="1771" y="114"/>
                </a:lnTo>
                <a:lnTo>
                  <a:pt x="1762" y="123"/>
                </a:lnTo>
                <a:lnTo>
                  <a:pt x="1762" y="133"/>
                </a:lnTo>
                <a:lnTo>
                  <a:pt x="1752" y="142"/>
                </a:lnTo>
                <a:lnTo>
                  <a:pt x="1752" y="152"/>
                </a:lnTo>
                <a:lnTo>
                  <a:pt x="1752" y="162"/>
                </a:lnTo>
                <a:lnTo>
                  <a:pt x="1752" y="171"/>
                </a:lnTo>
                <a:lnTo>
                  <a:pt x="1752" y="181"/>
                </a:lnTo>
                <a:lnTo>
                  <a:pt x="1752" y="200"/>
                </a:lnTo>
                <a:lnTo>
                  <a:pt x="1752" y="209"/>
                </a:lnTo>
                <a:lnTo>
                  <a:pt x="1752" y="219"/>
                </a:lnTo>
                <a:lnTo>
                  <a:pt x="1752" y="228"/>
                </a:lnTo>
                <a:lnTo>
                  <a:pt x="1752" y="238"/>
                </a:lnTo>
                <a:lnTo>
                  <a:pt x="1752" y="266"/>
                </a:lnTo>
                <a:lnTo>
                  <a:pt x="1752" y="276"/>
                </a:lnTo>
                <a:lnTo>
                  <a:pt x="1762" y="285"/>
                </a:lnTo>
                <a:lnTo>
                  <a:pt x="1762" y="295"/>
                </a:lnTo>
                <a:lnTo>
                  <a:pt x="1752" y="304"/>
                </a:lnTo>
                <a:lnTo>
                  <a:pt x="1752" y="314"/>
                </a:lnTo>
                <a:lnTo>
                  <a:pt x="1752" y="323"/>
                </a:lnTo>
                <a:lnTo>
                  <a:pt x="1752" y="333"/>
                </a:lnTo>
                <a:lnTo>
                  <a:pt x="1743" y="352"/>
                </a:lnTo>
                <a:lnTo>
                  <a:pt x="1743" y="371"/>
                </a:lnTo>
                <a:lnTo>
                  <a:pt x="1743" y="381"/>
                </a:lnTo>
                <a:lnTo>
                  <a:pt x="1733" y="381"/>
                </a:lnTo>
                <a:lnTo>
                  <a:pt x="1733" y="390"/>
                </a:lnTo>
                <a:lnTo>
                  <a:pt x="1705" y="390"/>
                </a:lnTo>
                <a:lnTo>
                  <a:pt x="1695" y="400"/>
                </a:lnTo>
                <a:lnTo>
                  <a:pt x="1686" y="409"/>
                </a:lnTo>
                <a:lnTo>
                  <a:pt x="1676" y="409"/>
                </a:lnTo>
                <a:lnTo>
                  <a:pt x="1676" y="419"/>
                </a:lnTo>
                <a:lnTo>
                  <a:pt x="1676" y="428"/>
                </a:lnTo>
                <a:lnTo>
                  <a:pt x="1676" y="438"/>
                </a:lnTo>
                <a:lnTo>
                  <a:pt x="1676" y="447"/>
                </a:lnTo>
                <a:lnTo>
                  <a:pt x="1667" y="457"/>
                </a:lnTo>
                <a:lnTo>
                  <a:pt x="1667" y="476"/>
                </a:lnTo>
                <a:lnTo>
                  <a:pt x="1657" y="485"/>
                </a:lnTo>
                <a:lnTo>
                  <a:pt x="1648" y="495"/>
                </a:lnTo>
                <a:lnTo>
                  <a:pt x="1629" y="514"/>
                </a:lnTo>
                <a:lnTo>
                  <a:pt x="1629" y="523"/>
                </a:lnTo>
                <a:lnTo>
                  <a:pt x="1619" y="523"/>
                </a:lnTo>
                <a:lnTo>
                  <a:pt x="1609" y="533"/>
                </a:lnTo>
                <a:lnTo>
                  <a:pt x="1609" y="542"/>
                </a:lnTo>
                <a:lnTo>
                  <a:pt x="1609" y="552"/>
                </a:lnTo>
                <a:lnTo>
                  <a:pt x="1609" y="562"/>
                </a:lnTo>
                <a:lnTo>
                  <a:pt x="1600" y="571"/>
                </a:lnTo>
                <a:lnTo>
                  <a:pt x="1600" y="590"/>
                </a:lnTo>
                <a:lnTo>
                  <a:pt x="1600" y="600"/>
                </a:lnTo>
                <a:lnTo>
                  <a:pt x="1590" y="600"/>
                </a:lnTo>
                <a:lnTo>
                  <a:pt x="1590" y="609"/>
                </a:lnTo>
                <a:lnTo>
                  <a:pt x="1590" y="619"/>
                </a:lnTo>
                <a:lnTo>
                  <a:pt x="1590" y="628"/>
                </a:lnTo>
                <a:lnTo>
                  <a:pt x="1600" y="638"/>
                </a:lnTo>
                <a:lnTo>
                  <a:pt x="1590" y="647"/>
                </a:lnTo>
                <a:lnTo>
                  <a:pt x="1590" y="657"/>
                </a:lnTo>
                <a:lnTo>
                  <a:pt x="1590" y="666"/>
                </a:lnTo>
                <a:lnTo>
                  <a:pt x="1590" y="676"/>
                </a:lnTo>
                <a:lnTo>
                  <a:pt x="1590" y="685"/>
                </a:lnTo>
                <a:lnTo>
                  <a:pt x="1590" y="695"/>
                </a:lnTo>
                <a:lnTo>
                  <a:pt x="1600" y="695"/>
                </a:lnTo>
                <a:lnTo>
                  <a:pt x="1590" y="714"/>
                </a:lnTo>
                <a:lnTo>
                  <a:pt x="1590" y="723"/>
                </a:lnTo>
                <a:lnTo>
                  <a:pt x="1581" y="723"/>
                </a:lnTo>
                <a:lnTo>
                  <a:pt x="1581" y="733"/>
                </a:lnTo>
                <a:lnTo>
                  <a:pt x="1581" y="752"/>
                </a:lnTo>
                <a:lnTo>
                  <a:pt x="1581" y="762"/>
                </a:lnTo>
                <a:lnTo>
                  <a:pt x="1571" y="762"/>
                </a:lnTo>
                <a:lnTo>
                  <a:pt x="1562" y="781"/>
                </a:lnTo>
                <a:lnTo>
                  <a:pt x="1552" y="790"/>
                </a:lnTo>
                <a:lnTo>
                  <a:pt x="1552" y="800"/>
                </a:lnTo>
                <a:lnTo>
                  <a:pt x="1562" y="809"/>
                </a:lnTo>
                <a:lnTo>
                  <a:pt x="1571" y="819"/>
                </a:lnTo>
                <a:lnTo>
                  <a:pt x="1581" y="819"/>
                </a:lnTo>
                <a:lnTo>
                  <a:pt x="1590" y="819"/>
                </a:lnTo>
                <a:lnTo>
                  <a:pt x="1600" y="828"/>
                </a:lnTo>
                <a:lnTo>
                  <a:pt x="1609" y="828"/>
                </a:lnTo>
                <a:lnTo>
                  <a:pt x="1609" y="838"/>
                </a:lnTo>
                <a:lnTo>
                  <a:pt x="1619" y="838"/>
                </a:lnTo>
                <a:lnTo>
                  <a:pt x="1629" y="838"/>
                </a:lnTo>
                <a:lnTo>
                  <a:pt x="1638" y="838"/>
                </a:lnTo>
                <a:lnTo>
                  <a:pt x="1648" y="838"/>
                </a:lnTo>
                <a:lnTo>
                  <a:pt x="1648" y="828"/>
                </a:lnTo>
                <a:lnTo>
                  <a:pt x="1657" y="828"/>
                </a:lnTo>
                <a:lnTo>
                  <a:pt x="1667" y="828"/>
                </a:lnTo>
                <a:lnTo>
                  <a:pt x="1667" y="838"/>
                </a:lnTo>
                <a:lnTo>
                  <a:pt x="1667" y="847"/>
                </a:lnTo>
                <a:lnTo>
                  <a:pt x="1667" y="857"/>
                </a:lnTo>
                <a:lnTo>
                  <a:pt x="1667" y="866"/>
                </a:lnTo>
                <a:lnTo>
                  <a:pt x="1667" y="876"/>
                </a:lnTo>
                <a:lnTo>
                  <a:pt x="1657" y="904"/>
                </a:lnTo>
                <a:lnTo>
                  <a:pt x="1657" y="914"/>
                </a:lnTo>
                <a:lnTo>
                  <a:pt x="1648" y="914"/>
                </a:lnTo>
                <a:lnTo>
                  <a:pt x="1648" y="923"/>
                </a:lnTo>
                <a:lnTo>
                  <a:pt x="1638" y="933"/>
                </a:lnTo>
                <a:lnTo>
                  <a:pt x="1629" y="933"/>
                </a:lnTo>
                <a:lnTo>
                  <a:pt x="1619" y="933"/>
                </a:lnTo>
                <a:lnTo>
                  <a:pt x="1619" y="942"/>
                </a:lnTo>
                <a:lnTo>
                  <a:pt x="1609" y="942"/>
                </a:lnTo>
                <a:lnTo>
                  <a:pt x="1600" y="952"/>
                </a:lnTo>
                <a:lnTo>
                  <a:pt x="1590" y="962"/>
                </a:lnTo>
                <a:lnTo>
                  <a:pt x="1590" y="971"/>
                </a:lnTo>
                <a:lnTo>
                  <a:pt x="1600" y="1000"/>
                </a:lnTo>
                <a:lnTo>
                  <a:pt x="1609" y="1000"/>
                </a:lnTo>
                <a:lnTo>
                  <a:pt x="1619" y="1000"/>
                </a:lnTo>
                <a:lnTo>
                  <a:pt x="1629" y="1009"/>
                </a:lnTo>
                <a:lnTo>
                  <a:pt x="1638" y="1019"/>
                </a:lnTo>
                <a:lnTo>
                  <a:pt x="1638" y="1028"/>
                </a:lnTo>
                <a:lnTo>
                  <a:pt x="1638" y="1038"/>
                </a:lnTo>
                <a:lnTo>
                  <a:pt x="1638" y="1047"/>
                </a:lnTo>
                <a:lnTo>
                  <a:pt x="1638" y="1057"/>
                </a:lnTo>
                <a:lnTo>
                  <a:pt x="1638" y="1066"/>
                </a:lnTo>
                <a:lnTo>
                  <a:pt x="1648" y="1076"/>
                </a:lnTo>
                <a:lnTo>
                  <a:pt x="1648" y="1085"/>
                </a:lnTo>
                <a:lnTo>
                  <a:pt x="1648" y="1095"/>
                </a:lnTo>
                <a:lnTo>
                  <a:pt x="1648" y="1104"/>
                </a:lnTo>
                <a:lnTo>
                  <a:pt x="1648" y="1114"/>
                </a:lnTo>
                <a:lnTo>
                  <a:pt x="1648" y="1123"/>
                </a:lnTo>
                <a:lnTo>
                  <a:pt x="1657" y="1123"/>
                </a:lnTo>
                <a:lnTo>
                  <a:pt x="1657" y="1133"/>
                </a:lnTo>
                <a:lnTo>
                  <a:pt x="1667" y="1133"/>
                </a:lnTo>
                <a:lnTo>
                  <a:pt x="1667" y="1142"/>
                </a:lnTo>
                <a:lnTo>
                  <a:pt x="1667" y="1152"/>
                </a:lnTo>
                <a:lnTo>
                  <a:pt x="1676" y="1162"/>
                </a:lnTo>
                <a:lnTo>
                  <a:pt x="1676" y="1171"/>
                </a:lnTo>
                <a:lnTo>
                  <a:pt x="1686" y="1171"/>
                </a:lnTo>
                <a:lnTo>
                  <a:pt x="1686" y="1181"/>
                </a:lnTo>
                <a:lnTo>
                  <a:pt x="1686" y="1190"/>
                </a:lnTo>
                <a:lnTo>
                  <a:pt x="1686" y="1200"/>
                </a:lnTo>
                <a:lnTo>
                  <a:pt x="1695" y="1200"/>
                </a:lnTo>
                <a:lnTo>
                  <a:pt x="1695" y="1209"/>
                </a:lnTo>
                <a:lnTo>
                  <a:pt x="1705" y="1209"/>
                </a:lnTo>
                <a:lnTo>
                  <a:pt x="1695" y="1219"/>
                </a:lnTo>
                <a:lnTo>
                  <a:pt x="1695" y="1228"/>
                </a:lnTo>
                <a:lnTo>
                  <a:pt x="1705" y="1228"/>
                </a:lnTo>
                <a:lnTo>
                  <a:pt x="1705" y="1238"/>
                </a:lnTo>
                <a:lnTo>
                  <a:pt x="1714" y="1238"/>
                </a:lnTo>
                <a:lnTo>
                  <a:pt x="1714" y="1247"/>
                </a:lnTo>
                <a:lnTo>
                  <a:pt x="1724" y="1247"/>
                </a:lnTo>
                <a:lnTo>
                  <a:pt x="1724" y="1257"/>
                </a:lnTo>
                <a:lnTo>
                  <a:pt x="1733" y="1257"/>
                </a:lnTo>
                <a:lnTo>
                  <a:pt x="1733" y="1266"/>
                </a:lnTo>
                <a:lnTo>
                  <a:pt x="1733" y="1276"/>
                </a:lnTo>
                <a:lnTo>
                  <a:pt x="1743" y="1276"/>
                </a:lnTo>
                <a:lnTo>
                  <a:pt x="1752" y="1285"/>
                </a:lnTo>
                <a:lnTo>
                  <a:pt x="1743" y="1285"/>
                </a:lnTo>
                <a:lnTo>
                  <a:pt x="1733" y="1285"/>
                </a:lnTo>
                <a:lnTo>
                  <a:pt x="1724" y="1285"/>
                </a:lnTo>
                <a:lnTo>
                  <a:pt x="1724" y="1295"/>
                </a:lnTo>
                <a:lnTo>
                  <a:pt x="1714" y="1295"/>
                </a:lnTo>
                <a:lnTo>
                  <a:pt x="1705" y="1285"/>
                </a:lnTo>
                <a:lnTo>
                  <a:pt x="1705" y="1295"/>
                </a:lnTo>
                <a:lnTo>
                  <a:pt x="1695" y="1295"/>
                </a:lnTo>
                <a:lnTo>
                  <a:pt x="1686" y="1295"/>
                </a:lnTo>
                <a:lnTo>
                  <a:pt x="1676" y="1304"/>
                </a:lnTo>
                <a:lnTo>
                  <a:pt x="1667" y="1314"/>
                </a:lnTo>
                <a:lnTo>
                  <a:pt x="1667" y="1323"/>
                </a:lnTo>
                <a:lnTo>
                  <a:pt x="1657" y="1323"/>
                </a:lnTo>
                <a:lnTo>
                  <a:pt x="1648" y="1323"/>
                </a:lnTo>
                <a:lnTo>
                  <a:pt x="1638" y="1333"/>
                </a:lnTo>
                <a:lnTo>
                  <a:pt x="1629" y="1342"/>
                </a:lnTo>
                <a:lnTo>
                  <a:pt x="1619" y="1333"/>
                </a:lnTo>
                <a:lnTo>
                  <a:pt x="1609" y="1342"/>
                </a:lnTo>
                <a:lnTo>
                  <a:pt x="1600" y="1333"/>
                </a:lnTo>
                <a:lnTo>
                  <a:pt x="1590" y="1333"/>
                </a:lnTo>
                <a:lnTo>
                  <a:pt x="1581" y="1333"/>
                </a:lnTo>
                <a:lnTo>
                  <a:pt x="1571" y="1342"/>
                </a:lnTo>
                <a:lnTo>
                  <a:pt x="1562" y="1352"/>
                </a:lnTo>
                <a:lnTo>
                  <a:pt x="1552" y="1362"/>
                </a:lnTo>
                <a:lnTo>
                  <a:pt x="1543" y="1362"/>
                </a:lnTo>
                <a:lnTo>
                  <a:pt x="1533" y="1362"/>
                </a:lnTo>
                <a:lnTo>
                  <a:pt x="1533" y="1352"/>
                </a:lnTo>
                <a:lnTo>
                  <a:pt x="1524" y="1352"/>
                </a:lnTo>
                <a:lnTo>
                  <a:pt x="1524" y="1342"/>
                </a:lnTo>
                <a:lnTo>
                  <a:pt x="1514" y="1342"/>
                </a:lnTo>
                <a:lnTo>
                  <a:pt x="1514" y="1333"/>
                </a:lnTo>
                <a:lnTo>
                  <a:pt x="1505" y="1333"/>
                </a:lnTo>
                <a:lnTo>
                  <a:pt x="1495" y="1333"/>
                </a:lnTo>
                <a:lnTo>
                  <a:pt x="1486" y="1333"/>
                </a:lnTo>
                <a:lnTo>
                  <a:pt x="1486" y="1342"/>
                </a:lnTo>
                <a:lnTo>
                  <a:pt x="1476" y="1342"/>
                </a:lnTo>
                <a:lnTo>
                  <a:pt x="1467" y="1352"/>
                </a:lnTo>
                <a:lnTo>
                  <a:pt x="1457" y="1352"/>
                </a:lnTo>
                <a:lnTo>
                  <a:pt x="1457" y="1362"/>
                </a:lnTo>
                <a:lnTo>
                  <a:pt x="1448" y="1362"/>
                </a:lnTo>
                <a:lnTo>
                  <a:pt x="1448" y="1352"/>
                </a:lnTo>
                <a:lnTo>
                  <a:pt x="1438" y="1342"/>
                </a:lnTo>
                <a:lnTo>
                  <a:pt x="1429" y="1352"/>
                </a:lnTo>
                <a:lnTo>
                  <a:pt x="1419" y="1352"/>
                </a:lnTo>
                <a:lnTo>
                  <a:pt x="1409" y="1352"/>
                </a:lnTo>
                <a:lnTo>
                  <a:pt x="1409" y="1362"/>
                </a:lnTo>
                <a:lnTo>
                  <a:pt x="1409" y="1371"/>
                </a:lnTo>
                <a:lnTo>
                  <a:pt x="1409" y="1381"/>
                </a:lnTo>
                <a:lnTo>
                  <a:pt x="1400" y="1390"/>
                </a:lnTo>
                <a:lnTo>
                  <a:pt x="1390" y="1400"/>
                </a:lnTo>
                <a:lnTo>
                  <a:pt x="1381" y="1400"/>
                </a:lnTo>
                <a:lnTo>
                  <a:pt x="1371" y="1400"/>
                </a:lnTo>
                <a:lnTo>
                  <a:pt x="1362" y="1400"/>
                </a:lnTo>
                <a:lnTo>
                  <a:pt x="1352" y="1400"/>
                </a:lnTo>
                <a:lnTo>
                  <a:pt x="1352" y="1409"/>
                </a:lnTo>
                <a:lnTo>
                  <a:pt x="1343" y="1409"/>
                </a:lnTo>
                <a:lnTo>
                  <a:pt x="1333" y="1419"/>
                </a:lnTo>
                <a:lnTo>
                  <a:pt x="1324" y="1428"/>
                </a:lnTo>
                <a:lnTo>
                  <a:pt x="1324" y="1438"/>
                </a:lnTo>
                <a:lnTo>
                  <a:pt x="1314" y="1447"/>
                </a:lnTo>
                <a:lnTo>
                  <a:pt x="1295" y="1457"/>
                </a:lnTo>
                <a:lnTo>
                  <a:pt x="1286" y="1466"/>
                </a:lnTo>
                <a:lnTo>
                  <a:pt x="1286" y="1476"/>
                </a:lnTo>
                <a:lnTo>
                  <a:pt x="1276" y="1476"/>
                </a:lnTo>
                <a:lnTo>
                  <a:pt x="1267" y="1476"/>
                </a:lnTo>
                <a:lnTo>
                  <a:pt x="1267" y="1485"/>
                </a:lnTo>
                <a:lnTo>
                  <a:pt x="1257" y="1485"/>
                </a:lnTo>
                <a:lnTo>
                  <a:pt x="1248" y="1485"/>
                </a:lnTo>
                <a:lnTo>
                  <a:pt x="1248" y="1495"/>
                </a:lnTo>
                <a:lnTo>
                  <a:pt x="1238" y="1495"/>
                </a:lnTo>
                <a:lnTo>
                  <a:pt x="1228" y="1495"/>
                </a:lnTo>
                <a:lnTo>
                  <a:pt x="1219" y="1485"/>
                </a:lnTo>
                <a:lnTo>
                  <a:pt x="1209" y="1485"/>
                </a:lnTo>
                <a:lnTo>
                  <a:pt x="1209" y="1495"/>
                </a:lnTo>
                <a:lnTo>
                  <a:pt x="1190" y="1495"/>
                </a:lnTo>
                <a:lnTo>
                  <a:pt x="1181" y="1514"/>
                </a:lnTo>
                <a:lnTo>
                  <a:pt x="1171" y="1514"/>
                </a:lnTo>
                <a:lnTo>
                  <a:pt x="1162" y="1523"/>
                </a:lnTo>
                <a:lnTo>
                  <a:pt x="1152" y="1523"/>
                </a:lnTo>
                <a:lnTo>
                  <a:pt x="1143" y="1523"/>
                </a:lnTo>
                <a:lnTo>
                  <a:pt x="1133" y="1533"/>
                </a:lnTo>
                <a:lnTo>
                  <a:pt x="1133" y="1542"/>
                </a:lnTo>
                <a:lnTo>
                  <a:pt x="1124" y="1542"/>
                </a:lnTo>
                <a:lnTo>
                  <a:pt x="1114" y="1542"/>
                </a:lnTo>
                <a:lnTo>
                  <a:pt x="1114" y="1552"/>
                </a:lnTo>
                <a:lnTo>
                  <a:pt x="1114" y="1562"/>
                </a:lnTo>
                <a:lnTo>
                  <a:pt x="1105" y="1562"/>
                </a:lnTo>
                <a:lnTo>
                  <a:pt x="1095" y="1562"/>
                </a:lnTo>
                <a:lnTo>
                  <a:pt x="1095" y="1571"/>
                </a:lnTo>
                <a:lnTo>
                  <a:pt x="1086" y="1571"/>
                </a:lnTo>
                <a:lnTo>
                  <a:pt x="1086" y="1581"/>
                </a:lnTo>
                <a:lnTo>
                  <a:pt x="1076" y="1581"/>
                </a:lnTo>
                <a:lnTo>
                  <a:pt x="1076" y="1590"/>
                </a:lnTo>
                <a:lnTo>
                  <a:pt x="1076" y="1600"/>
                </a:lnTo>
                <a:lnTo>
                  <a:pt x="1067" y="1600"/>
                </a:lnTo>
                <a:lnTo>
                  <a:pt x="1067" y="1609"/>
                </a:lnTo>
                <a:lnTo>
                  <a:pt x="1057" y="1609"/>
                </a:lnTo>
                <a:lnTo>
                  <a:pt x="1057" y="1619"/>
                </a:lnTo>
                <a:lnTo>
                  <a:pt x="1048" y="1628"/>
                </a:lnTo>
                <a:lnTo>
                  <a:pt x="1038" y="1628"/>
                </a:lnTo>
                <a:lnTo>
                  <a:pt x="1038" y="1638"/>
                </a:lnTo>
                <a:lnTo>
                  <a:pt x="1038" y="1647"/>
                </a:lnTo>
                <a:lnTo>
                  <a:pt x="1028" y="1647"/>
                </a:lnTo>
                <a:lnTo>
                  <a:pt x="1028" y="1657"/>
                </a:lnTo>
                <a:lnTo>
                  <a:pt x="1019" y="1657"/>
                </a:lnTo>
                <a:lnTo>
                  <a:pt x="1019" y="1666"/>
                </a:lnTo>
                <a:lnTo>
                  <a:pt x="1009" y="1666"/>
                </a:lnTo>
                <a:lnTo>
                  <a:pt x="1009" y="1676"/>
                </a:lnTo>
                <a:lnTo>
                  <a:pt x="1009" y="1685"/>
                </a:lnTo>
                <a:lnTo>
                  <a:pt x="1009" y="1695"/>
                </a:lnTo>
                <a:lnTo>
                  <a:pt x="1000" y="1704"/>
                </a:lnTo>
                <a:lnTo>
                  <a:pt x="1000" y="1714"/>
                </a:lnTo>
                <a:lnTo>
                  <a:pt x="990" y="1723"/>
                </a:lnTo>
                <a:lnTo>
                  <a:pt x="981" y="1723"/>
                </a:lnTo>
                <a:lnTo>
                  <a:pt x="981" y="1733"/>
                </a:lnTo>
                <a:lnTo>
                  <a:pt x="981" y="1743"/>
                </a:lnTo>
                <a:lnTo>
                  <a:pt x="971" y="1743"/>
                </a:lnTo>
                <a:lnTo>
                  <a:pt x="962" y="1752"/>
                </a:lnTo>
                <a:lnTo>
                  <a:pt x="952" y="1752"/>
                </a:lnTo>
                <a:lnTo>
                  <a:pt x="952" y="1762"/>
                </a:lnTo>
                <a:lnTo>
                  <a:pt x="943" y="1771"/>
                </a:lnTo>
                <a:lnTo>
                  <a:pt x="933" y="1771"/>
                </a:lnTo>
                <a:lnTo>
                  <a:pt x="933" y="1781"/>
                </a:lnTo>
                <a:lnTo>
                  <a:pt x="924" y="1781"/>
                </a:lnTo>
                <a:lnTo>
                  <a:pt x="914" y="1781"/>
                </a:lnTo>
                <a:lnTo>
                  <a:pt x="914" y="1790"/>
                </a:lnTo>
                <a:lnTo>
                  <a:pt x="905" y="1790"/>
                </a:lnTo>
                <a:lnTo>
                  <a:pt x="895" y="1790"/>
                </a:lnTo>
                <a:lnTo>
                  <a:pt x="886" y="1800"/>
                </a:lnTo>
                <a:lnTo>
                  <a:pt x="867" y="1800"/>
                </a:lnTo>
                <a:lnTo>
                  <a:pt x="857" y="1809"/>
                </a:lnTo>
                <a:lnTo>
                  <a:pt x="857" y="1819"/>
                </a:lnTo>
                <a:lnTo>
                  <a:pt x="848" y="1819"/>
                </a:lnTo>
                <a:lnTo>
                  <a:pt x="848" y="1828"/>
                </a:lnTo>
                <a:lnTo>
                  <a:pt x="838" y="1838"/>
                </a:lnTo>
                <a:lnTo>
                  <a:pt x="828" y="1847"/>
                </a:lnTo>
                <a:lnTo>
                  <a:pt x="828" y="1866"/>
                </a:lnTo>
                <a:lnTo>
                  <a:pt x="828" y="1876"/>
                </a:lnTo>
                <a:lnTo>
                  <a:pt x="828" y="1885"/>
                </a:lnTo>
                <a:lnTo>
                  <a:pt x="819" y="1885"/>
                </a:lnTo>
                <a:lnTo>
                  <a:pt x="809" y="1885"/>
                </a:lnTo>
                <a:lnTo>
                  <a:pt x="790" y="1876"/>
                </a:lnTo>
                <a:lnTo>
                  <a:pt x="781" y="1876"/>
                </a:lnTo>
                <a:lnTo>
                  <a:pt x="771" y="1866"/>
                </a:lnTo>
                <a:lnTo>
                  <a:pt x="762" y="1866"/>
                </a:lnTo>
                <a:lnTo>
                  <a:pt x="752" y="1866"/>
                </a:lnTo>
                <a:lnTo>
                  <a:pt x="743" y="1876"/>
                </a:lnTo>
                <a:lnTo>
                  <a:pt x="648" y="1876"/>
                </a:lnTo>
                <a:lnTo>
                  <a:pt x="648" y="1866"/>
                </a:lnTo>
                <a:lnTo>
                  <a:pt x="648" y="1857"/>
                </a:lnTo>
                <a:lnTo>
                  <a:pt x="648" y="1847"/>
                </a:lnTo>
                <a:lnTo>
                  <a:pt x="648" y="1838"/>
                </a:lnTo>
                <a:lnTo>
                  <a:pt x="648" y="1828"/>
                </a:lnTo>
                <a:lnTo>
                  <a:pt x="638" y="1828"/>
                </a:lnTo>
                <a:lnTo>
                  <a:pt x="638" y="1819"/>
                </a:lnTo>
                <a:lnTo>
                  <a:pt x="638" y="1809"/>
                </a:lnTo>
                <a:lnTo>
                  <a:pt x="638" y="1800"/>
                </a:lnTo>
                <a:lnTo>
                  <a:pt x="628" y="1790"/>
                </a:lnTo>
                <a:lnTo>
                  <a:pt x="628" y="1781"/>
                </a:lnTo>
                <a:lnTo>
                  <a:pt x="628" y="1771"/>
                </a:lnTo>
                <a:lnTo>
                  <a:pt x="628" y="1762"/>
                </a:lnTo>
                <a:lnTo>
                  <a:pt x="619" y="1752"/>
                </a:lnTo>
                <a:lnTo>
                  <a:pt x="628" y="1743"/>
                </a:lnTo>
                <a:lnTo>
                  <a:pt x="628" y="1733"/>
                </a:lnTo>
                <a:lnTo>
                  <a:pt x="628" y="1723"/>
                </a:lnTo>
                <a:lnTo>
                  <a:pt x="638" y="1714"/>
                </a:lnTo>
                <a:lnTo>
                  <a:pt x="638" y="1704"/>
                </a:lnTo>
                <a:lnTo>
                  <a:pt x="648" y="1695"/>
                </a:lnTo>
                <a:lnTo>
                  <a:pt x="648" y="1685"/>
                </a:lnTo>
                <a:lnTo>
                  <a:pt x="657" y="1676"/>
                </a:lnTo>
                <a:lnTo>
                  <a:pt x="657" y="1666"/>
                </a:lnTo>
                <a:lnTo>
                  <a:pt x="657" y="1657"/>
                </a:lnTo>
                <a:lnTo>
                  <a:pt x="667" y="1647"/>
                </a:lnTo>
                <a:lnTo>
                  <a:pt x="667" y="1638"/>
                </a:lnTo>
                <a:lnTo>
                  <a:pt x="676" y="1628"/>
                </a:lnTo>
                <a:lnTo>
                  <a:pt x="676" y="1619"/>
                </a:lnTo>
                <a:lnTo>
                  <a:pt x="667" y="1619"/>
                </a:lnTo>
                <a:lnTo>
                  <a:pt x="657" y="1619"/>
                </a:lnTo>
                <a:lnTo>
                  <a:pt x="657" y="1609"/>
                </a:lnTo>
                <a:lnTo>
                  <a:pt x="657" y="1600"/>
                </a:lnTo>
                <a:lnTo>
                  <a:pt x="657" y="1590"/>
                </a:lnTo>
                <a:lnTo>
                  <a:pt x="657" y="1581"/>
                </a:lnTo>
                <a:lnTo>
                  <a:pt x="657" y="1571"/>
                </a:lnTo>
                <a:lnTo>
                  <a:pt x="657" y="1562"/>
                </a:lnTo>
                <a:lnTo>
                  <a:pt x="657" y="1552"/>
                </a:lnTo>
                <a:lnTo>
                  <a:pt x="657" y="1542"/>
                </a:lnTo>
                <a:lnTo>
                  <a:pt x="657" y="1533"/>
                </a:lnTo>
                <a:lnTo>
                  <a:pt x="657" y="1523"/>
                </a:lnTo>
                <a:lnTo>
                  <a:pt x="657" y="1514"/>
                </a:lnTo>
                <a:lnTo>
                  <a:pt x="648" y="1504"/>
                </a:lnTo>
                <a:lnTo>
                  <a:pt x="638" y="1504"/>
                </a:lnTo>
                <a:lnTo>
                  <a:pt x="628" y="1495"/>
                </a:lnTo>
                <a:lnTo>
                  <a:pt x="628" y="1485"/>
                </a:lnTo>
                <a:lnTo>
                  <a:pt x="619" y="1476"/>
                </a:lnTo>
                <a:lnTo>
                  <a:pt x="609" y="1466"/>
                </a:lnTo>
                <a:lnTo>
                  <a:pt x="600" y="1457"/>
                </a:lnTo>
                <a:lnTo>
                  <a:pt x="590" y="1447"/>
                </a:lnTo>
                <a:lnTo>
                  <a:pt x="581" y="1438"/>
                </a:lnTo>
                <a:lnTo>
                  <a:pt x="581" y="1428"/>
                </a:lnTo>
                <a:lnTo>
                  <a:pt x="571" y="1419"/>
                </a:lnTo>
                <a:lnTo>
                  <a:pt x="562" y="1409"/>
                </a:lnTo>
                <a:lnTo>
                  <a:pt x="562" y="1400"/>
                </a:lnTo>
                <a:lnTo>
                  <a:pt x="552" y="1390"/>
                </a:lnTo>
                <a:lnTo>
                  <a:pt x="543" y="1390"/>
                </a:lnTo>
                <a:lnTo>
                  <a:pt x="533" y="1381"/>
                </a:lnTo>
                <a:lnTo>
                  <a:pt x="533" y="1371"/>
                </a:lnTo>
                <a:lnTo>
                  <a:pt x="524" y="1362"/>
                </a:lnTo>
                <a:lnTo>
                  <a:pt x="514" y="1352"/>
                </a:lnTo>
                <a:lnTo>
                  <a:pt x="514" y="1342"/>
                </a:lnTo>
                <a:lnTo>
                  <a:pt x="505" y="1333"/>
                </a:lnTo>
                <a:lnTo>
                  <a:pt x="505" y="1323"/>
                </a:lnTo>
                <a:lnTo>
                  <a:pt x="495" y="1314"/>
                </a:lnTo>
                <a:lnTo>
                  <a:pt x="495" y="1304"/>
                </a:lnTo>
                <a:lnTo>
                  <a:pt x="486" y="1295"/>
                </a:lnTo>
                <a:lnTo>
                  <a:pt x="486" y="1285"/>
                </a:lnTo>
                <a:lnTo>
                  <a:pt x="476" y="1285"/>
                </a:lnTo>
                <a:lnTo>
                  <a:pt x="467" y="1276"/>
                </a:lnTo>
                <a:lnTo>
                  <a:pt x="467" y="1266"/>
                </a:lnTo>
                <a:lnTo>
                  <a:pt x="457" y="1257"/>
                </a:lnTo>
                <a:lnTo>
                  <a:pt x="448" y="1247"/>
                </a:lnTo>
                <a:lnTo>
                  <a:pt x="438" y="1238"/>
                </a:lnTo>
                <a:lnTo>
                  <a:pt x="428" y="1228"/>
                </a:lnTo>
                <a:lnTo>
                  <a:pt x="419" y="1219"/>
                </a:lnTo>
                <a:lnTo>
                  <a:pt x="409" y="1209"/>
                </a:lnTo>
                <a:lnTo>
                  <a:pt x="409" y="1200"/>
                </a:lnTo>
                <a:lnTo>
                  <a:pt x="400" y="1190"/>
                </a:lnTo>
                <a:lnTo>
                  <a:pt x="390" y="1190"/>
                </a:lnTo>
                <a:lnTo>
                  <a:pt x="381" y="1181"/>
                </a:lnTo>
                <a:lnTo>
                  <a:pt x="381" y="1171"/>
                </a:lnTo>
                <a:lnTo>
                  <a:pt x="371" y="1162"/>
                </a:lnTo>
                <a:lnTo>
                  <a:pt x="362" y="1152"/>
                </a:lnTo>
                <a:lnTo>
                  <a:pt x="352" y="1142"/>
                </a:lnTo>
                <a:lnTo>
                  <a:pt x="352" y="1133"/>
                </a:lnTo>
                <a:lnTo>
                  <a:pt x="343" y="1123"/>
                </a:lnTo>
                <a:lnTo>
                  <a:pt x="343" y="1114"/>
                </a:lnTo>
                <a:lnTo>
                  <a:pt x="333" y="1104"/>
                </a:lnTo>
                <a:lnTo>
                  <a:pt x="324" y="1104"/>
                </a:lnTo>
                <a:lnTo>
                  <a:pt x="324" y="1095"/>
                </a:lnTo>
                <a:lnTo>
                  <a:pt x="314" y="1085"/>
                </a:lnTo>
                <a:lnTo>
                  <a:pt x="314" y="1076"/>
                </a:lnTo>
                <a:lnTo>
                  <a:pt x="305" y="1076"/>
                </a:lnTo>
                <a:lnTo>
                  <a:pt x="295" y="1066"/>
                </a:lnTo>
                <a:lnTo>
                  <a:pt x="286" y="1057"/>
                </a:lnTo>
                <a:lnTo>
                  <a:pt x="276" y="1047"/>
                </a:lnTo>
                <a:lnTo>
                  <a:pt x="267" y="1038"/>
                </a:lnTo>
                <a:lnTo>
                  <a:pt x="257" y="1038"/>
                </a:lnTo>
                <a:lnTo>
                  <a:pt x="257" y="1028"/>
                </a:lnTo>
                <a:lnTo>
                  <a:pt x="248" y="1028"/>
                </a:lnTo>
                <a:lnTo>
                  <a:pt x="238" y="1019"/>
                </a:lnTo>
                <a:lnTo>
                  <a:pt x="228" y="1009"/>
                </a:lnTo>
                <a:lnTo>
                  <a:pt x="219" y="1000"/>
                </a:lnTo>
                <a:lnTo>
                  <a:pt x="209" y="1000"/>
                </a:lnTo>
                <a:lnTo>
                  <a:pt x="200" y="1000"/>
                </a:lnTo>
                <a:lnTo>
                  <a:pt x="190" y="1000"/>
                </a:lnTo>
                <a:lnTo>
                  <a:pt x="181" y="1000"/>
                </a:lnTo>
                <a:lnTo>
                  <a:pt x="171" y="1000"/>
                </a:lnTo>
                <a:lnTo>
                  <a:pt x="162" y="1000"/>
                </a:lnTo>
                <a:lnTo>
                  <a:pt x="152" y="1000"/>
                </a:lnTo>
                <a:lnTo>
                  <a:pt x="143" y="1000"/>
                </a:lnTo>
                <a:lnTo>
                  <a:pt x="133" y="1000"/>
                </a:lnTo>
                <a:lnTo>
                  <a:pt x="124" y="1000"/>
                </a:lnTo>
                <a:lnTo>
                  <a:pt x="124" y="990"/>
                </a:lnTo>
                <a:lnTo>
                  <a:pt x="124" y="981"/>
                </a:lnTo>
                <a:lnTo>
                  <a:pt x="114" y="971"/>
                </a:lnTo>
                <a:lnTo>
                  <a:pt x="114" y="962"/>
                </a:lnTo>
                <a:lnTo>
                  <a:pt x="105" y="962"/>
                </a:lnTo>
                <a:lnTo>
                  <a:pt x="105" y="952"/>
                </a:lnTo>
                <a:lnTo>
                  <a:pt x="95" y="952"/>
                </a:lnTo>
                <a:lnTo>
                  <a:pt x="95" y="942"/>
                </a:lnTo>
                <a:lnTo>
                  <a:pt x="86" y="933"/>
                </a:lnTo>
                <a:lnTo>
                  <a:pt x="86" y="923"/>
                </a:lnTo>
                <a:lnTo>
                  <a:pt x="86" y="914"/>
                </a:lnTo>
                <a:lnTo>
                  <a:pt x="86" y="904"/>
                </a:lnTo>
                <a:lnTo>
                  <a:pt x="86" y="895"/>
                </a:lnTo>
                <a:lnTo>
                  <a:pt x="86" y="885"/>
                </a:lnTo>
                <a:lnTo>
                  <a:pt x="86" y="876"/>
                </a:lnTo>
                <a:lnTo>
                  <a:pt x="86" y="866"/>
                </a:lnTo>
                <a:lnTo>
                  <a:pt x="86" y="857"/>
                </a:lnTo>
                <a:lnTo>
                  <a:pt x="86" y="847"/>
                </a:lnTo>
                <a:lnTo>
                  <a:pt x="86" y="838"/>
                </a:lnTo>
                <a:lnTo>
                  <a:pt x="86" y="828"/>
                </a:lnTo>
                <a:lnTo>
                  <a:pt x="86" y="819"/>
                </a:lnTo>
                <a:lnTo>
                  <a:pt x="86" y="809"/>
                </a:lnTo>
                <a:lnTo>
                  <a:pt x="86" y="800"/>
                </a:lnTo>
                <a:lnTo>
                  <a:pt x="86" y="790"/>
                </a:lnTo>
                <a:lnTo>
                  <a:pt x="76" y="790"/>
                </a:lnTo>
                <a:lnTo>
                  <a:pt x="76" y="781"/>
                </a:lnTo>
                <a:lnTo>
                  <a:pt x="76" y="771"/>
                </a:lnTo>
                <a:lnTo>
                  <a:pt x="76" y="762"/>
                </a:lnTo>
                <a:lnTo>
                  <a:pt x="76" y="752"/>
                </a:lnTo>
                <a:lnTo>
                  <a:pt x="76" y="742"/>
                </a:lnTo>
                <a:lnTo>
                  <a:pt x="76" y="733"/>
                </a:lnTo>
                <a:lnTo>
                  <a:pt x="76" y="723"/>
                </a:lnTo>
                <a:lnTo>
                  <a:pt x="76" y="714"/>
                </a:lnTo>
                <a:lnTo>
                  <a:pt x="76" y="704"/>
                </a:lnTo>
                <a:lnTo>
                  <a:pt x="76" y="695"/>
                </a:lnTo>
                <a:lnTo>
                  <a:pt x="76" y="685"/>
                </a:lnTo>
                <a:lnTo>
                  <a:pt x="76" y="676"/>
                </a:lnTo>
                <a:lnTo>
                  <a:pt x="67" y="676"/>
                </a:lnTo>
                <a:lnTo>
                  <a:pt x="67" y="666"/>
                </a:lnTo>
                <a:lnTo>
                  <a:pt x="67" y="657"/>
                </a:lnTo>
                <a:lnTo>
                  <a:pt x="67" y="647"/>
                </a:lnTo>
                <a:lnTo>
                  <a:pt x="67" y="638"/>
                </a:lnTo>
                <a:lnTo>
                  <a:pt x="67" y="628"/>
                </a:lnTo>
                <a:lnTo>
                  <a:pt x="57" y="628"/>
                </a:lnTo>
                <a:lnTo>
                  <a:pt x="57" y="619"/>
                </a:lnTo>
                <a:lnTo>
                  <a:pt x="57" y="609"/>
                </a:lnTo>
                <a:lnTo>
                  <a:pt x="48" y="609"/>
                </a:lnTo>
                <a:lnTo>
                  <a:pt x="48" y="600"/>
                </a:lnTo>
                <a:lnTo>
                  <a:pt x="48" y="590"/>
                </a:lnTo>
                <a:lnTo>
                  <a:pt x="48" y="581"/>
                </a:lnTo>
                <a:lnTo>
                  <a:pt x="38" y="581"/>
                </a:lnTo>
                <a:lnTo>
                  <a:pt x="38" y="571"/>
                </a:lnTo>
                <a:lnTo>
                  <a:pt x="38" y="562"/>
                </a:lnTo>
                <a:lnTo>
                  <a:pt x="38" y="552"/>
                </a:lnTo>
                <a:lnTo>
                  <a:pt x="28" y="552"/>
                </a:lnTo>
                <a:lnTo>
                  <a:pt x="28" y="542"/>
                </a:lnTo>
                <a:lnTo>
                  <a:pt x="28" y="533"/>
                </a:lnTo>
                <a:lnTo>
                  <a:pt x="28" y="523"/>
                </a:lnTo>
                <a:lnTo>
                  <a:pt x="28" y="514"/>
                </a:lnTo>
                <a:lnTo>
                  <a:pt x="19" y="504"/>
                </a:lnTo>
                <a:lnTo>
                  <a:pt x="19" y="495"/>
                </a:lnTo>
                <a:lnTo>
                  <a:pt x="19" y="485"/>
                </a:lnTo>
                <a:lnTo>
                  <a:pt x="19" y="476"/>
                </a:lnTo>
                <a:lnTo>
                  <a:pt x="19" y="466"/>
                </a:lnTo>
                <a:lnTo>
                  <a:pt x="9" y="466"/>
                </a:lnTo>
                <a:lnTo>
                  <a:pt x="9" y="457"/>
                </a:lnTo>
                <a:lnTo>
                  <a:pt x="9" y="447"/>
                </a:lnTo>
                <a:lnTo>
                  <a:pt x="0" y="447"/>
                </a:lnTo>
                <a:lnTo>
                  <a:pt x="0" y="438"/>
                </a:lnTo>
                <a:lnTo>
                  <a:pt x="0" y="428"/>
                </a:lnTo>
                <a:lnTo>
                  <a:pt x="0" y="419"/>
                </a:lnTo>
                <a:lnTo>
                  <a:pt x="0" y="409"/>
                </a:lnTo>
                <a:lnTo>
                  <a:pt x="0" y="400"/>
                </a:lnTo>
                <a:lnTo>
                  <a:pt x="9" y="400"/>
                </a:lnTo>
                <a:lnTo>
                  <a:pt x="9" y="390"/>
                </a:lnTo>
                <a:lnTo>
                  <a:pt x="9" y="381"/>
                </a:lnTo>
                <a:lnTo>
                  <a:pt x="19" y="381"/>
                </a:lnTo>
                <a:lnTo>
                  <a:pt x="19" y="371"/>
                </a:lnTo>
                <a:lnTo>
                  <a:pt x="19" y="362"/>
                </a:lnTo>
                <a:lnTo>
                  <a:pt x="28" y="362"/>
                </a:lnTo>
                <a:lnTo>
                  <a:pt x="28" y="352"/>
                </a:lnTo>
                <a:lnTo>
                  <a:pt x="38" y="352"/>
                </a:lnTo>
                <a:lnTo>
                  <a:pt x="38" y="342"/>
                </a:lnTo>
                <a:lnTo>
                  <a:pt x="38" y="333"/>
                </a:lnTo>
                <a:lnTo>
                  <a:pt x="48" y="333"/>
                </a:lnTo>
                <a:lnTo>
                  <a:pt x="48" y="323"/>
                </a:lnTo>
                <a:lnTo>
                  <a:pt x="57" y="314"/>
                </a:lnTo>
                <a:lnTo>
                  <a:pt x="57" y="304"/>
                </a:lnTo>
                <a:lnTo>
                  <a:pt x="67" y="304"/>
                </a:lnTo>
                <a:lnTo>
                  <a:pt x="67" y="295"/>
                </a:lnTo>
                <a:lnTo>
                  <a:pt x="76" y="285"/>
                </a:lnTo>
                <a:lnTo>
                  <a:pt x="76" y="276"/>
                </a:lnTo>
                <a:lnTo>
                  <a:pt x="86" y="276"/>
                </a:lnTo>
                <a:lnTo>
                  <a:pt x="86" y="266"/>
                </a:lnTo>
                <a:lnTo>
                  <a:pt x="95" y="257"/>
                </a:lnTo>
                <a:lnTo>
                  <a:pt x="95" y="247"/>
                </a:lnTo>
                <a:lnTo>
                  <a:pt x="105" y="247"/>
                </a:lnTo>
                <a:lnTo>
                  <a:pt x="105" y="238"/>
                </a:lnTo>
                <a:lnTo>
                  <a:pt x="105" y="228"/>
                </a:lnTo>
                <a:lnTo>
                  <a:pt x="114" y="228"/>
                </a:lnTo>
                <a:lnTo>
                  <a:pt x="114" y="219"/>
                </a:lnTo>
                <a:lnTo>
                  <a:pt x="114" y="209"/>
                </a:lnTo>
                <a:lnTo>
                  <a:pt x="114" y="200"/>
                </a:lnTo>
                <a:lnTo>
                  <a:pt x="114" y="190"/>
                </a:lnTo>
                <a:lnTo>
                  <a:pt x="114" y="181"/>
                </a:lnTo>
                <a:lnTo>
                  <a:pt x="114" y="171"/>
                </a:lnTo>
                <a:lnTo>
                  <a:pt x="114" y="162"/>
                </a:lnTo>
                <a:lnTo>
                  <a:pt x="114" y="152"/>
                </a:lnTo>
                <a:lnTo>
                  <a:pt x="114" y="142"/>
                </a:lnTo>
                <a:lnTo>
                  <a:pt x="257" y="142"/>
                </a:lnTo>
                <a:lnTo>
                  <a:pt x="276" y="142"/>
                </a:lnTo>
                <a:lnTo>
                  <a:pt x="286" y="142"/>
                </a:lnTo>
                <a:lnTo>
                  <a:pt x="295" y="142"/>
                </a:lnTo>
                <a:lnTo>
                  <a:pt x="305" y="142"/>
                </a:lnTo>
                <a:lnTo>
                  <a:pt x="314" y="142"/>
                </a:lnTo>
                <a:lnTo>
                  <a:pt x="324" y="142"/>
                </a:lnTo>
                <a:lnTo>
                  <a:pt x="333" y="142"/>
                </a:lnTo>
                <a:lnTo>
                  <a:pt x="343" y="142"/>
                </a:lnTo>
                <a:lnTo>
                  <a:pt x="352" y="142"/>
                </a:lnTo>
                <a:lnTo>
                  <a:pt x="362" y="142"/>
                </a:lnTo>
                <a:lnTo>
                  <a:pt x="371" y="142"/>
                </a:lnTo>
                <a:lnTo>
                  <a:pt x="381" y="142"/>
                </a:lnTo>
                <a:lnTo>
                  <a:pt x="390" y="142"/>
                </a:lnTo>
                <a:lnTo>
                  <a:pt x="400" y="142"/>
                </a:lnTo>
                <a:lnTo>
                  <a:pt x="409" y="142"/>
                </a:lnTo>
                <a:lnTo>
                  <a:pt x="419" y="142"/>
                </a:lnTo>
                <a:lnTo>
                  <a:pt x="428" y="142"/>
                </a:lnTo>
                <a:lnTo>
                  <a:pt x="428" y="152"/>
                </a:lnTo>
                <a:lnTo>
                  <a:pt x="438" y="152"/>
                </a:lnTo>
                <a:lnTo>
                  <a:pt x="448" y="152"/>
                </a:lnTo>
                <a:lnTo>
                  <a:pt x="457" y="152"/>
                </a:lnTo>
                <a:lnTo>
                  <a:pt x="467" y="152"/>
                </a:lnTo>
                <a:lnTo>
                  <a:pt x="476" y="152"/>
                </a:lnTo>
                <a:lnTo>
                  <a:pt x="486" y="152"/>
                </a:lnTo>
                <a:lnTo>
                  <a:pt x="495" y="152"/>
                </a:lnTo>
                <a:lnTo>
                  <a:pt x="495" y="162"/>
                </a:lnTo>
                <a:lnTo>
                  <a:pt x="505" y="162"/>
                </a:lnTo>
                <a:lnTo>
                  <a:pt x="505" y="152"/>
                </a:lnTo>
                <a:lnTo>
                  <a:pt x="514" y="152"/>
                </a:lnTo>
                <a:lnTo>
                  <a:pt x="514" y="162"/>
                </a:lnTo>
                <a:lnTo>
                  <a:pt x="524" y="162"/>
                </a:lnTo>
                <a:lnTo>
                  <a:pt x="533" y="152"/>
                </a:lnTo>
                <a:lnTo>
                  <a:pt x="543" y="152"/>
                </a:lnTo>
                <a:lnTo>
                  <a:pt x="552" y="152"/>
                </a:lnTo>
                <a:lnTo>
                  <a:pt x="562" y="152"/>
                </a:lnTo>
                <a:lnTo>
                  <a:pt x="562" y="142"/>
                </a:lnTo>
                <a:lnTo>
                  <a:pt x="571" y="133"/>
                </a:lnTo>
                <a:lnTo>
                  <a:pt x="571" y="123"/>
                </a:lnTo>
                <a:lnTo>
                  <a:pt x="581" y="123"/>
                </a:lnTo>
                <a:lnTo>
                  <a:pt x="581" y="114"/>
                </a:lnTo>
                <a:lnTo>
                  <a:pt x="581" y="104"/>
                </a:lnTo>
                <a:lnTo>
                  <a:pt x="590" y="104"/>
                </a:lnTo>
                <a:lnTo>
                  <a:pt x="600" y="104"/>
                </a:lnTo>
                <a:lnTo>
                  <a:pt x="609" y="104"/>
                </a:lnTo>
                <a:lnTo>
                  <a:pt x="609" y="95"/>
                </a:lnTo>
                <a:lnTo>
                  <a:pt x="619" y="95"/>
                </a:lnTo>
                <a:lnTo>
                  <a:pt x="619" y="85"/>
                </a:lnTo>
                <a:lnTo>
                  <a:pt x="628" y="85"/>
                </a:lnTo>
                <a:lnTo>
                  <a:pt x="628" y="76"/>
                </a:lnTo>
                <a:lnTo>
                  <a:pt x="638" y="76"/>
                </a:lnTo>
                <a:lnTo>
                  <a:pt x="648" y="76"/>
                </a:lnTo>
                <a:lnTo>
                  <a:pt x="657" y="76"/>
                </a:lnTo>
                <a:lnTo>
                  <a:pt x="657" y="85"/>
                </a:lnTo>
                <a:lnTo>
                  <a:pt x="667" y="85"/>
                </a:lnTo>
                <a:lnTo>
                  <a:pt x="676" y="85"/>
                </a:lnTo>
                <a:lnTo>
                  <a:pt x="686" y="85"/>
                </a:lnTo>
                <a:lnTo>
                  <a:pt x="695" y="95"/>
                </a:lnTo>
                <a:lnTo>
                  <a:pt x="695" y="104"/>
                </a:lnTo>
                <a:lnTo>
                  <a:pt x="686" y="104"/>
                </a:lnTo>
                <a:lnTo>
                  <a:pt x="686" y="114"/>
                </a:lnTo>
                <a:lnTo>
                  <a:pt x="695" y="114"/>
                </a:lnTo>
                <a:lnTo>
                  <a:pt x="705" y="114"/>
                </a:lnTo>
                <a:lnTo>
                  <a:pt x="714" y="114"/>
                </a:lnTo>
                <a:lnTo>
                  <a:pt x="724" y="114"/>
                </a:lnTo>
                <a:lnTo>
                  <a:pt x="724" y="123"/>
                </a:lnTo>
                <a:lnTo>
                  <a:pt x="733" y="123"/>
                </a:lnTo>
                <a:lnTo>
                  <a:pt x="743" y="123"/>
                </a:lnTo>
                <a:lnTo>
                  <a:pt x="743" y="133"/>
                </a:lnTo>
                <a:lnTo>
                  <a:pt x="752" y="133"/>
                </a:lnTo>
                <a:lnTo>
                  <a:pt x="762" y="133"/>
                </a:lnTo>
                <a:lnTo>
                  <a:pt x="762" y="142"/>
                </a:lnTo>
                <a:lnTo>
                  <a:pt x="771" y="142"/>
                </a:lnTo>
                <a:lnTo>
                  <a:pt x="781" y="142"/>
                </a:lnTo>
                <a:lnTo>
                  <a:pt x="781" y="152"/>
                </a:lnTo>
                <a:lnTo>
                  <a:pt x="781" y="162"/>
                </a:lnTo>
                <a:lnTo>
                  <a:pt x="781" y="171"/>
                </a:lnTo>
                <a:lnTo>
                  <a:pt x="790" y="171"/>
                </a:lnTo>
                <a:lnTo>
                  <a:pt x="790" y="181"/>
                </a:lnTo>
                <a:lnTo>
                  <a:pt x="781" y="181"/>
                </a:lnTo>
                <a:lnTo>
                  <a:pt x="781" y="190"/>
                </a:lnTo>
                <a:lnTo>
                  <a:pt x="790" y="190"/>
                </a:lnTo>
                <a:lnTo>
                  <a:pt x="790" y="200"/>
                </a:lnTo>
                <a:lnTo>
                  <a:pt x="790" y="209"/>
                </a:lnTo>
                <a:lnTo>
                  <a:pt x="800" y="209"/>
                </a:lnTo>
                <a:lnTo>
                  <a:pt x="800" y="200"/>
                </a:lnTo>
                <a:lnTo>
                  <a:pt x="809" y="200"/>
                </a:lnTo>
                <a:lnTo>
                  <a:pt x="819" y="200"/>
                </a:lnTo>
                <a:lnTo>
                  <a:pt x="819" y="209"/>
                </a:lnTo>
                <a:lnTo>
                  <a:pt x="828" y="209"/>
                </a:lnTo>
                <a:lnTo>
                  <a:pt x="838" y="209"/>
                </a:lnTo>
                <a:lnTo>
                  <a:pt x="838" y="200"/>
                </a:lnTo>
                <a:lnTo>
                  <a:pt x="848" y="200"/>
                </a:lnTo>
                <a:lnTo>
                  <a:pt x="857" y="200"/>
                </a:lnTo>
                <a:lnTo>
                  <a:pt x="867" y="200"/>
                </a:lnTo>
                <a:lnTo>
                  <a:pt x="867" y="190"/>
                </a:lnTo>
                <a:lnTo>
                  <a:pt x="876" y="190"/>
                </a:lnTo>
                <a:lnTo>
                  <a:pt x="886" y="190"/>
                </a:lnTo>
                <a:lnTo>
                  <a:pt x="886" y="200"/>
                </a:lnTo>
                <a:lnTo>
                  <a:pt x="895" y="200"/>
                </a:lnTo>
                <a:lnTo>
                  <a:pt x="895" y="190"/>
                </a:lnTo>
                <a:lnTo>
                  <a:pt x="905" y="190"/>
                </a:lnTo>
                <a:lnTo>
                  <a:pt x="914" y="190"/>
                </a:lnTo>
                <a:lnTo>
                  <a:pt x="924" y="190"/>
                </a:lnTo>
                <a:lnTo>
                  <a:pt x="924" y="200"/>
                </a:lnTo>
                <a:lnTo>
                  <a:pt x="933" y="209"/>
                </a:lnTo>
                <a:lnTo>
                  <a:pt x="943" y="209"/>
                </a:lnTo>
                <a:lnTo>
                  <a:pt x="943" y="219"/>
                </a:lnTo>
                <a:lnTo>
                  <a:pt x="952" y="219"/>
                </a:lnTo>
                <a:lnTo>
                  <a:pt x="962" y="219"/>
                </a:lnTo>
                <a:lnTo>
                  <a:pt x="962" y="209"/>
                </a:lnTo>
                <a:lnTo>
                  <a:pt x="971" y="209"/>
                </a:lnTo>
                <a:lnTo>
                  <a:pt x="981" y="209"/>
                </a:lnTo>
                <a:lnTo>
                  <a:pt x="990" y="209"/>
                </a:lnTo>
                <a:lnTo>
                  <a:pt x="1000" y="209"/>
                </a:lnTo>
                <a:lnTo>
                  <a:pt x="1009" y="200"/>
                </a:lnTo>
                <a:lnTo>
                  <a:pt x="1019" y="200"/>
                </a:lnTo>
                <a:lnTo>
                  <a:pt x="1019" y="190"/>
                </a:lnTo>
                <a:lnTo>
                  <a:pt x="1028" y="190"/>
                </a:lnTo>
                <a:lnTo>
                  <a:pt x="1038" y="181"/>
                </a:lnTo>
                <a:lnTo>
                  <a:pt x="1038" y="171"/>
                </a:lnTo>
                <a:lnTo>
                  <a:pt x="1048" y="171"/>
                </a:lnTo>
                <a:lnTo>
                  <a:pt x="1048" y="162"/>
                </a:lnTo>
                <a:lnTo>
                  <a:pt x="1057" y="162"/>
                </a:lnTo>
                <a:lnTo>
                  <a:pt x="1057" y="152"/>
                </a:lnTo>
                <a:lnTo>
                  <a:pt x="1067" y="142"/>
                </a:lnTo>
                <a:lnTo>
                  <a:pt x="1076" y="142"/>
                </a:lnTo>
                <a:lnTo>
                  <a:pt x="1086" y="142"/>
                </a:lnTo>
                <a:lnTo>
                  <a:pt x="1086" y="152"/>
                </a:lnTo>
                <a:lnTo>
                  <a:pt x="1095" y="152"/>
                </a:lnTo>
                <a:lnTo>
                  <a:pt x="1105" y="152"/>
                </a:lnTo>
                <a:lnTo>
                  <a:pt x="1114" y="152"/>
                </a:lnTo>
                <a:lnTo>
                  <a:pt x="1124" y="152"/>
                </a:lnTo>
                <a:lnTo>
                  <a:pt x="1133" y="152"/>
                </a:lnTo>
                <a:lnTo>
                  <a:pt x="1143" y="152"/>
                </a:lnTo>
                <a:lnTo>
                  <a:pt x="1152" y="152"/>
                </a:lnTo>
                <a:lnTo>
                  <a:pt x="1162" y="152"/>
                </a:lnTo>
                <a:lnTo>
                  <a:pt x="1162" y="162"/>
                </a:lnTo>
                <a:lnTo>
                  <a:pt x="1171" y="162"/>
                </a:lnTo>
                <a:lnTo>
                  <a:pt x="1171" y="171"/>
                </a:lnTo>
                <a:lnTo>
                  <a:pt x="1181" y="171"/>
                </a:lnTo>
                <a:lnTo>
                  <a:pt x="1181" y="181"/>
                </a:lnTo>
                <a:lnTo>
                  <a:pt x="1190" y="181"/>
                </a:lnTo>
                <a:lnTo>
                  <a:pt x="1190" y="190"/>
                </a:lnTo>
                <a:lnTo>
                  <a:pt x="1200" y="190"/>
                </a:lnTo>
                <a:lnTo>
                  <a:pt x="1209" y="190"/>
                </a:lnTo>
                <a:lnTo>
                  <a:pt x="1219" y="190"/>
                </a:lnTo>
                <a:lnTo>
                  <a:pt x="1219" y="200"/>
                </a:lnTo>
                <a:lnTo>
                  <a:pt x="1228" y="200"/>
                </a:lnTo>
                <a:lnTo>
                  <a:pt x="1238" y="200"/>
                </a:lnTo>
                <a:lnTo>
                  <a:pt x="1248" y="200"/>
                </a:lnTo>
                <a:lnTo>
                  <a:pt x="1257" y="200"/>
                </a:lnTo>
                <a:lnTo>
                  <a:pt x="1267" y="200"/>
                </a:lnTo>
                <a:lnTo>
                  <a:pt x="1276" y="200"/>
                </a:lnTo>
                <a:lnTo>
                  <a:pt x="1286" y="200"/>
                </a:lnTo>
                <a:lnTo>
                  <a:pt x="1295" y="200"/>
                </a:lnTo>
                <a:lnTo>
                  <a:pt x="1305" y="200"/>
                </a:lnTo>
                <a:lnTo>
                  <a:pt x="1305" y="209"/>
                </a:lnTo>
                <a:lnTo>
                  <a:pt x="1314" y="209"/>
                </a:lnTo>
                <a:lnTo>
                  <a:pt x="1324" y="209"/>
                </a:lnTo>
                <a:lnTo>
                  <a:pt x="1333" y="209"/>
                </a:lnTo>
                <a:lnTo>
                  <a:pt x="1343" y="209"/>
                </a:lnTo>
                <a:lnTo>
                  <a:pt x="1352" y="209"/>
                </a:lnTo>
                <a:lnTo>
                  <a:pt x="1352" y="200"/>
                </a:lnTo>
                <a:lnTo>
                  <a:pt x="1362" y="200"/>
                </a:lnTo>
                <a:lnTo>
                  <a:pt x="1362" y="190"/>
                </a:lnTo>
                <a:lnTo>
                  <a:pt x="1371" y="190"/>
                </a:lnTo>
                <a:lnTo>
                  <a:pt x="1371" y="181"/>
                </a:lnTo>
                <a:lnTo>
                  <a:pt x="1381" y="181"/>
                </a:lnTo>
                <a:lnTo>
                  <a:pt x="1390" y="181"/>
                </a:lnTo>
                <a:lnTo>
                  <a:pt x="1390" y="171"/>
                </a:lnTo>
                <a:lnTo>
                  <a:pt x="1400" y="171"/>
                </a:lnTo>
                <a:lnTo>
                  <a:pt x="1409" y="181"/>
                </a:lnTo>
                <a:lnTo>
                  <a:pt x="1419" y="181"/>
                </a:lnTo>
                <a:lnTo>
                  <a:pt x="1429" y="181"/>
                </a:lnTo>
                <a:lnTo>
                  <a:pt x="1429" y="171"/>
                </a:lnTo>
                <a:lnTo>
                  <a:pt x="1438" y="171"/>
                </a:lnTo>
                <a:lnTo>
                  <a:pt x="1438" y="162"/>
                </a:lnTo>
                <a:lnTo>
                  <a:pt x="1448" y="162"/>
                </a:lnTo>
                <a:lnTo>
                  <a:pt x="1448" y="152"/>
                </a:lnTo>
                <a:lnTo>
                  <a:pt x="1457" y="152"/>
                </a:lnTo>
                <a:lnTo>
                  <a:pt x="1467" y="152"/>
                </a:lnTo>
                <a:lnTo>
                  <a:pt x="1467" y="142"/>
                </a:lnTo>
                <a:lnTo>
                  <a:pt x="1476" y="142"/>
                </a:lnTo>
                <a:lnTo>
                  <a:pt x="1486" y="142"/>
                </a:lnTo>
                <a:lnTo>
                  <a:pt x="1486" y="133"/>
                </a:lnTo>
                <a:lnTo>
                  <a:pt x="1495" y="133"/>
                </a:lnTo>
                <a:lnTo>
                  <a:pt x="1495" y="123"/>
                </a:lnTo>
                <a:lnTo>
                  <a:pt x="1495" y="114"/>
                </a:lnTo>
                <a:lnTo>
                  <a:pt x="1495" y="104"/>
                </a:lnTo>
                <a:lnTo>
                  <a:pt x="1495" y="95"/>
                </a:lnTo>
                <a:lnTo>
                  <a:pt x="1495" y="85"/>
                </a:lnTo>
                <a:lnTo>
                  <a:pt x="1505" y="85"/>
                </a:lnTo>
                <a:lnTo>
                  <a:pt x="1505" y="76"/>
                </a:lnTo>
                <a:lnTo>
                  <a:pt x="1505" y="66"/>
                </a:lnTo>
                <a:lnTo>
                  <a:pt x="1514" y="66"/>
                </a:lnTo>
                <a:lnTo>
                  <a:pt x="1514" y="57"/>
                </a:lnTo>
                <a:lnTo>
                  <a:pt x="1514" y="47"/>
                </a:lnTo>
                <a:lnTo>
                  <a:pt x="1514" y="38"/>
                </a:lnTo>
                <a:lnTo>
                  <a:pt x="1524" y="38"/>
                </a:lnTo>
                <a:lnTo>
                  <a:pt x="1524" y="28"/>
                </a:lnTo>
                <a:lnTo>
                  <a:pt x="1533" y="28"/>
                </a:lnTo>
                <a:lnTo>
                  <a:pt x="1543" y="28"/>
                </a:lnTo>
                <a:lnTo>
                  <a:pt x="1543" y="19"/>
                </a:lnTo>
                <a:lnTo>
                  <a:pt x="1552" y="19"/>
                </a:lnTo>
                <a:lnTo>
                  <a:pt x="1562" y="19"/>
                </a:lnTo>
                <a:lnTo>
                  <a:pt x="1571" y="19"/>
                </a:lnTo>
                <a:lnTo>
                  <a:pt x="1581" y="19"/>
                </a:lnTo>
                <a:lnTo>
                  <a:pt x="1581" y="9"/>
                </a:lnTo>
                <a:lnTo>
                  <a:pt x="1590" y="9"/>
                </a:lnTo>
                <a:lnTo>
                  <a:pt x="1600" y="9"/>
                </a:lnTo>
                <a:lnTo>
                  <a:pt x="1609" y="9"/>
                </a:lnTo>
                <a:lnTo>
                  <a:pt x="1619" y="9"/>
                </a:lnTo>
                <a:lnTo>
                  <a:pt x="1619" y="0"/>
                </a:lnTo>
                <a:lnTo>
                  <a:pt x="1629" y="0"/>
                </a:lnTo>
                <a:close/>
                <a:moveTo>
                  <a:pt x="86" y="342"/>
                </a:moveTo>
                <a:lnTo>
                  <a:pt x="86" y="352"/>
                </a:lnTo>
                <a:lnTo>
                  <a:pt x="95" y="352"/>
                </a:lnTo>
                <a:lnTo>
                  <a:pt x="95" y="362"/>
                </a:lnTo>
                <a:lnTo>
                  <a:pt x="105" y="362"/>
                </a:lnTo>
                <a:lnTo>
                  <a:pt x="105" y="371"/>
                </a:lnTo>
                <a:lnTo>
                  <a:pt x="114" y="371"/>
                </a:lnTo>
                <a:lnTo>
                  <a:pt x="114" y="362"/>
                </a:lnTo>
                <a:lnTo>
                  <a:pt x="124" y="362"/>
                </a:lnTo>
                <a:lnTo>
                  <a:pt x="124" y="352"/>
                </a:lnTo>
                <a:lnTo>
                  <a:pt x="133" y="352"/>
                </a:lnTo>
                <a:lnTo>
                  <a:pt x="133" y="342"/>
                </a:lnTo>
                <a:lnTo>
                  <a:pt x="124" y="342"/>
                </a:lnTo>
                <a:lnTo>
                  <a:pt x="124" y="333"/>
                </a:lnTo>
                <a:lnTo>
                  <a:pt x="124" y="323"/>
                </a:lnTo>
                <a:lnTo>
                  <a:pt x="114" y="323"/>
                </a:lnTo>
                <a:lnTo>
                  <a:pt x="105" y="323"/>
                </a:lnTo>
                <a:lnTo>
                  <a:pt x="95" y="323"/>
                </a:lnTo>
                <a:lnTo>
                  <a:pt x="86" y="323"/>
                </a:lnTo>
                <a:lnTo>
                  <a:pt x="86" y="333"/>
                </a:lnTo>
                <a:lnTo>
                  <a:pt x="86" y="342"/>
                </a:lnTo>
                <a:close/>
                <a:moveTo>
                  <a:pt x="143" y="342"/>
                </a:moveTo>
                <a:lnTo>
                  <a:pt x="143" y="352"/>
                </a:lnTo>
                <a:lnTo>
                  <a:pt x="143" y="362"/>
                </a:lnTo>
                <a:lnTo>
                  <a:pt x="133" y="362"/>
                </a:lnTo>
                <a:lnTo>
                  <a:pt x="133" y="371"/>
                </a:lnTo>
                <a:lnTo>
                  <a:pt x="133" y="381"/>
                </a:lnTo>
                <a:lnTo>
                  <a:pt x="143" y="381"/>
                </a:lnTo>
                <a:lnTo>
                  <a:pt x="143" y="390"/>
                </a:lnTo>
                <a:lnTo>
                  <a:pt x="152" y="390"/>
                </a:lnTo>
                <a:lnTo>
                  <a:pt x="162" y="390"/>
                </a:lnTo>
                <a:lnTo>
                  <a:pt x="162" y="381"/>
                </a:lnTo>
                <a:lnTo>
                  <a:pt x="171" y="381"/>
                </a:lnTo>
                <a:lnTo>
                  <a:pt x="171" y="371"/>
                </a:lnTo>
                <a:lnTo>
                  <a:pt x="181" y="371"/>
                </a:lnTo>
                <a:lnTo>
                  <a:pt x="181" y="362"/>
                </a:lnTo>
                <a:lnTo>
                  <a:pt x="181" y="352"/>
                </a:lnTo>
                <a:lnTo>
                  <a:pt x="181" y="342"/>
                </a:lnTo>
                <a:lnTo>
                  <a:pt x="171" y="342"/>
                </a:lnTo>
                <a:lnTo>
                  <a:pt x="162" y="342"/>
                </a:lnTo>
                <a:lnTo>
                  <a:pt x="162" y="333"/>
                </a:lnTo>
                <a:lnTo>
                  <a:pt x="152" y="333"/>
                </a:lnTo>
                <a:lnTo>
                  <a:pt x="143" y="333"/>
                </a:lnTo>
                <a:lnTo>
                  <a:pt x="143" y="342"/>
                </a:lnTo>
                <a:close/>
              </a:path>
            </a:pathLst>
          </a:custGeom>
          <a:solidFill>
            <a:schemeClr val="accent1"/>
          </a:solidFill>
          <a:ln>
            <a:solidFill>
              <a:schemeClr val="tx1"/>
            </a:solidFill>
          </a:ln>
        </p:spPr>
        <p:txBody>
          <a:bodyPr vert="horz" wrap="square" lIns="91440" tIns="45720" rIns="91440" bIns="45720" numCol="1" anchor="t" anchorCtr="0" compatLnSpc="1">
            <a:prstTxWarp prst="textNoShape">
              <a:avLst/>
            </a:prstTxWarp>
          </a:bodyPr>
          <a:lstStyle/>
          <a:p>
            <a:endParaRPr lang="LID4096" baseline="-25000" dirty="0"/>
          </a:p>
        </p:txBody>
      </p:sp>
      <p:sp>
        <p:nvSpPr>
          <p:cNvPr id="22" name="Freeform 7">
            <a:extLst>
              <a:ext uri="{FF2B5EF4-FFF2-40B4-BE49-F238E27FC236}">
                <a16:creationId xmlns:a16="http://schemas.microsoft.com/office/drawing/2014/main" id="{D14CC48E-D18A-A4EA-8314-586968BFB252}"/>
              </a:ext>
            </a:extLst>
          </p:cNvPr>
          <p:cNvSpPr>
            <a:spLocks noChangeAspect="1" noEditPoints="1"/>
          </p:cNvSpPr>
          <p:nvPr/>
        </p:nvSpPr>
        <p:spPr bwMode="auto">
          <a:xfrm>
            <a:off x="6283073" y="820559"/>
            <a:ext cx="914798" cy="1242219"/>
          </a:xfrm>
          <a:custGeom>
            <a:avLst/>
            <a:gdLst>
              <a:gd name="T0" fmla="*/ 1153 w 1200"/>
              <a:gd name="T1" fmla="*/ 848 h 1629"/>
              <a:gd name="T2" fmla="*/ 1124 w 1200"/>
              <a:gd name="T3" fmla="*/ 838 h 1629"/>
              <a:gd name="T4" fmla="*/ 1153 w 1200"/>
              <a:gd name="T5" fmla="*/ 753 h 1629"/>
              <a:gd name="T6" fmla="*/ 1181 w 1200"/>
              <a:gd name="T7" fmla="*/ 305 h 1629"/>
              <a:gd name="T8" fmla="*/ 1181 w 1200"/>
              <a:gd name="T9" fmla="*/ 153 h 1629"/>
              <a:gd name="T10" fmla="*/ 1115 w 1200"/>
              <a:gd name="T11" fmla="*/ 38 h 1629"/>
              <a:gd name="T12" fmla="*/ 1172 w 1200"/>
              <a:gd name="T13" fmla="*/ 86 h 1629"/>
              <a:gd name="T14" fmla="*/ 1096 w 1200"/>
              <a:gd name="T15" fmla="*/ 115 h 1629"/>
              <a:gd name="T16" fmla="*/ 1143 w 1200"/>
              <a:gd name="T17" fmla="*/ 172 h 1629"/>
              <a:gd name="T18" fmla="*/ 1134 w 1200"/>
              <a:gd name="T19" fmla="*/ 238 h 1629"/>
              <a:gd name="T20" fmla="*/ 1086 w 1200"/>
              <a:gd name="T21" fmla="*/ 334 h 1629"/>
              <a:gd name="T22" fmla="*/ 1096 w 1200"/>
              <a:gd name="T23" fmla="*/ 400 h 1629"/>
              <a:gd name="T24" fmla="*/ 1077 w 1200"/>
              <a:gd name="T25" fmla="*/ 486 h 1629"/>
              <a:gd name="T26" fmla="*/ 1096 w 1200"/>
              <a:gd name="T27" fmla="*/ 553 h 1629"/>
              <a:gd name="T28" fmla="*/ 1105 w 1200"/>
              <a:gd name="T29" fmla="*/ 629 h 1629"/>
              <a:gd name="T30" fmla="*/ 1115 w 1200"/>
              <a:gd name="T31" fmla="*/ 705 h 1629"/>
              <a:gd name="T32" fmla="*/ 1115 w 1200"/>
              <a:gd name="T33" fmla="*/ 772 h 1629"/>
              <a:gd name="T34" fmla="*/ 1115 w 1200"/>
              <a:gd name="T35" fmla="*/ 829 h 1629"/>
              <a:gd name="T36" fmla="*/ 1115 w 1200"/>
              <a:gd name="T37" fmla="*/ 867 h 1629"/>
              <a:gd name="T38" fmla="*/ 1086 w 1200"/>
              <a:gd name="T39" fmla="*/ 905 h 1629"/>
              <a:gd name="T40" fmla="*/ 1153 w 1200"/>
              <a:gd name="T41" fmla="*/ 924 h 1629"/>
              <a:gd name="T42" fmla="*/ 1143 w 1200"/>
              <a:gd name="T43" fmla="*/ 972 h 1629"/>
              <a:gd name="T44" fmla="*/ 1172 w 1200"/>
              <a:gd name="T45" fmla="*/ 1000 h 1629"/>
              <a:gd name="T46" fmla="*/ 1115 w 1200"/>
              <a:gd name="T47" fmla="*/ 1067 h 1629"/>
              <a:gd name="T48" fmla="*/ 1067 w 1200"/>
              <a:gd name="T49" fmla="*/ 1086 h 1629"/>
              <a:gd name="T50" fmla="*/ 1105 w 1200"/>
              <a:gd name="T51" fmla="*/ 1134 h 1629"/>
              <a:gd name="T52" fmla="*/ 1115 w 1200"/>
              <a:gd name="T53" fmla="*/ 1096 h 1629"/>
              <a:gd name="T54" fmla="*/ 1134 w 1200"/>
              <a:gd name="T55" fmla="*/ 1162 h 1629"/>
              <a:gd name="T56" fmla="*/ 1153 w 1200"/>
              <a:gd name="T57" fmla="*/ 1276 h 1629"/>
              <a:gd name="T58" fmla="*/ 1096 w 1200"/>
              <a:gd name="T59" fmla="*/ 1343 h 1629"/>
              <a:gd name="T60" fmla="*/ 991 w 1200"/>
              <a:gd name="T61" fmla="*/ 1324 h 1629"/>
              <a:gd name="T62" fmla="*/ 886 w 1200"/>
              <a:gd name="T63" fmla="*/ 1353 h 1629"/>
              <a:gd name="T64" fmla="*/ 781 w 1200"/>
              <a:gd name="T65" fmla="*/ 1410 h 1629"/>
              <a:gd name="T66" fmla="*/ 667 w 1200"/>
              <a:gd name="T67" fmla="*/ 1467 h 1629"/>
              <a:gd name="T68" fmla="*/ 572 w 1200"/>
              <a:gd name="T69" fmla="*/ 1515 h 1629"/>
              <a:gd name="T70" fmla="*/ 496 w 1200"/>
              <a:gd name="T71" fmla="*/ 1553 h 1629"/>
              <a:gd name="T72" fmla="*/ 391 w 1200"/>
              <a:gd name="T73" fmla="*/ 1600 h 1629"/>
              <a:gd name="T74" fmla="*/ 286 w 1200"/>
              <a:gd name="T75" fmla="*/ 1629 h 1629"/>
              <a:gd name="T76" fmla="*/ 200 w 1200"/>
              <a:gd name="T77" fmla="*/ 1619 h 1629"/>
              <a:gd name="T78" fmla="*/ 153 w 1200"/>
              <a:gd name="T79" fmla="*/ 1543 h 1629"/>
              <a:gd name="T80" fmla="*/ 105 w 1200"/>
              <a:gd name="T81" fmla="*/ 1457 h 1629"/>
              <a:gd name="T82" fmla="*/ 77 w 1200"/>
              <a:gd name="T83" fmla="*/ 1343 h 1629"/>
              <a:gd name="T84" fmla="*/ 96 w 1200"/>
              <a:gd name="T85" fmla="*/ 1248 h 1629"/>
              <a:gd name="T86" fmla="*/ 77 w 1200"/>
              <a:gd name="T87" fmla="*/ 1172 h 1629"/>
              <a:gd name="T88" fmla="*/ 29 w 1200"/>
              <a:gd name="T89" fmla="*/ 1096 h 1629"/>
              <a:gd name="T90" fmla="*/ 48 w 1200"/>
              <a:gd name="T91" fmla="*/ 972 h 1629"/>
              <a:gd name="T92" fmla="*/ 77 w 1200"/>
              <a:gd name="T93" fmla="*/ 857 h 1629"/>
              <a:gd name="T94" fmla="*/ 153 w 1200"/>
              <a:gd name="T95" fmla="*/ 724 h 1629"/>
              <a:gd name="T96" fmla="*/ 200 w 1200"/>
              <a:gd name="T97" fmla="*/ 600 h 1629"/>
              <a:gd name="T98" fmla="*/ 219 w 1200"/>
              <a:gd name="T99" fmla="*/ 448 h 1629"/>
              <a:gd name="T100" fmla="*/ 286 w 1200"/>
              <a:gd name="T101" fmla="*/ 372 h 1629"/>
              <a:gd name="T102" fmla="*/ 372 w 1200"/>
              <a:gd name="T103" fmla="*/ 334 h 1629"/>
              <a:gd name="T104" fmla="*/ 457 w 1200"/>
              <a:gd name="T105" fmla="*/ 305 h 1629"/>
              <a:gd name="T106" fmla="*/ 553 w 1200"/>
              <a:gd name="T107" fmla="*/ 305 h 1629"/>
              <a:gd name="T108" fmla="*/ 638 w 1200"/>
              <a:gd name="T109" fmla="*/ 257 h 1629"/>
              <a:gd name="T110" fmla="*/ 715 w 1200"/>
              <a:gd name="T111" fmla="*/ 210 h 1629"/>
              <a:gd name="T112" fmla="*/ 810 w 1200"/>
              <a:gd name="T113" fmla="*/ 181 h 1629"/>
              <a:gd name="T114" fmla="*/ 896 w 1200"/>
              <a:gd name="T115" fmla="*/ 143 h 1629"/>
              <a:gd name="T116" fmla="*/ 962 w 1200"/>
              <a:gd name="T117" fmla="*/ 86 h 1629"/>
              <a:gd name="T118" fmla="*/ 1038 w 1200"/>
              <a:gd name="T119" fmla="*/ 38 h 1629"/>
              <a:gd name="T120" fmla="*/ 1124 w 1200"/>
              <a:gd name="T121" fmla="*/ 10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0" h="1629">
                <a:moveTo>
                  <a:pt x="1077" y="1105"/>
                </a:moveTo>
                <a:lnTo>
                  <a:pt x="1067" y="1096"/>
                </a:lnTo>
                <a:lnTo>
                  <a:pt x="1077" y="1096"/>
                </a:lnTo>
                <a:lnTo>
                  <a:pt x="1077" y="1105"/>
                </a:lnTo>
                <a:close/>
                <a:moveTo>
                  <a:pt x="1077" y="1076"/>
                </a:moveTo>
                <a:lnTo>
                  <a:pt x="1077" y="1067"/>
                </a:lnTo>
                <a:lnTo>
                  <a:pt x="1086" y="1076"/>
                </a:lnTo>
                <a:lnTo>
                  <a:pt x="1077" y="1076"/>
                </a:lnTo>
                <a:close/>
                <a:moveTo>
                  <a:pt x="1172" y="886"/>
                </a:moveTo>
                <a:lnTo>
                  <a:pt x="1162" y="886"/>
                </a:lnTo>
                <a:lnTo>
                  <a:pt x="1172" y="876"/>
                </a:lnTo>
                <a:lnTo>
                  <a:pt x="1172" y="886"/>
                </a:lnTo>
                <a:close/>
                <a:moveTo>
                  <a:pt x="1153" y="848"/>
                </a:moveTo>
                <a:lnTo>
                  <a:pt x="1162" y="848"/>
                </a:lnTo>
                <a:lnTo>
                  <a:pt x="1162" y="857"/>
                </a:lnTo>
                <a:lnTo>
                  <a:pt x="1162" y="867"/>
                </a:lnTo>
                <a:lnTo>
                  <a:pt x="1162" y="876"/>
                </a:lnTo>
                <a:lnTo>
                  <a:pt x="1153" y="876"/>
                </a:lnTo>
                <a:lnTo>
                  <a:pt x="1153" y="867"/>
                </a:lnTo>
                <a:lnTo>
                  <a:pt x="1153" y="857"/>
                </a:lnTo>
                <a:lnTo>
                  <a:pt x="1153" y="848"/>
                </a:lnTo>
                <a:close/>
                <a:moveTo>
                  <a:pt x="1153" y="848"/>
                </a:moveTo>
                <a:lnTo>
                  <a:pt x="1143" y="848"/>
                </a:lnTo>
                <a:lnTo>
                  <a:pt x="1134" y="848"/>
                </a:lnTo>
                <a:lnTo>
                  <a:pt x="1124" y="848"/>
                </a:lnTo>
                <a:lnTo>
                  <a:pt x="1124" y="838"/>
                </a:lnTo>
                <a:lnTo>
                  <a:pt x="1134" y="838"/>
                </a:lnTo>
                <a:lnTo>
                  <a:pt x="1143" y="838"/>
                </a:lnTo>
                <a:lnTo>
                  <a:pt x="1134" y="829"/>
                </a:lnTo>
                <a:lnTo>
                  <a:pt x="1134" y="819"/>
                </a:lnTo>
                <a:lnTo>
                  <a:pt x="1143" y="819"/>
                </a:lnTo>
                <a:lnTo>
                  <a:pt x="1153" y="819"/>
                </a:lnTo>
                <a:lnTo>
                  <a:pt x="1153" y="810"/>
                </a:lnTo>
                <a:lnTo>
                  <a:pt x="1162" y="819"/>
                </a:lnTo>
                <a:lnTo>
                  <a:pt x="1162" y="829"/>
                </a:lnTo>
                <a:lnTo>
                  <a:pt x="1153" y="829"/>
                </a:lnTo>
                <a:lnTo>
                  <a:pt x="1153" y="838"/>
                </a:lnTo>
                <a:lnTo>
                  <a:pt x="1153" y="848"/>
                </a:lnTo>
                <a:close/>
                <a:moveTo>
                  <a:pt x="1153" y="753"/>
                </a:moveTo>
                <a:lnTo>
                  <a:pt x="1153" y="762"/>
                </a:lnTo>
                <a:lnTo>
                  <a:pt x="1162" y="762"/>
                </a:lnTo>
                <a:lnTo>
                  <a:pt x="1162" y="772"/>
                </a:lnTo>
                <a:lnTo>
                  <a:pt x="1153" y="781"/>
                </a:lnTo>
                <a:lnTo>
                  <a:pt x="1143" y="781"/>
                </a:lnTo>
                <a:lnTo>
                  <a:pt x="1143" y="772"/>
                </a:lnTo>
                <a:lnTo>
                  <a:pt x="1143" y="762"/>
                </a:lnTo>
                <a:lnTo>
                  <a:pt x="1134" y="762"/>
                </a:lnTo>
                <a:lnTo>
                  <a:pt x="1134" y="753"/>
                </a:lnTo>
                <a:lnTo>
                  <a:pt x="1143" y="753"/>
                </a:lnTo>
                <a:lnTo>
                  <a:pt x="1153" y="753"/>
                </a:lnTo>
                <a:close/>
                <a:moveTo>
                  <a:pt x="1191" y="305"/>
                </a:moveTo>
                <a:lnTo>
                  <a:pt x="1181" y="305"/>
                </a:lnTo>
                <a:lnTo>
                  <a:pt x="1181" y="296"/>
                </a:lnTo>
                <a:lnTo>
                  <a:pt x="1191" y="296"/>
                </a:lnTo>
                <a:lnTo>
                  <a:pt x="1191" y="305"/>
                </a:lnTo>
                <a:close/>
                <a:moveTo>
                  <a:pt x="1200" y="238"/>
                </a:moveTo>
                <a:lnTo>
                  <a:pt x="1191" y="238"/>
                </a:lnTo>
                <a:lnTo>
                  <a:pt x="1191" y="229"/>
                </a:lnTo>
                <a:lnTo>
                  <a:pt x="1200" y="229"/>
                </a:lnTo>
                <a:lnTo>
                  <a:pt x="1200" y="238"/>
                </a:lnTo>
                <a:close/>
                <a:moveTo>
                  <a:pt x="1181" y="172"/>
                </a:moveTo>
                <a:lnTo>
                  <a:pt x="1172" y="172"/>
                </a:lnTo>
                <a:lnTo>
                  <a:pt x="1172" y="162"/>
                </a:lnTo>
                <a:lnTo>
                  <a:pt x="1172" y="153"/>
                </a:lnTo>
                <a:lnTo>
                  <a:pt x="1181" y="153"/>
                </a:lnTo>
                <a:lnTo>
                  <a:pt x="1181" y="162"/>
                </a:lnTo>
                <a:lnTo>
                  <a:pt x="1181" y="172"/>
                </a:lnTo>
                <a:close/>
                <a:moveTo>
                  <a:pt x="1115" y="38"/>
                </a:moveTo>
                <a:lnTo>
                  <a:pt x="1105" y="38"/>
                </a:lnTo>
                <a:lnTo>
                  <a:pt x="1105" y="29"/>
                </a:lnTo>
                <a:lnTo>
                  <a:pt x="1096" y="29"/>
                </a:lnTo>
                <a:lnTo>
                  <a:pt x="1086" y="29"/>
                </a:lnTo>
                <a:lnTo>
                  <a:pt x="1086" y="38"/>
                </a:lnTo>
                <a:lnTo>
                  <a:pt x="1096" y="38"/>
                </a:lnTo>
                <a:lnTo>
                  <a:pt x="1096" y="48"/>
                </a:lnTo>
                <a:lnTo>
                  <a:pt x="1105" y="48"/>
                </a:lnTo>
                <a:lnTo>
                  <a:pt x="1115" y="48"/>
                </a:lnTo>
                <a:lnTo>
                  <a:pt x="1115" y="38"/>
                </a:lnTo>
                <a:lnTo>
                  <a:pt x="1124" y="38"/>
                </a:lnTo>
                <a:lnTo>
                  <a:pt x="1134" y="38"/>
                </a:lnTo>
                <a:lnTo>
                  <a:pt x="1134" y="48"/>
                </a:lnTo>
                <a:lnTo>
                  <a:pt x="1143" y="48"/>
                </a:lnTo>
                <a:lnTo>
                  <a:pt x="1143" y="57"/>
                </a:lnTo>
                <a:lnTo>
                  <a:pt x="1134" y="57"/>
                </a:lnTo>
                <a:lnTo>
                  <a:pt x="1134" y="67"/>
                </a:lnTo>
                <a:lnTo>
                  <a:pt x="1134" y="76"/>
                </a:lnTo>
                <a:lnTo>
                  <a:pt x="1143" y="76"/>
                </a:lnTo>
                <a:lnTo>
                  <a:pt x="1153" y="76"/>
                </a:lnTo>
                <a:lnTo>
                  <a:pt x="1162" y="76"/>
                </a:lnTo>
                <a:lnTo>
                  <a:pt x="1162" y="86"/>
                </a:lnTo>
                <a:lnTo>
                  <a:pt x="1172" y="86"/>
                </a:lnTo>
                <a:lnTo>
                  <a:pt x="1172" y="96"/>
                </a:lnTo>
                <a:lnTo>
                  <a:pt x="1162" y="96"/>
                </a:lnTo>
                <a:lnTo>
                  <a:pt x="1153" y="96"/>
                </a:lnTo>
                <a:lnTo>
                  <a:pt x="1143" y="96"/>
                </a:lnTo>
                <a:lnTo>
                  <a:pt x="1143" y="86"/>
                </a:lnTo>
                <a:lnTo>
                  <a:pt x="1134" y="86"/>
                </a:lnTo>
                <a:lnTo>
                  <a:pt x="1134" y="96"/>
                </a:lnTo>
                <a:lnTo>
                  <a:pt x="1124" y="96"/>
                </a:lnTo>
                <a:lnTo>
                  <a:pt x="1124" y="105"/>
                </a:lnTo>
                <a:lnTo>
                  <a:pt x="1115" y="105"/>
                </a:lnTo>
                <a:lnTo>
                  <a:pt x="1115" y="115"/>
                </a:lnTo>
                <a:lnTo>
                  <a:pt x="1105" y="115"/>
                </a:lnTo>
                <a:lnTo>
                  <a:pt x="1096" y="115"/>
                </a:lnTo>
                <a:lnTo>
                  <a:pt x="1096" y="124"/>
                </a:lnTo>
                <a:lnTo>
                  <a:pt x="1096" y="134"/>
                </a:lnTo>
                <a:lnTo>
                  <a:pt x="1105" y="134"/>
                </a:lnTo>
                <a:lnTo>
                  <a:pt x="1115" y="134"/>
                </a:lnTo>
                <a:lnTo>
                  <a:pt x="1124" y="134"/>
                </a:lnTo>
                <a:lnTo>
                  <a:pt x="1124" y="143"/>
                </a:lnTo>
                <a:lnTo>
                  <a:pt x="1134" y="143"/>
                </a:lnTo>
                <a:lnTo>
                  <a:pt x="1143" y="143"/>
                </a:lnTo>
                <a:lnTo>
                  <a:pt x="1143" y="153"/>
                </a:lnTo>
                <a:lnTo>
                  <a:pt x="1153" y="153"/>
                </a:lnTo>
                <a:lnTo>
                  <a:pt x="1153" y="162"/>
                </a:lnTo>
                <a:lnTo>
                  <a:pt x="1143" y="162"/>
                </a:lnTo>
                <a:lnTo>
                  <a:pt x="1143" y="172"/>
                </a:lnTo>
                <a:lnTo>
                  <a:pt x="1134" y="172"/>
                </a:lnTo>
                <a:lnTo>
                  <a:pt x="1124" y="172"/>
                </a:lnTo>
                <a:lnTo>
                  <a:pt x="1124" y="181"/>
                </a:lnTo>
                <a:lnTo>
                  <a:pt x="1115" y="181"/>
                </a:lnTo>
                <a:lnTo>
                  <a:pt x="1115" y="191"/>
                </a:lnTo>
                <a:lnTo>
                  <a:pt x="1105" y="200"/>
                </a:lnTo>
                <a:lnTo>
                  <a:pt x="1105" y="210"/>
                </a:lnTo>
                <a:lnTo>
                  <a:pt x="1105" y="219"/>
                </a:lnTo>
                <a:lnTo>
                  <a:pt x="1105" y="229"/>
                </a:lnTo>
                <a:lnTo>
                  <a:pt x="1115" y="229"/>
                </a:lnTo>
                <a:lnTo>
                  <a:pt x="1124" y="229"/>
                </a:lnTo>
                <a:lnTo>
                  <a:pt x="1124" y="238"/>
                </a:lnTo>
                <a:lnTo>
                  <a:pt x="1134" y="238"/>
                </a:lnTo>
                <a:lnTo>
                  <a:pt x="1134" y="248"/>
                </a:lnTo>
                <a:lnTo>
                  <a:pt x="1134" y="257"/>
                </a:lnTo>
                <a:lnTo>
                  <a:pt x="1124" y="267"/>
                </a:lnTo>
                <a:lnTo>
                  <a:pt x="1124" y="276"/>
                </a:lnTo>
                <a:lnTo>
                  <a:pt x="1115" y="276"/>
                </a:lnTo>
                <a:lnTo>
                  <a:pt x="1115" y="286"/>
                </a:lnTo>
                <a:lnTo>
                  <a:pt x="1105" y="286"/>
                </a:lnTo>
                <a:lnTo>
                  <a:pt x="1105" y="296"/>
                </a:lnTo>
                <a:lnTo>
                  <a:pt x="1105" y="305"/>
                </a:lnTo>
                <a:lnTo>
                  <a:pt x="1105" y="315"/>
                </a:lnTo>
                <a:lnTo>
                  <a:pt x="1096" y="324"/>
                </a:lnTo>
                <a:lnTo>
                  <a:pt x="1086" y="324"/>
                </a:lnTo>
                <a:lnTo>
                  <a:pt x="1086" y="334"/>
                </a:lnTo>
                <a:lnTo>
                  <a:pt x="1077" y="334"/>
                </a:lnTo>
                <a:lnTo>
                  <a:pt x="1077" y="343"/>
                </a:lnTo>
                <a:lnTo>
                  <a:pt x="1067" y="353"/>
                </a:lnTo>
                <a:lnTo>
                  <a:pt x="1067" y="362"/>
                </a:lnTo>
                <a:lnTo>
                  <a:pt x="1057" y="372"/>
                </a:lnTo>
                <a:lnTo>
                  <a:pt x="1048" y="372"/>
                </a:lnTo>
                <a:lnTo>
                  <a:pt x="1048" y="381"/>
                </a:lnTo>
                <a:lnTo>
                  <a:pt x="1057" y="381"/>
                </a:lnTo>
                <a:lnTo>
                  <a:pt x="1067" y="381"/>
                </a:lnTo>
                <a:lnTo>
                  <a:pt x="1067" y="391"/>
                </a:lnTo>
                <a:lnTo>
                  <a:pt x="1077" y="400"/>
                </a:lnTo>
                <a:lnTo>
                  <a:pt x="1086" y="400"/>
                </a:lnTo>
                <a:lnTo>
                  <a:pt x="1096" y="400"/>
                </a:lnTo>
                <a:lnTo>
                  <a:pt x="1096" y="410"/>
                </a:lnTo>
                <a:lnTo>
                  <a:pt x="1096" y="419"/>
                </a:lnTo>
                <a:lnTo>
                  <a:pt x="1086" y="429"/>
                </a:lnTo>
                <a:lnTo>
                  <a:pt x="1096" y="429"/>
                </a:lnTo>
                <a:lnTo>
                  <a:pt x="1096" y="438"/>
                </a:lnTo>
                <a:lnTo>
                  <a:pt x="1086" y="438"/>
                </a:lnTo>
                <a:lnTo>
                  <a:pt x="1086" y="448"/>
                </a:lnTo>
                <a:lnTo>
                  <a:pt x="1086" y="457"/>
                </a:lnTo>
                <a:lnTo>
                  <a:pt x="1086" y="467"/>
                </a:lnTo>
                <a:lnTo>
                  <a:pt x="1077" y="457"/>
                </a:lnTo>
                <a:lnTo>
                  <a:pt x="1077" y="467"/>
                </a:lnTo>
                <a:lnTo>
                  <a:pt x="1077" y="476"/>
                </a:lnTo>
                <a:lnTo>
                  <a:pt x="1077" y="486"/>
                </a:lnTo>
                <a:lnTo>
                  <a:pt x="1086" y="486"/>
                </a:lnTo>
                <a:lnTo>
                  <a:pt x="1086" y="496"/>
                </a:lnTo>
                <a:lnTo>
                  <a:pt x="1086" y="505"/>
                </a:lnTo>
                <a:lnTo>
                  <a:pt x="1077" y="505"/>
                </a:lnTo>
                <a:lnTo>
                  <a:pt x="1077" y="515"/>
                </a:lnTo>
                <a:lnTo>
                  <a:pt x="1086" y="515"/>
                </a:lnTo>
                <a:lnTo>
                  <a:pt x="1086" y="524"/>
                </a:lnTo>
                <a:lnTo>
                  <a:pt x="1086" y="534"/>
                </a:lnTo>
                <a:lnTo>
                  <a:pt x="1086" y="543"/>
                </a:lnTo>
                <a:lnTo>
                  <a:pt x="1077" y="543"/>
                </a:lnTo>
                <a:lnTo>
                  <a:pt x="1077" y="553"/>
                </a:lnTo>
                <a:lnTo>
                  <a:pt x="1086" y="553"/>
                </a:lnTo>
                <a:lnTo>
                  <a:pt x="1096" y="553"/>
                </a:lnTo>
                <a:lnTo>
                  <a:pt x="1096" y="562"/>
                </a:lnTo>
                <a:lnTo>
                  <a:pt x="1096" y="572"/>
                </a:lnTo>
                <a:lnTo>
                  <a:pt x="1096" y="581"/>
                </a:lnTo>
                <a:lnTo>
                  <a:pt x="1086" y="581"/>
                </a:lnTo>
                <a:lnTo>
                  <a:pt x="1086" y="591"/>
                </a:lnTo>
                <a:lnTo>
                  <a:pt x="1096" y="591"/>
                </a:lnTo>
                <a:lnTo>
                  <a:pt x="1096" y="600"/>
                </a:lnTo>
                <a:lnTo>
                  <a:pt x="1105" y="600"/>
                </a:lnTo>
                <a:lnTo>
                  <a:pt x="1115" y="600"/>
                </a:lnTo>
                <a:lnTo>
                  <a:pt x="1115" y="610"/>
                </a:lnTo>
                <a:lnTo>
                  <a:pt x="1105" y="610"/>
                </a:lnTo>
                <a:lnTo>
                  <a:pt x="1105" y="619"/>
                </a:lnTo>
                <a:lnTo>
                  <a:pt x="1105" y="629"/>
                </a:lnTo>
                <a:lnTo>
                  <a:pt x="1105" y="638"/>
                </a:lnTo>
                <a:lnTo>
                  <a:pt x="1105" y="648"/>
                </a:lnTo>
                <a:lnTo>
                  <a:pt x="1105" y="657"/>
                </a:lnTo>
                <a:lnTo>
                  <a:pt x="1115" y="657"/>
                </a:lnTo>
                <a:lnTo>
                  <a:pt x="1115" y="667"/>
                </a:lnTo>
                <a:lnTo>
                  <a:pt x="1124" y="667"/>
                </a:lnTo>
                <a:lnTo>
                  <a:pt x="1124" y="676"/>
                </a:lnTo>
                <a:lnTo>
                  <a:pt x="1115" y="676"/>
                </a:lnTo>
                <a:lnTo>
                  <a:pt x="1115" y="686"/>
                </a:lnTo>
                <a:lnTo>
                  <a:pt x="1105" y="686"/>
                </a:lnTo>
                <a:lnTo>
                  <a:pt x="1105" y="696"/>
                </a:lnTo>
                <a:lnTo>
                  <a:pt x="1115" y="696"/>
                </a:lnTo>
                <a:lnTo>
                  <a:pt x="1115" y="705"/>
                </a:lnTo>
                <a:lnTo>
                  <a:pt x="1115" y="715"/>
                </a:lnTo>
                <a:lnTo>
                  <a:pt x="1105" y="724"/>
                </a:lnTo>
                <a:lnTo>
                  <a:pt x="1105" y="734"/>
                </a:lnTo>
                <a:lnTo>
                  <a:pt x="1105" y="743"/>
                </a:lnTo>
                <a:lnTo>
                  <a:pt x="1115" y="753"/>
                </a:lnTo>
                <a:lnTo>
                  <a:pt x="1115" y="762"/>
                </a:lnTo>
                <a:lnTo>
                  <a:pt x="1105" y="762"/>
                </a:lnTo>
                <a:lnTo>
                  <a:pt x="1105" y="753"/>
                </a:lnTo>
                <a:lnTo>
                  <a:pt x="1096" y="753"/>
                </a:lnTo>
                <a:lnTo>
                  <a:pt x="1096" y="762"/>
                </a:lnTo>
                <a:lnTo>
                  <a:pt x="1105" y="762"/>
                </a:lnTo>
                <a:lnTo>
                  <a:pt x="1105" y="772"/>
                </a:lnTo>
                <a:lnTo>
                  <a:pt x="1115" y="772"/>
                </a:lnTo>
                <a:lnTo>
                  <a:pt x="1115" y="781"/>
                </a:lnTo>
                <a:lnTo>
                  <a:pt x="1105" y="781"/>
                </a:lnTo>
                <a:lnTo>
                  <a:pt x="1105" y="791"/>
                </a:lnTo>
                <a:lnTo>
                  <a:pt x="1096" y="781"/>
                </a:lnTo>
                <a:lnTo>
                  <a:pt x="1096" y="791"/>
                </a:lnTo>
                <a:lnTo>
                  <a:pt x="1105" y="791"/>
                </a:lnTo>
                <a:lnTo>
                  <a:pt x="1115" y="800"/>
                </a:lnTo>
                <a:lnTo>
                  <a:pt x="1115" y="810"/>
                </a:lnTo>
                <a:lnTo>
                  <a:pt x="1105" y="800"/>
                </a:lnTo>
                <a:lnTo>
                  <a:pt x="1105" y="810"/>
                </a:lnTo>
                <a:lnTo>
                  <a:pt x="1115" y="810"/>
                </a:lnTo>
                <a:lnTo>
                  <a:pt x="1115" y="819"/>
                </a:lnTo>
                <a:lnTo>
                  <a:pt x="1115" y="829"/>
                </a:lnTo>
                <a:lnTo>
                  <a:pt x="1105" y="829"/>
                </a:lnTo>
                <a:lnTo>
                  <a:pt x="1105" y="819"/>
                </a:lnTo>
                <a:lnTo>
                  <a:pt x="1096" y="819"/>
                </a:lnTo>
                <a:lnTo>
                  <a:pt x="1096" y="829"/>
                </a:lnTo>
                <a:lnTo>
                  <a:pt x="1105" y="829"/>
                </a:lnTo>
                <a:lnTo>
                  <a:pt x="1105" y="838"/>
                </a:lnTo>
                <a:lnTo>
                  <a:pt x="1115" y="838"/>
                </a:lnTo>
                <a:lnTo>
                  <a:pt x="1124" y="838"/>
                </a:lnTo>
                <a:lnTo>
                  <a:pt x="1115" y="848"/>
                </a:lnTo>
                <a:lnTo>
                  <a:pt x="1124" y="848"/>
                </a:lnTo>
                <a:lnTo>
                  <a:pt x="1124" y="857"/>
                </a:lnTo>
                <a:lnTo>
                  <a:pt x="1115" y="857"/>
                </a:lnTo>
                <a:lnTo>
                  <a:pt x="1115" y="867"/>
                </a:lnTo>
                <a:lnTo>
                  <a:pt x="1115" y="876"/>
                </a:lnTo>
                <a:lnTo>
                  <a:pt x="1105" y="876"/>
                </a:lnTo>
                <a:lnTo>
                  <a:pt x="1105" y="867"/>
                </a:lnTo>
                <a:lnTo>
                  <a:pt x="1096" y="867"/>
                </a:lnTo>
                <a:lnTo>
                  <a:pt x="1086" y="876"/>
                </a:lnTo>
                <a:lnTo>
                  <a:pt x="1096" y="876"/>
                </a:lnTo>
                <a:lnTo>
                  <a:pt x="1105" y="876"/>
                </a:lnTo>
                <a:lnTo>
                  <a:pt x="1105" y="886"/>
                </a:lnTo>
                <a:lnTo>
                  <a:pt x="1096" y="886"/>
                </a:lnTo>
                <a:lnTo>
                  <a:pt x="1086" y="886"/>
                </a:lnTo>
                <a:lnTo>
                  <a:pt x="1086" y="896"/>
                </a:lnTo>
                <a:lnTo>
                  <a:pt x="1077" y="905"/>
                </a:lnTo>
                <a:lnTo>
                  <a:pt x="1086" y="905"/>
                </a:lnTo>
                <a:lnTo>
                  <a:pt x="1086" y="896"/>
                </a:lnTo>
                <a:lnTo>
                  <a:pt x="1096" y="896"/>
                </a:lnTo>
                <a:lnTo>
                  <a:pt x="1105" y="896"/>
                </a:lnTo>
                <a:lnTo>
                  <a:pt x="1105" y="905"/>
                </a:lnTo>
                <a:lnTo>
                  <a:pt x="1115" y="905"/>
                </a:lnTo>
                <a:lnTo>
                  <a:pt x="1124" y="905"/>
                </a:lnTo>
                <a:lnTo>
                  <a:pt x="1134" y="905"/>
                </a:lnTo>
                <a:lnTo>
                  <a:pt x="1143" y="905"/>
                </a:lnTo>
                <a:lnTo>
                  <a:pt x="1153" y="905"/>
                </a:lnTo>
                <a:lnTo>
                  <a:pt x="1162" y="905"/>
                </a:lnTo>
                <a:lnTo>
                  <a:pt x="1162" y="915"/>
                </a:lnTo>
                <a:lnTo>
                  <a:pt x="1153" y="915"/>
                </a:lnTo>
                <a:lnTo>
                  <a:pt x="1153" y="924"/>
                </a:lnTo>
                <a:lnTo>
                  <a:pt x="1143" y="924"/>
                </a:lnTo>
                <a:lnTo>
                  <a:pt x="1143" y="915"/>
                </a:lnTo>
                <a:lnTo>
                  <a:pt x="1134" y="915"/>
                </a:lnTo>
                <a:lnTo>
                  <a:pt x="1134" y="924"/>
                </a:lnTo>
                <a:lnTo>
                  <a:pt x="1134" y="934"/>
                </a:lnTo>
                <a:lnTo>
                  <a:pt x="1143" y="943"/>
                </a:lnTo>
                <a:lnTo>
                  <a:pt x="1143" y="953"/>
                </a:lnTo>
                <a:lnTo>
                  <a:pt x="1153" y="953"/>
                </a:lnTo>
                <a:lnTo>
                  <a:pt x="1162" y="953"/>
                </a:lnTo>
                <a:lnTo>
                  <a:pt x="1162" y="962"/>
                </a:lnTo>
                <a:lnTo>
                  <a:pt x="1153" y="962"/>
                </a:lnTo>
                <a:lnTo>
                  <a:pt x="1143" y="962"/>
                </a:lnTo>
                <a:lnTo>
                  <a:pt x="1143" y="972"/>
                </a:lnTo>
                <a:lnTo>
                  <a:pt x="1143" y="981"/>
                </a:lnTo>
                <a:lnTo>
                  <a:pt x="1134" y="981"/>
                </a:lnTo>
                <a:lnTo>
                  <a:pt x="1134" y="991"/>
                </a:lnTo>
                <a:lnTo>
                  <a:pt x="1143" y="991"/>
                </a:lnTo>
                <a:lnTo>
                  <a:pt x="1153" y="1000"/>
                </a:lnTo>
                <a:lnTo>
                  <a:pt x="1153" y="991"/>
                </a:lnTo>
                <a:lnTo>
                  <a:pt x="1143" y="991"/>
                </a:lnTo>
                <a:lnTo>
                  <a:pt x="1143" y="981"/>
                </a:lnTo>
                <a:lnTo>
                  <a:pt x="1153" y="981"/>
                </a:lnTo>
                <a:lnTo>
                  <a:pt x="1162" y="981"/>
                </a:lnTo>
                <a:lnTo>
                  <a:pt x="1162" y="991"/>
                </a:lnTo>
                <a:lnTo>
                  <a:pt x="1162" y="1000"/>
                </a:lnTo>
                <a:lnTo>
                  <a:pt x="1172" y="1000"/>
                </a:lnTo>
                <a:lnTo>
                  <a:pt x="1172" y="1010"/>
                </a:lnTo>
                <a:lnTo>
                  <a:pt x="1162" y="1010"/>
                </a:lnTo>
                <a:lnTo>
                  <a:pt x="1162" y="1019"/>
                </a:lnTo>
                <a:lnTo>
                  <a:pt x="1162" y="1029"/>
                </a:lnTo>
                <a:lnTo>
                  <a:pt x="1153" y="1029"/>
                </a:lnTo>
                <a:lnTo>
                  <a:pt x="1143" y="1029"/>
                </a:lnTo>
                <a:lnTo>
                  <a:pt x="1134" y="1038"/>
                </a:lnTo>
                <a:lnTo>
                  <a:pt x="1134" y="1048"/>
                </a:lnTo>
                <a:lnTo>
                  <a:pt x="1124" y="1048"/>
                </a:lnTo>
                <a:lnTo>
                  <a:pt x="1124" y="1057"/>
                </a:lnTo>
                <a:lnTo>
                  <a:pt x="1124" y="1067"/>
                </a:lnTo>
                <a:lnTo>
                  <a:pt x="1115" y="1076"/>
                </a:lnTo>
                <a:lnTo>
                  <a:pt x="1115" y="1067"/>
                </a:lnTo>
                <a:lnTo>
                  <a:pt x="1115" y="1057"/>
                </a:lnTo>
                <a:lnTo>
                  <a:pt x="1105" y="1057"/>
                </a:lnTo>
                <a:lnTo>
                  <a:pt x="1096" y="1057"/>
                </a:lnTo>
                <a:lnTo>
                  <a:pt x="1086" y="1057"/>
                </a:lnTo>
                <a:lnTo>
                  <a:pt x="1086" y="1067"/>
                </a:lnTo>
                <a:lnTo>
                  <a:pt x="1077" y="1067"/>
                </a:lnTo>
                <a:lnTo>
                  <a:pt x="1067" y="1067"/>
                </a:lnTo>
                <a:lnTo>
                  <a:pt x="1057" y="1067"/>
                </a:lnTo>
                <a:lnTo>
                  <a:pt x="1057" y="1076"/>
                </a:lnTo>
                <a:lnTo>
                  <a:pt x="1067" y="1076"/>
                </a:lnTo>
                <a:lnTo>
                  <a:pt x="1077" y="1076"/>
                </a:lnTo>
                <a:lnTo>
                  <a:pt x="1077" y="1086"/>
                </a:lnTo>
                <a:lnTo>
                  <a:pt x="1067" y="1086"/>
                </a:lnTo>
                <a:lnTo>
                  <a:pt x="1067" y="1096"/>
                </a:lnTo>
                <a:lnTo>
                  <a:pt x="1067" y="1105"/>
                </a:lnTo>
                <a:lnTo>
                  <a:pt x="1077" y="1105"/>
                </a:lnTo>
                <a:lnTo>
                  <a:pt x="1077" y="1115"/>
                </a:lnTo>
                <a:lnTo>
                  <a:pt x="1086" y="1115"/>
                </a:lnTo>
                <a:lnTo>
                  <a:pt x="1086" y="1124"/>
                </a:lnTo>
                <a:lnTo>
                  <a:pt x="1077" y="1124"/>
                </a:lnTo>
                <a:lnTo>
                  <a:pt x="1077" y="1134"/>
                </a:lnTo>
                <a:lnTo>
                  <a:pt x="1086" y="1134"/>
                </a:lnTo>
                <a:lnTo>
                  <a:pt x="1086" y="1124"/>
                </a:lnTo>
                <a:lnTo>
                  <a:pt x="1096" y="1124"/>
                </a:lnTo>
                <a:lnTo>
                  <a:pt x="1105" y="1124"/>
                </a:lnTo>
                <a:lnTo>
                  <a:pt x="1105" y="1134"/>
                </a:lnTo>
                <a:lnTo>
                  <a:pt x="1096" y="1134"/>
                </a:lnTo>
                <a:lnTo>
                  <a:pt x="1096" y="1143"/>
                </a:lnTo>
                <a:lnTo>
                  <a:pt x="1105" y="1153"/>
                </a:lnTo>
                <a:lnTo>
                  <a:pt x="1105" y="1143"/>
                </a:lnTo>
                <a:lnTo>
                  <a:pt x="1115" y="1143"/>
                </a:lnTo>
                <a:lnTo>
                  <a:pt x="1105" y="1134"/>
                </a:lnTo>
                <a:lnTo>
                  <a:pt x="1115" y="1134"/>
                </a:lnTo>
                <a:lnTo>
                  <a:pt x="1115" y="1124"/>
                </a:lnTo>
                <a:lnTo>
                  <a:pt x="1115" y="1115"/>
                </a:lnTo>
                <a:lnTo>
                  <a:pt x="1115" y="1105"/>
                </a:lnTo>
                <a:lnTo>
                  <a:pt x="1105" y="1096"/>
                </a:lnTo>
                <a:lnTo>
                  <a:pt x="1115" y="1086"/>
                </a:lnTo>
                <a:lnTo>
                  <a:pt x="1115" y="1096"/>
                </a:lnTo>
                <a:lnTo>
                  <a:pt x="1124" y="1096"/>
                </a:lnTo>
                <a:lnTo>
                  <a:pt x="1134" y="1096"/>
                </a:lnTo>
                <a:lnTo>
                  <a:pt x="1143" y="1096"/>
                </a:lnTo>
                <a:lnTo>
                  <a:pt x="1153" y="1096"/>
                </a:lnTo>
                <a:lnTo>
                  <a:pt x="1153" y="1105"/>
                </a:lnTo>
                <a:lnTo>
                  <a:pt x="1153" y="1115"/>
                </a:lnTo>
                <a:lnTo>
                  <a:pt x="1143" y="1115"/>
                </a:lnTo>
                <a:lnTo>
                  <a:pt x="1143" y="1124"/>
                </a:lnTo>
                <a:lnTo>
                  <a:pt x="1143" y="1134"/>
                </a:lnTo>
                <a:lnTo>
                  <a:pt x="1134" y="1134"/>
                </a:lnTo>
                <a:lnTo>
                  <a:pt x="1134" y="1143"/>
                </a:lnTo>
                <a:lnTo>
                  <a:pt x="1134" y="1153"/>
                </a:lnTo>
                <a:lnTo>
                  <a:pt x="1134" y="1162"/>
                </a:lnTo>
                <a:lnTo>
                  <a:pt x="1134" y="1172"/>
                </a:lnTo>
                <a:lnTo>
                  <a:pt x="1134" y="1181"/>
                </a:lnTo>
                <a:lnTo>
                  <a:pt x="1134" y="1191"/>
                </a:lnTo>
                <a:lnTo>
                  <a:pt x="1134" y="1200"/>
                </a:lnTo>
                <a:lnTo>
                  <a:pt x="1134" y="1210"/>
                </a:lnTo>
                <a:lnTo>
                  <a:pt x="1134" y="1219"/>
                </a:lnTo>
                <a:lnTo>
                  <a:pt x="1134" y="1229"/>
                </a:lnTo>
                <a:lnTo>
                  <a:pt x="1143" y="1229"/>
                </a:lnTo>
                <a:lnTo>
                  <a:pt x="1143" y="1238"/>
                </a:lnTo>
                <a:lnTo>
                  <a:pt x="1143" y="1248"/>
                </a:lnTo>
                <a:lnTo>
                  <a:pt x="1143" y="1257"/>
                </a:lnTo>
                <a:lnTo>
                  <a:pt x="1153" y="1267"/>
                </a:lnTo>
                <a:lnTo>
                  <a:pt x="1153" y="1276"/>
                </a:lnTo>
                <a:lnTo>
                  <a:pt x="1143" y="1276"/>
                </a:lnTo>
                <a:lnTo>
                  <a:pt x="1143" y="1286"/>
                </a:lnTo>
                <a:lnTo>
                  <a:pt x="1143" y="1296"/>
                </a:lnTo>
                <a:lnTo>
                  <a:pt x="1134" y="1296"/>
                </a:lnTo>
                <a:lnTo>
                  <a:pt x="1134" y="1305"/>
                </a:lnTo>
                <a:lnTo>
                  <a:pt x="1124" y="1305"/>
                </a:lnTo>
                <a:lnTo>
                  <a:pt x="1124" y="1315"/>
                </a:lnTo>
                <a:lnTo>
                  <a:pt x="1124" y="1324"/>
                </a:lnTo>
                <a:lnTo>
                  <a:pt x="1124" y="1334"/>
                </a:lnTo>
                <a:lnTo>
                  <a:pt x="1115" y="1334"/>
                </a:lnTo>
                <a:lnTo>
                  <a:pt x="1115" y="1343"/>
                </a:lnTo>
                <a:lnTo>
                  <a:pt x="1105" y="1343"/>
                </a:lnTo>
                <a:lnTo>
                  <a:pt x="1096" y="1343"/>
                </a:lnTo>
                <a:lnTo>
                  <a:pt x="1096" y="1334"/>
                </a:lnTo>
                <a:lnTo>
                  <a:pt x="1086" y="1334"/>
                </a:lnTo>
                <a:lnTo>
                  <a:pt x="1077" y="1324"/>
                </a:lnTo>
                <a:lnTo>
                  <a:pt x="1077" y="1315"/>
                </a:lnTo>
                <a:lnTo>
                  <a:pt x="1067" y="1315"/>
                </a:lnTo>
                <a:lnTo>
                  <a:pt x="1057" y="1315"/>
                </a:lnTo>
                <a:lnTo>
                  <a:pt x="1048" y="1315"/>
                </a:lnTo>
                <a:lnTo>
                  <a:pt x="1038" y="1315"/>
                </a:lnTo>
                <a:lnTo>
                  <a:pt x="1029" y="1324"/>
                </a:lnTo>
                <a:lnTo>
                  <a:pt x="1019" y="1324"/>
                </a:lnTo>
                <a:lnTo>
                  <a:pt x="1010" y="1324"/>
                </a:lnTo>
                <a:lnTo>
                  <a:pt x="1000" y="1324"/>
                </a:lnTo>
                <a:lnTo>
                  <a:pt x="991" y="1324"/>
                </a:lnTo>
                <a:lnTo>
                  <a:pt x="991" y="1334"/>
                </a:lnTo>
                <a:lnTo>
                  <a:pt x="981" y="1334"/>
                </a:lnTo>
                <a:lnTo>
                  <a:pt x="972" y="1324"/>
                </a:lnTo>
                <a:lnTo>
                  <a:pt x="962" y="1315"/>
                </a:lnTo>
                <a:lnTo>
                  <a:pt x="953" y="1315"/>
                </a:lnTo>
                <a:lnTo>
                  <a:pt x="943" y="1305"/>
                </a:lnTo>
                <a:lnTo>
                  <a:pt x="934" y="1315"/>
                </a:lnTo>
                <a:lnTo>
                  <a:pt x="934" y="1324"/>
                </a:lnTo>
                <a:lnTo>
                  <a:pt x="924" y="1324"/>
                </a:lnTo>
                <a:lnTo>
                  <a:pt x="915" y="1334"/>
                </a:lnTo>
                <a:lnTo>
                  <a:pt x="905" y="1334"/>
                </a:lnTo>
                <a:lnTo>
                  <a:pt x="896" y="1334"/>
                </a:lnTo>
                <a:lnTo>
                  <a:pt x="886" y="1353"/>
                </a:lnTo>
                <a:lnTo>
                  <a:pt x="886" y="1362"/>
                </a:lnTo>
                <a:lnTo>
                  <a:pt x="877" y="1362"/>
                </a:lnTo>
                <a:lnTo>
                  <a:pt x="867" y="1372"/>
                </a:lnTo>
                <a:lnTo>
                  <a:pt x="857" y="1381"/>
                </a:lnTo>
                <a:lnTo>
                  <a:pt x="848" y="1391"/>
                </a:lnTo>
                <a:lnTo>
                  <a:pt x="848" y="1400"/>
                </a:lnTo>
                <a:lnTo>
                  <a:pt x="838" y="1410"/>
                </a:lnTo>
                <a:lnTo>
                  <a:pt x="829" y="1410"/>
                </a:lnTo>
                <a:lnTo>
                  <a:pt x="819" y="1410"/>
                </a:lnTo>
                <a:lnTo>
                  <a:pt x="810" y="1410"/>
                </a:lnTo>
                <a:lnTo>
                  <a:pt x="800" y="1410"/>
                </a:lnTo>
                <a:lnTo>
                  <a:pt x="791" y="1410"/>
                </a:lnTo>
                <a:lnTo>
                  <a:pt x="781" y="1410"/>
                </a:lnTo>
                <a:lnTo>
                  <a:pt x="772" y="1419"/>
                </a:lnTo>
                <a:lnTo>
                  <a:pt x="762" y="1419"/>
                </a:lnTo>
                <a:lnTo>
                  <a:pt x="753" y="1429"/>
                </a:lnTo>
                <a:lnTo>
                  <a:pt x="743" y="1429"/>
                </a:lnTo>
                <a:lnTo>
                  <a:pt x="734" y="1438"/>
                </a:lnTo>
                <a:lnTo>
                  <a:pt x="724" y="1438"/>
                </a:lnTo>
                <a:lnTo>
                  <a:pt x="715" y="1438"/>
                </a:lnTo>
                <a:lnTo>
                  <a:pt x="705" y="1448"/>
                </a:lnTo>
                <a:lnTo>
                  <a:pt x="696" y="1448"/>
                </a:lnTo>
                <a:lnTo>
                  <a:pt x="686" y="1457"/>
                </a:lnTo>
                <a:lnTo>
                  <a:pt x="677" y="1457"/>
                </a:lnTo>
                <a:lnTo>
                  <a:pt x="667" y="1457"/>
                </a:lnTo>
                <a:lnTo>
                  <a:pt x="667" y="1467"/>
                </a:lnTo>
                <a:lnTo>
                  <a:pt x="657" y="1467"/>
                </a:lnTo>
                <a:lnTo>
                  <a:pt x="657" y="1476"/>
                </a:lnTo>
                <a:lnTo>
                  <a:pt x="657" y="1486"/>
                </a:lnTo>
                <a:lnTo>
                  <a:pt x="648" y="1486"/>
                </a:lnTo>
                <a:lnTo>
                  <a:pt x="638" y="1496"/>
                </a:lnTo>
                <a:lnTo>
                  <a:pt x="629" y="1496"/>
                </a:lnTo>
                <a:lnTo>
                  <a:pt x="619" y="1496"/>
                </a:lnTo>
                <a:lnTo>
                  <a:pt x="610" y="1505"/>
                </a:lnTo>
                <a:lnTo>
                  <a:pt x="600" y="1505"/>
                </a:lnTo>
                <a:lnTo>
                  <a:pt x="591" y="1505"/>
                </a:lnTo>
                <a:lnTo>
                  <a:pt x="591" y="1515"/>
                </a:lnTo>
                <a:lnTo>
                  <a:pt x="581" y="1515"/>
                </a:lnTo>
                <a:lnTo>
                  <a:pt x="572" y="1515"/>
                </a:lnTo>
                <a:lnTo>
                  <a:pt x="562" y="1524"/>
                </a:lnTo>
                <a:lnTo>
                  <a:pt x="562" y="1534"/>
                </a:lnTo>
                <a:lnTo>
                  <a:pt x="553" y="1534"/>
                </a:lnTo>
                <a:lnTo>
                  <a:pt x="543" y="1534"/>
                </a:lnTo>
                <a:lnTo>
                  <a:pt x="543" y="1543"/>
                </a:lnTo>
                <a:lnTo>
                  <a:pt x="534" y="1534"/>
                </a:lnTo>
                <a:lnTo>
                  <a:pt x="524" y="1524"/>
                </a:lnTo>
                <a:lnTo>
                  <a:pt x="515" y="1524"/>
                </a:lnTo>
                <a:lnTo>
                  <a:pt x="515" y="1534"/>
                </a:lnTo>
                <a:lnTo>
                  <a:pt x="505" y="1534"/>
                </a:lnTo>
                <a:lnTo>
                  <a:pt x="505" y="1543"/>
                </a:lnTo>
                <a:lnTo>
                  <a:pt x="496" y="1543"/>
                </a:lnTo>
                <a:lnTo>
                  <a:pt x="496" y="1553"/>
                </a:lnTo>
                <a:lnTo>
                  <a:pt x="486" y="1553"/>
                </a:lnTo>
                <a:lnTo>
                  <a:pt x="486" y="1562"/>
                </a:lnTo>
                <a:lnTo>
                  <a:pt x="477" y="1562"/>
                </a:lnTo>
                <a:lnTo>
                  <a:pt x="467" y="1562"/>
                </a:lnTo>
                <a:lnTo>
                  <a:pt x="457" y="1562"/>
                </a:lnTo>
                <a:lnTo>
                  <a:pt x="448" y="1562"/>
                </a:lnTo>
                <a:lnTo>
                  <a:pt x="448" y="1572"/>
                </a:lnTo>
                <a:lnTo>
                  <a:pt x="438" y="1572"/>
                </a:lnTo>
                <a:lnTo>
                  <a:pt x="429" y="1581"/>
                </a:lnTo>
                <a:lnTo>
                  <a:pt x="419" y="1581"/>
                </a:lnTo>
                <a:lnTo>
                  <a:pt x="410" y="1581"/>
                </a:lnTo>
                <a:lnTo>
                  <a:pt x="400" y="1591"/>
                </a:lnTo>
                <a:lnTo>
                  <a:pt x="391" y="1600"/>
                </a:lnTo>
                <a:lnTo>
                  <a:pt x="381" y="1610"/>
                </a:lnTo>
                <a:lnTo>
                  <a:pt x="372" y="1610"/>
                </a:lnTo>
                <a:lnTo>
                  <a:pt x="362" y="1610"/>
                </a:lnTo>
                <a:lnTo>
                  <a:pt x="353" y="1610"/>
                </a:lnTo>
                <a:lnTo>
                  <a:pt x="343" y="1619"/>
                </a:lnTo>
                <a:lnTo>
                  <a:pt x="334" y="1619"/>
                </a:lnTo>
                <a:lnTo>
                  <a:pt x="334" y="1629"/>
                </a:lnTo>
                <a:lnTo>
                  <a:pt x="324" y="1629"/>
                </a:lnTo>
                <a:lnTo>
                  <a:pt x="315" y="1619"/>
                </a:lnTo>
                <a:lnTo>
                  <a:pt x="305" y="1619"/>
                </a:lnTo>
                <a:lnTo>
                  <a:pt x="296" y="1619"/>
                </a:lnTo>
                <a:lnTo>
                  <a:pt x="296" y="1629"/>
                </a:lnTo>
                <a:lnTo>
                  <a:pt x="286" y="1629"/>
                </a:lnTo>
                <a:lnTo>
                  <a:pt x="277" y="1629"/>
                </a:lnTo>
                <a:lnTo>
                  <a:pt x="277" y="1619"/>
                </a:lnTo>
                <a:lnTo>
                  <a:pt x="267" y="1619"/>
                </a:lnTo>
                <a:lnTo>
                  <a:pt x="257" y="1619"/>
                </a:lnTo>
                <a:lnTo>
                  <a:pt x="257" y="1629"/>
                </a:lnTo>
                <a:lnTo>
                  <a:pt x="248" y="1629"/>
                </a:lnTo>
                <a:lnTo>
                  <a:pt x="238" y="1619"/>
                </a:lnTo>
                <a:lnTo>
                  <a:pt x="229" y="1619"/>
                </a:lnTo>
                <a:lnTo>
                  <a:pt x="229" y="1610"/>
                </a:lnTo>
                <a:lnTo>
                  <a:pt x="219" y="1610"/>
                </a:lnTo>
                <a:lnTo>
                  <a:pt x="210" y="1610"/>
                </a:lnTo>
                <a:lnTo>
                  <a:pt x="200" y="1610"/>
                </a:lnTo>
                <a:lnTo>
                  <a:pt x="200" y="1619"/>
                </a:lnTo>
                <a:lnTo>
                  <a:pt x="191" y="1610"/>
                </a:lnTo>
                <a:lnTo>
                  <a:pt x="181" y="1610"/>
                </a:lnTo>
                <a:lnTo>
                  <a:pt x="181" y="1600"/>
                </a:lnTo>
                <a:lnTo>
                  <a:pt x="181" y="1591"/>
                </a:lnTo>
                <a:lnTo>
                  <a:pt x="172" y="1591"/>
                </a:lnTo>
                <a:lnTo>
                  <a:pt x="172" y="1581"/>
                </a:lnTo>
                <a:lnTo>
                  <a:pt x="162" y="1581"/>
                </a:lnTo>
                <a:lnTo>
                  <a:pt x="162" y="1572"/>
                </a:lnTo>
                <a:lnTo>
                  <a:pt x="153" y="1572"/>
                </a:lnTo>
                <a:lnTo>
                  <a:pt x="153" y="1562"/>
                </a:lnTo>
                <a:lnTo>
                  <a:pt x="143" y="1562"/>
                </a:lnTo>
                <a:lnTo>
                  <a:pt x="143" y="1553"/>
                </a:lnTo>
                <a:lnTo>
                  <a:pt x="153" y="1543"/>
                </a:lnTo>
                <a:lnTo>
                  <a:pt x="143" y="1543"/>
                </a:lnTo>
                <a:lnTo>
                  <a:pt x="143" y="1534"/>
                </a:lnTo>
                <a:lnTo>
                  <a:pt x="134" y="1534"/>
                </a:lnTo>
                <a:lnTo>
                  <a:pt x="134" y="1524"/>
                </a:lnTo>
                <a:lnTo>
                  <a:pt x="134" y="1515"/>
                </a:lnTo>
                <a:lnTo>
                  <a:pt x="134" y="1505"/>
                </a:lnTo>
                <a:lnTo>
                  <a:pt x="124" y="1505"/>
                </a:lnTo>
                <a:lnTo>
                  <a:pt x="124" y="1496"/>
                </a:lnTo>
                <a:lnTo>
                  <a:pt x="115" y="1486"/>
                </a:lnTo>
                <a:lnTo>
                  <a:pt x="115" y="1476"/>
                </a:lnTo>
                <a:lnTo>
                  <a:pt x="115" y="1467"/>
                </a:lnTo>
                <a:lnTo>
                  <a:pt x="105" y="1467"/>
                </a:lnTo>
                <a:lnTo>
                  <a:pt x="105" y="1457"/>
                </a:lnTo>
                <a:lnTo>
                  <a:pt x="96" y="1457"/>
                </a:lnTo>
                <a:lnTo>
                  <a:pt x="96" y="1448"/>
                </a:lnTo>
                <a:lnTo>
                  <a:pt x="96" y="1438"/>
                </a:lnTo>
                <a:lnTo>
                  <a:pt x="96" y="1429"/>
                </a:lnTo>
                <a:lnTo>
                  <a:pt x="96" y="1419"/>
                </a:lnTo>
                <a:lnTo>
                  <a:pt x="96" y="1410"/>
                </a:lnTo>
                <a:lnTo>
                  <a:pt x="86" y="1400"/>
                </a:lnTo>
                <a:lnTo>
                  <a:pt x="86" y="1391"/>
                </a:lnTo>
                <a:lnTo>
                  <a:pt x="86" y="1381"/>
                </a:lnTo>
                <a:lnTo>
                  <a:pt x="86" y="1372"/>
                </a:lnTo>
                <a:lnTo>
                  <a:pt x="86" y="1362"/>
                </a:lnTo>
                <a:lnTo>
                  <a:pt x="86" y="1353"/>
                </a:lnTo>
                <a:lnTo>
                  <a:pt x="77" y="1343"/>
                </a:lnTo>
                <a:lnTo>
                  <a:pt x="67" y="1334"/>
                </a:lnTo>
                <a:lnTo>
                  <a:pt x="57" y="1334"/>
                </a:lnTo>
                <a:lnTo>
                  <a:pt x="48" y="1334"/>
                </a:lnTo>
                <a:lnTo>
                  <a:pt x="38" y="1305"/>
                </a:lnTo>
                <a:lnTo>
                  <a:pt x="38" y="1296"/>
                </a:lnTo>
                <a:lnTo>
                  <a:pt x="48" y="1286"/>
                </a:lnTo>
                <a:lnTo>
                  <a:pt x="57" y="1276"/>
                </a:lnTo>
                <a:lnTo>
                  <a:pt x="67" y="1276"/>
                </a:lnTo>
                <a:lnTo>
                  <a:pt x="67" y="1267"/>
                </a:lnTo>
                <a:lnTo>
                  <a:pt x="77" y="1267"/>
                </a:lnTo>
                <a:lnTo>
                  <a:pt x="86" y="1267"/>
                </a:lnTo>
                <a:lnTo>
                  <a:pt x="96" y="1257"/>
                </a:lnTo>
                <a:lnTo>
                  <a:pt x="96" y="1248"/>
                </a:lnTo>
                <a:lnTo>
                  <a:pt x="105" y="1248"/>
                </a:lnTo>
                <a:lnTo>
                  <a:pt x="105" y="1238"/>
                </a:lnTo>
                <a:lnTo>
                  <a:pt x="115" y="1210"/>
                </a:lnTo>
                <a:lnTo>
                  <a:pt x="115" y="1200"/>
                </a:lnTo>
                <a:lnTo>
                  <a:pt x="115" y="1191"/>
                </a:lnTo>
                <a:lnTo>
                  <a:pt x="115" y="1181"/>
                </a:lnTo>
                <a:lnTo>
                  <a:pt x="115" y="1172"/>
                </a:lnTo>
                <a:lnTo>
                  <a:pt x="115" y="1162"/>
                </a:lnTo>
                <a:lnTo>
                  <a:pt x="105" y="1162"/>
                </a:lnTo>
                <a:lnTo>
                  <a:pt x="96" y="1162"/>
                </a:lnTo>
                <a:lnTo>
                  <a:pt x="96" y="1172"/>
                </a:lnTo>
                <a:lnTo>
                  <a:pt x="86" y="1172"/>
                </a:lnTo>
                <a:lnTo>
                  <a:pt x="77" y="1172"/>
                </a:lnTo>
                <a:lnTo>
                  <a:pt x="67" y="1172"/>
                </a:lnTo>
                <a:lnTo>
                  <a:pt x="57" y="1172"/>
                </a:lnTo>
                <a:lnTo>
                  <a:pt x="57" y="1162"/>
                </a:lnTo>
                <a:lnTo>
                  <a:pt x="48" y="1162"/>
                </a:lnTo>
                <a:lnTo>
                  <a:pt x="38" y="1153"/>
                </a:lnTo>
                <a:lnTo>
                  <a:pt x="29" y="1153"/>
                </a:lnTo>
                <a:lnTo>
                  <a:pt x="19" y="1153"/>
                </a:lnTo>
                <a:lnTo>
                  <a:pt x="10" y="1143"/>
                </a:lnTo>
                <a:lnTo>
                  <a:pt x="0" y="1134"/>
                </a:lnTo>
                <a:lnTo>
                  <a:pt x="0" y="1124"/>
                </a:lnTo>
                <a:lnTo>
                  <a:pt x="10" y="1115"/>
                </a:lnTo>
                <a:lnTo>
                  <a:pt x="19" y="1096"/>
                </a:lnTo>
                <a:lnTo>
                  <a:pt x="29" y="1096"/>
                </a:lnTo>
                <a:lnTo>
                  <a:pt x="29" y="1086"/>
                </a:lnTo>
                <a:lnTo>
                  <a:pt x="29" y="1067"/>
                </a:lnTo>
                <a:lnTo>
                  <a:pt x="29" y="1057"/>
                </a:lnTo>
                <a:lnTo>
                  <a:pt x="38" y="1057"/>
                </a:lnTo>
                <a:lnTo>
                  <a:pt x="38" y="1048"/>
                </a:lnTo>
                <a:lnTo>
                  <a:pt x="48" y="1029"/>
                </a:lnTo>
                <a:lnTo>
                  <a:pt x="38" y="1029"/>
                </a:lnTo>
                <a:lnTo>
                  <a:pt x="38" y="1019"/>
                </a:lnTo>
                <a:lnTo>
                  <a:pt x="38" y="1010"/>
                </a:lnTo>
                <a:lnTo>
                  <a:pt x="38" y="1000"/>
                </a:lnTo>
                <a:lnTo>
                  <a:pt x="38" y="991"/>
                </a:lnTo>
                <a:lnTo>
                  <a:pt x="38" y="981"/>
                </a:lnTo>
                <a:lnTo>
                  <a:pt x="48" y="972"/>
                </a:lnTo>
                <a:lnTo>
                  <a:pt x="38" y="962"/>
                </a:lnTo>
                <a:lnTo>
                  <a:pt x="38" y="953"/>
                </a:lnTo>
                <a:lnTo>
                  <a:pt x="38" y="943"/>
                </a:lnTo>
                <a:lnTo>
                  <a:pt x="38" y="934"/>
                </a:lnTo>
                <a:lnTo>
                  <a:pt x="48" y="934"/>
                </a:lnTo>
                <a:lnTo>
                  <a:pt x="48" y="924"/>
                </a:lnTo>
                <a:lnTo>
                  <a:pt x="48" y="905"/>
                </a:lnTo>
                <a:lnTo>
                  <a:pt x="57" y="896"/>
                </a:lnTo>
                <a:lnTo>
                  <a:pt x="57" y="886"/>
                </a:lnTo>
                <a:lnTo>
                  <a:pt x="57" y="876"/>
                </a:lnTo>
                <a:lnTo>
                  <a:pt x="57" y="867"/>
                </a:lnTo>
                <a:lnTo>
                  <a:pt x="67" y="857"/>
                </a:lnTo>
                <a:lnTo>
                  <a:pt x="77" y="857"/>
                </a:lnTo>
                <a:lnTo>
                  <a:pt x="77" y="848"/>
                </a:lnTo>
                <a:lnTo>
                  <a:pt x="96" y="829"/>
                </a:lnTo>
                <a:lnTo>
                  <a:pt x="105" y="819"/>
                </a:lnTo>
                <a:lnTo>
                  <a:pt x="115" y="810"/>
                </a:lnTo>
                <a:lnTo>
                  <a:pt x="115" y="791"/>
                </a:lnTo>
                <a:lnTo>
                  <a:pt x="124" y="781"/>
                </a:lnTo>
                <a:lnTo>
                  <a:pt x="124" y="772"/>
                </a:lnTo>
                <a:lnTo>
                  <a:pt x="124" y="762"/>
                </a:lnTo>
                <a:lnTo>
                  <a:pt x="124" y="753"/>
                </a:lnTo>
                <a:lnTo>
                  <a:pt x="124" y="743"/>
                </a:lnTo>
                <a:lnTo>
                  <a:pt x="134" y="743"/>
                </a:lnTo>
                <a:lnTo>
                  <a:pt x="143" y="734"/>
                </a:lnTo>
                <a:lnTo>
                  <a:pt x="153" y="724"/>
                </a:lnTo>
                <a:lnTo>
                  <a:pt x="181" y="724"/>
                </a:lnTo>
                <a:lnTo>
                  <a:pt x="181" y="715"/>
                </a:lnTo>
                <a:lnTo>
                  <a:pt x="191" y="715"/>
                </a:lnTo>
                <a:lnTo>
                  <a:pt x="191" y="705"/>
                </a:lnTo>
                <a:lnTo>
                  <a:pt x="191" y="686"/>
                </a:lnTo>
                <a:lnTo>
                  <a:pt x="200" y="667"/>
                </a:lnTo>
                <a:lnTo>
                  <a:pt x="200" y="657"/>
                </a:lnTo>
                <a:lnTo>
                  <a:pt x="200" y="648"/>
                </a:lnTo>
                <a:lnTo>
                  <a:pt x="200" y="638"/>
                </a:lnTo>
                <a:lnTo>
                  <a:pt x="210" y="629"/>
                </a:lnTo>
                <a:lnTo>
                  <a:pt x="210" y="619"/>
                </a:lnTo>
                <a:lnTo>
                  <a:pt x="200" y="610"/>
                </a:lnTo>
                <a:lnTo>
                  <a:pt x="200" y="600"/>
                </a:lnTo>
                <a:lnTo>
                  <a:pt x="200" y="572"/>
                </a:lnTo>
                <a:lnTo>
                  <a:pt x="200" y="562"/>
                </a:lnTo>
                <a:lnTo>
                  <a:pt x="200" y="553"/>
                </a:lnTo>
                <a:lnTo>
                  <a:pt x="200" y="543"/>
                </a:lnTo>
                <a:lnTo>
                  <a:pt x="200" y="534"/>
                </a:lnTo>
                <a:lnTo>
                  <a:pt x="200" y="515"/>
                </a:lnTo>
                <a:lnTo>
                  <a:pt x="200" y="505"/>
                </a:lnTo>
                <a:lnTo>
                  <a:pt x="200" y="496"/>
                </a:lnTo>
                <a:lnTo>
                  <a:pt x="200" y="486"/>
                </a:lnTo>
                <a:lnTo>
                  <a:pt x="200" y="476"/>
                </a:lnTo>
                <a:lnTo>
                  <a:pt x="210" y="467"/>
                </a:lnTo>
                <a:lnTo>
                  <a:pt x="210" y="457"/>
                </a:lnTo>
                <a:lnTo>
                  <a:pt x="219" y="448"/>
                </a:lnTo>
                <a:lnTo>
                  <a:pt x="219" y="438"/>
                </a:lnTo>
                <a:lnTo>
                  <a:pt x="229" y="429"/>
                </a:lnTo>
                <a:lnTo>
                  <a:pt x="229" y="410"/>
                </a:lnTo>
                <a:lnTo>
                  <a:pt x="238" y="410"/>
                </a:lnTo>
                <a:lnTo>
                  <a:pt x="238" y="400"/>
                </a:lnTo>
                <a:lnTo>
                  <a:pt x="248" y="400"/>
                </a:lnTo>
                <a:lnTo>
                  <a:pt x="248" y="391"/>
                </a:lnTo>
                <a:lnTo>
                  <a:pt x="257" y="391"/>
                </a:lnTo>
                <a:lnTo>
                  <a:pt x="257" y="381"/>
                </a:lnTo>
                <a:lnTo>
                  <a:pt x="267" y="381"/>
                </a:lnTo>
                <a:lnTo>
                  <a:pt x="277" y="381"/>
                </a:lnTo>
                <a:lnTo>
                  <a:pt x="277" y="372"/>
                </a:lnTo>
                <a:lnTo>
                  <a:pt x="286" y="372"/>
                </a:lnTo>
                <a:lnTo>
                  <a:pt x="286" y="362"/>
                </a:lnTo>
                <a:lnTo>
                  <a:pt x="296" y="362"/>
                </a:lnTo>
                <a:lnTo>
                  <a:pt x="296" y="353"/>
                </a:lnTo>
                <a:lnTo>
                  <a:pt x="305" y="353"/>
                </a:lnTo>
                <a:lnTo>
                  <a:pt x="315" y="353"/>
                </a:lnTo>
                <a:lnTo>
                  <a:pt x="315" y="343"/>
                </a:lnTo>
                <a:lnTo>
                  <a:pt x="324" y="343"/>
                </a:lnTo>
                <a:lnTo>
                  <a:pt x="334" y="343"/>
                </a:lnTo>
                <a:lnTo>
                  <a:pt x="343" y="343"/>
                </a:lnTo>
                <a:lnTo>
                  <a:pt x="353" y="343"/>
                </a:lnTo>
                <a:lnTo>
                  <a:pt x="362" y="343"/>
                </a:lnTo>
                <a:lnTo>
                  <a:pt x="362" y="334"/>
                </a:lnTo>
                <a:lnTo>
                  <a:pt x="372" y="334"/>
                </a:lnTo>
                <a:lnTo>
                  <a:pt x="381" y="324"/>
                </a:lnTo>
                <a:lnTo>
                  <a:pt x="381" y="315"/>
                </a:lnTo>
                <a:lnTo>
                  <a:pt x="391" y="315"/>
                </a:lnTo>
                <a:lnTo>
                  <a:pt x="400" y="315"/>
                </a:lnTo>
                <a:lnTo>
                  <a:pt x="400" y="305"/>
                </a:lnTo>
                <a:lnTo>
                  <a:pt x="410" y="305"/>
                </a:lnTo>
                <a:lnTo>
                  <a:pt x="419" y="305"/>
                </a:lnTo>
                <a:lnTo>
                  <a:pt x="419" y="296"/>
                </a:lnTo>
                <a:lnTo>
                  <a:pt x="429" y="296"/>
                </a:lnTo>
                <a:lnTo>
                  <a:pt x="438" y="296"/>
                </a:lnTo>
                <a:lnTo>
                  <a:pt x="438" y="305"/>
                </a:lnTo>
                <a:lnTo>
                  <a:pt x="448" y="305"/>
                </a:lnTo>
                <a:lnTo>
                  <a:pt x="457" y="305"/>
                </a:lnTo>
                <a:lnTo>
                  <a:pt x="467" y="305"/>
                </a:lnTo>
                <a:lnTo>
                  <a:pt x="477" y="305"/>
                </a:lnTo>
                <a:lnTo>
                  <a:pt x="477" y="296"/>
                </a:lnTo>
                <a:lnTo>
                  <a:pt x="486" y="296"/>
                </a:lnTo>
                <a:lnTo>
                  <a:pt x="496" y="296"/>
                </a:lnTo>
                <a:lnTo>
                  <a:pt x="505" y="296"/>
                </a:lnTo>
                <a:lnTo>
                  <a:pt x="515" y="286"/>
                </a:lnTo>
                <a:lnTo>
                  <a:pt x="524" y="286"/>
                </a:lnTo>
                <a:lnTo>
                  <a:pt x="524" y="296"/>
                </a:lnTo>
                <a:lnTo>
                  <a:pt x="534" y="296"/>
                </a:lnTo>
                <a:lnTo>
                  <a:pt x="543" y="296"/>
                </a:lnTo>
                <a:lnTo>
                  <a:pt x="543" y="305"/>
                </a:lnTo>
                <a:lnTo>
                  <a:pt x="553" y="305"/>
                </a:lnTo>
                <a:lnTo>
                  <a:pt x="562" y="305"/>
                </a:lnTo>
                <a:lnTo>
                  <a:pt x="572" y="305"/>
                </a:lnTo>
                <a:lnTo>
                  <a:pt x="572" y="296"/>
                </a:lnTo>
                <a:lnTo>
                  <a:pt x="581" y="296"/>
                </a:lnTo>
                <a:lnTo>
                  <a:pt x="591" y="296"/>
                </a:lnTo>
                <a:lnTo>
                  <a:pt x="591" y="286"/>
                </a:lnTo>
                <a:lnTo>
                  <a:pt x="600" y="286"/>
                </a:lnTo>
                <a:lnTo>
                  <a:pt x="600" y="276"/>
                </a:lnTo>
                <a:lnTo>
                  <a:pt x="610" y="276"/>
                </a:lnTo>
                <a:lnTo>
                  <a:pt x="610" y="267"/>
                </a:lnTo>
                <a:lnTo>
                  <a:pt x="619" y="267"/>
                </a:lnTo>
                <a:lnTo>
                  <a:pt x="629" y="257"/>
                </a:lnTo>
                <a:lnTo>
                  <a:pt x="638" y="257"/>
                </a:lnTo>
                <a:lnTo>
                  <a:pt x="648" y="257"/>
                </a:lnTo>
                <a:lnTo>
                  <a:pt x="648" y="248"/>
                </a:lnTo>
                <a:lnTo>
                  <a:pt x="657" y="248"/>
                </a:lnTo>
                <a:lnTo>
                  <a:pt x="657" y="238"/>
                </a:lnTo>
                <a:lnTo>
                  <a:pt x="667" y="238"/>
                </a:lnTo>
                <a:lnTo>
                  <a:pt x="667" y="229"/>
                </a:lnTo>
                <a:lnTo>
                  <a:pt x="677" y="229"/>
                </a:lnTo>
                <a:lnTo>
                  <a:pt x="677" y="219"/>
                </a:lnTo>
                <a:lnTo>
                  <a:pt x="686" y="219"/>
                </a:lnTo>
                <a:lnTo>
                  <a:pt x="696" y="219"/>
                </a:lnTo>
                <a:lnTo>
                  <a:pt x="705" y="219"/>
                </a:lnTo>
                <a:lnTo>
                  <a:pt x="705" y="210"/>
                </a:lnTo>
                <a:lnTo>
                  <a:pt x="715" y="210"/>
                </a:lnTo>
                <a:lnTo>
                  <a:pt x="724" y="210"/>
                </a:lnTo>
                <a:lnTo>
                  <a:pt x="724" y="200"/>
                </a:lnTo>
                <a:lnTo>
                  <a:pt x="734" y="200"/>
                </a:lnTo>
                <a:lnTo>
                  <a:pt x="743" y="200"/>
                </a:lnTo>
                <a:lnTo>
                  <a:pt x="753" y="200"/>
                </a:lnTo>
                <a:lnTo>
                  <a:pt x="762" y="200"/>
                </a:lnTo>
                <a:lnTo>
                  <a:pt x="772" y="200"/>
                </a:lnTo>
                <a:lnTo>
                  <a:pt x="772" y="191"/>
                </a:lnTo>
                <a:lnTo>
                  <a:pt x="781" y="191"/>
                </a:lnTo>
                <a:lnTo>
                  <a:pt x="791" y="191"/>
                </a:lnTo>
                <a:lnTo>
                  <a:pt x="800" y="191"/>
                </a:lnTo>
                <a:lnTo>
                  <a:pt x="800" y="181"/>
                </a:lnTo>
                <a:lnTo>
                  <a:pt x="810" y="181"/>
                </a:lnTo>
                <a:lnTo>
                  <a:pt x="810" y="172"/>
                </a:lnTo>
                <a:lnTo>
                  <a:pt x="819" y="172"/>
                </a:lnTo>
                <a:lnTo>
                  <a:pt x="819" y="162"/>
                </a:lnTo>
                <a:lnTo>
                  <a:pt x="829" y="162"/>
                </a:lnTo>
                <a:lnTo>
                  <a:pt x="838" y="162"/>
                </a:lnTo>
                <a:lnTo>
                  <a:pt x="838" y="153"/>
                </a:lnTo>
                <a:lnTo>
                  <a:pt x="848" y="153"/>
                </a:lnTo>
                <a:lnTo>
                  <a:pt x="857" y="153"/>
                </a:lnTo>
                <a:lnTo>
                  <a:pt x="857" y="143"/>
                </a:lnTo>
                <a:lnTo>
                  <a:pt x="867" y="143"/>
                </a:lnTo>
                <a:lnTo>
                  <a:pt x="877" y="143"/>
                </a:lnTo>
                <a:lnTo>
                  <a:pt x="886" y="143"/>
                </a:lnTo>
                <a:lnTo>
                  <a:pt x="896" y="143"/>
                </a:lnTo>
                <a:lnTo>
                  <a:pt x="896" y="134"/>
                </a:lnTo>
                <a:lnTo>
                  <a:pt x="896" y="124"/>
                </a:lnTo>
                <a:lnTo>
                  <a:pt x="905" y="124"/>
                </a:lnTo>
                <a:lnTo>
                  <a:pt x="905" y="115"/>
                </a:lnTo>
                <a:lnTo>
                  <a:pt x="915" y="115"/>
                </a:lnTo>
                <a:lnTo>
                  <a:pt x="924" y="115"/>
                </a:lnTo>
                <a:lnTo>
                  <a:pt x="924" y="105"/>
                </a:lnTo>
                <a:lnTo>
                  <a:pt x="934" y="105"/>
                </a:lnTo>
                <a:lnTo>
                  <a:pt x="934" y="96"/>
                </a:lnTo>
                <a:lnTo>
                  <a:pt x="943" y="96"/>
                </a:lnTo>
                <a:lnTo>
                  <a:pt x="943" y="86"/>
                </a:lnTo>
                <a:lnTo>
                  <a:pt x="953" y="86"/>
                </a:lnTo>
                <a:lnTo>
                  <a:pt x="962" y="86"/>
                </a:lnTo>
                <a:lnTo>
                  <a:pt x="962" y="76"/>
                </a:lnTo>
                <a:lnTo>
                  <a:pt x="972" y="76"/>
                </a:lnTo>
                <a:lnTo>
                  <a:pt x="972" y="67"/>
                </a:lnTo>
                <a:lnTo>
                  <a:pt x="981" y="67"/>
                </a:lnTo>
                <a:lnTo>
                  <a:pt x="981" y="57"/>
                </a:lnTo>
                <a:lnTo>
                  <a:pt x="991" y="57"/>
                </a:lnTo>
                <a:lnTo>
                  <a:pt x="991" y="48"/>
                </a:lnTo>
                <a:lnTo>
                  <a:pt x="1000" y="48"/>
                </a:lnTo>
                <a:lnTo>
                  <a:pt x="1010" y="48"/>
                </a:lnTo>
                <a:lnTo>
                  <a:pt x="1010" y="38"/>
                </a:lnTo>
                <a:lnTo>
                  <a:pt x="1019" y="38"/>
                </a:lnTo>
                <a:lnTo>
                  <a:pt x="1029" y="38"/>
                </a:lnTo>
                <a:lnTo>
                  <a:pt x="1038" y="38"/>
                </a:lnTo>
                <a:lnTo>
                  <a:pt x="1038" y="29"/>
                </a:lnTo>
                <a:lnTo>
                  <a:pt x="1048" y="29"/>
                </a:lnTo>
                <a:lnTo>
                  <a:pt x="1057" y="29"/>
                </a:lnTo>
                <a:lnTo>
                  <a:pt x="1057" y="19"/>
                </a:lnTo>
                <a:lnTo>
                  <a:pt x="1067" y="10"/>
                </a:lnTo>
                <a:lnTo>
                  <a:pt x="1077" y="10"/>
                </a:lnTo>
                <a:lnTo>
                  <a:pt x="1077" y="0"/>
                </a:lnTo>
                <a:lnTo>
                  <a:pt x="1086" y="0"/>
                </a:lnTo>
                <a:lnTo>
                  <a:pt x="1096" y="0"/>
                </a:lnTo>
                <a:lnTo>
                  <a:pt x="1105" y="0"/>
                </a:lnTo>
                <a:lnTo>
                  <a:pt x="1115" y="0"/>
                </a:lnTo>
                <a:lnTo>
                  <a:pt x="1115" y="10"/>
                </a:lnTo>
                <a:lnTo>
                  <a:pt x="1124" y="10"/>
                </a:lnTo>
                <a:lnTo>
                  <a:pt x="1124" y="19"/>
                </a:lnTo>
                <a:lnTo>
                  <a:pt x="1124" y="29"/>
                </a:lnTo>
                <a:lnTo>
                  <a:pt x="1115" y="29"/>
                </a:lnTo>
                <a:lnTo>
                  <a:pt x="1115" y="38"/>
                </a:lnTo>
                <a:close/>
                <a:moveTo>
                  <a:pt x="1096" y="153"/>
                </a:moveTo>
                <a:lnTo>
                  <a:pt x="1096" y="162"/>
                </a:lnTo>
                <a:lnTo>
                  <a:pt x="1105" y="153"/>
                </a:lnTo>
                <a:lnTo>
                  <a:pt x="1096" y="153"/>
                </a:lnTo>
                <a:close/>
                <a:moveTo>
                  <a:pt x="1105" y="1143"/>
                </a:moveTo>
                <a:lnTo>
                  <a:pt x="1096" y="1143"/>
                </a:lnTo>
                <a:lnTo>
                  <a:pt x="1105" y="1134"/>
                </a:lnTo>
                <a:lnTo>
                  <a:pt x="1105" y="1143"/>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3" name="Freeform 8">
            <a:extLst>
              <a:ext uri="{FF2B5EF4-FFF2-40B4-BE49-F238E27FC236}">
                <a16:creationId xmlns:a16="http://schemas.microsoft.com/office/drawing/2014/main" id="{B651AB06-CD1F-22E5-F5F6-D95602E50249}"/>
              </a:ext>
            </a:extLst>
          </p:cNvPr>
          <p:cNvSpPr>
            <a:spLocks noChangeAspect="1" noEditPoints="1"/>
          </p:cNvSpPr>
          <p:nvPr/>
        </p:nvSpPr>
        <p:spPr bwMode="auto">
          <a:xfrm>
            <a:off x="5874328" y="1818598"/>
            <a:ext cx="1371204" cy="1176735"/>
          </a:xfrm>
          <a:custGeom>
            <a:avLst/>
            <a:gdLst>
              <a:gd name="T0" fmla="*/ 1400 w 1800"/>
              <a:gd name="T1" fmla="*/ 1276 h 1543"/>
              <a:gd name="T2" fmla="*/ 1762 w 1800"/>
              <a:gd name="T3" fmla="*/ 695 h 1543"/>
              <a:gd name="T4" fmla="*/ 1734 w 1800"/>
              <a:gd name="T5" fmla="*/ 457 h 1543"/>
              <a:gd name="T6" fmla="*/ 1800 w 1800"/>
              <a:gd name="T7" fmla="*/ 476 h 1543"/>
              <a:gd name="T8" fmla="*/ 1800 w 1800"/>
              <a:gd name="T9" fmla="*/ 571 h 1543"/>
              <a:gd name="T10" fmla="*/ 1762 w 1800"/>
              <a:gd name="T11" fmla="*/ 648 h 1543"/>
              <a:gd name="T12" fmla="*/ 1762 w 1800"/>
              <a:gd name="T13" fmla="*/ 686 h 1543"/>
              <a:gd name="T14" fmla="*/ 1724 w 1800"/>
              <a:gd name="T15" fmla="*/ 714 h 1543"/>
              <a:gd name="T16" fmla="*/ 1667 w 1800"/>
              <a:gd name="T17" fmla="*/ 752 h 1543"/>
              <a:gd name="T18" fmla="*/ 1724 w 1800"/>
              <a:gd name="T19" fmla="*/ 781 h 1543"/>
              <a:gd name="T20" fmla="*/ 1696 w 1800"/>
              <a:gd name="T21" fmla="*/ 876 h 1543"/>
              <a:gd name="T22" fmla="*/ 1639 w 1800"/>
              <a:gd name="T23" fmla="*/ 962 h 1543"/>
              <a:gd name="T24" fmla="*/ 1562 w 1800"/>
              <a:gd name="T25" fmla="*/ 1048 h 1543"/>
              <a:gd name="T26" fmla="*/ 1486 w 1800"/>
              <a:gd name="T27" fmla="*/ 1143 h 1543"/>
              <a:gd name="T28" fmla="*/ 1429 w 1800"/>
              <a:gd name="T29" fmla="*/ 1238 h 1543"/>
              <a:gd name="T30" fmla="*/ 1353 w 1800"/>
              <a:gd name="T31" fmla="*/ 1276 h 1543"/>
              <a:gd name="T32" fmla="*/ 1391 w 1800"/>
              <a:gd name="T33" fmla="*/ 1286 h 1543"/>
              <a:gd name="T34" fmla="*/ 1324 w 1800"/>
              <a:gd name="T35" fmla="*/ 1372 h 1543"/>
              <a:gd name="T36" fmla="*/ 1248 w 1800"/>
              <a:gd name="T37" fmla="*/ 1429 h 1543"/>
              <a:gd name="T38" fmla="*/ 1153 w 1800"/>
              <a:gd name="T39" fmla="*/ 1476 h 1543"/>
              <a:gd name="T40" fmla="*/ 1067 w 1800"/>
              <a:gd name="T41" fmla="*/ 1533 h 1543"/>
              <a:gd name="T42" fmla="*/ 1000 w 1800"/>
              <a:gd name="T43" fmla="*/ 1448 h 1543"/>
              <a:gd name="T44" fmla="*/ 1020 w 1800"/>
              <a:gd name="T45" fmla="*/ 1343 h 1543"/>
              <a:gd name="T46" fmla="*/ 962 w 1800"/>
              <a:gd name="T47" fmla="*/ 1229 h 1543"/>
              <a:gd name="T48" fmla="*/ 934 w 1800"/>
              <a:gd name="T49" fmla="*/ 1114 h 1543"/>
              <a:gd name="T50" fmla="*/ 867 w 1800"/>
              <a:gd name="T51" fmla="*/ 1029 h 1543"/>
              <a:gd name="T52" fmla="*/ 772 w 1800"/>
              <a:gd name="T53" fmla="*/ 952 h 1543"/>
              <a:gd name="T54" fmla="*/ 677 w 1800"/>
              <a:gd name="T55" fmla="*/ 905 h 1543"/>
              <a:gd name="T56" fmla="*/ 610 w 1800"/>
              <a:gd name="T57" fmla="*/ 857 h 1543"/>
              <a:gd name="T58" fmla="*/ 505 w 1800"/>
              <a:gd name="T59" fmla="*/ 800 h 1543"/>
              <a:gd name="T60" fmla="*/ 400 w 1800"/>
              <a:gd name="T61" fmla="*/ 791 h 1543"/>
              <a:gd name="T62" fmla="*/ 286 w 1800"/>
              <a:gd name="T63" fmla="*/ 752 h 1543"/>
              <a:gd name="T64" fmla="*/ 219 w 1800"/>
              <a:gd name="T65" fmla="*/ 695 h 1543"/>
              <a:gd name="T66" fmla="*/ 58 w 1800"/>
              <a:gd name="T67" fmla="*/ 638 h 1543"/>
              <a:gd name="T68" fmla="*/ 124 w 1800"/>
              <a:gd name="T69" fmla="*/ 571 h 1543"/>
              <a:gd name="T70" fmla="*/ 239 w 1800"/>
              <a:gd name="T71" fmla="*/ 514 h 1543"/>
              <a:gd name="T72" fmla="*/ 343 w 1800"/>
              <a:gd name="T73" fmla="*/ 429 h 1543"/>
              <a:gd name="T74" fmla="*/ 439 w 1800"/>
              <a:gd name="T75" fmla="*/ 391 h 1543"/>
              <a:gd name="T76" fmla="*/ 524 w 1800"/>
              <a:gd name="T77" fmla="*/ 391 h 1543"/>
              <a:gd name="T78" fmla="*/ 658 w 1800"/>
              <a:gd name="T79" fmla="*/ 352 h 1543"/>
              <a:gd name="T80" fmla="*/ 753 w 1800"/>
              <a:gd name="T81" fmla="*/ 305 h 1543"/>
              <a:gd name="T82" fmla="*/ 848 w 1800"/>
              <a:gd name="T83" fmla="*/ 314 h 1543"/>
              <a:gd name="T84" fmla="*/ 972 w 1800"/>
              <a:gd name="T85" fmla="*/ 276 h 1543"/>
              <a:gd name="T86" fmla="*/ 1058 w 1800"/>
              <a:gd name="T87" fmla="*/ 219 h 1543"/>
              <a:gd name="T88" fmla="*/ 1162 w 1800"/>
              <a:gd name="T89" fmla="*/ 191 h 1543"/>
              <a:gd name="T90" fmla="*/ 1267 w 1800"/>
              <a:gd name="T91" fmla="*/ 133 h 1543"/>
              <a:gd name="T92" fmla="*/ 1391 w 1800"/>
              <a:gd name="T93" fmla="*/ 86 h 1543"/>
              <a:gd name="T94" fmla="*/ 1505 w 1800"/>
              <a:gd name="T95" fmla="*/ 10 h 1543"/>
              <a:gd name="T96" fmla="*/ 1620 w 1800"/>
              <a:gd name="T97" fmla="*/ 19 h 1543"/>
              <a:gd name="T98" fmla="*/ 1677 w 1800"/>
              <a:gd name="T99" fmla="*/ 76 h 1543"/>
              <a:gd name="T100" fmla="*/ 1696 w 1800"/>
              <a:gd name="T101" fmla="*/ 162 h 1543"/>
              <a:gd name="T102" fmla="*/ 1705 w 1800"/>
              <a:gd name="T103" fmla="*/ 276 h 1543"/>
              <a:gd name="T104" fmla="*/ 1677 w 1800"/>
              <a:gd name="T105" fmla="*/ 343 h 1543"/>
              <a:gd name="T106" fmla="*/ 1743 w 1800"/>
              <a:gd name="T107" fmla="*/ 333 h 1543"/>
              <a:gd name="T108" fmla="*/ 1715 w 1800"/>
              <a:gd name="T109" fmla="*/ 410 h 1543"/>
              <a:gd name="T110" fmla="*/ 1724 w 1800"/>
              <a:gd name="T111" fmla="*/ 495 h 1543"/>
              <a:gd name="T112" fmla="*/ 1705 w 1800"/>
              <a:gd name="T113" fmla="*/ 638 h 1543"/>
              <a:gd name="T114" fmla="*/ 1372 w 1800"/>
              <a:gd name="T115" fmla="*/ 1257 h 1543"/>
              <a:gd name="T116" fmla="*/ 1353 w 1800"/>
              <a:gd name="T117" fmla="*/ 1324 h 1543"/>
              <a:gd name="T118" fmla="*/ 1096 w 1800"/>
              <a:gd name="T119" fmla="*/ 1495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1543">
                <a:moveTo>
                  <a:pt x="1391" y="1305"/>
                </a:moveTo>
                <a:lnTo>
                  <a:pt x="1400" y="1295"/>
                </a:lnTo>
                <a:lnTo>
                  <a:pt x="1400" y="1305"/>
                </a:lnTo>
                <a:lnTo>
                  <a:pt x="1391" y="1305"/>
                </a:lnTo>
                <a:close/>
                <a:moveTo>
                  <a:pt x="1400" y="1295"/>
                </a:moveTo>
                <a:lnTo>
                  <a:pt x="1391" y="1295"/>
                </a:lnTo>
                <a:lnTo>
                  <a:pt x="1400" y="1286"/>
                </a:lnTo>
                <a:lnTo>
                  <a:pt x="1410" y="1286"/>
                </a:lnTo>
                <a:lnTo>
                  <a:pt x="1410" y="1295"/>
                </a:lnTo>
                <a:lnTo>
                  <a:pt x="1400" y="1295"/>
                </a:lnTo>
                <a:close/>
                <a:moveTo>
                  <a:pt x="1391" y="1276"/>
                </a:moveTo>
                <a:lnTo>
                  <a:pt x="1391" y="1267"/>
                </a:lnTo>
                <a:lnTo>
                  <a:pt x="1400" y="1267"/>
                </a:lnTo>
                <a:lnTo>
                  <a:pt x="1400" y="1276"/>
                </a:lnTo>
                <a:lnTo>
                  <a:pt x="1391" y="1276"/>
                </a:lnTo>
                <a:close/>
                <a:moveTo>
                  <a:pt x="1677" y="905"/>
                </a:moveTo>
                <a:lnTo>
                  <a:pt x="1686" y="895"/>
                </a:lnTo>
                <a:lnTo>
                  <a:pt x="1686" y="905"/>
                </a:lnTo>
                <a:lnTo>
                  <a:pt x="1677" y="905"/>
                </a:lnTo>
                <a:close/>
                <a:moveTo>
                  <a:pt x="1686" y="895"/>
                </a:moveTo>
                <a:lnTo>
                  <a:pt x="1677" y="895"/>
                </a:lnTo>
                <a:lnTo>
                  <a:pt x="1686" y="886"/>
                </a:lnTo>
                <a:lnTo>
                  <a:pt x="1686" y="895"/>
                </a:lnTo>
                <a:close/>
                <a:moveTo>
                  <a:pt x="1715" y="781"/>
                </a:moveTo>
                <a:lnTo>
                  <a:pt x="1705" y="772"/>
                </a:lnTo>
                <a:lnTo>
                  <a:pt x="1715" y="772"/>
                </a:lnTo>
                <a:lnTo>
                  <a:pt x="1715" y="781"/>
                </a:lnTo>
                <a:close/>
                <a:moveTo>
                  <a:pt x="1762" y="695"/>
                </a:moveTo>
                <a:lnTo>
                  <a:pt x="1772" y="695"/>
                </a:lnTo>
                <a:lnTo>
                  <a:pt x="1762" y="705"/>
                </a:lnTo>
                <a:lnTo>
                  <a:pt x="1762" y="695"/>
                </a:lnTo>
                <a:close/>
                <a:moveTo>
                  <a:pt x="1715" y="410"/>
                </a:moveTo>
                <a:lnTo>
                  <a:pt x="1715" y="400"/>
                </a:lnTo>
                <a:lnTo>
                  <a:pt x="1705" y="400"/>
                </a:lnTo>
                <a:lnTo>
                  <a:pt x="1715" y="410"/>
                </a:lnTo>
                <a:lnTo>
                  <a:pt x="1715" y="419"/>
                </a:lnTo>
                <a:lnTo>
                  <a:pt x="1715" y="429"/>
                </a:lnTo>
                <a:lnTo>
                  <a:pt x="1715" y="438"/>
                </a:lnTo>
                <a:lnTo>
                  <a:pt x="1715" y="448"/>
                </a:lnTo>
                <a:lnTo>
                  <a:pt x="1715" y="457"/>
                </a:lnTo>
                <a:lnTo>
                  <a:pt x="1724" y="457"/>
                </a:lnTo>
                <a:lnTo>
                  <a:pt x="1734" y="457"/>
                </a:lnTo>
                <a:lnTo>
                  <a:pt x="1734" y="448"/>
                </a:lnTo>
                <a:lnTo>
                  <a:pt x="1743" y="448"/>
                </a:lnTo>
                <a:lnTo>
                  <a:pt x="1753" y="448"/>
                </a:lnTo>
                <a:lnTo>
                  <a:pt x="1762" y="448"/>
                </a:lnTo>
                <a:lnTo>
                  <a:pt x="1762" y="438"/>
                </a:lnTo>
                <a:lnTo>
                  <a:pt x="1772" y="438"/>
                </a:lnTo>
                <a:lnTo>
                  <a:pt x="1781" y="438"/>
                </a:lnTo>
                <a:lnTo>
                  <a:pt x="1781" y="429"/>
                </a:lnTo>
                <a:lnTo>
                  <a:pt x="1791" y="429"/>
                </a:lnTo>
                <a:lnTo>
                  <a:pt x="1791" y="438"/>
                </a:lnTo>
                <a:lnTo>
                  <a:pt x="1791" y="448"/>
                </a:lnTo>
                <a:lnTo>
                  <a:pt x="1791" y="457"/>
                </a:lnTo>
                <a:lnTo>
                  <a:pt x="1800" y="467"/>
                </a:lnTo>
                <a:lnTo>
                  <a:pt x="1800" y="476"/>
                </a:lnTo>
                <a:lnTo>
                  <a:pt x="1791" y="486"/>
                </a:lnTo>
                <a:lnTo>
                  <a:pt x="1800" y="495"/>
                </a:lnTo>
                <a:lnTo>
                  <a:pt x="1791" y="495"/>
                </a:lnTo>
                <a:lnTo>
                  <a:pt x="1791" y="505"/>
                </a:lnTo>
                <a:lnTo>
                  <a:pt x="1791" y="514"/>
                </a:lnTo>
                <a:lnTo>
                  <a:pt x="1791" y="524"/>
                </a:lnTo>
                <a:lnTo>
                  <a:pt x="1781" y="524"/>
                </a:lnTo>
                <a:lnTo>
                  <a:pt x="1781" y="533"/>
                </a:lnTo>
                <a:lnTo>
                  <a:pt x="1791" y="533"/>
                </a:lnTo>
                <a:lnTo>
                  <a:pt x="1791" y="543"/>
                </a:lnTo>
                <a:lnTo>
                  <a:pt x="1800" y="543"/>
                </a:lnTo>
                <a:lnTo>
                  <a:pt x="1800" y="552"/>
                </a:lnTo>
                <a:lnTo>
                  <a:pt x="1800" y="562"/>
                </a:lnTo>
                <a:lnTo>
                  <a:pt x="1800" y="571"/>
                </a:lnTo>
                <a:lnTo>
                  <a:pt x="1800" y="581"/>
                </a:lnTo>
                <a:lnTo>
                  <a:pt x="1800" y="591"/>
                </a:lnTo>
                <a:lnTo>
                  <a:pt x="1800" y="600"/>
                </a:lnTo>
                <a:lnTo>
                  <a:pt x="1800" y="610"/>
                </a:lnTo>
                <a:lnTo>
                  <a:pt x="1800" y="619"/>
                </a:lnTo>
                <a:lnTo>
                  <a:pt x="1800" y="629"/>
                </a:lnTo>
                <a:lnTo>
                  <a:pt x="1800" y="638"/>
                </a:lnTo>
                <a:lnTo>
                  <a:pt x="1791" y="638"/>
                </a:lnTo>
                <a:lnTo>
                  <a:pt x="1791" y="629"/>
                </a:lnTo>
                <a:lnTo>
                  <a:pt x="1781" y="629"/>
                </a:lnTo>
                <a:lnTo>
                  <a:pt x="1772" y="629"/>
                </a:lnTo>
                <a:lnTo>
                  <a:pt x="1772" y="638"/>
                </a:lnTo>
                <a:lnTo>
                  <a:pt x="1762" y="638"/>
                </a:lnTo>
                <a:lnTo>
                  <a:pt x="1762" y="648"/>
                </a:lnTo>
                <a:lnTo>
                  <a:pt x="1753" y="648"/>
                </a:lnTo>
                <a:lnTo>
                  <a:pt x="1743" y="648"/>
                </a:lnTo>
                <a:lnTo>
                  <a:pt x="1734" y="648"/>
                </a:lnTo>
                <a:lnTo>
                  <a:pt x="1734" y="657"/>
                </a:lnTo>
                <a:lnTo>
                  <a:pt x="1724" y="657"/>
                </a:lnTo>
                <a:lnTo>
                  <a:pt x="1715" y="657"/>
                </a:lnTo>
                <a:lnTo>
                  <a:pt x="1715" y="667"/>
                </a:lnTo>
                <a:lnTo>
                  <a:pt x="1724" y="667"/>
                </a:lnTo>
                <a:lnTo>
                  <a:pt x="1734" y="667"/>
                </a:lnTo>
                <a:lnTo>
                  <a:pt x="1743" y="667"/>
                </a:lnTo>
                <a:lnTo>
                  <a:pt x="1753" y="667"/>
                </a:lnTo>
                <a:lnTo>
                  <a:pt x="1753" y="676"/>
                </a:lnTo>
                <a:lnTo>
                  <a:pt x="1762" y="676"/>
                </a:lnTo>
                <a:lnTo>
                  <a:pt x="1762" y="686"/>
                </a:lnTo>
                <a:lnTo>
                  <a:pt x="1762" y="695"/>
                </a:lnTo>
                <a:lnTo>
                  <a:pt x="1753" y="695"/>
                </a:lnTo>
                <a:lnTo>
                  <a:pt x="1743" y="695"/>
                </a:lnTo>
                <a:lnTo>
                  <a:pt x="1734" y="695"/>
                </a:lnTo>
                <a:lnTo>
                  <a:pt x="1724" y="695"/>
                </a:lnTo>
                <a:lnTo>
                  <a:pt x="1724" y="686"/>
                </a:lnTo>
                <a:lnTo>
                  <a:pt x="1715" y="686"/>
                </a:lnTo>
                <a:lnTo>
                  <a:pt x="1715" y="676"/>
                </a:lnTo>
                <a:lnTo>
                  <a:pt x="1705" y="676"/>
                </a:lnTo>
                <a:lnTo>
                  <a:pt x="1705" y="686"/>
                </a:lnTo>
                <a:lnTo>
                  <a:pt x="1715" y="686"/>
                </a:lnTo>
                <a:lnTo>
                  <a:pt x="1715" y="695"/>
                </a:lnTo>
                <a:lnTo>
                  <a:pt x="1724" y="705"/>
                </a:lnTo>
                <a:lnTo>
                  <a:pt x="1724" y="714"/>
                </a:lnTo>
                <a:lnTo>
                  <a:pt x="1734" y="714"/>
                </a:lnTo>
                <a:lnTo>
                  <a:pt x="1734" y="724"/>
                </a:lnTo>
                <a:lnTo>
                  <a:pt x="1734" y="733"/>
                </a:lnTo>
                <a:lnTo>
                  <a:pt x="1743" y="733"/>
                </a:lnTo>
                <a:lnTo>
                  <a:pt x="1743" y="743"/>
                </a:lnTo>
                <a:lnTo>
                  <a:pt x="1734" y="743"/>
                </a:lnTo>
                <a:lnTo>
                  <a:pt x="1724" y="743"/>
                </a:lnTo>
                <a:lnTo>
                  <a:pt x="1715" y="743"/>
                </a:lnTo>
                <a:lnTo>
                  <a:pt x="1705" y="743"/>
                </a:lnTo>
                <a:lnTo>
                  <a:pt x="1696" y="752"/>
                </a:lnTo>
                <a:lnTo>
                  <a:pt x="1686" y="752"/>
                </a:lnTo>
                <a:lnTo>
                  <a:pt x="1686" y="762"/>
                </a:lnTo>
                <a:lnTo>
                  <a:pt x="1677" y="752"/>
                </a:lnTo>
                <a:lnTo>
                  <a:pt x="1667" y="752"/>
                </a:lnTo>
                <a:lnTo>
                  <a:pt x="1667" y="762"/>
                </a:lnTo>
                <a:lnTo>
                  <a:pt x="1658" y="762"/>
                </a:lnTo>
                <a:lnTo>
                  <a:pt x="1658" y="772"/>
                </a:lnTo>
                <a:lnTo>
                  <a:pt x="1658" y="781"/>
                </a:lnTo>
                <a:lnTo>
                  <a:pt x="1658" y="791"/>
                </a:lnTo>
                <a:lnTo>
                  <a:pt x="1667" y="791"/>
                </a:lnTo>
                <a:lnTo>
                  <a:pt x="1677" y="791"/>
                </a:lnTo>
                <a:lnTo>
                  <a:pt x="1686" y="781"/>
                </a:lnTo>
                <a:lnTo>
                  <a:pt x="1686" y="772"/>
                </a:lnTo>
                <a:lnTo>
                  <a:pt x="1696" y="772"/>
                </a:lnTo>
                <a:lnTo>
                  <a:pt x="1705" y="772"/>
                </a:lnTo>
                <a:lnTo>
                  <a:pt x="1705" y="781"/>
                </a:lnTo>
                <a:lnTo>
                  <a:pt x="1715" y="781"/>
                </a:lnTo>
                <a:lnTo>
                  <a:pt x="1724" y="781"/>
                </a:lnTo>
                <a:lnTo>
                  <a:pt x="1724" y="791"/>
                </a:lnTo>
                <a:lnTo>
                  <a:pt x="1724" y="800"/>
                </a:lnTo>
                <a:lnTo>
                  <a:pt x="1715" y="800"/>
                </a:lnTo>
                <a:lnTo>
                  <a:pt x="1715" y="810"/>
                </a:lnTo>
                <a:lnTo>
                  <a:pt x="1724" y="800"/>
                </a:lnTo>
                <a:lnTo>
                  <a:pt x="1724" y="810"/>
                </a:lnTo>
                <a:lnTo>
                  <a:pt x="1724" y="819"/>
                </a:lnTo>
                <a:lnTo>
                  <a:pt x="1724" y="829"/>
                </a:lnTo>
                <a:lnTo>
                  <a:pt x="1715" y="838"/>
                </a:lnTo>
                <a:lnTo>
                  <a:pt x="1705" y="848"/>
                </a:lnTo>
                <a:lnTo>
                  <a:pt x="1705" y="857"/>
                </a:lnTo>
                <a:lnTo>
                  <a:pt x="1705" y="867"/>
                </a:lnTo>
                <a:lnTo>
                  <a:pt x="1696" y="867"/>
                </a:lnTo>
                <a:lnTo>
                  <a:pt x="1696" y="876"/>
                </a:lnTo>
                <a:lnTo>
                  <a:pt x="1686" y="886"/>
                </a:lnTo>
                <a:lnTo>
                  <a:pt x="1677" y="886"/>
                </a:lnTo>
                <a:lnTo>
                  <a:pt x="1677" y="895"/>
                </a:lnTo>
                <a:lnTo>
                  <a:pt x="1667" y="895"/>
                </a:lnTo>
                <a:lnTo>
                  <a:pt x="1667" y="905"/>
                </a:lnTo>
                <a:lnTo>
                  <a:pt x="1677" y="905"/>
                </a:lnTo>
                <a:lnTo>
                  <a:pt x="1677" y="914"/>
                </a:lnTo>
                <a:lnTo>
                  <a:pt x="1677" y="924"/>
                </a:lnTo>
                <a:lnTo>
                  <a:pt x="1667" y="933"/>
                </a:lnTo>
                <a:lnTo>
                  <a:pt x="1667" y="943"/>
                </a:lnTo>
                <a:lnTo>
                  <a:pt x="1658" y="943"/>
                </a:lnTo>
                <a:lnTo>
                  <a:pt x="1648" y="943"/>
                </a:lnTo>
                <a:lnTo>
                  <a:pt x="1648" y="952"/>
                </a:lnTo>
                <a:lnTo>
                  <a:pt x="1639" y="962"/>
                </a:lnTo>
                <a:lnTo>
                  <a:pt x="1629" y="962"/>
                </a:lnTo>
                <a:lnTo>
                  <a:pt x="1629" y="972"/>
                </a:lnTo>
                <a:lnTo>
                  <a:pt x="1620" y="972"/>
                </a:lnTo>
                <a:lnTo>
                  <a:pt x="1620" y="981"/>
                </a:lnTo>
                <a:lnTo>
                  <a:pt x="1610" y="991"/>
                </a:lnTo>
                <a:lnTo>
                  <a:pt x="1600" y="1000"/>
                </a:lnTo>
                <a:lnTo>
                  <a:pt x="1600" y="1010"/>
                </a:lnTo>
                <a:lnTo>
                  <a:pt x="1591" y="1010"/>
                </a:lnTo>
                <a:lnTo>
                  <a:pt x="1591" y="1019"/>
                </a:lnTo>
                <a:lnTo>
                  <a:pt x="1581" y="1029"/>
                </a:lnTo>
                <a:lnTo>
                  <a:pt x="1581" y="1038"/>
                </a:lnTo>
                <a:lnTo>
                  <a:pt x="1572" y="1038"/>
                </a:lnTo>
                <a:lnTo>
                  <a:pt x="1572" y="1048"/>
                </a:lnTo>
                <a:lnTo>
                  <a:pt x="1562" y="1048"/>
                </a:lnTo>
                <a:lnTo>
                  <a:pt x="1562" y="1057"/>
                </a:lnTo>
                <a:lnTo>
                  <a:pt x="1553" y="1067"/>
                </a:lnTo>
                <a:lnTo>
                  <a:pt x="1543" y="1076"/>
                </a:lnTo>
                <a:lnTo>
                  <a:pt x="1534" y="1086"/>
                </a:lnTo>
                <a:lnTo>
                  <a:pt x="1524" y="1086"/>
                </a:lnTo>
                <a:lnTo>
                  <a:pt x="1524" y="1095"/>
                </a:lnTo>
                <a:lnTo>
                  <a:pt x="1515" y="1105"/>
                </a:lnTo>
                <a:lnTo>
                  <a:pt x="1505" y="1105"/>
                </a:lnTo>
                <a:lnTo>
                  <a:pt x="1505" y="1114"/>
                </a:lnTo>
                <a:lnTo>
                  <a:pt x="1505" y="1124"/>
                </a:lnTo>
                <a:lnTo>
                  <a:pt x="1496" y="1124"/>
                </a:lnTo>
                <a:lnTo>
                  <a:pt x="1486" y="1124"/>
                </a:lnTo>
                <a:lnTo>
                  <a:pt x="1486" y="1133"/>
                </a:lnTo>
                <a:lnTo>
                  <a:pt x="1486" y="1143"/>
                </a:lnTo>
                <a:lnTo>
                  <a:pt x="1486" y="1152"/>
                </a:lnTo>
                <a:lnTo>
                  <a:pt x="1486" y="1162"/>
                </a:lnTo>
                <a:lnTo>
                  <a:pt x="1477" y="1162"/>
                </a:lnTo>
                <a:lnTo>
                  <a:pt x="1477" y="1172"/>
                </a:lnTo>
                <a:lnTo>
                  <a:pt x="1477" y="1181"/>
                </a:lnTo>
                <a:lnTo>
                  <a:pt x="1467" y="1191"/>
                </a:lnTo>
                <a:lnTo>
                  <a:pt x="1467" y="1200"/>
                </a:lnTo>
                <a:lnTo>
                  <a:pt x="1458" y="1200"/>
                </a:lnTo>
                <a:lnTo>
                  <a:pt x="1458" y="1210"/>
                </a:lnTo>
                <a:lnTo>
                  <a:pt x="1448" y="1210"/>
                </a:lnTo>
                <a:lnTo>
                  <a:pt x="1448" y="1219"/>
                </a:lnTo>
                <a:lnTo>
                  <a:pt x="1448" y="1229"/>
                </a:lnTo>
                <a:lnTo>
                  <a:pt x="1439" y="1238"/>
                </a:lnTo>
                <a:lnTo>
                  <a:pt x="1429" y="1238"/>
                </a:lnTo>
                <a:lnTo>
                  <a:pt x="1429" y="1248"/>
                </a:lnTo>
                <a:lnTo>
                  <a:pt x="1420" y="1248"/>
                </a:lnTo>
                <a:lnTo>
                  <a:pt x="1420" y="1257"/>
                </a:lnTo>
                <a:lnTo>
                  <a:pt x="1410" y="1257"/>
                </a:lnTo>
                <a:lnTo>
                  <a:pt x="1400" y="1257"/>
                </a:lnTo>
                <a:lnTo>
                  <a:pt x="1391" y="1257"/>
                </a:lnTo>
                <a:lnTo>
                  <a:pt x="1391" y="1248"/>
                </a:lnTo>
                <a:lnTo>
                  <a:pt x="1381" y="1248"/>
                </a:lnTo>
                <a:lnTo>
                  <a:pt x="1381" y="1257"/>
                </a:lnTo>
                <a:lnTo>
                  <a:pt x="1381" y="1267"/>
                </a:lnTo>
                <a:lnTo>
                  <a:pt x="1372" y="1267"/>
                </a:lnTo>
                <a:lnTo>
                  <a:pt x="1362" y="1267"/>
                </a:lnTo>
                <a:lnTo>
                  <a:pt x="1362" y="1276"/>
                </a:lnTo>
                <a:lnTo>
                  <a:pt x="1353" y="1276"/>
                </a:lnTo>
                <a:lnTo>
                  <a:pt x="1343" y="1276"/>
                </a:lnTo>
                <a:lnTo>
                  <a:pt x="1343" y="1286"/>
                </a:lnTo>
                <a:lnTo>
                  <a:pt x="1334" y="1286"/>
                </a:lnTo>
                <a:lnTo>
                  <a:pt x="1334" y="1295"/>
                </a:lnTo>
                <a:lnTo>
                  <a:pt x="1334" y="1305"/>
                </a:lnTo>
                <a:lnTo>
                  <a:pt x="1343" y="1305"/>
                </a:lnTo>
                <a:lnTo>
                  <a:pt x="1343" y="1295"/>
                </a:lnTo>
                <a:lnTo>
                  <a:pt x="1353" y="1295"/>
                </a:lnTo>
                <a:lnTo>
                  <a:pt x="1353" y="1286"/>
                </a:lnTo>
                <a:lnTo>
                  <a:pt x="1362" y="1276"/>
                </a:lnTo>
                <a:lnTo>
                  <a:pt x="1372" y="1276"/>
                </a:lnTo>
                <a:lnTo>
                  <a:pt x="1381" y="1276"/>
                </a:lnTo>
                <a:lnTo>
                  <a:pt x="1391" y="1276"/>
                </a:lnTo>
                <a:lnTo>
                  <a:pt x="1391" y="1286"/>
                </a:lnTo>
                <a:lnTo>
                  <a:pt x="1391" y="1295"/>
                </a:lnTo>
                <a:lnTo>
                  <a:pt x="1391" y="1305"/>
                </a:lnTo>
                <a:lnTo>
                  <a:pt x="1391" y="1314"/>
                </a:lnTo>
                <a:lnTo>
                  <a:pt x="1391" y="1324"/>
                </a:lnTo>
                <a:lnTo>
                  <a:pt x="1391" y="1333"/>
                </a:lnTo>
                <a:lnTo>
                  <a:pt x="1381" y="1343"/>
                </a:lnTo>
                <a:lnTo>
                  <a:pt x="1372" y="1343"/>
                </a:lnTo>
                <a:lnTo>
                  <a:pt x="1372" y="1352"/>
                </a:lnTo>
                <a:lnTo>
                  <a:pt x="1362" y="1352"/>
                </a:lnTo>
                <a:lnTo>
                  <a:pt x="1353" y="1352"/>
                </a:lnTo>
                <a:lnTo>
                  <a:pt x="1343" y="1362"/>
                </a:lnTo>
                <a:lnTo>
                  <a:pt x="1334" y="1362"/>
                </a:lnTo>
                <a:lnTo>
                  <a:pt x="1324" y="1362"/>
                </a:lnTo>
                <a:lnTo>
                  <a:pt x="1324" y="1372"/>
                </a:lnTo>
                <a:lnTo>
                  <a:pt x="1324" y="1381"/>
                </a:lnTo>
                <a:lnTo>
                  <a:pt x="1315" y="1381"/>
                </a:lnTo>
                <a:lnTo>
                  <a:pt x="1305" y="1381"/>
                </a:lnTo>
                <a:lnTo>
                  <a:pt x="1305" y="1391"/>
                </a:lnTo>
                <a:lnTo>
                  <a:pt x="1296" y="1391"/>
                </a:lnTo>
                <a:lnTo>
                  <a:pt x="1296" y="1400"/>
                </a:lnTo>
                <a:lnTo>
                  <a:pt x="1286" y="1400"/>
                </a:lnTo>
                <a:lnTo>
                  <a:pt x="1277" y="1400"/>
                </a:lnTo>
                <a:lnTo>
                  <a:pt x="1277" y="1410"/>
                </a:lnTo>
                <a:lnTo>
                  <a:pt x="1267" y="1410"/>
                </a:lnTo>
                <a:lnTo>
                  <a:pt x="1267" y="1419"/>
                </a:lnTo>
                <a:lnTo>
                  <a:pt x="1258" y="1419"/>
                </a:lnTo>
                <a:lnTo>
                  <a:pt x="1248" y="1419"/>
                </a:lnTo>
                <a:lnTo>
                  <a:pt x="1248" y="1429"/>
                </a:lnTo>
                <a:lnTo>
                  <a:pt x="1239" y="1429"/>
                </a:lnTo>
                <a:lnTo>
                  <a:pt x="1229" y="1429"/>
                </a:lnTo>
                <a:lnTo>
                  <a:pt x="1229" y="1438"/>
                </a:lnTo>
                <a:lnTo>
                  <a:pt x="1229" y="1448"/>
                </a:lnTo>
                <a:lnTo>
                  <a:pt x="1220" y="1448"/>
                </a:lnTo>
                <a:lnTo>
                  <a:pt x="1210" y="1448"/>
                </a:lnTo>
                <a:lnTo>
                  <a:pt x="1210" y="1457"/>
                </a:lnTo>
                <a:lnTo>
                  <a:pt x="1200" y="1457"/>
                </a:lnTo>
                <a:lnTo>
                  <a:pt x="1191" y="1467"/>
                </a:lnTo>
                <a:lnTo>
                  <a:pt x="1181" y="1467"/>
                </a:lnTo>
                <a:lnTo>
                  <a:pt x="1172" y="1467"/>
                </a:lnTo>
                <a:lnTo>
                  <a:pt x="1172" y="1476"/>
                </a:lnTo>
                <a:lnTo>
                  <a:pt x="1162" y="1476"/>
                </a:lnTo>
                <a:lnTo>
                  <a:pt x="1153" y="1476"/>
                </a:lnTo>
                <a:lnTo>
                  <a:pt x="1153" y="1486"/>
                </a:lnTo>
                <a:lnTo>
                  <a:pt x="1143" y="1486"/>
                </a:lnTo>
                <a:lnTo>
                  <a:pt x="1134" y="1486"/>
                </a:lnTo>
                <a:lnTo>
                  <a:pt x="1134" y="1495"/>
                </a:lnTo>
                <a:lnTo>
                  <a:pt x="1124" y="1495"/>
                </a:lnTo>
                <a:lnTo>
                  <a:pt x="1124" y="1505"/>
                </a:lnTo>
                <a:lnTo>
                  <a:pt x="1115" y="1505"/>
                </a:lnTo>
                <a:lnTo>
                  <a:pt x="1105" y="1505"/>
                </a:lnTo>
                <a:lnTo>
                  <a:pt x="1105" y="1514"/>
                </a:lnTo>
                <a:lnTo>
                  <a:pt x="1096" y="1514"/>
                </a:lnTo>
                <a:lnTo>
                  <a:pt x="1086" y="1524"/>
                </a:lnTo>
                <a:lnTo>
                  <a:pt x="1077" y="1524"/>
                </a:lnTo>
                <a:lnTo>
                  <a:pt x="1077" y="1533"/>
                </a:lnTo>
                <a:lnTo>
                  <a:pt x="1067" y="1533"/>
                </a:lnTo>
                <a:lnTo>
                  <a:pt x="1067" y="1543"/>
                </a:lnTo>
                <a:lnTo>
                  <a:pt x="1058" y="1543"/>
                </a:lnTo>
                <a:lnTo>
                  <a:pt x="1058" y="1533"/>
                </a:lnTo>
                <a:lnTo>
                  <a:pt x="1048" y="1524"/>
                </a:lnTo>
                <a:lnTo>
                  <a:pt x="1048" y="1514"/>
                </a:lnTo>
                <a:lnTo>
                  <a:pt x="1039" y="1505"/>
                </a:lnTo>
                <a:lnTo>
                  <a:pt x="1029" y="1495"/>
                </a:lnTo>
                <a:lnTo>
                  <a:pt x="1029" y="1486"/>
                </a:lnTo>
                <a:lnTo>
                  <a:pt x="1020" y="1476"/>
                </a:lnTo>
                <a:lnTo>
                  <a:pt x="1020" y="1467"/>
                </a:lnTo>
                <a:lnTo>
                  <a:pt x="1020" y="1457"/>
                </a:lnTo>
                <a:lnTo>
                  <a:pt x="1020" y="1448"/>
                </a:lnTo>
                <a:lnTo>
                  <a:pt x="1010" y="1448"/>
                </a:lnTo>
                <a:lnTo>
                  <a:pt x="1000" y="1448"/>
                </a:lnTo>
                <a:lnTo>
                  <a:pt x="1000" y="1438"/>
                </a:lnTo>
                <a:lnTo>
                  <a:pt x="991" y="1438"/>
                </a:lnTo>
                <a:lnTo>
                  <a:pt x="991" y="1429"/>
                </a:lnTo>
                <a:lnTo>
                  <a:pt x="1000" y="1419"/>
                </a:lnTo>
                <a:lnTo>
                  <a:pt x="1000" y="1410"/>
                </a:lnTo>
                <a:lnTo>
                  <a:pt x="1000" y="1400"/>
                </a:lnTo>
                <a:lnTo>
                  <a:pt x="1000" y="1391"/>
                </a:lnTo>
                <a:lnTo>
                  <a:pt x="1010" y="1391"/>
                </a:lnTo>
                <a:lnTo>
                  <a:pt x="1020" y="1391"/>
                </a:lnTo>
                <a:lnTo>
                  <a:pt x="1020" y="1381"/>
                </a:lnTo>
                <a:lnTo>
                  <a:pt x="1010" y="1381"/>
                </a:lnTo>
                <a:lnTo>
                  <a:pt x="1010" y="1372"/>
                </a:lnTo>
                <a:lnTo>
                  <a:pt x="1010" y="1362"/>
                </a:lnTo>
                <a:lnTo>
                  <a:pt x="1020" y="1343"/>
                </a:lnTo>
                <a:lnTo>
                  <a:pt x="1010" y="1333"/>
                </a:lnTo>
                <a:lnTo>
                  <a:pt x="1010" y="1324"/>
                </a:lnTo>
                <a:lnTo>
                  <a:pt x="1000" y="1314"/>
                </a:lnTo>
                <a:lnTo>
                  <a:pt x="1000" y="1305"/>
                </a:lnTo>
                <a:lnTo>
                  <a:pt x="1000" y="1295"/>
                </a:lnTo>
                <a:lnTo>
                  <a:pt x="1000" y="1286"/>
                </a:lnTo>
                <a:lnTo>
                  <a:pt x="991" y="1286"/>
                </a:lnTo>
                <a:lnTo>
                  <a:pt x="991" y="1276"/>
                </a:lnTo>
                <a:lnTo>
                  <a:pt x="981" y="1276"/>
                </a:lnTo>
                <a:lnTo>
                  <a:pt x="972" y="1267"/>
                </a:lnTo>
                <a:lnTo>
                  <a:pt x="972" y="1257"/>
                </a:lnTo>
                <a:lnTo>
                  <a:pt x="972" y="1248"/>
                </a:lnTo>
                <a:lnTo>
                  <a:pt x="962" y="1238"/>
                </a:lnTo>
                <a:lnTo>
                  <a:pt x="962" y="1229"/>
                </a:lnTo>
                <a:lnTo>
                  <a:pt x="962" y="1219"/>
                </a:lnTo>
                <a:lnTo>
                  <a:pt x="972" y="1210"/>
                </a:lnTo>
                <a:lnTo>
                  <a:pt x="972" y="1200"/>
                </a:lnTo>
                <a:lnTo>
                  <a:pt x="962" y="1191"/>
                </a:lnTo>
                <a:lnTo>
                  <a:pt x="962" y="1181"/>
                </a:lnTo>
                <a:lnTo>
                  <a:pt x="962" y="1172"/>
                </a:lnTo>
                <a:lnTo>
                  <a:pt x="953" y="1162"/>
                </a:lnTo>
                <a:lnTo>
                  <a:pt x="953" y="1152"/>
                </a:lnTo>
                <a:lnTo>
                  <a:pt x="943" y="1152"/>
                </a:lnTo>
                <a:lnTo>
                  <a:pt x="943" y="1143"/>
                </a:lnTo>
                <a:lnTo>
                  <a:pt x="943" y="1133"/>
                </a:lnTo>
                <a:lnTo>
                  <a:pt x="943" y="1124"/>
                </a:lnTo>
                <a:lnTo>
                  <a:pt x="943" y="1114"/>
                </a:lnTo>
                <a:lnTo>
                  <a:pt x="934" y="1114"/>
                </a:lnTo>
                <a:lnTo>
                  <a:pt x="934" y="1105"/>
                </a:lnTo>
                <a:lnTo>
                  <a:pt x="934" y="1095"/>
                </a:lnTo>
                <a:lnTo>
                  <a:pt x="924" y="1095"/>
                </a:lnTo>
                <a:lnTo>
                  <a:pt x="924" y="1086"/>
                </a:lnTo>
                <a:lnTo>
                  <a:pt x="924" y="1076"/>
                </a:lnTo>
                <a:lnTo>
                  <a:pt x="915" y="1076"/>
                </a:lnTo>
                <a:lnTo>
                  <a:pt x="915" y="1067"/>
                </a:lnTo>
                <a:lnTo>
                  <a:pt x="915" y="1057"/>
                </a:lnTo>
                <a:lnTo>
                  <a:pt x="905" y="1048"/>
                </a:lnTo>
                <a:lnTo>
                  <a:pt x="896" y="1048"/>
                </a:lnTo>
                <a:lnTo>
                  <a:pt x="886" y="1048"/>
                </a:lnTo>
                <a:lnTo>
                  <a:pt x="886" y="1038"/>
                </a:lnTo>
                <a:lnTo>
                  <a:pt x="877" y="1029"/>
                </a:lnTo>
                <a:lnTo>
                  <a:pt x="867" y="1029"/>
                </a:lnTo>
                <a:lnTo>
                  <a:pt x="867" y="1019"/>
                </a:lnTo>
                <a:lnTo>
                  <a:pt x="867" y="1010"/>
                </a:lnTo>
                <a:lnTo>
                  <a:pt x="858" y="1000"/>
                </a:lnTo>
                <a:lnTo>
                  <a:pt x="848" y="1010"/>
                </a:lnTo>
                <a:lnTo>
                  <a:pt x="839" y="1010"/>
                </a:lnTo>
                <a:lnTo>
                  <a:pt x="839" y="1000"/>
                </a:lnTo>
                <a:lnTo>
                  <a:pt x="829" y="1000"/>
                </a:lnTo>
                <a:lnTo>
                  <a:pt x="820" y="1000"/>
                </a:lnTo>
                <a:lnTo>
                  <a:pt x="820" y="991"/>
                </a:lnTo>
                <a:lnTo>
                  <a:pt x="810" y="991"/>
                </a:lnTo>
                <a:lnTo>
                  <a:pt x="800" y="981"/>
                </a:lnTo>
                <a:lnTo>
                  <a:pt x="800" y="972"/>
                </a:lnTo>
                <a:lnTo>
                  <a:pt x="791" y="962"/>
                </a:lnTo>
                <a:lnTo>
                  <a:pt x="772" y="952"/>
                </a:lnTo>
                <a:lnTo>
                  <a:pt x="762" y="952"/>
                </a:lnTo>
                <a:lnTo>
                  <a:pt x="753" y="943"/>
                </a:lnTo>
                <a:lnTo>
                  <a:pt x="753" y="933"/>
                </a:lnTo>
                <a:lnTo>
                  <a:pt x="743" y="933"/>
                </a:lnTo>
                <a:lnTo>
                  <a:pt x="743" y="924"/>
                </a:lnTo>
                <a:lnTo>
                  <a:pt x="734" y="924"/>
                </a:lnTo>
                <a:lnTo>
                  <a:pt x="734" y="914"/>
                </a:lnTo>
                <a:lnTo>
                  <a:pt x="724" y="914"/>
                </a:lnTo>
                <a:lnTo>
                  <a:pt x="724" y="905"/>
                </a:lnTo>
                <a:lnTo>
                  <a:pt x="715" y="905"/>
                </a:lnTo>
                <a:lnTo>
                  <a:pt x="705" y="905"/>
                </a:lnTo>
                <a:lnTo>
                  <a:pt x="696" y="905"/>
                </a:lnTo>
                <a:lnTo>
                  <a:pt x="686" y="905"/>
                </a:lnTo>
                <a:lnTo>
                  <a:pt x="677" y="905"/>
                </a:lnTo>
                <a:lnTo>
                  <a:pt x="677" y="895"/>
                </a:lnTo>
                <a:lnTo>
                  <a:pt x="667" y="905"/>
                </a:lnTo>
                <a:lnTo>
                  <a:pt x="658" y="905"/>
                </a:lnTo>
                <a:lnTo>
                  <a:pt x="658" y="895"/>
                </a:lnTo>
                <a:lnTo>
                  <a:pt x="648" y="895"/>
                </a:lnTo>
                <a:lnTo>
                  <a:pt x="639" y="895"/>
                </a:lnTo>
                <a:lnTo>
                  <a:pt x="639" y="886"/>
                </a:lnTo>
                <a:lnTo>
                  <a:pt x="639" y="876"/>
                </a:lnTo>
                <a:lnTo>
                  <a:pt x="629" y="876"/>
                </a:lnTo>
                <a:lnTo>
                  <a:pt x="620" y="876"/>
                </a:lnTo>
                <a:lnTo>
                  <a:pt x="620" y="867"/>
                </a:lnTo>
                <a:lnTo>
                  <a:pt x="629" y="857"/>
                </a:lnTo>
                <a:lnTo>
                  <a:pt x="620" y="857"/>
                </a:lnTo>
                <a:lnTo>
                  <a:pt x="610" y="857"/>
                </a:lnTo>
                <a:lnTo>
                  <a:pt x="610" y="848"/>
                </a:lnTo>
                <a:lnTo>
                  <a:pt x="600" y="848"/>
                </a:lnTo>
                <a:lnTo>
                  <a:pt x="591" y="848"/>
                </a:lnTo>
                <a:lnTo>
                  <a:pt x="591" y="838"/>
                </a:lnTo>
                <a:lnTo>
                  <a:pt x="581" y="838"/>
                </a:lnTo>
                <a:lnTo>
                  <a:pt x="581" y="848"/>
                </a:lnTo>
                <a:lnTo>
                  <a:pt x="572" y="829"/>
                </a:lnTo>
                <a:lnTo>
                  <a:pt x="572" y="819"/>
                </a:lnTo>
                <a:lnTo>
                  <a:pt x="562" y="819"/>
                </a:lnTo>
                <a:lnTo>
                  <a:pt x="543" y="810"/>
                </a:lnTo>
                <a:lnTo>
                  <a:pt x="534" y="800"/>
                </a:lnTo>
                <a:lnTo>
                  <a:pt x="524" y="800"/>
                </a:lnTo>
                <a:lnTo>
                  <a:pt x="515" y="810"/>
                </a:lnTo>
                <a:lnTo>
                  <a:pt x="505" y="800"/>
                </a:lnTo>
                <a:lnTo>
                  <a:pt x="496" y="800"/>
                </a:lnTo>
                <a:lnTo>
                  <a:pt x="496" y="791"/>
                </a:lnTo>
                <a:lnTo>
                  <a:pt x="486" y="791"/>
                </a:lnTo>
                <a:lnTo>
                  <a:pt x="486" y="800"/>
                </a:lnTo>
                <a:lnTo>
                  <a:pt x="477" y="800"/>
                </a:lnTo>
                <a:lnTo>
                  <a:pt x="467" y="800"/>
                </a:lnTo>
                <a:lnTo>
                  <a:pt x="458" y="800"/>
                </a:lnTo>
                <a:lnTo>
                  <a:pt x="448" y="810"/>
                </a:lnTo>
                <a:lnTo>
                  <a:pt x="439" y="810"/>
                </a:lnTo>
                <a:lnTo>
                  <a:pt x="429" y="810"/>
                </a:lnTo>
                <a:lnTo>
                  <a:pt x="410" y="810"/>
                </a:lnTo>
                <a:lnTo>
                  <a:pt x="400" y="810"/>
                </a:lnTo>
                <a:lnTo>
                  <a:pt x="400" y="800"/>
                </a:lnTo>
                <a:lnTo>
                  <a:pt x="400" y="791"/>
                </a:lnTo>
                <a:lnTo>
                  <a:pt x="391" y="791"/>
                </a:lnTo>
                <a:lnTo>
                  <a:pt x="381" y="781"/>
                </a:lnTo>
                <a:lnTo>
                  <a:pt x="372" y="772"/>
                </a:lnTo>
                <a:lnTo>
                  <a:pt x="362" y="772"/>
                </a:lnTo>
                <a:lnTo>
                  <a:pt x="362" y="762"/>
                </a:lnTo>
                <a:lnTo>
                  <a:pt x="353" y="762"/>
                </a:lnTo>
                <a:lnTo>
                  <a:pt x="343" y="772"/>
                </a:lnTo>
                <a:lnTo>
                  <a:pt x="334" y="772"/>
                </a:lnTo>
                <a:lnTo>
                  <a:pt x="324" y="781"/>
                </a:lnTo>
                <a:lnTo>
                  <a:pt x="315" y="781"/>
                </a:lnTo>
                <a:lnTo>
                  <a:pt x="305" y="772"/>
                </a:lnTo>
                <a:lnTo>
                  <a:pt x="305" y="762"/>
                </a:lnTo>
                <a:lnTo>
                  <a:pt x="296" y="752"/>
                </a:lnTo>
                <a:lnTo>
                  <a:pt x="286" y="752"/>
                </a:lnTo>
                <a:lnTo>
                  <a:pt x="277" y="762"/>
                </a:lnTo>
                <a:lnTo>
                  <a:pt x="267" y="762"/>
                </a:lnTo>
                <a:lnTo>
                  <a:pt x="267" y="752"/>
                </a:lnTo>
                <a:lnTo>
                  <a:pt x="258" y="752"/>
                </a:lnTo>
                <a:lnTo>
                  <a:pt x="258" y="743"/>
                </a:lnTo>
                <a:lnTo>
                  <a:pt x="248" y="743"/>
                </a:lnTo>
                <a:lnTo>
                  <a:pt x="239" y="743"/>
                </a:lnTo>
                <a:lnTo>
                  <a:pt x="239" y="733"/>
                </a:lnTo>
                <a:lnTo>
                  <a:pt x="239" y="724"/>
                </a:lnTo>
                <a:lnTo>
                  <a:pt x="239" y="714"/>
                </a:lnTo>
                <a:lnTo>
                  <a:pt x="229" y="714"/>
                </a:lnTo>
                <a:lnTo>
                  <a:pt x="229" y="705"/>
                </a:lnTo>
                <a:lnTo>
                  <a:pt x="219" y="705"/>
                </a:lnTo>
                <a:lnTo>
                  <a:pt x="219" y="695"/>
                </a:lnTo>
                <a:lnTo>
                  <a:pt x="134" y="695"/>
                </a:lnTo>
                <a:lnTo>
                  <a:pt x="0" y="705"/>
                </a:lnTo>
                <a:lnTo>
                  <a:pt x="0" y="695"/>
                </a:lnTo>
                <a:lnTo>
                  <a:pt x="10" y="695"/>
                </a:lnTo>
                <a:lnTo>
                  <a:pt x="10" y="686"/>
                </a:lnTo>
                <a:lnTo>
                  <a:pt x="19" y="686"/>
                </a:lnTo>
                <a:lnTo>
                  <a:pt x="19" y="676"/>
                </a:lnTo>
                <a:lnTo>
                  <a:pt x="29" y="676"/>
                </a:lnTo>
                <a:lnTo>
                  <a:pt x="29" y="667"/>
                </a:lnTo>
                <a:lnTo>
                  <a:pt x="29" y="657"/>
                </a:lnTo>
                <a:lnTo>
                  <a:pt x="39" y="657"/>
                </a:lnTo>
                <a:lnTo>
                  <a:pt x="48" y="648"/>
                </a:lnTo>
                <a:lnTo>
                  <a:pt x="48" y="638"/>
                </a:lnTo>
                <a:lnTo>
                  <a:pt x="58" y="638"/>
                </a:lnTo>
                <a:lnTo>
                  <a:pt x="58" y="629"/>
                </a:lnTo>
                <a:lnTo>
                  <a:pt x="67" y="629"/>
                </a:lnTo>
                <a:lnTo>
                  <a:pt x="67" y="619"/>
                </a:lnTo>
                <a:lnTo>
                  <a:pt x="67" y="610"/>
                </a:lnTo>
                <a:lnTo>
                  <a:pt x="77" y="610"/>
                </a:lnTo>
                <a:lnTo>
                  <a:pt x="77" y="600"/>
                </a:lnTo>
                <a:lnTo>
                  <a:pt x="86" y="600"/>
                </a:lnTo>
                <a:lnTo>
                  <a:pt x="86" y="591"/>
                </a:lnTo>
                <a:lnTo>
                  <a:pt x="96" y="591"/>
                </a:lnTo>
                <a:lnTo>
                  <a:pt x="105" y="591"/>
                </a:lnTo>
                <a:lnTo>
                  <a:pt x="105" y="581"/>
                </a:lnTo>
                <a:lnTo>
                  <a:pt x="105" y="571"/>
                </a:lnTo>
                <a:lnTo>
                  <a:pt x="115" y="571"/>
                </a:lnTo>
                <a:lnTo>
                  <a:pt x="124" y="571"/>
                </a:lnTo>
                <a:lnTo>
                  <a:pt x="124" y="562"/>
                </a:lnTo>
                <a:lnTo>
                  <a:pt x="134" y="552"/>
                </a:lnTo>
                <a:lnTo>
                  <a:pt x="143" y="552"/>
                </a:lnTo>
                <a:lnTo>
                  <a:pt x="153" y="552"/>
                </a:lnTo>
                <a:lnTo>
                  <a:pt x="162" y="543"/>
                </a:lnTo>
                <a:lnTo>
                  <a:pt x="172" y="543"/>
                </a:lnTo>
                <a:lnTo>
                  <a:pt x="181" y="524"/>
                </a:lnTo>
                <a:lnTo>
                  <a:pt x="200" y="524"/>
                </a:lnTo>
                <a:lnTo>
                  <a:pt x="200" y="514"/>
                </a:lnTo>
                <a:lnTo>
                  <a:pt x="210" y="514"/>
                </a:lnTo>
                <a:lnTo>
                  <a:pt x="219" y="524"/>
                </a:lnTo>
                <a:lnTo>
                  <a:pt x="229" y="524"/>
                </a:lnTo>
                <a:lnTo>
                  <a:pt x="239" y="524"/>
                </a:lnTo>
                <a:lnTo>
                  <a:pt x="239" y="514"/>
                </a:lnTo>
                <a:lnTo>
                  <a:pt x="248" y="514"/>
                </a:lnTo>
                <a:lnTo>
                  <a:pt x="258" y="514"/>
                </a:lnTo>
                <a:lnTo>
                  <a:pt x="258" y="505"/>
                </a:lnTo>
                <a:lnTo>
                  <a:pt x="267" y="505"/>
                </a:lnTo>
                <a:lnTo>
                  <a:pt x="277" y="505"/>
                </a:lnTo>
                <a:lnTo>
                  <a:pt x="277" y="495"/>
                </a:lnTo>
                <a:lnTo>
                  <a:pt x="286" y="486"/>
                </a:lnTo>
                <a:lnTo>
                  <a:pt x="305" y="476"/>
                </a:lnTo>
                <a:lnTo>
                  <a:pt x="315" y="467"/>
                </a:lnTo>
                <a:lnTo>
                  <a:pt x="315" y="457"/>
                </a:lnTo>
                <a:lnTo>
                  <a:pt x="324" y="448"/>
                </a:lnTo>
                <a:lnTo>
                  <a:pt x="334" y="438"/>
                </a:lnTo>
                <a:lnTo>
                  <a:pt x="343" y="438"/>
                </a:lnTo>
                <a:lnTo>
                  <a:pt x="343" y="429"/>
                </a:lnTo>
                <a:lnTo>
                  <a:pt x="353" y="429"/>
                </a:lnTo>
                <a:lnTo>
                  <a:pt x="362" y="429"/>
                </a:lnTo>
                <a:lnTo>
                  <a:pt x="372" y="429"/>
                </a:lnTo>
                <a:lnTo>
                  <a:pt x="381" y="429"/>
                </a:lnTo>
                <a:lnTo>
                  <a:pt x="391" y="419"/>
                </a:lnTo>
                <a:lnTo>
                  <a:pt x="400" y="410"/>
                </a:lnTo>
                <a:lnTo>
                  <a:pt x="400" y="400"/>
                </a:lnTo>
                <a:lnTo>
                  <a:pt x="400" y="391"/>
                </a:lnTo>
                <a:lnTo>
                  <a:pt x="400" y="381"/>
                </a:lnTo>
                <a:lnTo>
                  <a:pt x="410" y="381"/>
                </a:lnTo>
                <a:lnTo>
                  <a:pt x="420" y="381"/>
                </a:lnTo>
                <a:lnTo>
                  <a:pt x="429" y="371"/>
                </a:lnTo>
                <a:lnTo>
                  <a:pt x="439" y="381"/>
                </a:lnTo>
                <a:lnTo>
                  <a:pt x="439" y="391"/>
                </a:lnTo>
                <a:lnTo>
                  <a:pt x="448" y="391"/>
                </a:lnTo>
                <a:lnTo>
                  <a:pt x="448" y="381"/>
                </a:lnTo>
                <a:lnTo>
                  <a:pt x="458" y="381"/>
                </a:lnTo>
                <a:lnTo>
                  <a:pt x="467" y="371"/>
                </a:lnTo>
                <a:lnTo>
                  <a:pt x="477" y="371"/>
                </a:lnTo>
                <a:lnTo>
                  <a:pt x="477" y="362"/>
                </a:lnTo>
                <a:lnTo>
                  <a:pt x="486" y="362"/>
                </a:lnTo>
                <a:lnTo>
                  <a:pt x="496" y="362"/>
                </a:lnTo>
                <a:lnTo>
                  <a:pt x="505" y="362"/>
                </a:lnTo>
                <a:lnTo>
                  <a:pt x="505" y="371"/>
                </a:lnTo>
                <a:lnTo>
                  <a:pt x="515" y="371"/>
                </a:lnTo>
                <a:lnTo>
                  <a:pt x="515" y="381"/>
                </a:lnTo>
                <a:lnTo>
                  <a:pt x="524" y="381"/>
                </a:lnTo>
                <a:lnTo>
                  <a:pt x="524" y="391"/>
                </a:lnTo>
                <a:lnTo>
                  <a:pt x="534" y="391"/>
                </a:lnTo>
                <a:lnTo>
                  <a:pt x="543" y="391"/>
                </a:lnTo>
                <a:lnTo>
                  <a:pt x="553" y="381"/>
                </a:lnTo>
                <a:lnTo>
                  <a:pt x="562" y="371"/>
                </a:lnTo>
                <a:lnTo>
                  <a:pt x="572" y="362"/>
                </a:lnTo>
                <a:lnTo>
                  <a:pt x="581" y="362"/>
                </a:lnTo>
                <a:lnTo>
                  <a:pt x="591" y="362"/>
                </a:lnTo>
                <a:lnTo>
                  <a:pt x="600" y="371"/>
                </a:lnTo>
                <a:lnTo>
                  <a:pt x="610" y="362"/>
                </a:lnTo>
                <a:lnTo>
                  <a:pt x="620" y="371"/>
                </a:lnTo>
                <a:lnTo>
                  <a:pt x="629" y="362"/>
                </a:lnTo>
                <a:lnTo>
                  <a:pt x="639" y="352"/>
                </a:lnTo>
                <a:lnTo>
                  <a:pt x="648" y="352"/>
                </a:lnTo>
                <a:lnTo>
                  <a:pt x="658" y="352"/>
                </a:lnTo>
                <a:lnTo>
                  <a:pt x="658" y="343"/>
                </a:lnTo>
                <a:lnTo>
                  <a:pt x="667" y="333"/>
                </a:lnTo>
                <a:lnTo>
                  <a:pt x="677" y="324"/>
                </a:lnTo>
                <a:lnTo>
                  <a:pt x="686" y="324"/>
                </a:lnTo>
                <a:lnTo>
                  <a:pt x="696" y="324"/>
                </a:lnTo>
                <a:lnTo>
                  <a:pt x="696" y="314"/>
                </a:lnTo>
                <a:lnTo>
                  <a:pt x="705" y="324"/>
                </a:lnTo>
                <a:lnTo>
                  <a:pt x="715" y="324"/>
                </a:lnTo>
                <a:lnTo>
                  <a:pt x="715" y="314"/>
                </a:lnTo>
                <a:lnTo>
                  <a:pt x="724" y="314"/>
                </a:lnTo>
                <a:lnTo>
                  <a:pt x="734" y="314"/>
                </a:lnTo>
                <a:lnTo>
                  <a:pt x="743" y="314"/>
                </a:lnTo>
                <a:lnTo>
                  <a:pt x="743" y="305"/>
                </a:lnTo>
                <a:lnTo>
                  <a:pt x="753" y="305"/>
                </a:lnTo>
                <a:lnTo>
                  <a:pt x="762" y="305"/>
                </a:lnTo>
                <a:lnTo>
                  <a:pt x="772" y="305"/>
                </a:lnTo>
                <a:lnTo>
                  <a:pt x="772" y="314"/>
                </a:lnTo>
                <a:lnTo>
                  <a:pt x="781" y="314"/>
                </a:lnTo>
                <a:lnTo>
                  <a:pt x="791" y="324"/>
                </a:lnTo>
                <a:lnTo>
                  <a:pt x="800" y="324"/>
                </a:lnTo>
                <a:lnTo>
                  <a:pt x="800" y="314"/>
                </a:lnTo>
                <a:lnTo>
                  <a:pt x="810" y="314"/>
                </a:lnTo>
                <a:lnTo>
                  <a:pt x="820" y="314"/>
                </a:lnTo>
                <a:lnTo>
                  <a:pt x="820" y="324"/>
                </a:lnTo>
                <a:lnTo>
                  <a:pt x="829" y="324"/>
                </a:lnTo>
                <a:lnTo>
                  <a:pt x="839" y="324"/>
                </a:lnTo>
                <a:lnTo>
                  <a:pt x="839" y="314"/>
                </a:lnTo>
                <a:lnTo>
                  <a:pt x="848" y="314"/>
                </a:lnTo>
                <a:lnTo>
                  <a:pt x="858" y="314"/>
                </a:lnTo>
                <a:lnTo>
                  <a:pt x="867" y="324"/>
                </a:lnTo>
                <a:lnTo>
                  <a:pt x="877" y="324"/>
                </a:lnTo>
                <a:lnTo>
                  <a:pt x="877" y="314"/>
                </a:lnTo>
                <a:lnTo>
                  <a:pt x="886" y="314"/>
                </a:lnTo>
                <a:lnTo>
                  <a:pt x="896" y="305"/>
                </a:lnTo>
                <a:lnTo>
                  <a:pt x="905" y="305"/>
                </a:lnTo>
                <a:lnTo>
                  <a:pt x="915" y="305"/>
                </a:lnTo>
                <a:lnTo>
                  <a:pt x="924" y="305"/>
                </a:lnTo>
                <a:lnTo>
                  <a:pt x="934" y="295"/>
                </a:lnTo>
                <a:lnTo>
                  <a:pt x="943" y="286"/>
                </a:lnTo>
                <a:lnTo>
                  <a:pt x="953" y="276"/>
                </a:lnTo>
                <a:lnTo>
                  <a:pt x="962" y="276"/>
                </a:lnTo>
                <a:lnTo>
                  <a:pt x="972" y="276"/>
                </a:lnTo>
                <a:lnTo>
                  <a:pt x="981" y="267"/>
                </a:lnTo>
                <a:lnTo>
                  <a:pt x="991" y="267"/>
                </a:lnTo>
                <a:lnTo>
                  <a:pt x="991" y="257"/>
                </a:lnTo>
                <a:lnTo>
                  <a:pt x="1000" y="257"/>
                </a:lnTo>
                <a:lnTo>
                  <a:pt x="1010" y="257"/>
                </a:lnTo>
                <a:lnTo>
                  <a:pt x="1020" y="257"/>
                </a:lnTo>
                <a:lnTo>
                  <a:pt x="1029" y="257"/>
                </a:lnTo>
                <a:lnTo>
                  <a:pt x="1029" y="248"/>
                </a:lnTo>
                <a:lnTo>
                  <a:pt x="1039" y="248"/>
                </a:lnTo>
                <a:lnTo>
                  <a:pt x="1039" y="238"/>
                </a:lnTo>
                <a:lnTo>
                  <a:pt x="1048" y="238"/>
                </a:lnTo>
                <a:lnTo>
                  <a:pt x="1048" y="229"/>
                </a:lnTo>
                <a:lnTo>
                  <a:pt x="1058" y="229"/>
                </a:lnTo>
                <a:lnTo>
                  <a:pt x="1058" y="219"/>
                </a:lnTo>
                <a:lnTo>
                  <a:pt x="1067" y="219"/>
                </a:lnTo>
                <a:lnTo>
                  <a:pt x="1077" y="229"/>
                </a:lnTo>
                <a:lnTo>
                  <a:pt x="1086" y="238"/>
                </a:lnTo>
                <a:lnTo>
                  <a:pt x="1086" y="229"/>
                </a:lnTo>
                <a:lnTo>
                  <a:pt x="1096" y="229"/>
                </a:lnTo>
                <a:lnTo>
                  <a:pt x="1105" y="229"/>
                </a:lnTo>
                <a:lnTo>
                  <a:pt x="1105" y="219"/>
                </a:lnTo>
                <a:lnTo>
                  <a:pt x="1115" y="210"/>
                </a:lnTo>
                <a:lnTo>
                  <a:pt x="1124" y="210"/>
                </a:lnTo>
                <a:lnTo>
                  <a:pt x="1134" y="210"/>
                </a:lnTo>
                <a:lnTo>
                  <a:pt x="1134" y="200"/>
                </a:lnTo>
                <a:lnTo>
                  <a:pt x="1143" y="200"/>
                </a:lnTo>
                <a:lnTo>
                  <a:pt x="1153" y="200"/>
                </a:lnTo>
                <a:lnTo>
                  <a:pt x="1162" y="191"/>
                </a:lnTo>
                <a:lnTo>
                  <a:pt x="1172" y="191"/>
                </a:lnTo>
                <a:lnTo>
                  <a:pt x="1181" y="191"/>
                </a:lnTo>
                <a:lnTo>
                  <a:pt x="1191" y="181"/>
                </a:lnTo>
                <a:lnTo>
                  <a:pt x="1200" y="181"/>
                </a:lnTo>
                <a:lnTo>
                  <a:pt x="1200" y="171"/>
                </a:lnTo>
                <a:lnTo>
                  <a:pt x="1200" y="162"/>
                </a:lnTo>
                <a:lnTo>
                  <a:pt x="1210" y="162"/>
                </a:lnTo>
                <a:lnTo>
                  <a:pt x="1210" y="152"/>
                </a:lnTo>
                <a:lnTo>
                  <a:pt x="1220" y="152"/>
                </a:lnTo>
                <a:lnTo>
                  <a:pt x="1229" y="152"/>
                </a:lnTo>
                <a:lnTo>
                  <a:pt x="1239" y="143"/>
                </a:lnTo>
                <a:lnTo>
                  <a:pt x="1248" y="143"/>
                </a:lnTo>
                <a:lnTo>
                  <a:pt x="1258" y="133"/>
                </a:lnTo>
                <a:lnTo>
                  <a:pt x="1267" y="133"/>
                </a:lnTo>
                <a:lnTo>
                  <a:pt x="1277" y="133"/>
                </a:lnTo>
                <a:lnTo>
                  <a:pt x="1286" y="124"/>
                </a:lnTo>
                <a:lnTo>
                  <a:pt x="1296" y="124"/>
                </a:lnTo>
                <a:lnTo>
                  <a:pt x="1305" y="114"/>
                </a:lnTo>
                <a:lnTo>
                  <a:pt x="1315" y="114"/>
                </a:lnTo>
                <a:lnTo>
                  <a:pt x="1324" y="105"/>
                </a:lnTo>
                <a:lnTo>
                  <a:pt x="1334" y="105"/>
                </a:lnTo>
                <a:lnTo>
                  <a:pt x="1343" y="105"/>
                </a:lnTo>
                <a:lnTo>
                  <a:pt x="1353" y="105"/>
                </a:lnTo>
                <a:lnTo>
                  <a:pt x="1362" y="105"/>
                </a:lnTo>
                <a:lnTo>
                  <a:pt x="1372" y="105"/>
                </a:lnTo>
                <a:lnTo>
                  <a:pt x="1381" y="105"/>
                </a:lnTo>
                <a:lnTo>
                  <a:pt x="1391" y="95"/>
                </a:lnTo>
                <a:lnTo>
                  <a:pt x="1391" y="86"/>
                </a:lnTo>
                <a:lnTo>
                  <a:pt x="1400" y="76"/>
                </a:lnTo>
                <a:lnTo>
                  <a:pt x="1410" y="67"/>
                </a:lnTo>
                <a:lnTo>
                  <a:pt x="1420" y="57"/>
                </a:lnTo>
                <a:lnTo>
                  <a:pt x="1429" y="57"/>
                </a:lnTo>
                <a:lnTo>
                  <a:pt x="1429" y="48"/>
                </a:lnTo>
                <a:lnTo>
                  <a:pt x="1439" y="29"/>
                </a:lnTo>
                <a:lnTo>
                  <a:pt x="1448" y="29"/>
                </a:lnTo>
                <a:lnTo>
                  <a:pt x="1458" y="29"/>
                </a:lnTo>
                <a:lnTo>
                  <a:pt x="1467" y="19"/>
                </a:lnTo>
                <a:lnTo>
                  <a:pt x="1477" y="19"/>
                </a:lnTo>
                <a:lnTo>
                  <a:pt x="1477" y="10"/>
                </a:lnTo>
                <a:lnTo>
                  <a:pt x="1486" y="0"/>
                </a:lnTo>
                <a:lnTo>
                  <a:pt x="1496" y="10"/>
                </a:lnTo>
                <a:lnTo>
                  <a:pt x="1505" y="10"/>
                </a:lnTo>
                <a:lnTo>
                  <a:pt x="1515" y="19"/>
                </a:lnTo>
                <a:lnTo>
                  <a:pt x="1524" y="29"/>
                </a:lnTo>
                <a:lnTo>
                  <a:pt x="1534" y="29"/>
                </a:lnTo>
                <a:lnTo>
                  <a:pt x="1534" y="19"/>
                </a:lnTo>
                <a:lnTo>
                  <a:pt x="1543" y="19"/>
                </a:lnTo>
                <a:lnTo>
                  <a:pt x="1553" y="19"/>
                </a:lnTo>
                <a:lnTo>
                  <a:pt x="1562" y="19"/>
                </a:lnTo>
                <a:lnTo>
                  <a:pt x="1572" y="19"/>
                </a:lnTo>
                <a:lnTo>
                  <a:pt x="1581" y="10"/>
                </a:lnTo>
                <a:lnTo>
                  <a:pt x="1591" y="10"/>
                </a:lnTo>
                <a:lnTo>
                  <a:pt x="1600" y="10"/>
                </a:lnTo>
                <a:lnTo>
                  <a:pt x="1610" y="10"/>
                </a:lnTo>
                <a:lnTo>
                  <a:pt x="1620" y="10"/>
                </a:lnTo>
                <a:lnTo>
                  <a:pt x="1620" y="19"/>
                </a:lnTo>
                <a:lnTo>
                  <a:pt x="1629" y="29"/>
                </a:lnTo>
                <a:lnTo>
                  <a:pt x="1629" y="38"/>
                </a:lnTo>
                <a:lnTo>
                  <a:pt x="1639" y="38"/>
                </a:lnTo>
                <a:lnTo>
                  <a:pt x="1648" y="38"/>
                </a:lnTo>
                <a:lnTo>
                  <a:pt x="1658" y="38"/>
                </a:lnTo>
                <a:lnTo>
                  <a:pt x="1667" y="38"/>
                </a:lnTo>
                <a:lnTo>
                  <a:pt x="1667" y="48"/>
                </a:lnTo>
                <a:lnTo>
                  <a:pt x="1677" y="48"/>
                </a:lnTo>
                <a:lnTo>
                  <a:pt x="1677" y="57"/>
                </a:lnTo>
                <a:lnTo>
                  <a:pt x="1686" y="57"/>
                </a:lnTo>
                <a:lnTo>
                  <a:pt x="1696" y="57"/>
                </a:lnTo>
                <a:lnTo>
                  <a:pt x="1696" y="67"/>
                </a:lnTo>
                <a:lnTo>
                  <a:pt x="1686" y="67"/>
                </a:lnTo>
                <a:lnTo>
                  <a:pt x="1677" y="76"/>
                </a:lnTo>
                <a:lnTo>
                  <a:pt x="1677" y="86"/>
                </a:lnTo>
                <a:lnTo>
                  <a:pt x="1667" y="86"/>
                </a:lnTo>
                <a:lnTo>
                  <a:pt x="1667" y="95"/>
                </a:lnTo>
                <a:lnTo>
                  <a:pt x="1677" y="95"/>
                </a:lnTo>
                <a:lnTo>
                  <a:pt x="1677" y="105"/>
                </a:lnTo>
                <a:lnTo>
                  <a:pt x="1667" y="114"/>
                </a:lnTo>
                <a:lnTo>
                  <a:pt x="1677" y="114"/>
                </a:lnTo>
                <a:lnTo>
                  <a:pt x="1686" y="114"/>
                </a:lnTo>
                <a:lnTo>
                  <a:pt x="1686" y="124"/>
                </a:lnTo>
                <a:lnTo>
                  <a:pt x="1686" y="133"/>
                </a:lnTo>
                <a:lnTo>
                  <a:pt x="1686" y="143"/>
                </a:lnTo>
                <a:lnTo>
                  <a:pt x="1686" y="152"/>
                </a:lnTo>
                <a:lnTo>
                  <a:pt x="1686" y="162"/>
                </a:lnTo>
                <a:lnTo>
                  <a:pt x="1696" y="162"/>
                </a:lnTo>
                <a:lnTo>
                  <a:pt x="1696" y="171"/>
                </a:lnTo>
                <a:lnTo>
                  <a:pt x="1696" y="181"/>
                </a:lnTo>
                <a:lnTo>
                  <a:pt x="1696" y="191"/>
                </a:lnTo>
                <a:lnTo>
                  <a:pt x="1696" y="200"/>
                </a:lnTo>
                <a:lnTo>
                  <a:pt x="1696" y="210"/>
                </a:lnTo>
                <a:lnTo>
                  <a:pt x="1705" y="210"/>
                </a:lnTo>
                <a:lnTo>
                  <a:pt x="1705" y="219"/>
                </a:lnTo>
                <a:lnTo>
                  <a:pt x="1705" y="229"/>
                </a:lnTo>
                <a:lnTo>
                  <a:pt x="1705" y="238"/>
                </a:lnTo>
                <a:lnTo>
                  <a:pt x="1705" y="248"/>
                </a:lnTo>
                <a:lnTo>
                  <a:pt x="1705" y="257"/>
                </a:lnTo>
                <a:lnTo>
                  <a:pt x="1715" y="257"/>
                </a:lnTo>
                <a:lnTo>
                  <a:pt x="1715" y="267"/>
                </a:lnTo>
                <a:lnTo>
                  <a:pt x="1705" y="276"/>
                </a:lnTo>
                <a:lnTo>
                  <a:pt x="1705" y="286"/>
                </a:lnTo>
                <a:lnTo>
                  <a:pt x="1705" y="295"/>
                </a:lnTo>
                <a:lnTo>
                  <a:pt x="1696" y="295"/>
                </a:lnTo>
                <a:lnTo>
                  <a:pt x="1696" y="305"/>
                </a:lnTo>
                <a:lnTo>
                  <a:pt x="1696" y="314"/>
                </a:lnTo>
                <a:lnTo>
                  <a:pt x="1696" y="324"/>
                </a:lnTo>
                <a:lnTo>
                  <a:pt x="1686" y="324"/>
                </a:lnTo>
                <a:lnTo>
                  <a:pt x="1677" y="324"/>
                </a:lnTo>
                <a:lnTo>
                  <a:pt x="1667" y="324"/>
                </a:lnTo>
                <a:lnTo>
                  <a:pt x="1658" y="324"/>
                </a:lnTo>
                <a:lnTo>
                  <a:pt x="1658" y="333"/>
                </a:lnTo>
                <a:lnTo>
                  <a:pt x="1667" y="333"/>
                </a:lnTo>
                <a:lnTo>
                  <a:pt x="1667" y="343"/>
                </a:lnTo>
                <a:lnTo>
                  <a:pt x="1677" y="343"/>
                </a:lnTo>
                <a:lnTo>
                  <a:pt x="1686" y="343"/>
                </a:lnTo>
                <a:lnTo>
                  <a:pt x="1696" y="343"/>
                </a:lnTo>
                <a:lnTo>
                  <a:pt x="1696" y="352"/>
                </a:lnTo>
                <a:lnTo>
                  <a:pt x="1686" y="352"/>
                </a:lnTo>
                <a:lnTo>
                  <a:pt x="1696" y="362"/>
                </a:lnTo>
                <a:lnTo>
                  <a:pt x="1696" y="371"/>
                </a:lnTo>
                <a:lnTo>
                  <a:pt x="1705" y="371"/>
                </a:lnTo>
                <a:lnTo>
                  <a:pt x="1705" y="362"/>
                </a:lnTo>
                <a:lnTo>
                  <a:pt x="1705" y="352"/>
                </a:lnTo>
                <a:lnTo>
                  <a:pt x="1715" y="343"/>
                </a:lnTo>
                <a:lnTo>
                  <a:pt x="1724" y="343"/>
                </a:lnTo>
                <a:lnTo>
                  <a:pt x="1734" y="343"/>
                </a:lnTo>
                <a:lnTo>
                  <a:pt x="1734" y="333"/>
                </a:lnTo>
                <a:lnTo>
                  <a:pt x="1743" y="333"/>
                </a:lnTo>
                <a:lnTo>
                  <a:pt x="1743" y="343"/>
                </a:lnTo>
                <a:lnTo>
                  <a:pt x="1743" y="352"/>
                </a:lnTo>
                <a:lnTo>
                  <a:pt x="1743" y="362"/>
                </a:lnTo>
                <a:lnTo>
                  <a:pt x="1743" y="371"/>
                </a:lnTo>
                <a:lnTo>
                  <a:pt x="1753" y="371"/>
                </a:lnTo>
                <a:lnTo>
                  <a:pt x="1753" y="381"/>
                </a:lnTo>
                <a:lnTo>
                  <a:pt x="1753" y="391"/>
                </a:lnTo>
                <a:lnTo>
                  <a:pt x="1753" y="400"/>
                </a:lnTo>
                <a:lnTo>
                  <a:pt x="1743" y="410"/>
                </a:lnTo>
                <a:lnTo>
                  <a:pt x="1734" y="410"/>
                </a:lnTo>
                <a:lnTo>
                  <a:pt x="1734" y="419"/>
                </a:lnTo>
                <a:lnTo>
                  <a:pt x="1724" y="419"/>
                </a:lnTo>
                <a:lnTo>
                  <a:pt x="1724" y="410"/>
                </a:lnTo>
                <a:lnTo>
                  <a:pt x="1715" y="410"/>
                </a:lnTo>
                <a:close/>
                <a:moveTo>
                  <a:pt x="1696" y="257"/>
                </a:moveTo>
                <a:lnTo>
                  <a:pt x="1696" y="248"/>
                </a:lnTo>
                <a:lnTo>
                  <a:pt x="1696" y="238"/>
                </a:lnTo>
                <a:lnTo>
                  <a:pt x="1686" y="248"/>
                </a:lnTo>
                <a:lnTo>
                  <a:pt x="1696" y="257"/>
                </a:lnTo>
                <a:close/>
                <a:moveTo>
                  <a:pt x="1715" y="476"/>
                </a:moveTo>
                <a:lnTo>
                  <a:pt x="1705" y="486"/>
                </a:lnTo>
                <a:lnTo>
                  <a:pt x="1715" y="486"/>
                </a:lnTo>
                <a:lnTo>
                  <a:pt x="1715" y="495"/>
                </a:lnTo>
                <a:lnTo>
                  <a:pt x="1705" y="495"/>
                </a:lnTo>
                <a:lnTo>
                  <a:pt x="1705" y="505"/>
                </a:lnTo>
                <a:lnTo>
                  <a:pt x="1715" y="505"/>
                </a:lnTo>
                <a:lnTo>
                  <a:pt x="1724" y="505"/>
                </a:lnTo>
                <a:lnTo>
                  <a:pt x="1724" y="495"/>
                </a:lnTo>
                <a:lnTo>
                  <a:pt x="1724" y="486"/>
                </a:lnTo>
                <a:lnTo>
                  <a:pt x="1724" y="476"/>
                </a:lnTo>
                <a:lnTo>
                  <a:pt x="1724" y="467"/>
                </a:lnTo>
                <a:lnTo>
                  <a:pt x="1715" y="476"/>
                </a:lnTo>
                <a:close/>
                <a:moveTo>
                  <a:pt x="1762" y="495"/>
                </a:moveTo>
                <a:lnTo>
                  <a:pt x="1762" y="505"/>
                </a:lnTo>
                <a:lnTo>
                  <a:pt x="1772" y="505"/>
                </a:lnTo>
                <a:lnTo>
                  <a:pt x="1781" y="505"/>
                </a:lnTo>
                <a:lnTo>
                  <a:pt x="1781" y="495"/>
                </a:lnTo>
                <a:lnTo>
                  <a:pt x="1781" y="486"/>
                </a:lnTo>
                <a:lnTo>
                  <a:pt x="1772" y="486"/>
                </a:lnTo>
                <a:lnTo>
                  <a:pt x="1772" y="495"/>
                </a:lnTo>
                <a:lnTo>
                  <a:pt x="1762" y="495"/>
                </a:lnTo>
                <a:close/>
                <a:moveTo>
                  <a:pt x="1705" y="638"/>
                </a:moveTo>
                <a:lnTo>
                  <a:pt x="1705" y="648"/>
                </a:lnTo>
                <a:lnTo>
                  <a:pt x="1715" y="648"/>
                </a:lnTo>
                <a:lnTo>
                  <a:pt x="1715" y="638"/>
                </a:lnTo>
                <a:lnTo>
                  <a:pt x="1715" y="629"/>
                </a:lnTo>
                <a:lnTo>
                  <a:pt x="1705" y="629"/>
                </a:lnTo>
                <a:lnTo>
                  <a:pt x="1705" y="638"/>
                </a:lnTo>
                <a:close/>
                <a:moveTo>
                  <a:pt x="1467" y="1143"/>
                </a:moveTo>
                <a:lnTo>
                  <a:pt x="1467" y="1152"/>
                </a:lnTo>
                <a:lnTo>
                  <a:pt x="1477" y="1152"/>
                </a:lnTo>
                <a:lnTo>
                  <a:pt x="1477" y="1143"/>
                </a:lnTo>
                <a:lnTo>
                  <a:pt x="1467" y="1143"/>
                </a:lnTo>
                <a:close/>
                <a:moveTo>
                  <a:pt x="1372" y="1248"/>
                </a:moveTo>
                <a:lnTo>
                  <a:pt x="1362" y="1257"/>
                </a:lnTo>
                <a:lnTo>
                  <a:pt x="1372" y="1257"/>
                </a:lnTo>
                <a:lnTo>
                  <a:pt x="1372" y="1248"/>
                </a:lnTo>
                <a:close/>
                <a:moveTo>
                  <a:pt x="1324" y="1267"/>
                </a:moveTo>
                <a:lnTo>
                  <a:pt x="1324" y="1276"/>
                </a:lnTo>
                <a:lnTo>
                  <a:pt x="1334" y="1276"/>
                </a:lnTo>
                <a:lnTo>
                  <a:pt x="1324" y="1267"/>
                </a:lnTo>
                <a:close/>
                <a:moveTo>
                  <a:pt x="1353" y="1333"/>
                </a:moveTo>
                <a:lnTo>
                  <a:pt x="1343" y="1333"/>
                </a:lnTo>
                <a:lnTo>
                  <a:pt x="1343" y="1343"/>
                </a:lnTo>
                <a:lnTo>
                  <a:pt x="1353" y="1333"/>
                </a:lnTo>
                <a:lnTo>
                  <a:pt x="1353" y="1343"/>
                </a:lnTo>
                <a:lnTo>
                  <a:pt x="1362" y="1343"/>
                </a:lnTo>
                <a:lnTo>
                  <a:pt x="1362" y="1333"/>
                </a:lnTo>
                <a:lnTo>
                  <a:pt x="1353" y="1333"/>
                </a:lnTo>
                <a:lnTo>
                  <a:pt x="1353" y="1324"/>
                </a:lnTo>
                <a:lnTo>
                  <a:pt x="1353" y="1314"/>
                </a:lnTo>
                <a:lnTo>
                  <a:pt x="1343" y="1314"/>
                </a:lnTo>
                <a:lnTo>
                  <a:pt x="1343" y="1324"/>
                </a:lnTo>
                <a:lnTo>
                  <a:pt x="1353" y="1333"/>
                </a:lnTo>
                <a:close/>
                <a:moveTo>
                  <a:pt x="1096" y="1467"/>
                </a:moveTo>
                <a:lnTo>
                  <a:pt x="1096" y="1476"/>
                </a:lnTo>
                <a:lnTo>
                  <a:pt x="1105" y="1476"/>
                </a:lnTo>
                <a:lnTo>
                  <a:pt x="1105" y="1467"/>
                </a:lnTo>
                <a:lnTo>
                  <a:pt x="1096" y="1467"/>
                </a:lnTo>
                <a:close/>
                <a:moveTo>
                  <a:pt x="1096" y="1495"/>
                </a:moveTo>
                <a:lnTo>
                  <a:pt x="1086" y="1495"/>
                </a:lnTo>
                <a:lnTo>
                  <a:pt x="1086" y="1505"/>
                </a:lnTo>
                <a:lnTo>
                  <a:pt x="1096" y="1505"/>
                </a:lnTo>
                <a:lnTo>
                  <a:pt x="1096" y="1495"/>
                </a:lnTo>
                <a:lnTo>
                  <a:pt x="1105" y="1495"/>
                </a:lnTo>
                <a:lnTo>
                  <a:pt x="1105" y="1486"/>
                </a:lnTo>
                <a:lnTo>
                  <a:pt x="1096" y="1486"/>
                </a:lnTo>
                <a:lnTo>
                  <a:pt x="1096" y="1495"/>
                </a:lnTo>
                <a:close/>
                <a:moveTo>
                  <a:pt x="1343" y="1295"/>
                </a:moveTo>
                <a:lnTo>
                  <a:pt x="1334" y="1295"/>
                </a:lnTo>
                <a:lnTo>
                  <a:pt x="1343" y="1286"/>
                </a:lnTo>
                <a:lnTo>
                  <a:pt x="1343" y="1295"/>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4" name="Freeform 9">
            <a:extLst>
              <a:ext uri="{FF2B5EF4-FFF2-40B4-BE49-F238E27FC236}">
                <a16:creationId xmlns:a16="http://schemas.microsoft.com/office/drawing/2014/main" id="{3C24EC8E-9CEC-8C63-9FDC-FD3E2CB784BA}"/>
              </a:ext>
            </a:extLst>
          </p:cNvPr>
          <p:cNvSpPr>
            <a:spLocks noChangeAspect="1" noEditPoints="1"/>
          </p:cNvSpPr>
          <p:nvPr/>
        </p:nvSpPr>
        <p:spPr bwMode="auto">
          <a:xfrm>
            <a:off x="5351544" y="2345821"/>
            <a:ext cx="1321594" cy="1343423"/>
          </a:xfrm>
          <a:custGeom>
            <a:avLst/>
            <a:gdLst>
              <a:gd name="T0" fmla="*/ 734 w 1734"/>
              <a:gd name="T1" fmla="*/ 1448 h 1762"/>
              <a:gd name="T2" fmla="*/ 962 w 1734"/>
              <a:gd name="T3" fmla="*/ 1210 h 1762"/>
              <a:gd name="T4" fmla="*/ 1705 w 1734"/>
              <a:gd name="T5" fmla="*/ 905 h 1762"/>
              <a:gd name="T6" fmla="*/ 1629 w 1734"/>
              <a:gd name="T7" fmla="*/ 924 h 1762"/>
              <a:gd name="T8" fmla="*/ 1543 w 1734"/>
              <a:gd name="T9" fmla="*/ 934 h 1762"/>
              <a:gd name="T10" fmla="*/ 1457 w 1734"/>
              <a:gd name="T11" fmla="*/ 962 h 1762"/>
              <a:gd name="T12" fmla="*/ 1410 w 1734"/>
              <a:gd name="T13" fmla="*/ 991 h 1762"/>
              <a:gd name="T14" fmla="*/ 1315 w 1734"/>
              <a:gd name="T15" fmla="*/ 1038 h 1762"/>
              <a:gd name="T16" fmla="*/ 1238 w 1734"/>
              <a:gd name="T17" fmla="*/ 1057 h 1762"/>
              <a:gd name="T18" fmla="*/ 1153 w 1734"/>
              <a:gd name="T19" fmla="*/ 1096 h 1762"/>
              <a:gd name="T20" fmla="*/ 1096 w 1734"/>
              <a:gd name="T21" fmla="*/ 1134 h 1762"/>
              <a:gd name="T22" fmla="*/ 1000 w 1734"/>
              <a:gd name="T23" fmla="*/ 1181 h 1762"/>
              <a:gd name="T24" fmla="*/ 934 w 1734"/>
              <a:gd name="T25" fmla="*/ 1219 h 1762"/>
              <a:gd name="T26" fmla="*/ 886 w 1734"/>
              <a:gd name="T27" fmla="*/ 1257 h 1762"/>
              <a:gd name="T28" fmla="*/ 838 w 1734"/>
              <a:gd name="T29" fmla="*/ 1324 h 1762"/>
              <a:gd name="T30" fmla="*/ 772 w 1734"/>
              <a:gd name="T31" fmla="*/ 1334 h 1762"/>
              <a:gd name="T32" fmla="*/ 762 w 1734"/>
              <a:gd name="T33" fmla="*/ 1343 h 1762"/>
              <a:gd name="T34" fmla="*/ 762 w 1734"/>
              <a:gd name="T35" fmla="*/ 1429 h 1762"/>
              <a:gd name="T36" fmla="*/ 724 w 1734"/>
              <a:gd name="T37" fmla="*/ 1467 h 1762"/>
              <a:gd name="T38" fmla="*/ 676 w 1734"/>
              <a:gd name="T39" fmla="*/ 1524 h 1762"/>
              <a:gd name="T40" fmla="*/ 591 w 1734"/>
              <a:gd name="T41" fmla="*/ 1600 h 1762"/>
              <a:gd name="T42" fmla="*/ 562 w 1734"/>
              <a:gd name="T43" fmla="*/ 1638 h 1762"/>
              <a:gd name="T44" fmla="*/ 553 w 1734"/>
              <a:gd name="T45" fmla="*/ 1715 h 1762"/>
              <a:gd name="T46" fmla="*/ 515 w 1734"/>
              <a:gd name="T47" fmla="*/ 1753 h 1762"/>
              <a:gd name="T48" fmla="*/ 419 w 1734"/>
              <a:gd name="T49" fmla="*/ 1657 h 1762"/>
              <a:gd name="T50" fmla="*/ 419 w 1734"/>
              <a:gd name="T51" fmla="*/ 1543 h 1762"/>
              <a:gd name="T52" fmla="*/ 334 w 1734"/>
              <a:gd name="T53" fmla="*/ 1486 h 1762"/>
              <a:gd name="T54" fmla="*/ 267 w 1734"/>
              <a:gd name="T55" fmla="*/ 1400 h 1762"/>
              <a:gd name="T56" fmla="*/ 172 w 1734"/>
              <a:gd name="T57" fmla="*/ 1353 h 1762"/>
              <a:gd name="T58" fmla="*/ 95 w 1734"/>
              <a:gd name="T59" fmla="*/ 1238 h 1762"/>
              <a:gd name="T60" fmla="*/ 86 w 1734"/>
              <a:gd name="T61" fmla="*/ 1124 h 1762"/>
              <a:gd name="T62" fmla="*/ 76 w 1734"/>
              <a:gd name="T63" fmla="*/ 1000 h 1762"/>
              <a:gd name="T64" fmla="*/ 67 w 1734"/>
              <a:gd name="T65" fmla="*/ 915 h 1762"/>
              <a:gd name="T66" fmla="*/ 76 w 1734"/>
              <a:gd name="T67" fmla="*/ 838 h 1762"/>
              <a:gd name="T68" fmla="*/ 38 w 1734"/>
              <a:gd name="T69" fmla="*/ 753 h 1762"/>
              <a:gd name="T70" fmla="*/ 19 w 1734"/>
              <a:gd name="T71" fmla="*/ 696 h 1762"/>
              <a:gd name="T72" fmla="*/ 57 w 1734"/>
              <a:gd name="T73" fmla="*/ 619 h 1762"/>
              <a:gd name="T74" fmla="*/ 76 w 1734"/>
              <a:gd name="T75" fmla="*/ 543 h 1762"/>
              <a:gd name="T76" fmla="*/ 153 w 1734"/>
              <a:gd name="T77" fmla="*/ 524 h 1762"/>
              <a:gd name="T78" fmla="*/ 238 w 1734"/>
              <a:gd name="T79" fmla="*/ 505 h 1762"/>
              <a:gd name="T80" fmla="*/ 295 w 1734"/>
              <a:gd name="T81" fmla="*/ 438 h 1762"/>
              <a:gd name="T82" fmla="*/ 305 w 1734"/>
              <a:gd name="T83" fmla="*/ 324 h 1762"/>
              <a:gd name="T84" fmla="*/ 315 w 1734"/>
              <a:gd name="T85" fmla="*/ 210 h 1762"/>
              <a:gd name="T86" fmla="*/ 495 w 1734"/>
              <a:gd name="T87" fmla="*/ 181 h 1762"/>
              <a:gd name="T88" fmla="*/ 591 w 1734"/>
              <a:gd name="T89" fmla="*/ 115 h 1762"/>
              <a:gd name="T90" fmla="*/ 667 w 1734"/>
              <a:gd name="T91" fmla="*/ 48 h 1762"/>
              <a:gd name="T92" fmla="*/ 915 w 1734"/>
              <a:gd name="T93" fmla="*/ 38 h 1762"/>
              <a:gd name="T94" fmla="*/ 991 w 1734"/>
              <a:gd name="T95" fmla="*/ 86 h 1762"/>
              <a:gd name="T96" fmla="*/ 1076 w 1734"/>
              <a:gd name="T97" fmla="*/ 115 h 1762"/>
              <a:gd name="T98" fmla="*/ 1181 w 1734"/>
              <a:gd name="T99" fmla="*/ 105 h 1762"/>
              <a:gd name="T100" fmla="*/ 1276 w 1734"/>
              <a:gd name="T101" fmla="*/ 153 h 1762"/>
              <a:gd name="T102" fmla="*/ 1334 w 1734"/>
              <a:gd name="T103" fmla="*/ 200 h 1762"/>
              <a:gd name="T104" fmla="*/ 1410 w 1734"/>
              <a:gd name="T105" fmla="*/ 229 h 1762"/>
              <a:gd name="T106" fmla="*/ 1496 w 1734"/>
              <a:gd name="T107" fmla="*/ 305 h 1762"/>
              <a:gd name="T108" fmla="*/ 1572 w 1734"/>
              <a:gd name="T109" fmla="*/ 353 h 1762"/>
              <a:gd name="T110" fmla="*/ 1619 w 1734"/>
              <a:gd name="T111" fmla="*/ 429 h 1762"/>
              <a:gd name="T112" fmla="*/ 1638 w 1734"/>
              <a:gd name="T113" fmla="*/ 534 h 1762"/>
              <a:gd name="T114" fmla="*/ 1686 w 1734"/>
              <a:gd name="T115" fmla="*/ 629 h 1762"/>
              <a:gd name="T116" fmla="*/ 1676 w 1734"/>
              <a:gd name="T117" fmla="*/ 724 h 1762"/>
              <a:gd name="T118" fmla="*/ 1715 w 1734"/>
              <a:gd name="T119" fmla="*/ 810 h 1762"/>
              <a:gd name="T120" fmla="*/ 1534 w 1734"/>
              <a:gd name="T121" fmla="*/ 915 h 1762"/>
              <a:gd name="T122" fmla="*/ 1286 w 1734"/>
              <a:gd name="T123" fmla="*/ 1019 h 1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34" h="1762">
                <a:moveTo>
                  <a:pt x="534" y="1734"/>
                </a:moveTo>
                <a:lnTo>
                  <a:pt x="543" y="1724"/>
                </a:lnTo>
                <a:lnTo>
                  <a:pt x="543" y="1734"/>
                </a:lnTo>
                <a:lnTo>
                  <a:pt x="534" y="1734"/>
                </a:lnTo>
                <a:close/>
                <a:moveTo>
                  <a:pt x="572" y="1629"/>
                </a:moveTo>
                <a:lnTo>
                  <a:pt x="572" y="1619"/>
                </a:lnTo>
                <a:lnTo>
                  <a:pt x="581" y="1619"/>
                </a:lnTo>
                <a:lnTo>
                  <a:pt x="591" y="1629"/>
                </a:lnTo>
                <a:lnTo>
                  <a:pt x="581" y="1629"/>
                </a:lnTo>
                <a:lnTo>
                  <a:pt x="572" y="1629"/>
                </a:lnTo>
                <a:close/>
                <a:moveTo>
                  <a:pt x="734" y="1457"/>
                </a:moveTo>
                <a:lnTo>
                  <a:pt x="734" y="1448"/>
                </a:lnTo>
                <a:lnTo>
                  <a:pt x="743" y="1448"/>
                </a:lnTo>
                <a:lnTo>
                  <a:pt x="743" y="1457"/>
                </a:lnTo>
                <a:lnTo>
                  <a:pt x="734" y="1457"/>
                </a:lnTo>
                <a:close/>
                <a:moveTo>
                  <a:pt x="772" y="1362"/>
                </a:moveTo>
                <a:lnTo>
                  <a:pt x="772" y="1353"/>
                </a:lnTo>
                <a:lnTo>
                  <a:pt x="781" y="1353"/>
                </a:lnTo>
                <a:lnTo>
                  <a:pt x="781" y="1362"/>
                </a:lnTo>
                <a:lnTo>
                  <a:pt x="772" y="1362"/>
                </a:lnTo>
                <a:close/>
                <a:moveTo>
                  <a:pt x="962" y="1210"/>
                </a:moveTo>
                <a:lnTo>
                  <a:pt x="972" y="1200"/>
                </a:lnTo>
                <a:lnTo>
                  <a:pt x="972" y="1210"/>
                </a:lnTo>
                <a:lnTo>
                  <a:pt x="962" y="1210"/>
                </a:lnTo>
                <a:close/>
                <a:moveTo>
                  <a:pt x="1715" y="877"/>
                </a:moveTo>
                <a:lnTo>
                  <a:pt x="1705" y="877"/>
                </a:lnTo>
                <a:lnTo>
                  <a:pt x="1696" y="886"/>
                </a:lnTo>
                <a:lnTo>
                  <a:pt x="1705" y="886"/>
                </a:lnTo>
                <a:lnTo>
                  <a:pt x="1715" y="886"/>
                </a:lnTo>
                <a:lnTo>
                  <a:pt x="1715" y="877"/>
                </a:lnTo>
                <a:lnTo>
                  <a:pt x="1724" y="877"/>
                </a:lnTo>
                <a:lnTo>
                  <a:pt x="1724" y="886"/>
                </a:lnTo>
                <a:lnTo>
                  <a:pt x="1724" y="896"/>
                </a:lnTo>
                <a:lnTo>
                  <a:pt x="1715" y="896"/>
                </a:lnTo>
                <a:lnTo>
                  <a:pt x="1715" y="905"/>
                </a:lnTo>
                <a:lnTo>
                  <a:pt x="1705" y="905"/>
                </a:lnTo>
                <a:lnTo>
                  <a:pt x="1705" y="915"/>
                </a:lnTo>
                <a:lnTo>
                  <a:pt x="1696" y="915"/>
                </a:lnTo>
                <a:lnTo>
                  <a:pt x="1686" y="915"/>
                </a:lnTo>
                <a:lnTo>
                  <a:pt x="1676" y="915"/>
                </a:lnTo>
                <a:lnTo>
                  <a:pt x="1676" y="905"/>
                </a:lnTo>
                <a:lnTo>
                  <a:pt x="1667" y="905"/>
                </a:lnTo>
                <a:lnTo>
                  <a:pt x="1667" y="915"/>
                </a:lnTo>
                <a:lnTo>
                  <a:pt x="1657" y="915"/>
                </a:lnTo>
                <a:lnTo>
                  <a:pt x="1648" y="915"/>
                </a:lnTo>
                <a:lnTo>
                  <a:pt x="1638" y="915"/>
                </a:lnTo>
                <a:lnTo>
                  <a:pt x="1638" y="924"/>
                </a:lnTo>
                <a:lnTo>
                  <a:pt x="1629" y="924"/>
                </a:lnTo>
                <a:lnTo>
                  <a:pt x="1619" y="924"/>
                </a:lnTo>
                <a:lnTo>
                  <a:pt x="1610" y="924"/>
                </a:lnTo>
                <a:lnTo>
                  <a:pt x="1610" y="934"/>
                </a:lnTo>
                <a:lnTo>
                  <a:pt x="1600" y="934"/>
                </a:lnTo>
                <a:lnTo>
                  <a:pt x="1591" y="934"/>
                </a:lnTo>
                <a:lnTo>
                  <a:pt x="1581" y="934"/>
                </a:lnTo>
                <a:lnTo>
                  <a:pt x="1572" y="934"/>
                </a:lnTo>
                <a:lnTo>
                  <a:pt x="1572" y="943"/>
                </a:lnTo>
                <a:lnTo>
                  <a:pt x="1562" y="943"/>
                </a:lnTo>
                <a:lnTo>
                  <a:pt x="1553" y="943"/>
                </a:lnTo>
                <a:lnTo>
                  <a:pt x="1543" y="943"/>
                </a:lnTo>
                <a:lnTo>
                  <a:pt x="1543" y="934"/>
                </a:lnTo>
                <a:lnTo>
                  <a:pt x="1534" y="934"/>
                </a:lnTo>
                <a:lnTo>
                  <a:pt x="1534" y="943"/>
                </a:lnTo>
                <a:lnTo>
                  <a:pt x="1524" y="943"/>
                </a:lnTo>
                <a:lnTo>
                  <a:pt x="1524" y="953"/>
                </a:lnTo>
                <a:lnTo>
                  <a:pt x="1515" y="953"/>
                </a:lnTo>
                <a:lnTo>
                  <a:pt x="1505" y="953"/>
                </a:lnTo>
                <a:lnTo>
                  <a:pt x="1496" y="953"/>
                </a:lnTo>
                <a:lnTo>
                  <a:pt x="1486" y="953"/>
                </a:lnTo>
                <a:lnTo>
                  <a:pt x="1486" y="962"/>
                </a:lnTo>
                <a:lnTo>
                  <a:pt x="1476" y="962"/>
                </a:lnTo>
                <a:lnTo>
                  <a:pt x="1467" y="962"/>
                </a:lnTo>
                <a:lnTo>
                  <a:pt x="1457" y="962"/>
                </a:lnTo>
                <a:lnTo>
                  <a:pt x="1457" y="953"/>
                </a:lnTo>
                <a:lnTo>
                  <a:pt x="1448" y="953"/>
                </a:lnTo>
                <a:lnTo>
                  <a:pt x="1448" y="962"/>
                </a:lnTo>
                <a:lnTo>
                  <a:pt x="1457" y="962"/>
                </a:lnTo>
                <a:lnTo>
                  <a:pt x="1457" y="972"/>
                </a:lnTo>
                <a:lnTo>
                  <a:pt x="1448" y="972"/>
                </a:lnTo>
                <a:lnTo>
                  <a:pt x="1438" y="972"/>
                </a:lnTo>
                <a:lnTo>
                  <a:pt x="1438" y="981"/>
                </a:lnTo>
                <a:lnTo>
                  <a:pt x="1429" y="981"/>
                </a:lnTo>
                <a:lnTo>
                  <a:pt x="1419" y="981"/>
                </a:lnTo>
                <a:lnTo>
                  <a:pt x="1410" y="981"/>
                </a:lnTo>
                <a:lnTo>
                  <a:pt x="1410" y="991"/>
                </a:lnTo>
                <a:lnTo>
                  <a:pt x="1400" y="991"/>
                </a:lnTo>
                <a:lnTo>
                  <a:pt x="1391" y="991"/>
                </a:lnTo>
                <a:lnTo>
                  <a:pt x="1381" y="1000"/>
                </a:lnTo>
                <a:lnTo>
                  <a:pt x="1372" y="1000"/>
                </a:lnTo>
                <a:lnTo>
                  <a:pt x="1362" y="1000"/>
                </a:lnTo>
                <a:lnTo>
                  <a:pt x="1362" y="1010"/>
                </a:lnTo>
                <a:lnTo>
                  <a:pt x="1353" y="1010"/>
                </a:lnTo>
                <a:lnTo>
                  <a:pt x="1343" y="1010"/>
                </a:lnTo>
                <a:lnTo>
                  <a:pt x="1334" y="1019"/>
                </a:lnTo>
                <a:lnTo>
                  <a:pt x="1324" y="1029"/>
                </a:lnTo>
                <a:lnTo>
                  <a:pt x="1315" y="1029"/>
                </a:lnTo>
                <a:lnTo>
                  <a:pt x="1315" y="1038"/>
                </a:lnTo>
                <a:lnTo>
                  <a:pt x="1305" y="1038"/>
                </a:lnTo>
                <a:lnTo>
                  <a:pt x="1296" y="1029"/>
                </a:lnTo>
                <a:lnTo>
                  <a:pt x="1286" y="1029"/>
                </a:lnTo>
                <a:lnTo>
                  <a:pt x="1286" y="1038"/>
                </a:lnTo>
                <a:lnTo>
                  <a:pt x="1296" y="1038"/>
                </a:lnTo>
                <a:lnTo>
                  <a:pt x="1286" y="1048"/>
                </a:lnTo>
                <a:lnTo>
                  <a:pt x="1276" y="1048"/>
                </a:lnTo>
                <a:lnTo>
                  <a:pt x="1267" y="1048"/>
                </a:lnTo>
                <a:lnTo>
                  <a:pt x="1267" y="1057"/>
                </a:lnTo>
                <a:lnTo>
                  <a:pt x="1257" y="1057"/>
                </a:lnTo>
                <a:lnTo>
                  <a:pt x="1248" y="1057"/>
                </a:lnTo>
                <a:lnTo>
                  <a:pt x="1238" y="1057"/>
                </a:lnTo>
                <a:lnTo>
                  <a:pt x="1229" y="1057"/>
                </a:lnTo>
                <a:lnTo>
                  <a:pt x="1229" y="1067"/>
                </a:lnTo>
                <a:lnTo>
                  <a:pt x="1219" y="1067"/>
                </a:lnTo>
                <a:lnTo>
                  <a:pt x="1210" y="1067"/>
                </a:lnTo>
                <a:lnTo>
                  <a:pt x="1200" y="1067"/>
                </a:lnTo>
                <a:lnTo>
                  <a:pt x="1200" y="1077"/>
                </a:lnTo>
                <a:lnTo>
                  <a:pt x="1191" y="1077"/>
                </a:lnTo>
                <a:lnTo>
                  <a:pt x="1181" y="1077"/>
                </a:lnTo>
                <a:lnTo>
                  <a:pt x="1172" y="1086"/>
                </a:lnTo>
                <a:lnTo>
                  <a:pt x="1162" y="1086"/>
                </a:lnTo>
                <a:lnTo>
                  <a:pt x="1162" y="1096"/>
                </a:lnTo>
                <a:lnTo>
                  <a:pt x="1153" y="1096"/>
                </a:lnTo>
                <a:lnTo>
                  <a:pt x="1143" y="1105"/>
                </a:lnTo>
                <a:lnTo>
                  <a:pt x="1134" y="1105"/>
                </a:lnTo>
                <a:lnTo>
                  <a:pt x="1134" y="1115"/>
                </a:lnTo>
                <a:lnTo>
                  <a:pt x="1124" y="1115"/>
                </a:lnTo>
                <a:lnTo>
                  <a:pt x="1115" y="1124"/>
                </a:lnTo>
                <a:lnTo>
                  <a:pt x="1115" y="1115"/>
                </a:lnTo>
                <a:lnTo>
                  <a:pt x="1124" y="1105"/>
                </a:lnTo>
                <a:lnTo>
                  <a:pt x="1115" y="1105"/>
                </a:lnTo>
                <a:lnTo>
                  <a:pt x="1115" y="1115"/>
                </a:lnTo>
                <a:lnTo>
                  <a:pt x="1105" y="1115"/>
                </a:lnTo>
                <a:lnTo>
                  <a:pt x="1105" y="1124"/>
                </a:lnTo>
                <a:lnTo>
                  <a:pt x="1096" y="1134"/>
                </a:lnTo>
                <a:lnTo>
                  <a:pt x="1086" y="1134"/>
                </a:lnTo>
                <a:lnTo>
                  <a:pt x="1076" y="1143"/>
                </a:lnTo>
                <a:lnTo>
                  <a:pt x="1067" y="1143"/>
                </a:lnTo>
                <a:lnTo>
                  <a:pt x="1067" y="1153"/>
                </a:lnTo>
                <a:lnTo>
                  <a:pt x="1057" y="1153"/>
                </a:lnTo>
                <a:lnTo>
                  <a:pt x="1048" y="1162"/>
                </a:lnTo>
                <a:lnTo>
                  <a:pt x="1038" y="1162"/>
                </a:lnTo>
                <a:lnTo>
                  <a:pt x="1029" y="1172"/>
                </a:lnTo>
                <a:lnTo>
                  <a:pt x="1019" y="1172"/>
                </a:lnTo>
                <a:lnTo>
                  <a:pt x="1019" y="1181"/>
                </a:lnTo>
                <a:lnTo>
                  <a:pt x="1010" y="1181"/>
                </a:lnTo>
                <a:lnTo>
                  <a:pt x="1000" y="1181"/>
                </a:lnTo>
                <a:lnTo>
                  <a:pt x="1000" y="1191"/>
                </a:lnTo>
                <a:lnTo>
                  <a:pt x="991" y="1191"/>
                </a:lnTo>
                <a:lnTo>
                  <a:pt x="991" y="1200"/>
                </a:lnTo>
                <a:lnTo>
                  <a:pt x="981" y="1200"/>
                </a:lnTo>
                <a:lnTo>
                  <a:pt x="972" y="1200"/>
                </a:lnTo>
                <a:lnTo>
                  <a:pt x="972" y="1191"/>
                </a:lnTo>
                <a:lnTo>
                  <a:pt x="962" y="1191"/>
                </a:lnTo>
                <a:lnTo>
                  <a:pt x="962" y="1200"/>
                </a:lnTo>
                <a:lnTo>
                  <a:pt x="962" y="1210"/>
                </a:lnTo>
                <a:lnTo>
                  <a:pt x="953" y="1219"/>
                </a:lnTo>
                <a:lnTo>
                  <a:pt x="943" y="1219"/>
                </a:lnTo>
                <a:lnTo>
                  <a:pt x="934" y="1219"/>
                </a:lnTo>
                <a:lnTo>
                  <a:pt x="934" y="1229"/>
                </a:lnTo>
                <a:lnTo>
                  <a:pt x="924" y="1229"/>
                </a:lnTo>
                <a:lnTo>
                  <a:pt x="924" y="1238"/>
                </a:lnTo>
                <a:lnTo>
                  <a:pt x="915" y="1238"/>
                </a:lnTo>
                <a:lnTo>
                  <a:pt x="905" y="1248"/>
                </a:lnTo>
                <a:lnTo>
                  <a:pt x="895" y="1248"/>
                </a:lnTo>
                <a:lnTo>
                  <a:pt x="895" y="1238"/>
                </a:lnTo>
                <a:lnTo>
                  <a:pt x="886" y="1238"/>
                </a:lnTo>
                <a:lnTo>
                  <a:pt x="886" y="1248"/>
                </a:lnTo>
                <a:lnTo>
                  <a:pt x="895" y="1248"/>
                </a:lnTo>
                <a:lnTo>
                  <a:pt x="895" y="1257"/>
                </a:lnTo>
                <a:lnTo>
                  <a:pt x="886" y="1257"/>
                </a:lnTo>
                <a:lnTo>
                  <a:pt x="886" y="1267"/>
                </a:lnTo>
                <a:lnTo>
                  <a:pt x="876" y="1267"/>
                </a:lnTo>
                <a:lnTo>
                  <a:pt x="876" y="1277"/>
                </a:lnTo>
                <a:lnTo>
                  <a:pt x="867" y="1277"/>
                </a:lnTo>
                <a:lnTo>
                  <a:pt x="867" y="1286"/>
                </a:lnTo>
                <a:lnTo>
                  <a:pt x="857" y="1286"/>
                </a:lnTo>
                <a:lnTo>
                  <a:pt x="857" y="1296"/>
                </a:lnTo>
                <a:lnTo>
                  <a:pt x="857" y="1305"/>
                </a:lnTo>
                <a:lnTo>
                  <a:pt x="848" y="1305"/>
                </a:lnTo>
                <a:lnTo>
                  <a:pt x="848" y="1315"/>
                </a:lnTo>
                <a:lnTo>
                  <a:pt x="838" y="1315"/>
                </a:lnTo>
                <a:lnTo>
                  <a:pt x="838" y="1324"/>
                </a:lnTo>
                <a:lnTo>
                  <a:pt x="829" y="1334"/>
                </a:lnTo>
                <a:lnTo>
                  <a:pt x="819" y="1343"/>
                </a:lnTo>
                <a:lnTo>
                  <a:pt x="819" y="1353"/>
                </a:lnTo>
                <a:lnTo>
                  <a:pt x="810" y="1362"/>
                </a:lnTo>
                <a:lnTo>
                  <a:pt x="800" y="1362"/>
                </a:lnTo>
                <a:lnTo>
                  <a:pt x="800" y="1372"/>
                </a:lnTo>
                <a:lnTo>
                  <a:pt x="791" y="1362"/>
                </a:lnTo>
                <a:lnTo>
                  <a:pt x="791" y="1353"/>
                </a:lnTo>
                <a:lnTo>
                  <a:pt x="781" y="1353"/>
                </a:lnTo>
                <a:lnTo>
                  <a:pt x="781" y="1343"/>
                </a:lnTo>
                <a:lnTo>
                  <a:pt x="772" y="1343"/>
                </a:lnTo>
                <a:lnTo>
                  <a:pt x="772" y="1334"/>
                </a:lnTo>
                <a:lnTo>
                  <a:pt x="772" y="1324"/>
                </a:lnTo>
                <a:lnTo>
                  <a:pt x="772" y="1315"/>
                </a:lnTo>
                <a:lnTo>
                  <a:pt x="762" y="1315"/>
                </a:lnTo>
                <a:lnTo>
                  <a:pt x="762" y="1305"/>
                </a:lnTo>
                <a:lnTo>
                  <a:pt x="753" y="1305"/>
                </a:lnTo>
                <a:lnTo>
                  <a:pt x="743" y="1305"/>
                </a:lnTo>
                <a:lnTo>
                  <a:pt x="743" y="1315"/>
                </a:lnTo>
                <a:lnTo>
                  <a:pt x="753" y="1315"/>
                </a:lnTo>
                <a:lnTo>
                  <a:pt x="762" y="1315"/>
                </a:lnTo>
                <a:lnTo>
                  <a:pt x="762" y="1324"/>
                </a:lnTo>
                <a:lnTo>
                  <a:pt x="762" y="1334"/>
                </a:lnTo>
                <a:lnTo>
                  <a:pt x="762" y="1343"/>
                </a:lnTo>
                <a:lnTo>
                  <a:pt x="762" y="1353"/>
                </a:lnTo>
                <a:lnTo>
                  <a:pt x="762" y="1362"/>
                </a:lnTo>
                <a:lnTo>
                  <a:pt x="772" y="1362"/>
                </a:lnTo>
                <a:lnTo>
                  <a:pt x="772" y="1372"/>
                </a:lnTo>
                <a:lnTo>
                  <a:pt x="781" y="1372"/>
                </a:lnTo>
                <a:lnTo>
                  <a:pt x="781" y="1381"/>
                </a:lnTo>
                <a:lnTo>
                  <a:pt x="791" y="1381"/>
                </a:lnTo>
                <a:lnTo>
                  <a:pt x="791" y="1391"/>
                </a:lnTo>
                <a:lnTo>
                  <a:pt x="791" y="1400"/>
                </a:lnTo>
                <a:lnTo>
                  <a:pt x="772" y="1410"/>
                </a:lnTo>
                <a:lnTo>
                  <a:pt x="772" y="1419"/>
                </a:lnTo>
                <a:lnTo>
                  <a:pt x="762" y="1429"/>
                </a:lnTo>
                <a:lnTo>
                  <a:pt x="762" y="1438"/>
                </a:lnTo>
                <a:lnTo>
                  <a:pt x="753" y="1438"/>
                </a:lnTo>
                <a:lnTo>
                  <a:pt x="753" y="1448"/>
                </a:lnTo>
                <a:lnTo>
                  <a:pt x="743" y="1448"/>
                </a:lnTo>
                <a:lnTo>
                  <a:pt x="743" y="1438"/>
                </a:lnTo>
                <a:lnTo>
                  <a:pt x="734" y="1438"/>
                </a:lnTo>
                <a:lnTo>
                  <a:pt x="734" y="1448"/>
                </a:lnTo>
                <a:lnTo>
                  <a:pt x="724" y="1448"/>
                </a:lnTo>
                <a:lnTo>
                  <a:pt x="715" y="1457"/>
                </a:lnTo>
                <a:lnTo>
                  <a:pt x="705" y="1457"/>
                </a:lnTo>
                <a:lnTo>
                  <a:pt x="715" y="1467"/>
                </a:lnTo>
                <a:lnTo>
                  <a:pt x="724" y="1467"/>
                </a:lnTo>
                <a:lnTo>
                  <a:pt x="724" y="1457"/>
                </a:lnTo>
                <a:lnTo>
                  <a:pt x="734" y="1457"/>
                </a:lnTo>
                <a:lnTo>
                  <a:pt x="734" y="1467"/>
                </a:lnTo>
                <a:lnTo>
                  <a:pt x="724" y="1477"/>
                </a:lnTo>
                <a:lnTo>
                  <a:pt x="724" y="1486"/>
                </a:lnTo>
                <a:lnTo>
                  <a:pt x="715" y="1486"/>
                </a:lnTo>
                <a:lnTo>
                  <a:pt x="705" y="1496"/>
                </a:lnTo>
                <a:lnTo>
                  <a:pt x="705" y="1505"/>
                </a:lnTo>
                <a:lnTo>
                  <a:pt x="695" y="1505"/>
                </a:lnTo>
                <a:lnTo>
                  <a:pt x="695" y="1515"/>
                </a:lnTo>
                <a:lnTo>
                  <a:pt x="686" y="1515"/>
                </a:lnTo>
                <a:lnTo>
                  <a:pt x="676" y="1524"/>
                </a:lnTo>
                <a:lnTo>
                  <a:pt x="676" y="1534"/>
                </a:lnTo>
                <a:lnTo>
                  <a:pt x="667" y="1534"/>
                </a:lnTo>
                <a:lnTo>
                  <a:pt x="657" y="1534"/>
                </a:lnTo>
                <a:lnTo>
                  <a:pt x="657" y="1543"/>
                </a:lnTo>
                <a:lnTo>
                  <a:pt x="648" y="1553"/>
                </a:lnTo>
                <a:lnTo>
                  <a:pt x="638" y="1562"/>
                </a:lnTo>
                <a:lnTo>
                  <a:pt x="619" y="1581"/>
                </a:lnTo>
                <a:lnTo>
                  <a:pt x="619" y="1591"/>
                </a:lnTo>
                <a:lnTo>
                  <a:pt x="610" y="1591"/>
                </a:lnTo>
                <a:lnTo>
                  <a:pt x="600" y="1600"/>
                </a:lnTo>
                <a:lnTo>
                  <a:pt x="600" y="1591"/>
                </a:lnTo>
                <a:lnTo>
                  <a:pt x="591" y="1600"/>
                </a:lnTo>
                <a:lnTo>
                  <a:pt x="600" y="1600"/>
                </a:lnTo>
                <a:lnTo>
                  <a:pt x="600" y="1610"/>
                </a:lnTo>
                <a:lnTo>
                  <a:pt x="591" y="1610"/>
                </a:lnTo>
                <a:lnTo>
                  <a:pt x="591" y="1619"/>
                </a:lnTo>
                <a:lnTo>
                  <a:pt x="581" y="1619"/>
                </a:lnTo>
                <a:lnTo>
                  <a:pt x="581" y="1610"/>
                </a:lnTo>
                <a:lnTo>
                  <a:pt x="572" y="1619"/>
                </a:lnTo>
                <a:lnTo>
                  <a:pt x="562" y="1619"/>
                </a:lnTo>
                <a:lnTo>
                  <a:pt x="562" y="1629"/>
                </a:lnTo>
                <a:lnTo>
                  <a:pt x="572" y="1629"/>
                </a:lnTo>
                <a:lnTo>
                  <a:pt x="572" y="1638"/>
                </a:lnTo>
                <a:lnTo>
                  <a:pt x="562" y="1638"/>
                </a:lnTo>
                <a:lnTo>
                  <a:pt x="562" y="1648"/>
                </a:lnTo>
                <a:lnTo>
                  <a:pt x="553" y="1657"/>
                </a:lnTo>
                <a:lnTo>
                  <a:pt x="553" y="1667"/>
                </a:lnTo>
                <a:lnTo>
                  <a:pt x="553" y="1677"/>
                </a:lnTo>
                <a:lnTo>
                  <a:pt x="553" y="1686"/>
                </a:lnTo>
                <a:lnTo>
                  <a:pt x="543" y="1686"/>
                </a:lnTo>
                <a:lnTo>
                  <a:pt x="534" y="1686"/>
                </a:lnTo>
                <a:lnTo>
                  <a:pt x="534" y="1696"/>
                </a:lnTo>
                <a:lnTo>
                  <a:pt x="543" y="1696"/>
                </a:lnTo>
                <a:lnTo>
                  <a:pt x="543" y="1705"/>
                </a:lnTo>
                <a:lnTo>
                  <a:pt x="553" y="1705"/>
                </a:lnTo>
                <a:lnTo>
                  <a:pt x="553" y="1715"/>
                </a:lnTo>
                <a:lnTo>
                  <a:pt x="553" y="1724"/>
                </a:lnTo>
                <a:lnTo>
                  <a:pt x="543" y="1724"/>
                </a:lnTo>
                <a:lnTo>
                  <a:pt x="534" y="1724"/>
                </a:lnTo>
                <a:lnTo>
                  <a:pt x="524" y="1724"/>
                </a:lnTo>
                <a:lnTo>
                  <a:pt x="515" y="1724"/>
                </a:lnTo>
                <a:lnTo>
                  <a:pt x="515" y="1734"/>
                </a:lnTo>
                <a:lnTo>
                  <a:pt x="524" y="1734"/>
                </a:lnTo>
                <a:lnTo>
                  <a:pt x="534" y="1734"/>
                </a:lnTo>
                <a:lnTo>
                  <a:pt x="534" y="1743"/>
                </a:lnTo>
                <a:lnTo>
                  <a:pt x="524" y="1743"/>
                </a:lnTo>
                <a:lnTo>
                  <a:pt x="524" y="1753"/>
                </a:lnTo>
                <a:lnTo>
                  <a:pt x="515" y="1753"/>
                </a:lnTo>
                <a:lnTo>
                  <a:pt x="515" y="1762"/>
                </a:lnTo>
                <a:lnTo>
                  <a:pt x="505" y="1762"/>
                </a:lnTo>
                <a:lnTo>
                  <a:pt x="505" y="1753"/>
                </a:lnTo>
                <a:lnTo>
                  <a:pt x="505" y="1743"/>
                </a:lnTo>
                <a:lnTo>
                  <a:pt x="495" y="1743"/>
                </a:lnTo>
                <a:lnTo>
                  <a:pt x="495" y="1734"/>
                </a:lnTo>
                <a:lnTo>
                  <a:pt x="486" y="1734"/>
                </a:lnTo>
                <a:lnTo>
                  <a:pt x="438" y="1696"/>
                </a:lnTo>
                <a:lnTo>
                  <a:pt x="438" y="1686"/>
                </a:lnTo>
                <a:lnTo>
                  <a:pt x="419" y="1677"/>
                </a:lnTo>
                <a:lnTo>
                  <a:pt x="419" y="1667"/>
                </a:lnTo>
                <a:lnTo>
                  <a:pt x="419" y="1657"/>
                </a:lnTo>
                <a:lnTo>
                  <a:pt x="419" y="1648"/>
                </a:lnTo>
                <a:lnTo>
                  <a:pt x="429" y="1638"/>
                </a:lnTo>
                <a:lnTo>
                  <a:pt x="429" y="1629"/>
                </a:lnTo>
                <a:lnTo>
                  <a:pt x="438" y="1629"/>
                </a:lnTo>
                <a:lnTo>
                  <a:pt x="438" y="1619"/>
                </a:lnTo>
                <a:lnTo>
                  <a:pt x="438" y="1610"/>
                </a:lnTo>
                <a:lnTo>
                  <a:pt x="438" y="1600"/>
                </a:lnTo>
                <a:lnTo>
                  <a:pt x="429" y="1591"/>
                </a:lnTo>
                <a:lnTo>
                  <a:pt x="429" y="1581"/>
                </a:lnTo>
                <a:lnTo>
                  <a:pt x="429" y="1572"/>
                </a:lnTo>
                <a:lnTo>
                  <a:pt x="419" y="1553"/>
                </a:lnTo>
                <a:lnTo>
                  <a:pt x="419" y="1543"/>
                </a:lnTo>
                <a:lnTo>
                  <a:pt x="410" y="1534"/>
                </a:lnTo>
                <a:lnTo>
                  <a:pt x="410" y="1524"/>
                </a:lnTo>
                <a:lnTo>
                  <a:pt x="400" y="1515"/>
                </a:lnTo>
                <a:lnTo>
                  <a:pt x="391" y="1515"/>
                </a:lnTo>
                <a:lnTo>
                  <a:pt x="381" y="1505"/>
                </a:lnTo>
                <a:lnTo>
                  <a:pt x="372" y="1505"/>
                </a:lnTo>
                <a:lnTo>
                  <a:pt x="372" y="1496"/>
                </a:lnTo>
                <a:lnTo>
                  <a:pt x="362" y="1496"/>
                </a:lnTo>
                <a:lnTo>
                  <a:pt x="362" y="1486"/>
                </a:lnTo>
                <a:lnTo>
                  <a:pt x="353" y="1486"/>
                </a:lnTo>
                <a:lnTo>
                  <a:pt x="343" y="1486"/>
                </a:lnTo>
                <a:lnTo>
                  <a:pt x="334" y="1486"/>
                </a:lnTo>
                <a:lnTo>
                  <a:pt x="334" y="1477"/>
                </a:lnTo>
                <a:lnTo>
                  <a:pt x="324" y="1477"/>
                </a:lnTo>
                <a:lnTo>
                  <a:pt x="324" y="1467"/>
                </a:lnTo>
                <a:lnTo>
                  <a:pt x="324" y="1457"/>
                </a:lnTo>
                <a:lnTo>
                  <a:pt x="315" y="1438"/>
                </a:lnTo>
                <a:lnTo>
                  <a:pt x="305" y="1429"/>
                </a:lnTo>
                <a:lnTo>
                  <a:pt x="305" y="1419"/>
                </a:lnTo>
                <a:lnTo>
                  <a:pt x="305" y="1410"/>
                </a:lnTo>
                <a:lnTo>
                  <a:pt x="295" y="1410"/>
                </a:lnTo>
                <a:lnTo>
                  <a:pt x="286" y="1410"/>
                </a:lnTo>
                <a:lnTo>
                  <a:pt x="276" y="1400"/>
                </a:lnTo>
                <a:lnTo>
                  <a:pt x="267" y="1400"/>
                </a:lnTo>
                <a:lnTo>
                  <a:pt x="257" y="1391"/>
                </a:lnTo>
                <a:lnTo>
                  <a:pt x="248" y="1381"/>
                </a:lnTo>
                <a:lnTo>
                  <a:pt x="238" y="1381"/>
                </a:lnTo>
                <a:lnTo>
                  <a:pt x="229" y="1372"/>
                </a:lnTo>
                <a:lnTo>
                  <a:pt x="219" y="1372"/>
                </a:lnTo>
                <a:lnTo>
                  <a:pt x="210" y="1372"/>
                </a:lnTo>
                <a:lnTo>
                  <a:pt x="200" y="1372"/>
                </a:lnTo>
                <a:lnTo>
                  <a:pt x="191" y="1372"/>
                </a:lnTo>
                <a:lnTo>
                  <a:pt x="191" y="1362"/>
                </a:lnTo>
                <a:lnTo>
                  <a:pt x="181" y="1362"/>
                </a:lnTo>
                <a:lnTo>
                  <a:pt x="172" y="1362"/>
                </a:lnTo>
                <a:lnTo>
                  <a:pt x="172" y="1353"/>
                </a:lnTo>
                <a:lnTo>
                  <a:pt x="162" y="1353"/>
                </a:lnTo>
                <a:lnTo>
                  <a:pt x="162" y="1343"/>
                </a:lnTo>
                <a:lnTo>
                  <a:pt x="153" y="1343"/>
                </a:lnTo>
                <a:lnTo>
                  <a:pt x="153" y="1334"/>
                </a:lnTo>
                <a:lnTo>
                  <a:pt x="143" y="1324"/>
                </a:lnTo>
                <a:lnTo>
                  <a:pt x="143" y="1315"/>
                </a:lnTo>
                <a:lnTo>
                  <a:pt x="134" y="1305"/>
                </a:lnTo>
                <a:lnTo>
                  <a:pt x="124" y="1286"/>
                </a:lnTo>
                <a:lnTo>
                  <a:pt x="115" y="1277"/>
                </a:lnTo>
                <a:lnTo>
                  <a:pt x="105" y="1248"/>
                </a:lnTo>
                <a:lnTo>
                  <a:pt x="105" y="1238"/>
                </a:lnTo>
                <a:lnTo>
                  <a:pt x="95" y="1238"/>
                </a:lnTo>
                <a:lnTo>
                  <a:pt x="86" y="1219"/>
                </a:lnTo>
                <a:lnTo>
                  <a:pt x="86" y="1210"/>
                </a:lnTo>
                <a:lnTo>
                  <a:pt x="86" y="1200"/>
                </a:lnTo>
                <a:lnTo>
                  <a:pt x="86" y="1191"/>
                </a:lnTo>
                <a:lnTo>
                  <a:pt x="86" y="1181"/>
                </a:lnTo>
                <a:lnTo>
                  <a:pt x="76" y="1172"/>
                </a:lnTo>
                <a:lnTo>
                  <a:pt x="86" y="1172"/>
                </a:lnTo>
                <a:lnTo>
                  <a:pt x="86" y="1162"/>
                </a:lnTo>
                <a:lnTo>
                  <a:pt x="86" y="1153"/>
                </a:lnTo>
                <a:lnTo>
                  <a:pt x="86" y="1143"/>
                </a:lnTo>
                <a:lnTo>
                  <a:pt x="86" y="1134"/>
                </a:lnTo>
                <a:lnTo>
                  <a:pt x="86" y="1124"/>
                </a:lnTo>
                <a:lnTo>
                  <a:pt x="86" y="1115"/>
                </a:lnTo>
                <a:lnTo>
                  <a:pt x="86" y="1105"/>
                </a:lnTo>
                <a:lnTo>
                  <a:pt x="86" y="1096"/>
                </a:lnTo>
                <a:lnTo>
                  <a:pt x="76" y="1057"/>
                </a:lnTo>
                <a:lnTo>
                  <a:pt x="86" y="1057"/>
                </a:lnTo>
                <a:lnTo>
                  <a:pt x="86" y="1048"/>
                </a:lnTo>
                <a:lnTo>
                  <a:pt x="76" y="1038"/>
                </a:lnTo>
                <a:lnTo>
                  <a:pt x="76" y="1029"/>
                </a:lnTo>
                <a:lnTo>
                  <a:pt x="67" y="1029"/>
                </a:lnTo>
                <a:lnTo>
                  <a:pt x="76" y="1019"/>
                </a:lnTo>
                <a:lnTo>
                  <a:pt x="76" y="1010"/>
                </a:lnTo>
                <a:lnTo>
                  <a:pt x="76" y="1000"/>
                </a:lnTo>
                <a:lnTo>
                  <a:pt x="76" y="991"/>
                </a:lnTo>
                <a:lnTo>
                  <a:pt x="67" y="981"/>
                </a:lnTo>
                <a:lnTo>
                  <a:pt x="76" y="981"/>
                </a:lnTo>
                <a:lnTo>
                  <a:pt x="76" y="972"/>
                </a:lnTo>
                <a:lnTo>
                  <a:pt x="67" y="972"/>
                </a:lnTo>
                <a:lnTo>
                  <a:pt x="67" y="962"/>
                </a:lnTo>
                <a:lnTo>
                  <a:pt x="76" y="962"/>
                </a:lnTo>
                <a:lnTo>
                  <a:pt x="76" y="953"/>
                </a:lnTo>
                <a:lnTo>
                  <a:pt x="76" y="943"/>
                </a:lnTo>
                <a:lnTo>
                  <a:pt x="76" y="934"/>
                </a:lnTo>
                <a:lnTo>
                  <a:pt x="67" y="924"/>
                </a:lnTo>
                <a:lnTo>
                  <a:pt x="67" y="915"/>
                </a:lnTo>
                <a:lnTo>
                  <a:pt x="76" y="915"/>
                </a:lnTo>
                <a:lnTo>
                  <a:pt x="76" y="905"/>
                </a:lnTo>
                <a:lnTo>
                  <a:pt x="76" y="896"/>
                </a:lnTo>
                <a:lnTo>
                  <a:pt x="67" y="896"/>
                </a:lnTo>
                <a:lnTo>
                  <a:pt x="57" y="886"/>
                </a:lnTo>
                <a:lnTo>
                  <a:pt x="57" y="877"/>
                </a:lnTo>
                <a:lnTo>
                  <a:pt x="67" y="877"/>
                </a:lnTo>
                <a:lnTo>
                  <a:pt x="67" y="867"/>
                </a:lnTo>
                <a:lnTo>
                  <a:pt x="67" y="857"/>
                </a:lnTo>
                <a:lnTo>
                  <a:pt x="67" y="848"/>
                </a:lnTo>
                <a:lnTo>
                  <a:pt x="76" y="848"/>
                </a:lnTo>
                <a:lnTo>
                  <a:pt x="76" y="838"/>
                </a:lnTo>
                <a:lnTo>
                  <a:pt x="76" y="829"/>
                </a:lnTo>
                <a:lnTo>
                  <a:pt x="76" y="819"/>
                </a:lnTo>
                <a:lnTo>
                  <a:pt x="67" y="819"/>
                </a:lnTo>
                <a:lnTo>
                  <a:pt x="67" y="810"/>
                </a:lnTo>
                <a:lnTo>
                  <a:pt x="67" y="800"/>
                </a:lnTo>
                <a:lnTo>
                  <a:pt x="67" y="791"/>
                </a:lnTo>
                <a:lnTo>
                  <a:pt x="67" y="781"/>
                </a:lnTo>
                <a:lnTo>
                  <a:pt x="67" y="772"/>
                </a:lnTo>
                <a:lnTo>
                  <a:pt x="57" y="772"/>
                </a:lnTo>
                <a:lnTo>
                  <a:pt x="57" y="762"/>
                </a:lnTo>
                <a:lnTo>
                  <a:pt x="48" y="762"/>
                </a:lnTo>
                <a:lnTo>
                  <a:pt x="38" y="753"/>
                </a:lnTo>
                <a:lnTo>
                  <a:pt x="38" y="743"/>
                </a:lnTo>
                <a:lnTo>
                  <a:pt x="29" y="743"/>
                </a:lnTo>
                <a:lnTo>
                  <a:pt x="19" y="743"/>
                </a:lnTo>
                <a:lnTo>
                  <a:pt x="19" y="734"/>
                </a:lnTo>
                <a:lnTo>
                  <a:pt x="10" y="734"/>
                </a:lnTo>
                <a:lnTo>
                  <a:pt x="10" y="724"/>
                </a:lnTo>
                <a:lnTo>
                  <a:pt x="10" y="715"/>
                </a:lnTo>
                <a:lnTo>
                  <a:pt x="0" y="715"/>
                </a:lnTo>
                <a:lnTo>
                  <a:pt x="0" y="705"/>
                </a:lnTo>
                <a:lnTo>
                  <a:pt x="10" y="705"/>
                </a:lnTo>
                <a:lnTo>
                  <a:pt x="10" y="696"/>
                </a:lnTo>
                <a:lnTo>
                  <a:pt x="19" y="696"/>
                </a:lnTo>
                <a:lnTo>
                  <a:pt x="19" y="686"/>
                </a:lnTo>
                <a:lnTo>
                  <a:pt x="29" y="686"/>
                </a:lnTo>
                <a:lnTo>
                  <a:pt x="29" y="677"/>
                </a:lnTo>
                <a:lnTo>
                  <a:pt x="38" y="677"/>
                </a:lnTo>
                <a:lnTo>
                  <a:pt x="48" y="677"/>
                </a:lnTo>
                <a:lnTo>
                  <a:pt x="48" y="667"/>
                </a:lnTo>
                <a:lnTo>
                  <a:pt x="48" y="657"/>
                </a:lnTo>
                <a:lnTo>
                  <a:pt x="48" y="648"/>
                </a:lnTo>
                <a:lnTo>
                  <a:pt x="48" y="638"/>
                </a:lnTo>
                <a:lnTo>
                  <a:pt x="57" y="638"/>
                </a:lnTo>
                <a:lnTo>
                  <a:pt x="57" y="629"/>
                </a:lnTo>
                <a:lnTo>
                  <a:pt x="57" y="619"/>
                </a:lnTo>
                <a:lnTo>
                  <a:pt x="67" y="619"/>
                </a:lnTo>
                <a:lnTo>
                  <a:pt x="67" y="610"/>
                </a:lnTo>
                <a:lnTo>
                  <a:pt x="57" y="610"/>
                </a:lnTo>
                <a:lnTo>
                  <a:pt x="57" y="600"/>
                </a:lnTo>
                <a:lnTo>
                  <a:pt x="57" y="591"/>
                </a:lnTo>
                <a:lnTo>
                  <a:pt x="67" y="591"/>
                </a:lnTo>
                <a:lnTo>
                  <a:pt x="67" y="581"/>
                </a:lnTo>
                <a:lnTo>
                  <a:pt x="67" y="572"/>
                </a:lnTo>
                <a:lnTo>
                  <a:pt x="67" y="562"/>
                </a:lnTo>
                <a:lnTo>
                  <a:pt x="67" y="553"/>
                </a:lnTo>
                <a:lnTo>
                  <a:pt x="76" y="553"/>
                </a:lnTo>
                <a:lnTo>
                  <a:pt x="76" y="543"/>
                </a:lnTo>
                <a:lnTo>
                  <a:pt x="86" y="543"/>
                </a:lnTo>
                <a:lnTo>
                  <a:pt x="95" y="543"/>
                </a:lnTo>
                <a:lnTo>
                  <a:pt x="95" y="534"/>
                </a:lnTo>
                <a:lnTo>
                  <a:pt x="105" y="534"/>
                </a:lnTo>
                <a:lnTo>
                  <a:pt x="105" y="524"/>
                </a:lnTo>
                <a:lnTo>
                  <a:pt x="115" y="524"/>
                </a:lnTo>
                <a:lnTo>
                  <a:pt x="115" y="515"/>
                </a:lnTo>
                <a:lnTo>
                  <a:pt x="124" y="515"/>
                </a:lnTo>
                <a:lnTo>
                  <a:pt x="134" y="515"/>
                </a:lnTo>
                <a:lnTo>
                  <a:pt x="143" y="515"/>
                </a:lnTo>
                <a:lnTo>
                  <a:pt x="153" y="515"/>
                </a:lnTo>
                <a:lnTo>
                  <a:pt x="153" y="524"/>
                </a:lnTo>
                <a:lnTo>
                  <a:pt x="162" y="524"/>
                </a:lnTo>
                <a:lnTo>
                  <a:pt x="162" y="534"/>
                </a:lnTo>
                <a:lnTo>
                  <a:pt x="172" y="534"/>
                </a:lnTo>
                <a:lnTo>
                  <a:pt x="181" y="524"/>
                </a:lnTo>
                <a:lnTo>
                  <a:pt x="181" y="515"/>
                </a:lnTo>
                <a:lnTo>
                  <a:pt x="191" y="515"/>
                </a:lnTo>
                <a:lnTo>
                  <a:pt x="200" y="515"/>
                </a:lnTo>
                <a:lnTo>
                  <a:pt x="210" y="515"/>
                </a:lnTo>
                <a:lnTo>
                  <a:pt x="219" y="515"/>
                </a:lnTo>
                <a:lnTo>
                  <a:pt x="229" y="515"/>
                </a:lnTo>
                <a:lnTo>
                  <a:pt x="229" y="505"/>
                </a:lnTo>
                <a:lnTo>
                  <a:pt x="238" y="505"/>
                </a:lnTo>
                <a:lnTo>
                  <a:pt x="248" y="505"/>
                </a:lnTo>
                <a:lnTo>
                  <a:pt x="257" y="505"/>
                </a:lnTo>
                <a:lnTo>
                  <a:pt x="257" y="496"/>
                </a:lnTo>
                <a:lnTo>
                  <a:pt x="267" y="496"/>
                </a:lnTo>
                <a:lnTo>
                  <a:pt x="276" y="496"/>
                </a:lnTo>
                <a:lnTo>
                  <a:pt x="276" y="486"/>
                </a:lnTo>
                <a:lnTo>
                  <a:pt x="286" y="486"/>
                </a:lnTo>
                <a:lnTo>
                  <a:pt x="286" y="477"/>
                </a:lnTo>
                <a:lnTo>
                  <a:pt x="295" y="467"/>
                </a:lnTo>
                <a:lnTo>
                  <a:pt x="295" y="457"/>
                </a:lnTo>
                <a:lnTo>
                  <a:pt x="295" y="448"/>
                </a:lnTo>
                <a:lnTo>
                  <a:pt x="295" y="438"/>
                </a:lnTo>
                <a:lnTo>
                  <a:pt x="295" y="429"/>
                </a:lnTo>
                <a:lnTo>
                  <a:pt x="305" y="419"/>
                </a:lnTo>
                <a:lnTo>
                  <a:pt x="305" y="410"/>
                </a:lnTo>
                <a:lnTo>
                  <a:pt x="305" y="400"/>
                </a:lnTo>
                <a:lnTo>
                  <a:pt x="305" y="391"/>
                </a:lnTo>
                <a:lnTo>
                  <a:pt x="305" y="381"/>
                </a:lnTo>
                <a:lnTo>
                  <a:pt x="305" y="372"/>
                </a:lnTo>
                <a:lnTo>
                  <a:pt x="305" y="362"/>
                </a:lnTo>
                <a:lnTo>
                  <a:pt x="305" y="353"/>
                </a:lnTo>
                <a:lnTo>
                  <a:pt x="305" y="343"/>
                </a:lnTo>
                <a:lnTo>
                  <a:pt x="305" y="334"/>
                </a:lnTo>
                <a:lnTo>
                  <a:pt x="305" y="324"/>
                </a:lnTo>
                <a:lnTo>
                  <a:pt x="305" y="315"/>
                </a:lnTo>
                <a:lnTo>
                  <a:pt x="305" y="305"/>
                </a:lnTo>
                <a:lnTo>
                  <a:pt x="305" y="296"/>
                </a:lnTo>
                <a:lnTo>
                  <a:pt x="315" y="286"/>
                </a:lnTo>
                <a:lnTo>
                  <a:pt x="315" y="277"/>
                </a:lnTo>
                <a:lnTo>
                  <a:pt x="315" y="267"/>
                </a:lnTo>
                <a:lnTo>
                  <a:pt x="315" y="257"/>
                </a:lnTo>
                <a:lnTo>
                  <a:pt x="315" y="248"/>
                </a:lnTo>
                <a:lnTo>
                  <a:pt x="315" y="238"/>
                </a:lnTo>
                <a:lnTo>
                  <a:pt x="315" y="229"/>
                </a:lnTo>
                <a:lnTo>
                  <a:pt x="315" y="219"/>
                </a:lnTo>
                <a:lnTo>
                  <a:pt x="315" y="210"/>
                </a:lnTo>
                <a:lnTo>
                  <a:pt x="410" y="210"/>
                </a:lnTo>
                <a:lnTo>
                  <a:pt x="419" y="200"/>
                </a:lnTo>
                <a:lnTo>
                  <a:pt x="429" y="200"/>
                </a:lnTo>
                <a:lnTo>
                  <a:pt x="438" y="200"/>
                </a:lnTo>
                <a:lnTo>
                  <a:pt x="448" y="210"/>
                </a:lnTo>
                <a:lnTo>
                  <a:pt x="457" y="210"/>
                </a:lnTo>
                <a:lnTo>
                  <a:pt x="476" y="219"/>
                </a:lnTo>
                <a:lnTo>
                  <a:pt x="486" y="219"/>
                </a:lnTo>
                <a:lnTo>
                  <a:pt x="495" y="219"/>
                </a:lnTo>
                <a:lnTo>
                  <a:pt x="495" y="210"/>
                </a:lnTo>
                <a:lnTo>
                  <a:pt x="495" y="200"/>
                </a:lnTo>
                <a:lnTo>
                  <a:pt x="495" y="181"/>
                </a:lnTo>
                <a:lnTo>
                  <a:pt x="505" y="172"/>
                </a:lnTo>
                <a:lnTo>
                  <a:pt x="515" y="162"/>
                </a:lnTo>
                <a:lnTo>
                  <a:pt x="515" y="153"/>
                </a:lnTo>
                <a:lnTo>
                  <a:pt x="524" y="153"/>
                </a:lnTo>
                <a:lnTo>
                  <a:pt x="524" y="143"/>
                </a:lnTo>
                <a:lnTo>
                  <a:pt x="534" y="134"/>
                </a:lnTo>
                <a:lnTo>
                  <a:pt x="553" y="134"/>
                </a:lnTo>
                <a:lnTo>
                  <a:pt x="562" y="124"/>
                </a:lnTo>
                <a:lnTo>
                  <a:pt x="572" y="124"/>
                </a:lnTo>
                <a:lnTo>
                  <a:pt x="581" y="124"/>
                </a:lnTo>
                <a:lnTo>
                  <a:pt x="581" y="115"/>
                </a:lnTo>
                <a:lnTo>
                  <a:pt x="591" y="115"/>
                </a:lnTo>
                <a:lnTo>
                  <a:pt x="600" y="115"/>
                </a:lnTo>
                <a:lnTo>
                  <a:pt x="600" y="105"/>
                </a:lnTo>
                <a:lnTo>
                  <a:pt x="610" y="105"/>
                </a:lnTo>
                <a:lnTo>
                  <a:pt x="619" y="96"/>
                </a:lnTo>
                <a:lnTo>
                  <a:pt x="619" y="86"/>
                </a:lnTo>
                <a:lnTo>
                  <a:pt x="629" y="86"/>
                </a:lnTo>
                <a:lnTo>
                  <a:pt x="638" y="77"/>
                </a:lnTo>
                <a:lnTo>
                  <a:pt x="648" y="77"/>
                </a:lnTo>
                <a:lnTo>
                  <a:pt x="648" y="67"/>
                </a:lnTo>
                <a:lnTo>
                  <a:pt x="648" y="57"/>
                </a:lnTo>
                <a:lnTo>
                  <a:pt x="657" y="57"/>
                </a:lnTo>
                <a:lnTo>
                  <a:pt x="667" y="48"/>
                </a:lnTo>
                <a:lnTo>
                  <a:pt x="667" y="38"/>
                </a:lnTo>
                <a:lnTo>
                  <a:pt x="676" y="29"/>
                </a:lnTo>
                <a:lnTo>
                  <a:pt x="676" y="19"/>
                </a:lnTo>
                <a:lnTo>
                  <a:pt x="676" y="10"/>
                </a:lnTo>
                <a:lnTo>
                  <a:pt x="810" y="0"/>
                </a:lnTo>
                <a:lnTo>
                  <a:pt x="895" y="0"/>
                </a:lnTo>
                <a:lnTo>
                  <a:pt x="895" y="10"/>
                </a:lnTo>
                <a:lnTo>
                  <a:pt x="905" y="10"/>
                </a:lnTo>
                <a:lnTo>
                  <a:pt x="905" y="19"/>
                </a:lnTo>
                <a:lnTo>
                  <a:pt x="915" y="19"/>
                </a:lnTo>
                <a:lnTo>
                  <a:pt x="915" y="29"/>
                </a:lnTo>
                <a:lnTo>
                  <a:pt x="915" y="38"/>
                </a:lnTo>
                <a:lnTo>
                  <a:pt x="915" y="48"/>
                </a:lnTo>
                <a:lnTo>
                  <a:pt x="924" y="48"/>
                </a:lnTo>
                <a:lnTo>
                  <a:pt x="934" y="48"/>
                </a:lnTo>
                <a:lnTo>
                  <a:pt x="934" y="57"/>
                </a:lnTo>
                <a:lnTo>
                  <a:pt x="943" y="57"/>
                </a:lnTo>
                <a:lnTo>
                  <a:pt x="943" y="67"/>
                </a:lnTo>
                <a:lnTo>
                  <a:pt x="953" y="67"/>
                </a:lnTo>
                <a:lnTo>
                  <a:pt x="962" y="57"/>
                </a:lnTo>
                <a:lnTo>
                  <a:pt x="972" y="57"/>
                </a:lnTo>
                <a:lnTo>
                  <a:pt x="981" y="67"/>
                </a:lnTo>
                <a:lnTo>
                  <a:pt x="981" y="77"/>
                </a:lnTo>
                <a:lnTo>
                  <a:pt x="991" y="86"/>
                </a:lnTo>
                <a:lnTo>
                  <a:pt x="1000" y="86"/>
                </a:lnTo>
                <a:lnTo>
                  <a:pt x="1010" y="77"/>
                </a:lnTo>
                <a:lnTo>
                  <a:pt x="1019" y="77"/>
                </a:lnTo>
                <a:lnTo>
                  <a:pt x="1029" y="67"/>
                </a:lnTo>
                <a:lnTo>
                  <a:pt x="1038" y="67"/>
                </a:lnTo>
                <a:lnTo>
                  <a:pt x="1038" y="77"/>
                </a:lnTo>
                <a:lnTo>
                  <a:pt x="1048" y="77"/>
                </a:lnTo>
                <a:lnTo>
                  <a:pt x="1057" y="86"/>
                </a:lnTo>
                <a:lnTo>
                  <a:pt x="1067" y="96"/>
                </a:lnTo>
                <a:lnTo>
                  <a:pt x="1076" y="96"/>
                </a:lnTo>
                <a:lnTo>
                  <a:pt x="1076" y="105"/>
                </a:lnTo>
                <a:lnTo>
                  <a:pt x="1076" y="115"/>
                </a:lnTo>
                <a:lnTo>
                  <a:pt x="1086" y="115"/>
                </a:lnTo>
                <a:lnTo>
                  <a:pt x="1105" y="115"/>
                </a:lnTo>
                <a:lnTo>
                  <a:pt x="1115" y="115"/>
                </a:lnTo>
                <a:lnTo>
                  <a:pt x="1124" y="115"/>
                </a:lnTo>
                <a:lnTo>
                  <a:pt x="1134" y="105"/>
                </a:lnTo>
                <a:lnTo>
                  <a:pt x="1143" y="105"/>
                </a:lnTo>
                <a:lnTo>
                  <a:pt x="1153" y="105"/>
                </a:lnTo>
                <a:lnTo>
                  <a:pt x="1162" y="105"/>
                </a:lnTo>
                <a:lnTo>
                  <a:pt x="1162" y="96"/>
                </a:lnTo>
                <a:lnTo>
                  <a:pt x="1172" y="96"/>
                </a:lnTo>
                <a:lnTo>
                  <a:pt x="1172" y="105"/>
                </a:lnTo>
                <a:lnTo>
                  <a:pt x="1181" y="105"/>
                </a:lnTo>
                <a:lnTo>
                  <a:pt x="1191" y="115"/>
                </a:lnTo>
                <a:lnTo>
                  <a:pt x="1200" y="105"/>
                </a:lnTo>
                <a:lnTo>
                  <a:pt x="1210" y="105"/>
                </a:lnTo>
                <a:lnTo>
                  <a:pt x="1219" y="115"/>
                </a:lnTo>
                <a:lnTo>
                  <a:pt x="1238" y="124"/>
                </a:lnTo>
                <a:lnTo>
                  <a:pt x="1248" y="124"/>
                </a:lnTo>
                <a:lnTo>
                  <a:pt x="1248" y="134"/>
                </a:lnTo>
                <a:lnTo>
                  <a:pt x="1257" y="153"/>
                </a:lnTo>
                <a:lnTo>
                  <a:pt x="1257" y="143"/>
                </a:lnTo>
                <a:lnTo>
                  <a:pt x="1267" y="143"/>
                </a:lnTo>
                <a:lnTo>
                  <a:pt x="1267" y="153"/>
                </a:lnTo>
                <a:lnTo>
                  <a:pt x="1276" y="153"/>
                </a:lnTo>
                <a:lnTo>
                  <a:pt x="1286" y="153"/>
                </a:lnTo>
                <a:lnTo>
                  <a:pt x="1286" y="162"/>
                </a:lnTo>
                <a:lnTo>
                  <a:pt x="1296" y="162"/>
                </a:lnTo>
                <a:lnTo>
                  <a:pt x="1305" y="162"/>
                </a:lnTo>
                <a:lnTo>
                  <a:pt x="1296" y="172"/>
                </a:lnTo>
                <a:lnTo>
                  <a:pt x="1296" y="181"/>
                </a:lnTo>
                <a:lnTo>
                  <a:pt x="1305" y="181"/>
                </a:lnTo>
                <a:lnTo>
                  <a:pt x="1315" y="181"/>
                </a:lnTo>
                <a:lnTo>
                  <a:pt x="1315" y="191"/>
                </a:lnTo>
                <a:lnTo>
                  <a:pt x="1315" y="200"/>
                </a:lnTo>
                <a:lnTo>
                  <a:pt x="1324" y="200"/>
                </a:lnTo>
                <a:lnTo>
                  <a:pt x="1334" y="200"/>
                </a:lnTo>
                <a:lnTo>
                  <a:pt x="1334" y="210"/>
                </a:lnTo>
                <a:lnTo>
                  <a:pt x="1343" y="210"/>
                </a:lnTo>
                <a:lnTo>
                  <a:pt x="1353" y="200"/>
                </a:lnTo>
                <a:lnTo>
                  <a:pt x="1353" y="210"/>
                </a:lnTo>
                <a:lnTo>
                  <a:pt x="1362" y="210"/>
                </a:lnTo>
                <a:lnTo>
                  <a:pt x="1372" y="210"/>
                </a:lnTo>
                <a:lnTo>
                  <a:pt x="1381" y="210"/>
                </a:lnTo>
                <a:lnTo>
                  <a:pt x="1391" y="210"/>
                </a:lnTo>
                <a:lnTo>
                  <a:pt x="1400" y="210"/>
                </a:lnTo>
                <a:lnTo>
                  <a:pt x="1400" y="219"/>
                </a:lnTo>
                <a:lnTo>
                  <a:pt x="1410" y="219"/>
                </a:lnTo>
                <a:lnTo>
                  <a:pt x="1410" y="229"/>
                </a:lnTo>
                <a:lnTo>
                  <a:pt x="1419" y="229"/>
                </a:lnTo>
                <a:lnTo>
                  <a:pt x="1419" y="238"/>
                </a:lnTo>
                <a:lnTo>
                  <a:pt x="1429" y="238"/>
                </a:lnTo>
                <a:lnTo>
                  <a:pt x="1429" y="248"/>
                </a:lnTo>
                <a:lnTo>
                  <a:pt x="1438" y="257"/>
                </a:lnTo>
                <a:lnTo>
                  <a:pt x="1448" y="257"/>
                </a:lnTo>
                <a:lnTo>
                  <a:pt x="1467" y="267"/>
                </a:lnTo>
                <a:lnTo>
                  <a:pt x="1476" y="277"/>
                </a:lnTo>
                <a:lnTo>
                  <a:pt x="1476" y="286"/>
                </a:lnTo>
                <a:lnTo>
                  <a:pt x="1486" y="296"/>
                </a:lnTo>
                <a:lnTo>
                  <a:pt x="1496" y="296"/>
                </a:lnTo>
                <a:lnTo>
                  <a:pt x="1496" y="305"/>
                </a:lnTo>
                <a:lnTo>
                  <a:pt x="1505" y="305"/>
                </a:lnTo>
                <a:lnTo>
                  <a:pt x="1515" y="305"/>
                </a:lnTo>
                <a:lnTo>
                  <a:pt x="1515" y="315"/>
                </a:lnTo>
                <a:lnTo>
                  <a:pt x="1524" y="315"/>
                </a:lnTo>
                <a:lnTo>
                  <a:pt x="1534" y="305"/>
                </a:lnTo>
                <a:lnTo>
                  <a:pt x="1543" y="315"/>
                </a:lnTo>
                <a:lnTo>
                  <a:pt x="1543" y="324"/>
                </a:lnTo>
                <a:lnTo>
                  <a:pt x="1543" y="334"/>
                </a:lnTo>
                <a:lnTo>
                  <a:pt x="1553" y="334"/>
                </a:lnTo>
                <a:lnTo>
                  <a:pt x="1562" y="343"/>
                </a:lnTo>
                <a:lnTo>
                  <a:pt x="1562" y="353"/>
                </a:lnTo>
                <a:lnTo>
                  <a:pt x="1572" y="353"/>
                </a:lnTo>
                <a:lnTo>
                  <a:pt x="1581" y="353"/>
                </a:lnTo>
                <a:lnTo>
                  <a:pt x="1591" y="362"/>
                </a:lnTo>
                <a:lnTo>
                  <a:pt x="1591" y="372"/>
                </a:lnTo>
                <a:lnTo>
                  <a:pt x="1591" y="381"/>
                </a:lnTo>
                <a:lnTo>
                  <a:pt x="1600" y="381"/>
                </a:lnTo>
                <a:lnTo>
                  <a:pt x="1600" y="391"/>
                </a:lnTo>
                <a:lnTo>
                  <a:pt x="1600" y="400"/>
                </a:lnTo>
                <a:lnTo>
                  <a:pt x="1610" y="400"/>
                </a:lnTo>
                <a:lnTo>
                  <a:pt x="1610" y="410"/>
                </a:lnTo>
                <a:lnTo>
                  <a:pt x="1610" y="419"/>
                </a:lnTo>
                <a:lnTo>
                  <a:pt x="1619" y="419"/>
                </a:lnTo>
                <a:lnTo>
                  <a:pt x="1619" y="429"/>
                </a:lnTo>
                <a:lnTo>
                  <a:pt x="1619" y="438"/>
                </a:lnTo>
                <a:lnTo>
                  <a:pt x="1619" y="448"/>
                </a:lnTo>
                <a:lnTo>
                  <a:pt x="1619" y="457"/>
                </a:lnTo>
                <a:lnTo>
                  <a:pt x="1629" y="457"/>
                </a:lnTo>
                <a:lnTo>
                  <a:pt x="1629" y="467"/>
                </a:lnTo>
                <a:lnTo>
                  <a:pt x="1638" y="477"/>
                </a:lnTo>
                <a:lnTo>
                  <a:pt x="1638" y="486"/>
                </a:lnTo>
                <a:lnTo>
                  <a:pt x="1638" y="496"/>
                </a:lnTo>
                <a:lnTo>
                  <a:pt x="1648" y="505"/>
                </a:lnTo>
                <a:lnTo>
                  <a:pt x="1648" y="515"/>
                </a:lnTo>
                <a:lnTo>
                  <a:pt x="1638" y="524"/>
                </a:lnTo>
                <a:lnTo>
                  <a:pt x="1638" y="534"/>
                </a:lnTo>
                <a:lnTo>
                  <a:pt x="1638" y="543"/>
                </a:lnTo>
                <a:lnTo>
                  <a:pt x="1648" y="553"/>
                </a:lnTo>
                <a:lnTo>
                  <a:pt x="1648" y="562"/>
                </a:lnTo>
                <a:lnTo>
                  <a:pt x="1648" y="572"/>
                </a:lnTo>
                <a:lnTo>
                  <a:pt x="1657" y="581"/>
                </a:lnTo>
                <a:lnTo>
                  <a:pt x="1667" y="581"/>
                </a:lnTo>
                <a:lnTo>
                  <a:pt x="1667" y="591"/>
                </a:lnTo>
                <a:lnTo>
                  <a:pt x="1676" y="591"/>
                </a:lnTo>
                <a:lnTo>
                  <a:pt x="1676" y="600"/>
                </a:lnTo>
                <a:lnTo>
                  <a:pt x="1676" y="610"/>
                </a:lnTo>
                <a:lnTo>
                  <a:pt x="1676" y="619"/>
                </a:lnTo>
                <a:lnTo>
                  <a:pt x="1686" y="629"/>
                </a:lnTo>
                <a:lnTo>
                  <a:pt x="1686" y="638"/>
                </a:lnTo>
                <a:lnTo>
                  <a:pt x="1696" y="648"/>
                </a:lnTo>
                <a:lnTo>
                  <a:pt x="1686" y="667"/>
                </a:lnTo>
                <a:lnTo>
                  <a:pt x="1686" y="677"/>
                </a:lnTo>
                <a:lnTo>
                  <a:pt x="1686" y="686"/>
                </a:lnTo>
                <a:lnTo>
                  <a:pt x="1696" y="686"/>
                </a:lnTo>
                <a:lnTo>
                  <a:pt x="1696" y="696"/>
                </a:lnTo>
                <a:lnTo>
                  <a:pt x="1686" y="696"/>
                </a:lnTo>
                <a:lnTo>
                  <a:pt x="1676" y="696"/>
                </a:lnTo>
                <a:lnTo>
                  <a:pt x="1676" y="705"/>
                </a:lnTo>
                <a:lnTo>
                  <a:pt x="1676" y="715"/>
                </a:lnTo>
                <a:lnTo>
                  <a:pt x="1676" y="724"/>
                </a:lnTo>
                <a:lnTo>
                  <a:pt x="1667" y="734"/>
                </a:lnTo>
                <a:lnTo>
                  <a:pt x="1667" y="743"/>
                </a:lnTo>
                <a:lnTo>
                  <a:pt x="1676" y="743"/>
                </a:lnTo>
                <a:lnTo>
                  <a:pt x="1676" y="753"/>
                </a:lnTo>
                <a:lnTo>
                  <a:pt x="1686" y="753"/>
                </a:lnTo>
                <a:lnTo>
                  <a:pt x="1696" y="753"/>
                </a:lnTo>
                <a:lnTo>
                  <a:pt x="1696" y="762"/>
                </a:lnTo>
                <a:lnTo>
                  <a:pt x="1696" y="772"/>
                </a:lnTo>
                <a:lnTo>
                  <a:pt x="1696" y="781"/>
                </a:lnTo>
                <a:lnTo>
                  <a:pt x="1705" y="791"/>
                </a:lnTo>
                <a:lnTo>
                  <a:pt x="1705" y="800"/>
                </a:lnTo>
                <a:lnTo>
                  <a:pt x="1715" y="810"/>
                </a:lnTo>
                <a:lnTo>
                  <a:pt x="1724" y="819"/>
                </a:lnTo>
                <a:lnTo>
                  <a:pt x="1724" y="829"/>
                </a:lnTo>
                <a:lnTo>
                  <a:pt x="1734" y="838"/>
                </a:lnTo>
                <a:lnTo>
                  <a:pt x="1724" y="838"/>
                </a:lnTo>
                <a:lnTo>
                  <a:pt x="1724" y="848"/>
                </a:lnTo>
                <a:lnTo>
                  <a:pt x="1734" y="848"/>
                </a:lnTo>
                <a:lnTo>
                  <a:pt x="1734" y="857"/>
                </a:lnTo>
                <a:lnTo>
                  <a:pt x="1734" y="867"/>
                </a:lnTo>
                <a:lnTo>
                  <a:pt x="1724" y="867"/>
                </a:lnTo>
                <a:lnTo>
                  <a:pt x="1715" y="867"/>
                </a:lnTo>
                <a:lnTo>
                  <a:pt x="1715" y="877"/>
                </a:lnTo>
                <a:close/>
                <a:moveTo>
                  <a:pt x="1534" y="915"/>
                </a:moveTo>
                <a:lnTo>
                  <a:pt x="1534" y="924"/>
                </a:lnTo>
                <a:lnTo>
                  <a:pt x="1543" y="924"/>
                </a:lnTo>
                <a:lnTo>
                  <a:pt x="1534" y="915"/>
                </a:lnTo>
                <a:close/>
                <a:moveTo>
                  <a:pt x="1486" y="934"/>
                </a:moveTo>
                <a:lnTo>
                  <a:pt x="1486" y="943"/>
                </a:lnTo>
                <a:lnTo>
                  <a:pt x="1496" y="943"/>
                </a:lnTo>
                <a:lnTo>
                  <a:pt x="1496" y="934"/>
                </a:lnTo>
                <a:lnTo>
                  <a:pt x="1486" y="934"/>
                </a:lnTo>
                <a:close/>
                <a:moveTo>
                  <a:pt x="1276" y="1000"/>
                </a:moveTo>
                <a:lnTo>
                  <a:pt x="1276" y="1010"/>
                </a:lnTo>
                <a:lnTo>
                  <a:pt x="1286" y="1010"/>
                </a:lnTo>
                <a:lnTo>
                  <a:pt x="1286" y="1019"/>
                </a:lnTo>
                <a:lnTo>
                  <a:pt x="1296" y="1019"/>
                </a:lnTo>
                <a:lnTo>
                  <a:pt x="1296" y="1010"/>
                </a:lnTo>
                <a:lnTo>
                  <a:pt x="1296" y="1000"/>
                </a:lnTo>
                <a:lnTo>
                  <a:pt x="1286" y="1000"/>
                </a:lnTo>
                <a:lnTo>
                  <a:pt x="1276" y="1000"/>
                </a:lnTo>
                <a:close/>
                <a:moveTo>
                  <a:pt x="724" y="1457"/>
                </a:moveTo>
                <a:lnTo>
                  <a:pt x="715" y="1467"/>
                </a:lnTo>
                <a:lnTo>
                  <a:pt x="715" y="1457"/>
                </a:lnTo>
                <a:lnTo>
                  <a:pt x="724" y="1457"/>
                </a:lnTo>
                <a:close/>
              </a:path>
            </a:pathLst>
          </a:custGeom>
          <a:solidFill>
            <a:schemeClr val="accent1"/>
          </a:solidFill>
          <a:ln w="11113"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LID4096"/>
          </a:p>
        </p:txBody>
      </p:sp>
      <p:sp>
        <p:nvSpPr>
          <p:cNvPr id="25" name="Freeform 10">
            <a:extLst>
              <a:ext uri="{FF2B5EF4-FFF2-40B4-BE49-F238E27FC236}">
                <a16:creationId xmlns:a16="http://schemas.microsoft.com/office/drawing/2014/main" id="{0BEA5DEE-0BBA-A5A3-C29E-4E70399B8591}"/>
              </a:ext>
            </a:extLst>
          </p:cNvPr>
          <p:cNvSpPr>
            <a:spLocks noChangeAspect="1" noEditPoints="1"/>
          </p:cNvSpPr>
          <p:nvPr/>
        </p:nvSpPr>
        <p:spPr bwMode="auto">
          <a:xfrm>
            <a:off x="3721556" y="2020638"/>
            <a:ext cx="1704579" cy="1283891"/>
          </a:xfrm>
          <a:custGeom>
            <a:avLst/>
            <a:gdLst>
              <a:gd name="T0" fmla="*/ 2152 w 2238"/>
              <a:gd name="T1" fmla="*/ 1629 h 1686"/>
              <a:gd name="T2" fmla="*/ 2076 w 2238"/>
              <a:gd name="T3" fmla="*/ 1505 h 1686"/>
              <a:gd name="T4" fmla="*/ 2000 w 2238"/>
              <a:gd name="T5" fmla="*/ 1334 h 1686"/>
              <a:gd name="T6" fmla="*/ 1848 w 2238"/>
              <a:gd name="T7" fmla="*/ 1238 h 1686"/>
              <a:gd name="T8" fmla="*/ 1724 w 2238"/>
              <a:gd name="T9" fmla="*/ 1210 h 1686"/>
              <a:gd name="T10" fmla="*/ 1638 w 2238"/>
              <a:gd name="T11" fmla="*/ 1153 h 1686"/>
              <a:gd name="T12" fmla="*/ 1552 w 2238"/>
              <a:gd name="T13" fmla="*/ 1076 h 1686"/>
              <a:gd name="T14" fmla="*/ 1448 w 2238"/>
              <a:gd name="T15" fmla="*/ 1086 h 1686"/>
              <a:gd name="T16" fmla="*/ 1390 w 2238"/>
              <a:gd name="T17" fmla="*/ 1172 h 1686"/>
              <a:gd name="T18" fmla="*/ 1333 w 2238"/>
              <a:gd name="T19" fmla="*/ 1257 h 1686"/>
              <a:gd name="T20" fmla="*/ 1276 w 2238"/>
              <a:gd name="T21" fmla="*/ 1353 h 1686"/>
              <a:gd name="T22" fmla="*/ 1248 w 2238"/>
              <a:gd name="T23" fmla="*/ 1457 h 1686"/>
              <a:gd name="T24" fmla="*/ 1190 w 2238"/>
              <a:gd name="T25" fmla="*/ 1248 h 1686"/>
              <a:gd name="T26" fmla="*/ 1105 w 2238"/>
              <a:gd name="T27" fmla="*/ 1210 h 1686"/>
              <a:gd name="T28" fmla="*/ 724 w 2238"/>
              <a:gd name="T29" fmla="*/ 1048 h 1686"/>
              <a:gd name="T30" fmla="*/ 657 w 2238"/>
              <a:gd name="T31" fmla="*/ 981 h 1686"/>
              <a:gd name="T32" fmla="*/ 581 w 2238"/>
              <a:gd name="T33" fmla="*/ 972 h 1686"/>
              <a:gd name="T34" fmla="*/ 495 w 2238"/>
              <a:gd name="T35" fmla="*/ 924 h 1686"/>
              <a:gd name="T36" fmla="*/ 409 w 2238"/>
              <a:gd name="T37" fmla="*/ 886 h 1686"/>
              <a:gd name="T38" fmla="*/ 333 w 2238"/>
              <a:gd name="T39" fmla="*/ 915 h 1686"/>
              <a:gd name="T40" fmla="*/ 67 w 2238"/>
              <a:gd name="T41" fmla="*/ 676 h 1686"/>
              <a:gd name="T42" fmla="*/ 57 w 2238"/>
              <a:gd name="T43" fmla="*/ 581 h 1686"/>
              <a:gd name="T44" fmla="*/ 0 w 2238"/>
              <a:gd name="T45" fmla="*/ 495 h 1686"/>
              <a:gd name="T46" fmla="*/ 57 w 2238"/>
              <a:gd name="T47" fmla="*/ 429 h 1686"/>
              <a:gd name="T48" fmla="*/ 181 w 2238"/>
              <a:gd name="T49" fmla="*/ 372 h 1686"/>
              <a:gd name="T50" fmla="*/ 295 w 2238"/>
              <a:gd name="T51" fmla="*/ 334 h 1686"/>
              <a:gd name="T52" fmla="*/ 400 w 2238"/>
              <a:gd name="T53" fmla="*/ 314 h 1686"/>
              <a:gd name="T54" fmla="*/ 505 w 2238"/>
              <a:gd name="T55" fmla="*/ 286 h 1686"/>
              <a:gd name="T56" fmla="*/ 600 w 2238"/>
              <a:gd name="T57" fmla="*/ 238 h 1686"/>
              <a:gd name="T58" fmla="*/ 695 w 2238"/>
              <a:gd name="T59" fmla="*/ 210 h 1686"/>
              <a:gd name="T60" fmla="*/ 800 w 2238"/>
              <a:gd name="T61" fmla="*/ 172 h 1686"/>
              <a:gd name="T62" fmla="*/ 895 w 2238"/>
              <a:gd name="T63" fmla="*/ 143 h 1686"/>
              <a:gd name="T64" fmla="*/ 1000 w 2238"/>
              <a:gd name="T65" fmla="*/ 114 h 1686"/>
              <a:gd name="T66" fmla="*/ 1105 w 2238"/>
              <a:gd name="T67" fmla="*/ 76 h 1686"/>
              <a:gd name="T68" fmla="*/ 1228 w 2238"/>
              <a:gd name="T69" fmla="*/ 29 h 1686"/>
              <a:gd name="T70" fmla="*/ 1343 w 2238"/>
              <a:gd name="T71" fmla="*/ 38 h 1686"/>
              <a:gd name="T72" fmla="*/ 1390 w 2238"/>
              <a:gd name="T73" fmla="*/ 134 h 1686"/>
              <a:gd name="T74" fmla="*/ 1457 w 2238"/>
              <a:gd name="T75" fmla="*/ 219 h 1686"/>
              <a:gd name="T76" fmla="*/ 1514 w 2238"/>
              <a:gd name="T77" fmla="*/ 229 h 1686"/>
              <a:gd name="T78" fmla="*/ 1600 w 2238"/>
              <a:gd name="T79" fmla="*/ 210 h 1686"/>
              <a:gd name="T80" fmla="*/ 1695 w 2238"/>
              <a:gd name="T81" fmla="*/ 200 h 1686"/>
              <a:gd name="T82" fmla="*/ 1809 w 2238"/>
              <a:gd name="T83" fmla="*/ 172 h 1686"/>
              <a:gd name="T84" fmla="*/ 1867 w 2238"/>
              <a:gd name="T85" fmla="*/ 248 h 1686"/>
              <a:gd name="T86" fmla="*/ 1886 w 2238"/>
              <a:gd name="T87" fmla="*/ 353 h 1686"/>
              <a:gd name="T88" fmla="*/ 1895 w 2238"/>
              <a:gd name="T89" fmla="*/ 457 h 1686"/>
              <a:gd name="T90" fmla="*/ 1895 w 2238"/>
              <a:gd name="T91" fmla="*/ 562 h 1686"/>
              <a:gd name="T92" fmla="*/ 1838 w 2238"/>
              <a:gd name="T93" fmla="*/ 648 h 1686"/>
              <a:gd name="T94" fmla="*/ 1819 w 2238"/>
              <a:gd name="T95" fmla="*/ 743 h 1686"/>
              <a:gd name="T96" fmla="*/ 1752 w 2238"/>
              <a:gd name="T97" fmla="*/ 800 h 1686"/>
              <a:gd name="T98" fmla="*/ 1800 w 2238"/>
              <a:gd name="T99" fmla="*/ 886 h 1686"/>
              <a:gd name="T100" fmla="*/ 1819 w 2238"/>
              <a:gd name="T101" fmla="*/ 981 h 1686"/>
              <a:gd name="T102" fmla="*/ 1886 w 2238"/>
              <a:gd name="T103" fmla="*/ 1038 h 1686"/>
              <a:gd name="T104" fmla="*/ 1943 w 2238"/>
              <a:gd name="T105" fmla="*/ 1124 h 1686"/>
              <a:gd name="T106" fmla="*/ 2019 w 2238"/>
              <a:gd name="T107" fmla="*/ 1200 h 1686"/>
              <a:gd name="T108" fmla="*/ 2086 w 2238"/>
              <a:gd name="T109" fmla="*/ 1267 h 1686"/>
              <a:gd name="T110" fmla="*/ 2133 w 2238"/>
              <a:gd name="T111" fmla="*/ 1334 h 1686"/>
              <a:gd name="T112" fmla="*/ 2124 w 2238"/>
              <a:gd name="T113" fmla="*/ 1400 h 1686"/>
              <a:gd name="T114" fmla="*/ 2209 w 2238"/>
              <a:gd name="T115" fmla="*/ 1429 h 1686"/>
              <a:gd name="T116" fmla="*/ 2219 w 2238"/>
              <a:gd name="T117" fmla="*/ 1562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8" h="1686">
                <a:moveTo>
                  <a:pt x="2228" y="1676"/>
                </a:moveTo>
                <a:lnTo>
                  <a:pt x="2238" y="1676"/>
                </a:lnTo>
                <a:lnTo>
                  <a:pt x="2238" y="1686"/>
                </a:lnTo>
                <a:lnTo>
                  <a:pt x="2228" y="1686"/>
                </a:lnTo>
                <a:lnTo>
                  <a:pt x="2228" y="1676"/>
                </a:lnTo>
                <a:close/>
                <a:moveTo>
                  <a:pt x="2228" y="1676"/>
                </a:moveTo>
                <a:lnTo>
                  <a:pt x="2219" y="1667"/>
                </a:lnTo>
                <a:lnTo>
                  <a:pt x="2209" y="1667"/>
                </a:lnTo>
                <a:lnTo>
                  <a:pt x="2200" y="1667"/>
                </a:lnTo>
                <a:lnTo>
                  <a:pt x="2171" y="1657"/>
                </a:lnTo>
                <a:lnTo>
                  <a:pt x="2162" y="1648"/>
                </a:lnTo>
                <a:lnTo>
                  <a:pt x="2152" y="1638"/>
                </a:lnTo>
                <a:lnTo>
                  <a:pt x="2152" y="1629"/>
                </a:lnTo>
                <a:lnTo>
                  <a:pt x="2143" y="1629"/>
                </a:lnTo>
                <a:lnTo>
                  <a:pt x="2143" y="1619"/>
                </a:lnTo>
                <a:lnTo>
                  <a:pt x="2143" y="1610"/>
                </a:lnTo>
                <a:lnTo>
                  <a:pt x="2133" y="1600"/>
                </a:lnTo>
                <a:lnTo>
                  <a:pt x="2114" y="1581"/>
                </a:lnTo>
                <a:lnTo>
                  <a:pt x="2114" y="1572"/>
                </a:lnTo>
                <a:lnTo>
                  <a:pt x="2105" y="1562"/>
                </a:lnTo>
                <a:lnTo>
                  <a:pt x="2105" y="1553"/>
                </a:lnTo>
                <a:lnTo>
                  <a:pt x="2095" y="1543"/>
                </a:lnTo>
                <a:lnTo>
                  <a:pt x="2095" y="1524"/>
                </a:lnTo>
                <a:lnTo>
                  <a:pt x="2086" y="1515"/>
                </a:lnTo>
                <a:lnTo>
                  <a:pt x="2086" y="1505"/>
                </a:lnTo>
                <a:lnTo>
                  <a:pt x="2076" y="1505"/>
                </a:lnTo>
                <a:lnTo>
                  <a:pt x="2067" y="1486"/>
                </a:lnTo>
                <a:lnTo>
                  <a:pt x="2067" y="1476"/>
                </a:lnTo>
                <a:lnTo>
                  <a:pt x="2067" y="1467"/>
                </a:lnTo>
                <a:lnTo>
                  <a:pt x="2057" y="1467"/>
                </a:lnTo>
                <a:lnTo>
                  <a:pt x="2057" y="1457"/>
                </a:lnTo>
                <a:lnTo>
                  <a:pt x="2048" y="1429"/>
                </a:lnTo>
                <a:lnTo>
                  <a:pt x="2038" y="1419"/>
                </a:lnTo>
                <a:lnTo>
                  <a:pt x="2038" y="1391"/>
                </a:lnTo>
                <a:lnTo>
                  <a:pt x="2028" y="1381"/>
                </a:lnTo>
                <a:lnTo>
                  <a:pt x="2019" y="1362"/>
                </a:lnTo>
                <a:lnTo>
                  <a:pt x="2009" y="1353"/>
                </a:lnTo>
                <a:lnTo>
                  <a:pt x="2000" y="1343"/>
                </a:lnTo>
                <a:lnTo>
                  <a:pt x="2000" y="1334"/>
                </a:lnTo>
                <a:lnTo>
                  <a:pt x="1990" y="1334"/>
                </a:lnTo>
                <a:lnTo>
                  <a:pt x="1990" y="1324"/>
                </a:lnTo>
                <a:lnTo>
                  <a:pt x="1981" y="1315"/>
                </a:lnTo>
                <a:lnTo>
                  <a:pt x="1971" y="1305"/>
                </a:lnTo>
                <a:lnTo>
                  <a:pt x="1962" y="1295"/>
                </a:lnTo>
                <a:lnTo>
                  <a:pt x="1943" y="1295"/>
                </a:lnTo>
                <a:lnTo>
                  <a:pt x="1924" y="1286"/>
                </a:lnTo>
                <a:lnTo>
                  <a:pt x="1914" y="1286"/>
                </a:lnTo>
                <a:lnTo>
                  <a:pt x="1905" y="1276"/>
                </a:lnTo>
                <a:lnTo>
                  <a:pt x="1895" y="1267"/>
                </a:lnTo>
                <a:lnTo>
                  <a:pt x="1886" y="1257"/>
                </a:lnTo>
                <a:lnTo>
                  <a:pt x="1876" y="1248"/>
                </a:lnTo>
                <a:lnTo>
                  <a:pt x="1848" y="1238"/>
                </a:lnTo>
                <a:lnTo>
                  <a:pt x="1848" y="1229"/>
                </a:lnTo>
                <a:lnTo>
                  <a:pt x="1838" y="1229"/>
                </a:lnTo>
                <a:lnTo>
                  <a:pt x="1838" y="1219"/>
                </a:lnTo>
                <a:lnTo>
                  <a:pt x="1819" y="1219"/>
                </a:lnTo>
                <a:lnTo>
                  <a:pt x="1809" y="1219"/>
                </a:lnTo>
                <a:lnTo>
                  <a:pt x="1800" y="1219"/>
                </a:lnTo>
                <a:lnTo>
                  <a:pt x="1790" y="1219"/>
                </a:lnTo>
                <a:lnTo>
                  <a:pt x="1781" y="1219"/>
                </a:lnTo>
                <a:lnTo>
                  <a:pt x="1771" y="1210"/>
                </a:lnTo>
                <a:lnTo>
                  <a:pt x="1762" y="1210"/>
                </a:lnTo>
                <a:lnTo>
                  <a:pt x="1743" y="1210"/>
                </a:lnTo>
                <a:lnTo>
                  <a:pt x="1733" y="1210"/>
                </a:lnTo>
                <a:lnTo>
                  <a:pt x="1724" y="1210"/>
                </a:lnTo>
                <a:lnTo>
                  <a:pt x="1714" y="1200"/>
                </a:lnTo>
                <a:lnTo>
                  <a:pt x="1705" y="1191"/>
                </a:lnTo>
                <a:lnTo>
                  <a:pt x="1705" y="1181"/>
                </a:lnTo>
                <a:lnTo>
                  <a:pt x="1695" y="1181"/>
                </a:lnTo>
                <a:lnTo>
                  <a:pt x="1695" y="1172"/>
                </a:lnTo>
                <a:lnTo>
                  <a:pt x="1686" y="1172"/>
                </a:lnTo>
                <a:lnTo>
                  <a:pt x="1676" y="1172"/>
                </a:lnTo>
                <a:lnTo>
                  <a:pt x="1667" y="1172"/>
                </a:lnTo>
                <a:lnTo>
                  <a:pt x="1657" y="1172"/>
                </a:lnTo>
                <a:lnTo>
                  <a:pt x="1648" y="1172"/>
                </a:lnTo>
                <a:lnTo>
                  <a:pt x="1638" y="1172"/>
                </a:lnTo>
                <a:lnTo>
                  <a:pt x="1638" y="1162"/>
                </a:lnTo>
                <a:lnTo>
                  <a:pt x="1638" y="1153"/>
                </a:lnTo>
                <a:lnTo>
                  <a:pt x="1628" y="1153"/>
                </a:lnTo>
                <a:lnTo>
                  <a:pt x="1619" y="1143"/>
                </a:lnTo>
                <a:lnTo>
                  <a:pt x="1609" y="1143"/>
                </a:lnTo>
                <a:lnTo>
                  <a:pt x="1600" y="1134"/>
                </a:lnTo>
                <a:lnTo>
                  <a:pt x="1600" y="1124"/>
                </a:lnTo>
                <a:lnTo>
                  <a:pt x="1590" y="1115"/>
                </a:lnTo>
                <a:lnTo>
                  <a:pt x="1581" y="1105"/>
                </a:lnTo>
                <a:lnTo>
                  <a:pt x="1571" y="1105"/>
                </a:lnTo>
                <a:lnTo>
                  <a:pt x="1571" y="1095"/>
                </a:lnTo>
                <a:lnTo>
                  <a:pt x="1571" y="1086"/>
                </a:lnTo>
                <a:lnTo>
                  <a:pt x="1562" y="1086"/>
                </a:lnTo>
                <a:lnTo>
                  <a:pt x="1562" y="1076"/>
                </a:lnTo>
                <a:lnTo>
                  <a:pt x="1552" y="1076"/>
                </a:lnTo>
                <a:lnTo>
                  <a:pt x="1552" y="1067"/>
                </a:lnTo>
                <a:lnTo>
                  <a:pt x="1543" y="1067"/>
                </a:lnTo>
                <a:lnTo>
                  <a:pt x="1533" y="1076"/>
                </a:lnTo>
                <a:lnTo>
                  <a:pt x="1524" y="1076"/>
                </a:lnTo>
                <a:lnTo>
                  <a:pt x="1524" y="1086"/>
                </a:lnTo>
                <a:lnTo>
                  <a:pt x="1514" y="1086"/>
                </a:lnTo>
                <a:lnTo>
                  <a:pt x="1505" y="1086"/>
                </a:lnTo>
                <a:lnTo>
                  <a:pt x="1495" y="1086"/>
                </a:lnTo>
                <a:lnTo>
                  <a:pt x="1486" y="1086"/>
                </a:lnTo>
                <a:lnTo>
                  <a:pt x="1476" y="1086"/>
                </a:lnTo>
                <a:lnTo>
                  <a:pt x="1467" y="1086"/>
                </a:lnTo>
                <a:lnTo>
                  <a:pt x="1457" y="1086"/>
                </a:lnTo>
                <a:lnTo>
                  <a:pt x="1448" y="1086"/>
                </a:lnTo>
                <a:lnTo>
                  <a:pt x="1438" y="1095"/>
                </a:lnTo>
                <a:lnTo>
                  <a:pt x="1428" y="1105"/>
                </a:lnTo>
                <a:lnTo>
                  <a:pt x="1419" y="1105"/>
                </a:lnTo>
                <a:lnTo>
                  <a:pt x="1419" y="1115"/>
                </a:lnTo>
                <a:lnTo>
                  <a:pt x="1409" y="1115"/>
                </a:lnTo>
                <a:lnTo>
                  <a:pt x="1409" y="1124"/>
                </a:lnTo>
                <a:lnTo>
                  <a:pt x="1400" y="1124"/>
                </a:lnTo>
                <a:lnTo>
                  <a:pt x="1400" y="1134"/>
                </a:lnTo>
                <a:lnTo>
                  <a:pt x="1400" y="1143"/>
                </a:lnTo>
                <a:lnTo>
                  <a:pt x="1400" y="1153"/>
                </a:lnTo>
                <a:lnTo>
                  <a:pt x="1400" y="1162"/>
                </a:lnTo>
                <a:lnTo>
                  <a:pt x="1390" y="1162"/>
                </a:lnTo>
                <a:lnTo>
                  <a:pt x="1390" y="1172"/>
                </a:lnTo>
                <a:lnTo>
                  <a:pt x="1381" y="1181"/>
                </a:lnTo>
                <a:lnTo>
                  <a:pt x="1381" y="1191"/>
                </a:lnTo>
                <a:lnTo>
                  <a:pt x="1371" y="1191"/>
                </a:lnTo>
                <a:lnTo>
                  <a:pt x="1371" y="1200"/>
                </a:lnTo>
                <a:lnTo>
                  <a:pt x="1371" y="1210"/>
                </a:lnTo>
                <a:lnTo>
                  <a:pt x="1362" y="1210"/>
                </a:lnTo>
                <a:lnTo>
                  <a:pt x="1352" y="1210"/>
                </a:lnTo>
                <a:lnTo>
                  <a:pt x="1352" y="1219"/>
                </a:lnTo>
                <a:lnTo>
                  <a:pt x="1343" y="1219"/>
                </a:lnTo>
                <a:lnTo>
                  <a:pt x="1343" y="1229"/>
                </a:lnTo>
                <a:lnTo>
                  <a:pt x="1333" y="1238"/>
                </a:lnTo>
                <a:lnTo>
                  <a:pt x="1333" y="1248"/>
                </a:lnTo>
                <a:lnTo>
                  <a:pt x="1333" y="1257"/>
                </a:lnTo>
                <a:lnTo>
                  <a:pt x="1333" y="1267"/>
                </a:lnTo>
                <a:lnTo>
                  <a:pt x="1333" y="1276"/>
                </a:lnTo>
                <a:lnTo>
                  <a:pt x="1333" y="1286"/>
                </a:lnTo>
                <a:lnTo>
                  <a:pt x="1324" y="1286"/>
                </a:lnTo>
                <a:lnTo>
                  <a:pt x="1314" y="1295"/>
                </a:lnTo>
                <a:lnTo>
                  <a:pt x="1314" y="1305"/>
                </a:lnTo>
                <a:lnTo>
                  <a:pt x="1305" y="1315"/>
                </a:lnTo>
                <a:lnTo>
                  <a:pt x="1305" y="1324"/>
                </a:lnTo>
                <a:lnTo>
                  <a:pt x="1305" y="1334"/>
                </a:lnTo>
                <a:lnTo>
                  <a:pt x="1305" y="1343"/>
                </a:lnTo>
                <a:lnTo>
                  <a:pt x="1295" y="1343"/>
                </a:lnTo>
                <a:lnTo>
                  <a:pt x="1286" y="1353"/>
                </a:lnTo>
                <a:lnTo>
                  <a:pt x="1276" y="1353"/>
                </a:lnTo>
                <a:lnTo>
                  <a:pt x="1276" y="1362"/>
                </a:lnTo>
                <a:lnTo>
                  <a:pt x="1267" y="1362"/>
                </a:lnTo>
                <a:lnTo>
                  <a:pt x="1267" y="1372"/>
                </a:lnTo>
                <a:lnTo>
                  <a:pt x="1267" y="1381"/>
                </a:lnTo>
                <a:lnTo>
                  <a:pt x="1267" y="1391"/>
                </a:lnTo>
                <a:lnTo>
                  <a:pt x="1257" y="1391"/>
                </a:lnTo>
                <a:lnTo>
                  <a:pt x="1257" y="1400"/>
                </a:lnTo>
                <a:lnTo>
                  <a:pt x="1257" y="1410"/>
                </a:lnTo>
                <a:lnTo>
                  <a:pt x="1257" y="1419"/>
                </a:lnTo>
                <a:lnTo>
                  <a:pt x="1248" y="1429"/>
                </a:lnTo>
                <a:lnTo>
                  <a:pt x="1248" y="1438"/>
                </a:lnTo>
                <a:lnTo>
                  <a:pt x="1248" y="1448"/>
                </a:lnTo>
                <a:lnTo>
                  <a:pt x="1248" y="1457"/>
                </a:lnTo>
                <a:lnTo>
                  <a:pt x="1238" y="1457"/>
                </a:lnTo>
                <a:lnTo>
                  <a:pt x="1238" y="1467"/>
                </a:lnTo>
                <a:lnTo>
                  <a:pt x="1238" y="1476"/>
                </a:lnTo>
                <a:lnTo>
                  <a:pt x="1228" y="1476"/>
                </a:lnTo>
                <a:lnTo>
                  <a:pt x="1228" y="1486"/>
                </a:lnTo>
                <a:lnTo>
                  <a:pt x="1228" y="1495"/>
                </a:lnTo>
                <a:lnTo>
                  <a:pt x="1228" y="1505"/>
                </a:lnTo>
                <a:lnTo>
                  <a:pt x="1209" y="1486"/>
                </a:lnTo>
                <a:lnTo>
                  <a:pt x="1200" y="1429"/>
                </a:lnTo>
                <a:lnTo>
                  <a:pt x="1181" y="1381"/>
                </a:lnTo>
                <a:lnTo>
                  <a:pt x="1133" y="1315"/>
                </a:lnTo>
                <a:lnTo>
                  <a:pt x="1171" y="1295"/>
                </a:lnTo>
                <a:lnTo>
                  <a:pt x="1190" y="1248"/>
                </a:lnTo>
                <a:lnTo>
                  <a:pt x="1200" y="1210"/>
                </a:lnTo>
                <a:lnTo>
                  <a:pt x="1190" y="1210"/>
                </a:lnTo>
                <a:lnTo>
                  <a:pt x="1181" y="1210"/>
                </a:lnTo>
                <a:lnTo>
                  <a:pt x="1171" y="1210"/>
                </a:lnTo>
                <a:lnTo>
                  <a:pt x="1171" y="1219"/>
                </a:lnTo>
                <a:lnTo>
                  <a:pt x="1162" y="1219"/>
                </a:lnTo>
                <a:lnTo>
                  <a:pt x="1152" y="1219"/>
                </a:lnTo>
                <a:lnTo>
                  <a:pt x="1152" y="1210"/>
                </a:lnTo>
                <a:lnTo>
                  <a:pt x="1143" y="1210"/>
                </a:lnTo>
                <a:lnTo>
                  <a:pt x="1133" y="1210"/>
                </a:lnTo>
                <a:lnTo>
                  <a:pt x="1124" y="1210"/>
                </a:lnTo>
                <a:lnTo>
                  <a:pt x="1114" y="1210"/>
                </a:lnTo>
                <a:lnTo>
                  <a:pt x="1105" y="1210"/>
                </a:lnTo>
                <a:lnTo>
                  <a:pt x="1086" y="1200"/>
                </a:lnTo>
                <a:lnTo>
                  <a:pt x="1076" y="1200"/>
                </a:lnTo>
                <a:lnTo>
                  <a:pt x="1086" y="1162"/>
                </a:lnTo>
                <a:lnTo>
                  <a:pt x="1019" y="1134"/>
                </a:lnTo>
                <a:lnTo>
                  <a:pt x="952" y="1105"/>
                </a:lnTo>
                <a:lnTo>
                  <a:pt x="895" y="1086"/>
                </a:lnTo>
                <a:lnTo>
                  <a:pt x="838" y="1095"/>
                </a:lnTo>
                <a:lnTo>
                  <a:pt x="790" y="1095"/>
                </a:lnTo>
                <a:lnTo>
                  <a:pt x="733" y="1076"/>
                </a:lnTo>
                <a:lnTo>
                  <a:pt x="733" y="1067"/>
                </a:lnTo>
                <a:lnTo>
                  <a:pt x="733" y="1057"/>
                </a:lnTo>
                <a:lnTo>
                  <a:pt x="733" y="1048"/>
                </a:lnTo>
                <a:lnTo>
                  <a:pt x="724" y="1048"/>
                </a:lnTo>
                <a:lnTo>
                  <a:pt x="724" y="1038"/>
                </a:lnTo>
                <a:lnTo>
                  <a:pt x="714" y="1038"/>
                </a:lnTo>
                <a:lnTo>
                  <a:pt x="705" y="1038"/>
                </a:lnTo>
                <a:lnTo>
                  <a:pt x="705" y="1029"/>
                </a:lnTo>
                <a:lnTo>
                  <a:pt x="695" y="1029"/>
                </a:lnTo>
                <a:lnTo>
                  <a:pt x="695" y="1019"/>
                </a:lnTo>
                <a:lnTo>
                  <a:pt x="686" y="1010"/>
                </a:lnTo>
                <a:lnTo>
                  <a:pt x="676" y="1010"/>
                </a:lnTo>
                <a:lnTo>
                  <a:pt x="676" y="1000"/>
                </a:lnTo>
                <a:lnTo>
                  <a:pt x="667" y="1000"/>
                </a:lnTo>
                <a:lnTo>
                  <a:pt x="667" y="991"/>
                </a:lnTo>
                <a:lnTo>
                  <a:pt x="657" y="991"/>
                </a:lnTo>
                <a:lnTo>
                  <a:pt x="657" y="981"/>
                </a:lnTo>
                <a:lnTo>
                  <a:pt x="647" y="981"/>
                </a:lnTo>
                <a:lnTo>
                  <a:pt x="638" y="981"/>
                </a:lnTo>
                <a:lnTo>
                  <a:pt x="628" y="981"/>
                </a:lnTo>
                <a:lnTo>
                  <a:pt x="619" y="981"/>
                </a:lnTo>
                <a:lnTo>
                  <a:pt x="619" y="972"/>
                </a:lnTo>
                <a:lnTo>
                  <a:pt x="609" y="972"/>
                </a:lnTo>
                <a:lnTo>
                  <a:pt x="609" y="981"/>
                </a:lnTo>
                <a:lnTo>
                  <a:pt x="600" y="981"/>
                </a:lnTo>
                <a:lnTo>
                  <a:pt x="600" y="972"/>
                </a:lnTo>
                <a:lnTo>
                  <a:pt x="590" y="972"/>
                </a:lnTo>
                <a:lnTo>
                  <a:pt x="590" y="981"/>
                </a:lnTo>
                <a:lnTo>
                  <a:pt x="581" y="981"/>
                </a:lnTo>
                <a:lnTo>
                  <a:pt x="581" y="972"/>
                </a:lnTo>
                <a:lnTo>
                  <a:pt x="571" y="972"/>
                </a:lnTo>
                <a:lnTo>
                  <a:pt x="562" y="972"/>
                </a:lnTo>
                <a:lnTo>
                  <a:pt x="552" y="972"/>
                </a:lnTo>
                <a:lnTo>
                  <a:pt x="552" y="962"/>
                </a:lnTo>
                <a:lnTo>
                  <a:pt x="543" y="962"/>
                </a:lnTo>
                <a:lnTo>
                  <a:pt x="533" y="962"/>
                </a:lnTo>
                <a:lnTo>
                  <a:pt x="524" y="962"/>
                </a:lnTo>
                <a:lnTo>
                  <a:pt x="514" y="962"/>
                </a:lnTo>
                <a:lnTo>
                  <a:pt x="514" y="953"/>
                </a:lnTo>
                <a:lnTo>
                  <a:pt x="514" y="943"/>
                </a:lnTo>
                <a:lnTo>
                  <a:pt x="505" y="934"/>
                </a:lnTo>
                <a:lnTo>
                  <a:pt x="495" y="934"/>
                </a:lnTo>
                <a:lnTo>
                  <a:pt x="495" y="924"/>
                </a:lnTo>
                <a:lnTo>
                  <a:pt x="486" y="924"/>
                </a:lnTo>
                <a:lnTo>
                  <a:pt x="495" y="915"/>
                </a:lnTo>
                <a:lnTo>
                  <a:pt x="486" y="915"/>
                </a:lnTo>
                <a:lnTo>
                  <a:pt x="486" y="905"/>
                </a:lnTo>
                <a:lnTo>
                  <a:pt x="476" y="905"/>
                </a:lnTo>
                <a:lnTo>
                  <a:pt x="467" y="895"/>
                </a:lnTo>
                <a:lnTo>
                  <a:pt x="457" y="895"/>
                </a:lnTo>
                <a:lnTo>
                  <a:pt x="447" y="895"/>
                </a:lnTo>
                <a:lnTo>
                  <a:pt x="438" y="895"/>
                </a:lnTo>
                <a:lnTo>
                  <a:pt x="428" y="895"/>
                </a:lnTo>
                <a:lnTo>
                  <a:pt x="419" y="895"/>
                </a:lnTo>
                <a:lnTo>
                  <a:pt x="419" y="886"/>
                </a:lnTo>
                <a:lnTo>
                  <a:pt x="409" y="886"/>
                </a:lnTo>
                <a:lnTo>
                  <a:pt x="400" y="886"/>
                </a:lnTo>
                <a:lnTo>
                  <a:pt x="390" y="895"/>
                </a:lnTo>
                <a:lnTo>
                  <a:pt x="381" y="895"/>
                </a:lnTo>
                <a:lnTo>
                  <a:pt x="381" y="905"/>
                </a:lnTo>
                <a:lnTo>
                  <a:pt x="371" y="895"/>
                </a:lnTo>
                <a:lnTo>
                  <a:pt x="362" y="895"/>
                </a:lnTo>
                <a:lnTo>
                  <a:pt x="362" y="905"/>
                </a:lnTo>
                <a:lnTo>
                  <a:pt x="352" y="905"/>
                </a:lnTo>
                <a:lnTo>
                  <a:pt x="352" y="915"/>
                </a:lnTo>
                <a:lnTo>
                  <a:pt x="343" y="915"/>
                </a:lnTo>
                <a:lnTo>
                  <a:pt x="343" y="924"/>
                </a:lnTo>
                <a:lnTo>
                  <a:pt x="333" y="924"/>
                </a:lnTo>
                <a:lnTo>
                  <a:pt x="333" y="915"/>
                </a:lnTo>
                <a:lnTo>
                  <a:pt x="324" y="915"/>
                </a:lnTo>
                <a:lnTo>
                  <a:pt x="324" y="905"/>
                </a:lnTo>
                <a:lnTo>
                  <a:pt x="314" y="895"/>
                </a:lnTo>
                <a:lnTo>
                  <a:pt x="305" y="895"/>
                </a:lnTo>
                <a:lnTo>
                  <a:pt x="95" y="895"/>
                </a:lnTo>
                <a:lnTo>
                  <a:pt x="95" y="724"/>
                </a:lnTo>
                <a:lnTo>
                  <a:pt x="86" y="724"/>
                </a:lnTo>
                <a:lnTo>
                  <a:pt x="86" y="715"/>
                </a:lnTo>
                <a:lnTo>
                  <a:pt x="86" y="705"/>
                </a:lnTo>
                <a:lnTo>
                  <a:pt x="76" y="705"/>
                </a:lnTo>
                <a:lnTo>
                  <a:pt x="67" y="695"/>
                </a:lnTo>
                <a:lnTo>
                  <a:pt x="67" y="686"/>
                </a:lnTo>
                <a:lnTo>
                  <a:pt x="67" y="676"/>
                </a:lnTo>
                <a:lnTo>
                  <a:pt x="76" y="676"/>
                </a:lnTo>
                <a:lnTo>
                  <a:pt x="76" y="667"/>
                </a:lnTo>
                <a:lnTo>
                  <a:pt x="76" y="657"/>
                </a:lnTo>
                <a:lnTo>
                  <a:pt x="76" y="648"/>
                </a:lnTo>
                <a:lnTo>
                  <a:pt x="67" y="648"/>
                </a:lnTo>
                <a:lnTo>
                  <a:pt x="67" y="638"/>
                </a:lnTo>
                <a:lnTo>
                  <a:pt x="67" y="629"/>
                </a:lnTo>
                <a:lnTo>
                  <a:pt x="67" y="619"/>
                </a:lnTo>
                <a:lnTo>
                  <a:pt x="67" y="610"/>
                </a:lnTo>
                <a:lnTo>
                  <a:pt x="67" y="600"/>
                </a:lnTo>
                <a:lnTo>
                  <a:pt x="67" y="591"/>
                </a:lnTo>
                <a:lnTo>
                  <a:pt x="57" y="591"/>
                </a:lnTo>
                <a:lnTo>
                  <a:pt x="57" y="581"/>
                </a:lnTo>
                <a:lnTo>
                  <a:pt x="47" y="581"/>
                </a:lnTo>
                <a:lnTo>
                  <a:pt x="38" y="572"/>
                </a:lnTo>
                <a:lnTo>
                  <a:pt x="28" y="562"/>
                </a:lnTo>
                <a:lnTo>
                  <a:pt x="28" y="553"/>
                </a:lnTo>
                <a:lnTo>
                  <a:pt x="19" y="553"/>
                </a:lnTo>
                <a:lnTo>
                  <a:pt x="19" y="543"/>
                </a:lnTo>
                <a:lnTo>
                  <a:pt x="19" y="534"/>
                </a:lnTo>
                <a:lnTo>
                  <a:pt x="19" y="524"/>
                </a:lnTo>
                <a:lnTo>
                  <a:pt x="9" y="524"/>
                </a:lnTo>
                <a:lnTo>
                  <a:pt x="9" y="515"/>
                </a:lnTo>
                <a:lnTo>
                  <a:pt x="9" y="505"/>
                </a:lnTo>
                <a:lnTo>
                  <a:pt x="9" y="495"/>
                </a:lnTo>
                <a:lnTo>
                  <a:pt x="0" y="495"/>
                </a:lnTo>
                <a:lnTo>
                  <a:pt x="0" y="486"/>
                </a:lnTo>
                <a:lnTo>
                  <a:pt x="0" y="476"/>
                </a:lnTo>
                <a:lnTo>
                  <a:pt x="0" y="467"/>
                </a:lnTo>
                <a:lnTo>
                  <a:pt x="9" y="457"/>
                </a:lnTo>
                <a:lnTo>
                  <a:pt x="0" y="457"/>
                </a:lnTo>
                <a:lnTo>
                  <a:pt x="0" y="448"/>
                </a:lnTo>
                <a:lnTo>
                  <a:pt x="0" y="438"/>
                </a:lnTo>
                <a:lnTo>
                  <a:pt x="9" y="438"/>
                </a:lnTo>
                <a:lnTo>
                  <a:pt x="19" y="429"/>
                </a:lnTo>
                <a:lnTo>
                  <a:pt x="28" y="429"/>
                </a:lnTo>
                <a:lnTo>
                  <a:pt x="38" y="429"/>
                </a:lnTo>
                <a:lnTo>
                  <a:pt x="47" y="429"/>
                </a:lnTo>
                <a:lnTo>
                  <a:pt x="57" y="429"/>
                </a:lnTo>
                <a:lnTo>
                  <a:pt x="67" y="419"/>
                </a:lnTo>
                <a:lnTo>
                  <a:pt x="76" y="419"/>
                </a:lnTo>
                <a:lnTo>
                  <a:pt x="86" y="410"/>
                </a:lnTo>
                <a:lnTo>
                  <a:pt x="95" y="410"/>
                </a:lnTo>
                <a:lnTo>
                  <a:pt x="105" y="410"/>
                </a:lnTo>
                <a:lnTo>
                  <a:pt x="114" y="400"/>
                </a:lnTo>
                <a:lnTo>
                  <a:pt x="124" y="391"/>
                </a:lnTo>
                <a:lnTo>
                  <a:pt x="133" y="391"/>
                </a:lnTo>
                <a:lnTo>
                  <a:pt x="143" y="381"/>
                </a:lnTo>
                <a:lnTo>
                  <a:pt x="152" y="381"/>
                </a:lnTo>
                <a:lnTo>
                  <a:pt x="162" y="381"/>
                </a:lnTo>
                <a:lnTo>
                  <a:pt x="171" y="381"/>
                </a:lnTo>
                <a:lnTo>
                  <a:pt x="181" y="372"/>
                </a:lnTo>
                <a:lnTo>
                  <a:pt x="190" y="372"/>
                </a:lnTo>
                <a:lnTo>
                  <a:pt x="200" y="362"/>
                </a:lnTo>
                <a:lnTo>
                  <a:pt x="209" y="362"/>
                </a:lnTo>
                <a:lnTo>
                  <a:pt x="219" y="362"/>
                </a:lnTo>
                <a:lnTo>
                  <a:pt x="228" y="353"/>
                </a:lnTo>
                <a:lnTo>
                  <a:pt x="238" y="353"/>
                </a:lnTo>
                <a:lnTo>
                  <a:pt x="247" y="343"/>
                </a:lnTo>
                <a:lnTo>
                  <a:pt x="257" y="343"/>
                </a:lnTo>
                <a:lnTo>
                  <a:pt x="267" y="343"/>
                </a:lnTo>
                <a:lnTo>
                  <a:pt x="276" y="343"/>
                </a:lnTo>
                <a:lnTo>
                  <a:pt x="276" y="334"/>
                </a:lnTo>
                <a:lnTo>
                  <a:pt x="286" y="334"/>
                </a:lnTo>
                <a:lnTo>
                  <a:pt x="295" y="334"/>
                </a:lnTo>
                <a:lnTo>
                  <a:pt x="305" y="334"/>
                </a:lnTo>
                <a:lnTo>
                  <a:pt x="314" y="334"/>
                </a:lnTo>
                <a:lnTo>
                  <a:pt x="324" y="334"/>
                </a:lnTo>
                <a:lnTo>
                  <a:pt x="324" y="324"/>
                </a:lnTo>
                <a:lnTo>
                  <a:pt x="333" y="324"/>
                </a:lnTo>
                <a:lnTo>
                  <a:pt x="343" y="324"/>
                </a:lnTo>
                <a:lnTo>
                  <a:pt x="352" y="324"/>
                </a:lnTo>
                <a:lnTo>
                  <a:pt x="352" y="314"/>
                </a:lnTo>
                <a:lnTo>
                  <a:pt x="362" y="314"/>
                </a:lnTo>
                <a:lnTo>
                  <a:pt x="371" y="314"/>
                </a:lnTo>
                <a:lnTo>
                  <a:pt x="381" y="314"/>
                </a:lnTo>
                <a:lnTo>
                  <a:pt x="390" y="314"/>
                </a:lnTo>
                <a:lnTo>
                  <a:pt x="400" y="314"/>
                </a:lnTo>
                <a:lnTo>
                  <a:pt x="409" y="305"/>
                </a:lnTo>
                <a:lnTo>
                  <a:pt x="419" y="305"/>
                </a:lnTo>
                <a:lnTo>
                  <a:pt x="428" y="305"/>
                </a:lnTo>
                <a:lnTo>
                  <a:pt x="438" y="305"/>
                </a:lnTo>
                <a:lnTo>
                  <a:pt x="447" y="305"/>
                </a:lnTo>
                <a:lnTo>
                  <a:pt x="447" y="295"/>
                </a:lnTo>
                <a:lnTo>
                  <a:pt x="457" y="295"/>
                </a:lnTo>
                <a:lnTo>
                  <a:pt x="467" y="295"/>
                </a:lnTo>
                <a:lnTo>
                  <a:pt x="476" y="295"/>
                </a:lnTo>
                <a:lnTo>
                  <a:pt x="486" y="295"/>
                </a:lnTo>
                <a:lnTo>
                  <a:pt x="486" y="286"/>
                </a:lnTo>
                <a:lnTo>
                  <a:pt x="495" y="286"/>
                </a:lnTo>
                <a:lnTo>
                  <a:pt x="505" y="286"/>
                </a:lnTo>
                <a:lnTo>
                  <a:pt x="514" y="286"/>
                </a:lnTo>
                <a:lnTo>
                  <a:pt x="524" y="276"/>
                </a:lnTo>
                <a:lnTo>
                  <a:pt x="533" y="276"/>
                </a:lnTo>
                <a:lnTo>
                  <a:pt x="543" y="276"/>
                </a:lnTo>
                <a:lnTo>
                  <a:pt x="552" y="276"/>
                </a:lnTo>
                <a:lnTo>
                  <a:pt x="562" y="267"/>
                </a:lnTo>
                <a:lnTo>
                  <a:pt x="571" y="267"/>
                </a:lnTo>
                <a:lnTo>
                  <a:pt x="571" y="257"/>
                </a:lnTo>
                <a:lnTo>
                  <a:pt x="581" y="257"/>
                </a:lnTo>
                <a:lnTo>
                  <a:pt x="581" y="248"/>
                </a:lnTo>
                <a:lnTo>
                  <a:pt x="590" y="248"/>
                </a:lnTo>
                <a:lnTo>
                  <a:pt x="600" y="248"/>
                </a:lnTo>
                <a:lnTo>
                  <a:pt x="600" y="238"/>
                </a:lnTo>
                <a:lnTo>
                  <a:pt x="609" y="238"/>
                </a:lnTo>
                <a:lnTo>
                  <a:pt x="619" y="238"/>
                </a:lnTo>
                <a:lnTo>
                  <a:pt x="619" y="229"/>
                </a:lnTo>
                <a:lnTo>
                  <a:pt x="628" y="229"/>
                </a:lnTo>
                <a:lnTo>
                  <a:pt x="638" y="229"/>
                </a:lnTo>
                <a:lnTo>
                  <a:pt x="638" y="219"/>
                </a:lnTo>
                <a:lnTo>
                  <a:pt x="647" y="219"/>
                </a:lnTo>
                <a:lnTo>
                  <a:pt x="657" y="219"/>
                </a:lnTo>
                <a:lnTo>
                  <a:pt x="667" y="219"/>
                </a:lnTo>
                <a:lnTo>
                  <a:pt x="676" y="219"/>
                </a:lnTo>
                <a:lnTo>
                  <a:pt x="676" y="210"/>
                </a:lnTo>
                <a:lnTo>
                  <a:pt x="686" y="210"/>
                </a:lnTo>
                <a:lnTo>
                  <a:pt x="695" y="210"/>
                </a:lnTo>
                <a:lnTo>
                  <a:pt x="705" y="210"/>
                </a:lnTo>
                <a:lnTo>
                  <a:pt x="714" y="210"/>
                </a:lnTo>
                <a:lnTo>
                  <a:pt x="714" y="200"/>
                </a:lnTo>
                <a:lnTo>
                  <a:pt x="724" y="200"/>
                </a:lnTo>
                <a:lnTo>
                  <a:pt x="733" y="191"/>
                </a:lnTo>
                <a:lnTo>
                  <a:pt x="743" y="191"/>
                </a:lnTo>
                <a:lnTo>
                  <a:pt x="752" y="191"/>
                </a:lnTo>
                <a:lnTo>
                  <a:pt x="752" y="181"/>
                </a:lnTo>
                <a:lnTo>
                  <a:pt x="762" y="181"/>
                </a:lnTo>
                <a:lnTo>
                  <a:pt x="771" y="181"/>
                </a:lnTo>
                <a:lnTo>
                  <a:pt x="781" y="181"/>
                </a:lnTo>
                <a:lnTo>
                  <a:pt x="790" y="181"/>
                </a:lnTo>
                <a:lnTo>
                  <a:pt x="800" y="172"/>
                </a:lnTo>
                <a:lnTo>
                  <a:pt x="809" y="172"/>
                </a:lnTo>
                <a:lnTo>
                  <a:pt x="809" y="162"/>
                </a:lnTo>
                <a:lnTo>
                  <a:pt x="819" y="162"/>
                </a:lnTo>
                <a:lnTo>
                  <a:pt x="828" y="162"/>
                </a:lnTo>
                <a:lnTo>
                  <a:pt x="828" y="153"/>
                </a:lnTo>
                <a:lnTo>
                  <a:pt x="838" y="153"/>
                </a:lnTo>
                <a:lnTo>
                  <a:pt x="848" y="153"/>
                </a:lnTo>
                <a:lnTo>
                  <a:pt x="857" y="153"/>
                </a:lnTo>
                <a:lnTo>
                  <a:pt x="867" y="153"/>
                </a:lnTo>
                <a:lnTo>
                  <a:pt x="876" y="153"/>
                </a:lnTo>
                <a:lnTo>
                  <a:pt x="876" y="143"/>
                </a:lnTo>
                <a:lnTo>
                  <a:pt x="886" y="143"/>
                </a:lnTo>
                <a:lnTo>
                  <a:pt x="895" y="143"/>
                </a:lnTo>
                <a:lnTo>
                  <a:pt x="905" y="143"/>
                </a:lnTo>
                <a:lnTo>
                  <a:pt x="914" y="143"/>
                </a:lnTo>
                <a:lnTo>
                  <a:pt x="924" y="143"/>
                </a:lnTo>
                <a:lnTo>
                  <a:pt x="924" y="134"/>
                </a:lnTo>
                <a:lnTo>
                  <a:pt x="933" y="134"/>
                </a:lnTo>
                <a:lnTo>
                  <a:pt x="943" y="134"/>
                </a:lnTo>
                <a:lnTo>
                  <a:pt x="952" y="124"/>
                </a:lnTo>
                <a:lnTo>
                  <a:pt x="962" y="124"/>
                </a:lnTo>
                <a:lnTo>
                  <a:pt x="971" y="124"/>
                </a:lnTo>
                <a:lnTo>
                  <a:pt x="981" y="124"/>
                </a:lnTo>
                <a:lnTo>
                  <a:pt x="981" y="114"/>
                </a:lnTo>
                <a:lnTo>
                  <a:pt x="990" y="114"/>
                </a:lnTo>
                <a:lnTo>
                  <a:pt x="1000" y="114"/>
                </a:lnTo>
                <a:lnTo>
                  <a:pt x="1009" y="105"/>
                </a:lnTo>
                <a:lnTo>
                  <a:pt x="1019" y="105"/>
                </a:lnTo>
                <a:lnTo>
                  <a:pt x="1028" y="105"/>
                </a:lnTo>
                <a:lnTo>
                  <a:pt x="1028" y="95"/>
                </a:lnTo>
                <a:lnTo>
                  <a:pt x="1038" y="95"/>
                </a:lnTo>
                <a:lnTo>
                  <a:pt x="1048" y="95"/>
                </a:lnTo>
                <a:lnTo>
                  <a:pt x="1057" y="95"/>
                </a:lnTo>
                <a:lnTo>
                  <a:pt x="1067" y="86"/>
                </a:lnTo>
                <a:lnTo>
                  <a:pt x="1076" y="86"/>
                </a:lnTo>
                <a:lnTo>
                  <a:pt x="1086" y="86"/>
                </a:lnTo>
                <a:lnTo>
                  <a:pt x="1086" y="76"/>
                </a:lnTo>
                <a:lnTo>
                  <a:pt x="1095" y="76"/>
                </a:lnTo>
                <a:lnTo>
                  <a:pt x="1105" y="76"/>
                </a:lnTo>
                <a:lnTo>
                  <a:pt x="1114" y="67"/>
                </a:lnTo>
                <a:lnTo>
                  <a:pt x="1124" y="67"/>
                </a:lnTo>
                <a:lnTo>
                  <a:pt x="1133" y="67"/>
                </a:lnTo>
                <a:lnTo>
                  <a:pt x="1143" y="57"/>
                </a:lnTo>
                <a:lnTo>
                  <a:pt x="1152" y="57"/>
                </a:lnTo>
                <a:lnTo>
                  <a:pt x="1162" y="57"/>
                </a:lnTo>
                <a:lnTo>
                  <a:pt x="1171" y="48"/>
                </a:lnTo>
                <a:lnTo>
                  <a:pt x="1181" y="48"/>
                </a:lnTo>
                <a:lnTo>
                  <a:pt x="1190" y="38"/>
                </a:lnTo>
                <a:lnTo>
                  <a:pt x="1200" y="38"/>
                </a:lnTo>
                <a:lnTo>
                  <a:pt x="1209" y="38"/>
                </a:lnTo>
                <a:lnTo>
                  <a:pt x="1219" y="38"/>
                </a:lnTo>
                <a:lnTo>
                  <a:pt x="1228" y="29"/>
                </a:lnTo>
                <a:lnTo>
                  <a:pt x="1238" y="29"/>
                </a:lnTo>
                <a:lnTo>
                  <a:pt x="1248" y="19"/>
                </a:lnTo>
                <a:lnTo>
                  <a:pt x="1257" y="19"/>
                </a:lnTo>
                <a:lnTo>
                  <a:pt x="1267" y="19"/>
                </a:lnTo>
                <a:lnTo>
                  <a:pt x="1276" y="10"/>
                </a:lnTo>
                <a:lnTo>
                  <a:pt x="1286" y="10"/>
                </a:lnTo>
                <a:lnTo>
                  <a:pt x="1295" y="0"/>
                </a:lnTo>
                <a:lnTo>
                  <a:pt x="1305" y="0"/>
                </a:lnTo>
                <a:lnTo>
                  <a:pt x="1314" y="10"/>
                </a:lnTo>
                <a:lnTo>
                  <a:pt x="1324" y="10"/>
                </a:lnTo>
                <a:lnTo>
                  <a:pt x="1333" y="19"/>
                </a:lnTo>
                <a:lnTo>
                  <a:pt x="1343" y="29"/>
                </a:lnTo>
                <a:lnTo>
                  <a:pt x="1343" y="38"/>
                </a:lnTo>
                <a:lnTo>
                  <a:pt x="1343" y="48"/>
                </a:lnTo>
                <a:lnTo>
                  <a:pt x="1343" y="57"/>
                </a:lnTo>
                <a:lnTo>
                  <a:pt x="1343" y="67"/>
                </a:lnTo>
                <a:lnTo>
                  <a:pt x="1352" y="76"/>
                </a:lnTo>
                <a:lnTo>
                  <a:pt x="1352" y="86"/>
                </a:lnTo>
                <a:lnTo>
                  <a:pt x="1362" y="95"/>
                </a:lnTo>
                <a:lnTo>
                  <a:pt x="1371" y="86"/>
                </a:lnTo>
                <a:lnTo>
                  <a:pt x="1371" y="95"/>
                </a:lnTo>
                <a:lnTo>
                  <a:pt x="1371" y="105"/>
                </a:lnTo>
                <a:lnTo>
                  <a:pt x="1381" y="114"/>
                </a:lnTo>
                <a:lnTo>
                  <a:pt x="1381" y="124"/>
                </a:lnTo>
                <a:lnTo>
                  <a:pt x="1390" y="124"/>
                </a:lnTo>
                <a:lnTo>
                  <a:pt x="1390" y="134"/>
                </a:lnTo>
                <a:lnTo>
                  <a:pt x="1400" y="143"/>
                </a:lnTo>
                <a:lnTo>
                  <a:pt x="1400" y="153"/>
                </a:lnTo>
                <a:lnTo>
                  <a:pt x="1409" y="162"/>
                </a:lnTo>
                <a:lnTo>
                  <a:pt x="1409" y="172"/>
                </a:lnTo>
                <a:lnTo>
                  <a:pt x="1419" y="181"/>
                </a:lnTo>
                <a:lnTo>
                  <a:pt x="1428" y="181"/>
                </a:lnTo>
                <a:lnTo>
                  <a:pt x="1428" y="191"/>
                </a:lnTo>
                <a:lnTo>
                  <a:pt x="1438" y="191"/>
                </a:lnTo>
                <a:lnTo>
                  <a:pt x="1448" y="191"/>
                </a:lnTo>
                <a:lnTo>
                  <a:pt x="1448" y="200"/>
                </a:lnTo>
                <a:lnTo>
                  <a:pt x="1448" y="210"/>
                </a:lnTo>
                <a:lnTo>
                  <a:pt x="1457" y="210"/>
                </a:lnTo>
                <a:lnTo>
                  <a:pt x="1457" y="219"/>
                </a:lnTo>
                <a:lnTo>
                  <a:pt x="1467" y="219"/>
                </a:lnTo>
                <a:lnTo>
                  <a:pt x="1476" y="219"/>
                </a:lnTo>
                <a:lnTo>
                  <a:pt x="1476" y="229"/>
                </a:lnTo>
                <a:lnTo>
                  <a:pt x="1476" y="238"/>
                </a:lnTo>
                <a:lnTo>
                  <a:pt x="1486" y="238"/>
                </a:lnTo>
                <a:lnTo>
                  <a:pt x="1486" y="248"/>
                </a:lnTo>
                <a:lnTo>
                  <a:pt x="1486" y="257"/>
                </a:lnTo>
                <a:lnTo>
                  <a:pt x="1495" y="267"/>
                </a:lnTo>
                <a:lnTo>
                  <a:pt x="1505" y="267"/>
                </a:lnTo>
                <a:lnTo>
                  <a:pt x="1505" y="257"/>
                </a:lnTo>
                <a:lnTo>
                  <a:pt x="1505" y="248"/>
                </a:lnTo>
                <a:lnTo>
                  <a:pt x="1514" y="238"/>
                </a:lnTo>
                <a:lnTo>
                  <a:pt x="1514" y="229"/>
                </a:lnTo>
                <a:lnTo>
                  <a:pt x="1514" y="219"/>
                </a:lnTo>
                <a:lnTo>
                  <a:pt x="1524" y="219"/>
                </a:lnTo>
                <a:lnTo>
                  <a:pt x="1524" y="210"/>
                </a:lnTo>
                <a:lnTo>
                  <a:pt x="1533" y="219"/>
                </a:lnTo>
                <a:lnTo>
                  <a:pt x="1543" y="219"/>
                </a:lnTo>
                <a:lnTo>
                  <a:pt x="1543" y="229"/>
                </a:lnTo>
                <a:lnTo>
                  <a:pt x="1552" y="229"/>
                </a:lnTo>
                <a:lnTo>
                  <a:pt x="1562" y="238"/>
                </a:lnTo>
                <a:lnTo>
                  <a:pt x="1571" y="238"/>
                </a:lnTo>
                <a:lnTo>
                  <a:pt x="1571" y="229"/>
                </a:lnTo>
                <a:lnTo>
                  <a:pt x="1581" y="229"/>
                </a:lnTo>
                <a:lnTo>
                  <a:pt x="1590" y="219"/>
                </a:lnTo>
                <a:lnTo>
                  <a:pt x="1600" y="210"/>
                </a:lnTo>
                <a:lnTo>
                  <a:pt x="1609" y="210"/>
                </a:lnTo>
                <a:lnTo>
                  <a:pt x="1619" y="210"/>
                </a:lnTo>
                <a:lnTo>
                  <a:pt x="1628" y="210"/>
                </a:lnTo>
                <a:lnTo>
                  <a:pt x="1638" y="210"/>
                </a:lnTo>
                <a:lnTo>
                  <a:pt x="1648" y="210"/>
                </a:lnTo>
                <a:lnTo>
                  <a:pt x="1657" y="210"/>
                </a:lnTo>
                <a:lnTo>
                  <a:pt x="1657" y="219"/>
                </a:lnTo>
                <a:lnTo>
                  <a:pt x="1667" y="219"/>
                </a:lnTo>
                <a:lnTo>
                  <a:pt x="1676" y="219"/>
                </a:lnTo>
                <a:lnTo>
                  <a:pt x="1676" y="210"/>
                </a:lnTo>
                <a:lnTo>
                  <a:pt x="1676" y="200"/>
                </a:lnTo>
                <a:lnTo>
                  <a:pt x="1686" y="200"/>
                </a:lnTo>
                <a:lnTo>
                  <a:pt x="1695" y="200"/>
                </a:lnTo>
                <a:lnTo>
                  <a:pt x="1695" y="191"/>
                </a:lnTo>
                <a:lnTo>
                  <a:pt x="1705" y="191"/>
                </a:lnTo>
                <a:lnTo>
                  <a:pt x="1714" y="191"/>
                </a:lnTo>
                <a:lnTo>
                  <a:pt x="1724" y="191"/>
                </a:lnTo>
                <a:lnTo>
                  <a:pt x="1733" y="191"/>
                </a:lnTo>
                <a:lnTo>
                  <a:pt x="1743" y="191"/>
                </a:lnTo>
                <a:lnTo>
                  <a:pt x="1752" y="181"/>
                </a:lnTo>
                <a:lnTo>
                  <a:pt x="1762" y="181"/>
                </a:lnTo>
                <a:lnTo>
                  <a:pt x="1771" y="181"/>
                </a:lnTo>
                <a:lnTo>
                  <a:pt x="1781" y="181"/>
                </a:lnTo>
                <a:lnTo>
                  <a:pt x="1790" y="172"/>
                </a:lnTo>
                <a:lnTo>
                  <a:pt x="1800" y="172"/>
                </a:lnTo>
                <a:lnTo>
                  <a:pt x="1809" y="172"/>
                </a:lnTo>
                <a:lnTo>
                  <a:pt x="1809" y="181"/>
                </a:lnTo>
                <a:lnTo>
                  <a:pt x="1819" y="181"/>
                </a:lnTo>
                <a:lnTo>
                  <a:pt x="1819" y="191"/>
                </a:lnTo>
                <a:lnTo>
                  <a:pt x="1819" y="200"/>
                </a:lnTo>
                <a:lnTo>
                  <a:pt x="1828" y="200"/>
                </a:lnTo>
                <a:lnTo>
                  <a:pt x="1828" y="210"/>
                </a:lnTo>
                <a:lnTo>
                  <a:pt x="1838" y="219"/>
                </a:lnTo>
                <a:lnTo>
                  <a:pt x="1838" y="229"/>
                </a:lnTo>
                <a:lnTo>
                  <a:pt x="1848" y="229"/>
                </a:lnTo>
                <a:lnTo>
                  <a:pt x="1848" y="238"/>
                </a:lnTo>
                <a:lnTo>
                  <a:pt x="1857" y="238"/>
                </a:lnTo>
                <a:lnTo>
                  <a:pt x="1857" y="248"/>
                </a:lnTo>
                <a:lnTo>
                  <a:pt x="1867" y="248"/>
                </a:lnTo>
                <a:lnTo>
                  <a:pt x="1867" y="257"/>
                </a:lnTo>
                <a:lnTo>
                  <a:pt x="1876" y="257"/>
                </a:lnTo>
                <a:lnTo>
                  <a:pt x="1876" y="267"/>
                </a:lnTo>
                <a:lnTo>
                  <a:pt x="1876" y="276"/>
                </a:lnTo>
                <a:lnTo>
                  <a:pt x="1876" y="286"/>
                </a:lnTo>
                <a:lnTo>
                  <a:pt x="1867" y="295"/>
                </a:lnTo>
                <a:lnTo>
                  <a:pt x="1867" y="305"/>
                </a:lnTo>
                <a:lnTo>
                  <a:pt x="1867" y="314"/>
                </a:lnTo>
                <a:lnTo>
                  <a:pt x="1876" y="324"/>
                </a:lnTo>
                <a:lnTo>
                  <a:pt x="1876" y="334"/>
                </a:lnTo>
                <a:lnTo>
                  <a:pt x="1886" y="334"/>
                </a:lnTo>
                <a:lnTo>
                  <a:pt x="1886" y="343"/>
                </a:lnTo>
                <a:lnTo>
                  <a:pt x="1886" y="353"/>
                </a:lnTo>
                <a:lnTo>
                  <a:pt x="1886" y="362"/>
                </a:lnTo>
                <a:lnTo>
                  <a:pt x="1886" y="372"/>
                </a:lnTo>
                <a:lnTo>
                  <a:pt x="1886" y="381"/>
                </a:lnTo>
                <a:lnTo>
                  <a:pt x="1886" y="391"/>
                </a:lnTo>
                <a:lnTo>
                  <a:pt x="1886" y="400"/>
                </a:lnTo>
                <a:lnTo>
                  <a:pt x="1886" y="410"/>
                </a:lnTo>
                <a:lnTo>
                  <a:pt x="1895" y="410"/>
                </a:lnTo>
                <a:lnTo>
                  <a:pt x="1895" y="419"/>
                </a:lnTo>
                <a:lnTo>
                  <a:pt x="1895" y="429"/>
                </a:lnTo>
                <a:lnTo>
                  <a:pt x="1905" y="429"/>
                </a:lnTo>
                <a:lnTo>
                  <a:pt x="1905" y="438"/>
                </a:lnTo>
                <a:lnTo>
                  <a:pt x="1905" y="448"/>
                </a:lnTo>
                <a:lnTo>
                  <a:pt x="1895" y="457"/>
                </a:lnTo>
                <a:lnTo>
                  <a:pt x="1895" y="467"/>
                </a:lnTo>
                <a:lnTo>
                  <a:pt x="1886" y="467"/>
                </a:lnTo>
                <a:lnTo>
                  <a:pt x="1886" y="476"/>
                </a:lnTo>
                <a:lnTo>
                  <a:pt x="1895" y="476"/>
                </a:lnTo>
                <a:lnTo>
                  <a:pt x="1895" y="486"/>
                </a:lnTo>
                <a:lnTo>
                  <a:pt x="1886" y="495"/>
                </a:lnTo>
                <a:lnTo>
                  <a:pt x="1886" y="505"/>
                </a:lnTo>
                <a:lnTo>
                  <a:pt x="1895" y="515"/>
                </a:lnTo>
                <a:lnTo>
                  <a:pt x="1895" y="524"/>
                </a:lnTo>
                <a:lnTo>
                  <a:pt x="1886" y="534"/>
                </a:lnTo>
                <a:lnTo>
                  <a:pt x="1895" y="543"/>
                </a:lnTo>
                <a:lnTo>
                  <a:pt x="1895" y="553"/>
                </a:lnTo>
                <a:lnTo>
                  <a:pt x="1895" y="562"/>
                </a:lnTo>
                <a:lnTo>
                  <a:pt x="1895" y="572"/>
                </a:lnTo>
                <a:lnTo>
                  <a:pt x="1886" y="581"/>
                </a:lnTo>
                <a:lnTo>
                  <a:pt x="1886" y="591"/>
                </a:lnTo>
                <a:lnTo>
                  <a:pt x="1876" y="591"/>
                </a:lnTo>
                <a:lnTo>
                  <a:pt x="1876" y="600"/>
                </a:lnTo>
                <a:lnTo>
                  <a:pt x="1867" y="600"/>
                </a:lnTo>
                <a:lnTo>
                  <a:pt x="1867" y="610"/>
                </a:lnTo>
                <a:lnTo>
                  <a:pt x="1867" y="619"/>
                </a:lnTo>
                <a:lnTo>
                  <a:pt x="1857" y="629"/>
                </a:lnTo>
                <a:lnTo>
                  <a:pt x="1848" y="629"/>
                </a:lnTo>
                <a:lnTo>
                  <a:pt x="1848" y="638"/>
                </a:lnTo>
                <a:lnTo>
                  <a:pt x="1848" y="648"/>
                </a:lnTo>
                <a:lnTo>
                  <a:pt x="1838" y="648"/>
                </a:lnTo>
                <a:lnTo>
                  <a:pt x="1828" y="648"/>
                </a:lnTo>
                <a:lnTo>
                  <a:pt x="1828" y="657"/>
                </a:lnTo>
                <a:lnTo>
                  <a:pt x="1828" y="667"/>
                </a:lnTo>
                <a:lnTo>
                  <a:pt x="1828" y="676"/>
                </a:lnTo>
                <a:lnTo>
                  <a:pt x="1828" y="686"/>
                </a:lnTo>
                <a:lnTo>
                  <a:pt x="1838" y="686"/>
                </a:lnTo>
                <a:lnTo>
                  <a:pt x="1828" y="695"/>
                </a:lnTo>
                <a:lnTo>
                  <a:pt x="1828" y="705"/>
                </a:lnTo>
                <a:lnTo>
                  <a:pt x="1828" y="715"/>
                </a:lnTo>
                <a:lnTo>
                  <a:pt x="1828" y="724"/>
                </a:lnTo>
                <a:lnTo>
                  <a:pt x="1828" y="734"/>
                </a:lnTo>
                <a:lnTo>
                  <a:pt x="1828" y="743"/>
                </a:lnTo>
                <a:lnTo>
                  <a:pt x="1819" y="743"/>
                </a:lnTo>
                <a:lnTo>
                  <a:pt x="1819" y="753"/>
                </a:lnTo>
                <a:lnTo>
                  <a:pt x="1809" y="753"/>
                </a:lnTo>
                <a:lnTo>
                  <a:pt x="1809" y="762"/>
                </a:lnTo>
                <a:lnTo>
                  <a:pt x="1800" y="762"/>
                </a:lnTo>
                <a:lnTo>
                  <a:pt x="1800" y="772"/>
                </a:lnTo>
                <a:lnTo>
                  <a:pt x="1790" y="772"/>
                </a:lnTo>
                <a:lnTo>
                  <a:pt x="1790" y="781"/>
                </a:lnTo>
                <a:lnTo>
                  <a:pt x="1781" y="781"/>
                </a:lnTo>
                <a:lnTo>
                  <a:pt x="1771" y="781"/>
                </a:lnTo>
                <a:lnTo>
                  <a:pt x="1771" y="791"/>
                </a:lnTo>
                <a:lnTo>
                  <a:pt x="1762" y="791"/>
                </a:lnTo>
                <a:lnTo>
                  <a:pt x="1762" y="800"/>
                </a:lnTo>
                <a:lnTo>
                  <a:pt x="1752" y="800"/>
                </a:lnTo>
                <a:lnTo>
                  <a:pt x="1752" y="810"/>
                </a:lnTo>
                <a:lnTo>
                  <a:pt x="1752" y="819"/>
                </a:lnTo>
                <a:lnTo>
                  <a:pt x="1752" y="829"/>
                </a:lnTo>
                <a:lnTo>
                  <a:pt x="1752" y="838"/>
                </a:lnTo>
                <a:lnTo>
                  <a:pt x="1752" y="848"/>
                </a:lnTo>
                <a:lnTo>
                  <a:pt x="1752" y="857"/>
                </a:lnTo>
                <a:lnTo>
                  <a:pt x="1762" y="857"/>
                </a:lnTo>
                <a:lnTo>
                  <a:pt x="1771" y="867"/>
                </a:lnTo>
                <a:lnTo>
                  <a:pt x="1781" y="867"/>
                </a:lnTo>
                <a:lnTo>
                  <a:pt x="1781" y="876"/>
                </a:lnTo>
                <a:lnTo>
                  <a:pt x="1790" y="876"/>
                </a:lnTo>
                <a:lnTo>
                  <a:pt x="1790" y="886"/>
                </a:lnTo>
                <a:lnTo>
                  <a:pt x="1800" y="886"/>
                </a:lnTo>
                <a:lnTo>
                  <a:pt x="1800" y="895"/>
                </a:lnTo>
                <a:lnTo>
                  <a:pt x="1809" y="895"/>
                </a:lnTo>
                <a:lnTo>
                  <a:pt x="1809" y="905"/>
                </a:lnTo>
                <a:lnTo>
                  <a:pt x="1819" y="905"/>
                </a:lnTo>
                <a:lnTo>
                  <a:pt x="1819" y="915"/>
                </a:lnTo>
                <a:lnTo>
                  <a:pt x="1828" y="915"/>
                </a:lnTo>
                <a:lnTo>
                  <a:pt x="1828" y="924"/>
                </a:lnTo>
                <a:lnTo>
                  <a:pt x="1828" y="934"/>
                </a:lnTo>
                <a:lnTo>
                  <a:pt x="1819" y="943"/>
                </a:lnTo>
                <a:lnTo>
                  <a:pt x="1819" y="953"/>
                </a:lnTo>
                <a:lnTo>
                  <a:pt x="1819" y="962"/>
                </a:lnTo>
                <a:lnTo>
                  <a:pt x="1819" y="972"/>
                </a:lnTo>
                <a:lnTo>
                  <a:pt x="1819" y="981"/>
                </a:lnTo>
                <a:lnTo>
                  <a:pt x="1819" y="991"/>
                </a:lnTo>
                <a:lnTo>
                  <a:pt x="1828" y="991"/>
                </a:lnTo>
                <a:lnTo>
                  <a:pt x="1828" y="1000"/>
                </a:lnTo>
                <a:lnTo>
                  <a:pt x="1828" y="1010"/>
                </a:lnTo>
                <a:lnTo>
                  <a:pt x="1828" y="1019"/>
                </a:lnTo>
                <a:lnTo>
                  <a:pt x="1838" y="1019"/>
                </a:lnTo>
                <a:lnTo>
                  <a:pt x="1838" y="1029"/>
                </a:lnTo>
                <a:lnTo>
                  <a:pt x="1848" y="1029"/>
                </a:lnTo>
                <a:lnTo>
                  <a:pt x="1857" y="1029"/>
                </a:lnTo>
                <a:lnTo>
                  <a:pt x="1867" y="1029"/>
                </a:lnTo>
                <a:lnTo>
                  <a:pt x="1876" y="1029"/>
                </a:lnTo>
                <a:lnTo>
                  <a:pt x="1886" y="1029"/>
                </a:lnTo>
                <a:lnTo>
                  <a:pt x="1886" y="1038"/>
                </a:lnTo>
                <a:lnTo>
                  <a:pt x="1895" y="1038"/>
                </a:lnTo>
                <a:lnTo>
                  <a:pt x="1895" y="1048"/>
                </a:lnTo>
                <a:lnTo>
                  <a:pt x="1895" y="1057"/>
                </a:lnTo>
                <a:lnTo>
                  <a:pt x="1895" y="1067"/>
                </a:lnTo>
                <a:lnTo>
                  <a:pt x="1895" y="1076"/>
                </a:lnTo>
                <a:lnTo>
                  <a:pt x="1905" y="1076"/>
                </a:lnTo>
                <a:lnTo>
                  <a:pt x="1905" y="1086"/>
                </a:lnTo>
                <a:lnTo>
                  <a:pt x="1914" y="1086"/>
                </a:lnTo>
                <a:lnTo>
                  <a:pt x="1924" y="1095"/>
                </a:lnTo>
                <a:lnTo>
                  <a:pt x="1933" y="1105"/>
                </a:lnTo>
                <a:lnTo>
                  <a:pt x="1933" y="1115"/>
                </a:lnTo>
                <a:lnTo>
                  <a:pt x="1943" y="1115"/>
                </a:lnTo>
                <a:lnTo>
                  <a:pt x="1943" y="1124"/>
                </a:lnTo>
                <a:lnTo>
                  <a:pt x="1952" y="1124"/>
                </a:lnTo>
                <a:lnTo>
                  <a:pt x="1962" y="1124"/>
                </a:lnTo>
                <a:lnTo>
                  <a:pt x="1962" y="1134"/>
                </a:lnTo>
                <a:lnTo>
                  <a:pt x="1971" y="1134"/>
                </a:lnTo>
                <a:lnTo>
                  <a:pt x="1971" y="1143"/>
                </a:lnTo>
                <a:lnTo>
                  <a:pt x="1981" y="1153"/>
                </a:lnTo>
                <a:lnTo>
                  <a:pt x="1981" y="1162"/>
                </a:lnTo>
                <a:lnTo>
                  <a:pt x="1990" y="1162"/>
                </a:lnTo>
                <a:lnTo>
                  <a:pt x="2000" y="1172"/>
                </a:lnTo>
                <a:lnTo>
                  <a:pt x="2009" y="1172"/>
                </a:lnTo>
                <a:lnTo>
                  <a:pt x="2009" y="1181"/>
                </a:lnTo>
                <a:lnTo>
                  <a:pt x="2009" y="1191"/>
                </a:lnTo>
                <a:lnTo>
                  <a:pt x="2019" y="1200"/>
                </a:lnTo>
                <a:lnTo>
                  <a:pt x="2028" y="1200"/>
                </a:lnTo>
                <a:lnTo>
                  <a:pt x="2028" y="1210"/>
                </a:lnTo>
                <a:lnTo>
                  <a:pt x="2038" y="1210"/>
                </a:lnTo>
                <a:lnTo>
                  <a:pt x="2038" y="1219"/>
                </a:lnTo>
                <a:lnTo>
                  <a:pt x="2038" y="1229"/>
                </a:lnTo>
                <a:lnTo>
                  <a:pt x="2048" y="1229"/>
                </a:lnTo>
                <a:lnTo>
                  <a:pt x="2057" y="1229"/>
                </a:lnTo>
                <a:lnTo>
                  <a:pt x="2067" y="1238"/>
                </a:lnTo>
                <a:lnTo>
                  <a:pt x="2067" y="1248"/>
                </a:lnTo>
                <a:lnTo>
                  <a:pt x="2076" y="1248"/>
                </a:lnTo>
                <a:lnTo>
                  <a:pt x="2076" y="1257"/>
                </a:lnTo>
                <a:lnTo>
                  <a:pt x="2086" y="1257"/>
                </a:lnTo>
                <a:lnTo>
                  <a:pt x="2086" y="1267"/>
                </a:lnTo>
                <a:lnTo>
                  <a:pt x="2095" y="1267"/>
                </a:lnTo>
                <a:lnTo>
                  <a:pt x="2105" y="1267"/>
                </a:lnTo>
                <a:lnTo>
                  <a:pt x="2114" y="1267"/>
                </a:lnTo>
                <a:lnTo>
                  <a:pt x="2124" y="1267"/>
                </a:lnTo>
                <a:lnTo>
                  <a:pt x="2133" y="1267"/>
                </a:lnTo>
                <a:lnTo>
                  <a:pt x="2143" y="1276"/>
                </a:lnTo>
                <a:lnTo>
                  <a:pt x="2133" y="1286"/>
                </a:lnTo>
                <a:lnTo>
                  <a:pt x="2133" y="1295"/>
                </a:lnTo>
                <a:lnTo>
                  <a:pt x="2133" y="1305"/>
                </a:lnTo>
                <a:lnTo>
                  <a:pt x="2143" y="1315"/>
                </a:lnTo>
                <a:lnTo>
                  <a:pt x="2133" y="1315"/>
                </a:lnTo>
                <a:lnTo>
                  <a:pt x="2133" y="1324"/>
                </a:lnTo>
                <a:lnTo>
                  <a:pt x="2133" y="1334"/>
                </a:lnTo>
                <a:lnTo>
                  <a:pt x="2124" y="1334"/>
                </a:lnTo>
                <a:lnTo>
                  <a:pt x="2114" y="1334"/>
                </a:lnTo>
                <a:lnTo>
                  <a:pt x="2114" y="1343"/>
                </a:lnTo>
                <a:lnTo>
                  <a:pt x="2105" y="1343"/>
                </a:lnTo>
                <a:lnTo>
                  <a:pt x="2105" y="1353"/>
                </a:lnTo>
                <a:lnTo>
                  <a:pt x="2095" y="1353"/>
                </a:lnTo>
                <a:lnTo>
                  <a:pt x="2095" y="1362"/>
                </a:lnTo>
                <a:lnTo>
                  <a:pt x="2105" y="1372"/>
                </a:lnTo>
                <a:lnTo>
                  <a:pt x="2105" y="1381"/>
                </a:lnTo>
                <a:lnTo>
                  <a:pt x="2114" y="1381"/>
                </a:lnTo>
                <a:lnTo>
                  <a:pt x="2114" y="1391"/>
                </a:lnTo>
                <a:lnTo>
                  <a:pt x="2114" y="1400"/>
                </a:lnTo>
                <a:lnTo>
                  <a:pt x="2124" y="1400"/>
                </a:lnTo>
                <a:lnTo>
                  <a:pt x="2133" y="1410"/>
                </a:lnTo>
                <a:lnTo>
                  <a:pt x="2143" y="1400"/>
                </a:lnTo>
                <a:lnTo>
                  <a:pt x="2143" y="1410"/>
                </a:lnTo>
                <a:lnTo>
                  <a:pt x="2152" y="1410"/>
                </a:lnTo>
                <a:lnTo>
                  <a:pt x="2162" y="1410"/>
                </a:lnTo>
                <a:lnTo>
                  <a:pt x="2171" y="1410"/>
                </a:lnTo>
                <a:lnTo>
                  <a:pt x="2181" y="1410"/>
                </a:lnTo>
                <a:lnTo>
                  <a:pt x="2190" y="1410"/>
                </a:lnTo>
                <a:lnTo>
                  <a:pt x="2200" y="1410"/>
                </a:lnTo>
                <a:lnTo>
                  <a:pt x="2209" y="1410"/>
                </a:lnTo>
                <a:lnTo>
                  <a:pt x="2209" y="1419"/>
                </a:lnTo>
                <a:lnTo>
                  <a:pt x="2200" y="1419"/>
                </a:lnTo>
                <a:lnTo>
                  <a:pt x="2209" y="1429"/>
                </a:lnTo>
                <a:lnTo>
                  <a:pt x="2209" y="1438"/>
                </a:lnTo>
                <a:lnTo>
                  <a:pt x="2209" y="1448"/>
                </a:lnTo>
                <a:lnTo>
                  <a:pt x="2209" y="1457"/>
                </a:lnTo>
                <a:lnTo>
                  <a:pt x="2200" y="1467"/>
                </a:lnTo>
                <a:lnTo>
                  <a:pt x="2209" y="1467"/>
                </a:lnTo>
                <a:lnTo>
                  <a:pt x="2209" y="1476"/>
                </a:lnTo>
                <a:lnTo>
                  <a:pt x="2219" y="1486"/>
                </a:lnTo>
                <a:lnTo>
                  <a:pt x="2219" y="1495"/>
                </a:lnTo>
                <a:lnTo>
                  <a:pt x="2209" y="1495"/>
                </a:lnTo>
                <a:lnTo>
                  <a:pt x="2219" y="1534"/>
                </a:lnTo>
                <a:lnTo>
                  <a:pt x="2219" y="1543"/>
                </a:lnTo>
                <a:lnTo>
                  <a:pt x="2219" y="1553"/>
                </a:lnTo>
                <a:lnTo>
                  <a:pt x="2219" y="1562"/>
                </a:lnTo>
                <a:lnTo>
                  <a:pt x="2219" y="1572"/>
                </a:lnTo>
                <a:lnTo>
                  <a:pt x="2219" y="1581"/>
                </a:lnTo>
                <a:lnTo>
                  <a:pt x="2219" y="1591"/>
                </a:lnTo>
                <a:lnTo>
                  <a:pt x="2219" y="1600"/>
                </a:lnTo>
                <a:lnTo>
                  <a:pt x="2219" y="1610"/>
                </a:lnTo>
                <a:lnTo>
                  <a:pt x="2209" y="1610"/>
                </a:lnTo>
                <a:lnTo>
                  <a:pt x="2219" y="1619"/>
                </a:lnTo>
                <a:lnTo>
                  <a:pt x="2219" y="1629"/>
                </a:lnTo>
                <a:lnTo>
                  <a:pt x="2219" y="1638"/>
                </a:lnTo>
                <a:lnTo>
                  <a:pt x="2219" y="1648"/>
                </a:lnTo>
                <a:lnTo>
                  <a:pt x="2219" y="1657"/>
                </a:lnTo>
                <a:lnTo>
                  <a:pt x="2228" y="1676"/>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6" name="Freeform 11">
            <a:extLst>
              <a:ext uri="{FF2B5EF4-FFF2-40B4-BE49-F238E27FC236}">
                <a16:creationId xmlns:a16="http://schemas.microsoft.com/office/drawing/2014/main" id="{8C6582A4-C689-FC6A-D857-1E4805988C25}"/>
              </a:ext>
            </a:extLst>
          </p:cNvPr>
          <p:cNvSpPr>
            <a:spLocks noChangeAspect="1"/>
          </p:cNvSpPr>
          <p:nvPr/>
        </p:nvSpPr>
        <p:spPr bwMode="auto">
          <a:xfrm>
            <a:off x="4429680" y="2838671"/>
            <a:ext cx="718344" cy="1821656"/>
          </a:xfrm>
          <a:custGeom>
            <a:avLst/>
            <a:gdLst>
              <a:gd name="T0" fmla="*/ 667 w 943"/>
              <a:gd name="T1" fmla="*/ 67 h 2390"/>
              <a:gd name="T2" fmla="*/ 753 w 943"/>
              <a:gd name="T3" fmla="*/ 105 h 2390"/>
              <a:gd name="T4" fmla="*/ 848 w 943"/>
              <a:gd name="T5" fmla="*/ 152 h 2390"/>
              <a:gd name="T6" fmla="*/ 943 w 943"/>
              <a:gd name="T7" fmla="*/ 200 h 2390"/>
              <a:gd name="T8" fmla="*/ 791 w 943"/>
              <a:gd name="T9" fmla="*/ 381 h 2390"/>
              <a:gd name="T10" fmla="*/ 781 w 943"/>
              <a:gd name="T11" fmla="*/ 600 h 2390"/>
              <a:gd name="T12" fmla="*/ 829 w 943"/>
              <a:gd name="T13" fmla="*/ 705 h 2390"/>
              <a:gd name="T14" fmla="*/ 791 w 943"/>
              <a:gd name="T15" fmla="*/ 819 h 2390"/>
              <a:gd name="T16" fmla="*/ 734 w 943"/>
              <a:gd name="T17" fmla="*/ 809 h 2390"/>
              <a:gd name="T18" fmla="*/ 629 w 943"/>
              <a:gd name="T19" fmla="*/ 857 h 2390"/>
              <a:gd name="T20" fmla="*/ 648 w 943"/>
              <a:gd name="T21" fmla="*/ 962 h 2390"/>
              <a:gd name="T22" fmla="*/ 591 w 943"/>
              <a:gd name="T23" fmla="*/ 1048 h 2390"/>
              <a:gd name="T24" fmla="*/ 667 w 943"/>
              <a:gd name="T25" fmla="*/ 1095 h 2390"/>
              <a:gd name="T26" fmla="*/ 724 w 943"/>
              <a:gd name="T27" fmla="*/ 1171 h 2390"/>
              <a:gd name="T28" fmla="*/ 638 w 943"/>
              <a:gd name="T29" fmla="*/ 1524 h 2390"/>
              <a:gd name="T30" fmla="*/ 591 w 943"/>
              <a:gd name="T31" fmla="*/ 1648 h 2390"/>
              <a:gd name="T32" fmla="*/ 495 w 943"/>
              <a:gd name="T33" fmla="*/ 1657 h 2390"/>
              <a:gd name="T34" fmla="*/ 467 w 943"/>
              <a:gd name="T35" fmla="*/ 1714 h 2390"/>
              <a:gd name="T36" fmla="*/ 476 w 943"/>
              <a:gd name="T37" fmla="*/ 1790 h 2390"/>
              <a:gd name="T38" fmla="*/ 553 w 943"/>
              <a:gd name="T39" fmla="*/ 1924 h 2390"/>
              <a:gd name="T40" fmla="*/ 629 w 943"/>
              <a:gd name="T41" fmla="*/ 1990 h 2390"/>
              <a:gd name="T42" fmla="*/ 724 w 943"/>
              <a:gd name="T43" fmla="*/ 2219 h 2390"/>
              <a:gd name="T44" fmla="*/ 648 w 943"/>
              <a:gd name="T45" fmla="*/ 2305 h 2390"/>
              <a:gd name="T46" fmla="*/ 515 w 943"/>
              <a:gd name="T47" fmla="*/ 2286 h 2390"/>
              <a:gd name="T48" fmla="*/ 391 w 943"/>
              <a:gd name="T49" fmla="*/ 2343 h 2390"/>
              <a:gd name="T50" fmla="*/ 276 w 943"/>
              <a:gd name="T51" fmla="*/ 2381 h 2390"/>
              <a:gd name="T52" fmla="*/ 181 w 943"/>
              <a:gd name="T53" fmla="*/ 2333 h 2390"/>
              <a:gd name="T54" fmla="*/ 57 w 943"/>
              <a:gd name="T55" fmla="*/ 2267 h 2390"/>
              <a:gd name="T56" fmla="*/ 10 w 943"/>
              <a:gd name="T57" fmla="*/ 2209 h 2390"/>
              <a:gd name="T58" fmla="*/ 67 w 943"/>
              <a:gd name="T59" fmla="*/ 2067 h 2390"/>
              <a:gd name="T60" fmla="*/ 86 w 943"/>
              <a:gd name="T61" fmla="*/ 1905 h 2390"/>
              <a:gd name="T62" fmla="*/ 210 w 943"/>
              <a:gd name="T63" fmla="*/ 1743 h 2390"/>
              <a:gd name="T64" fmla="*/ 248 w 943"/>
              <a:gd name="T65" fmla="*/ 1695 h 2390"/>
              <a:gd name="T66" fmla="*/ 286 w 943"/>
              <a:gd name="T67" fmla="*/ 1648 h 2390"/>
              <a:gd name="T68" fmla="*/ 295 w 943"/>
              <a:gd name="T69" fmla="*/ 1552 h 2390"/>
              <a:gd name="T70" fmla="*/ 267 w 943"/>
              <a:gd name="T71" fmla="*/ 1486 h 2390"/>
              <a:gd name="T72" fmla="*/ 210 w 943"/>
              <a:gd name="T73" fmla="*/ 1486 h 2390"/>
              <a:gd name="T74" fmla="*/ 181 w 943"/>
              <a:gd name="T75" fmla="*/ 1400 h 2390"/>
              <a:gd name="T76" fmla="*/ 210 w 943"/>
              <a:gd name="T77" fmla="*/ 1324 h 2390"/>
              <a:gd name="T78" fmla="*/ 229 w 943"/>
              <a:gd name="T79" fmla="*/ 1238 h 2390"/>
              <a:gd name="T80" fmla="*/ 153 w 943"/>
              <a:gd name="T81" fmla="*/ 1200 h 2390"/>
              <a:gd name="T82" fmla="*/ 153 w 943"/>
              <a:gd name="T83" fmla="*/ 1133 h 2390"/>
              <a:gd name="T84" fmla="*/ 191 w 943"/>
              <a:gd name="T85" fmla="*/ 1086 h 2390"/>
              <a:gd name="T86" fmla="*/ 257 w 943"/>
              <a:gd name="T87" fmla="*/ 1057 h 2390"/>
              <a:gd name="T88" fmla="*/ 219 w 943"/>
              <a:gd name="T89" fmla="*/ 971 h 2390"/>
              <a:gd name="T90" fmla="*/ 286 w 943"/>
              <a:gd name="T91" fmla="*/ 924 h 2390"/>
              <a:gd name="T92" fmla="*/ 276 w 943"/>
              <a:gd name="T93" fmla="*/ 857 h 2390"/>
              <a:gd name="T94" fmla="*/ 267 w 943"/>
              <a:gd name="T95" fmla="*/ 781 h 2390"/>
              <a:gd name="T96" fmla="*/ 257 w 943"/>
              <a:gd name="T97" fmla="*/ 714 h 2390"/>
              <a:gd name="T98" fmla="*/ 276 w 943"/>
              <a:gd name="T99" fmla="*/ 638 h 2390"/>
              <a:gd name="T100" fmla="*/ 295 w 943"/>
              <a:gd name="T101" fmla="*/ 571 h 2390"/>
              <a:gd name="T102" fmla="*/ 267 w 943"/>
              <a:gd name="T103" fmla="*/ 495 h 2390"/>
              <a:gd name="T104" fmla="*/ 295 w 943"/>
              <a:gd name="T105" fmla="*/ 409 h 2390"/>
              <a:gd name="T106" fmla="*/ 324 w 943"/>
              <a:gd name="T107" fmla="*/ 324 h 2390"/>
              <a:gd name="T108" fmla="*/ 372 w 943"/>
              <a:gd name="T109" fmla="*/ 257 h 2390"/>
              <a:gd name="T110" fmla="*/ 410 w 943"/>
              <a:gd name="T111" fmla="*/ 162 h 2390"/>
              <a:gd name="T112" fmla="*/ 457 w 943"/>
              <a:gd name="T113" fmla="*/ 95 h 2390"/>
              <a:gd name="T114" fmla="*/ 505 w 943"/>
              <a:gd name="T115" fmla="*/ 28 h 2390"/>
              <a:gd name="T116" fmla="*/ 600 w 943"/>
              <a:gd name="T117" fmla="*/ 9 h 2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43" h="2390">
                <a:moveTo>
                  <a:pt x="619" y="0"/>
                </a:moveTo>
                <a:lnTo>
                  <a:pt x="619" y="9"/>
                </a:lnTo>
                <a:lnTo>
                  <a:pt x="629" y="9"/>
                </a:lnTo>
                <a:lnTo>
                  <a:pt x="629" y="19"/>
                </a:lnTo>
                <a:lnTo>
                  <a:pt x="638" y="19"/>
                </a:lnTo>
                <a:lnTo>
                  <a:pt x="638" y="28"/>
                </a:lnTo>
                <a:lnTo>
                  <a:pt x="638" y="38"/>
                </a:lnTo>
                <a:lnTo>
                  <a:pt x="648" y="38"/>
                </a:lnTo>
                <a:lnTo>
                  <a:pt x="657" y="48"/>
                </a:lnTo>
                <a:lnTo>
                  <a:pt x="667" y="57"/>
                </a:lnTo>
                <a:lnTo>
                  <a:pt x="667" y="67"/>
                </a:lnTo>
                <a:lnTo>
                  <a:pt x="676" y="76"/>
                </a:lnTo>
                <a:lnTo>
                  <a:pt x="686" y="76"/>
                </a:lnTo>
                <a:lnTo>
                  <a:pt x="695" y="86"/>
                </a:lnTo>
                <a:lnTo>
                  <a:pt x="705" y="86"/>
                </a:lnTo>
                <a:lnTo>
                  <a:pt x="705" y="95"/>
                </a:lnTo>
                <a:lnTo>
                  <a:pt x="705" y="105"/>
                </a:lnTo>
                <a:lnTo>
                  <a:pt x="715" y="105"/>
                </a:lnTo>
                <a:lnTo>
                  <a:pt x="724" y="105"/>
                </a:lnTo>
                <a:lnTo>
                  <a:pt x="734" y="105"/>
                </a:lnTo>
                <a:lnTo>
                  <a:pt x="743" y="105"/>
                </a:lnTo>
                <a:lnTo>
                  <a:pt x="753" y="105"/>
                </a:lnTo>
                <a:lnTo>
                  <a:pt x="762" y="105"/>
                </a:lnTo>
                <a:lnTo>
                  <a:pt x="762" y="114"/>
                </a:lnTo>
                <a:lnTo>
                  <a:pt x="772" y="114"/>
                </a:lnTo>
                <a:lnTo>
                  <a:pt x="772" y="124"/>
                </a:lnTo>
                <a:lnTo>
                  <a:pt x="781" y="133"/>
                </a:lnTo>
                <a:lnTo>
                  <a:pt x="791" y="143"/>
                </a:lnTo>
                <a:lnTo>
                  <a:pt x="800" y="143"/>
                </a:lnTo>
                <a:lnTo>
                  <a:pt x="810" y="143"/>
                </a:lnTo>
                <a:lnTo>
                  <a:pt x="829" y="143"/>
                </a:lnTo>
                <a:lnTo>
                  <a:pt x="838" y="143"/>
                </a:lnTo>
                <a:lnTo>
                  <a:pt x="848" y="152"/>
                </a:lnTo>
                <a:lnTo>
                  <a:pt x="857" y="152"/>
                </a:lnTo>
                <a:lnTo>
                  <a:pt x="867" y="152"/>
                </a:lnTo>
                <a:lnTo>
                  <a:pt x="876" y="152"/>
                </a:lnTo>
                <a:lnTo>
                  <a:pt x="886" y="152"/>
                </a:lnTo>
                <a:lnTo>
                  <a:pt x="905" y="152"/>
                </a:lnTo>
                <a:lnTo>
                  <a:pt x="905" y="162"/>
                </a:lnTo>
                <a:lnTo>
                  <a:pt x="915" y="162"/>
                </a:lnTo>
                <a:lnTo>
                  <a:pt x="915" y="171"/>
                </a:lnTo>
                <a:lnTo>
                  <a:pt x="943" y="181"/>
                </a:lnTo>
                <a:lnTo>
                  <a:pt x="943" y="190"/>
                </a:lnTo>
                <a:lnTo>
                  <a:pt x="943" y="200"/>
                </a:lnTo>
                <a:lnTo>
                  <a:pt x="934" y="200"/>
                </a:lnTo>
                <a:lnTo>
                  <a:pt x="934" y="209"/>
                </a:lnTo>
                <a:lnTo>
                  <a:pt x="924" y="209"/>
                </a:lnTo>
                <a:lnTo>
                  <a:pt x="924" y="219"/>
                </a:lnTo>
                <a:lnTo>
                  <a:pt x="943" y="219"/>
                </a:lnTo>
                <a:lnTo>
                  <a:pt x="915" y="276"/>
                </a:lnTo>
                <a:lnTo>
                  <a:pt x="905" y="276"/>
                </a:lnTo>
                <a:lnTo>
                  <a:pt x="838" y="295"/>
                </a:lnTo>
                <a:lnTo>
                  <a:pt x="819" y="305"/>
                </a:lnTo>
                <a:lnTo>
                  <a:pt x="781" y="381"/>
                </a:lnTo>
                <a:lnTo>
                  <a:pt x="791" y="381"/>
                </a:lnTo>
                <a:lnTo>
                  <a:pt x="800" y="390"/>
                </a:lnTo>
                <a:lnTo>
                  <a:pt x="810" y="390"/>
                </a:lnTo>
                <a:lnTo>
                  <a:pt x="810" y="400"/>
                </a:lnTo>
                <a:lnTo>
                  <a:pt x="800" y="409"/>
                </a:lnTo>
                <a:lnTo>
                  <a:pt x="791" y="457"/>
                </a:lnTo>
                <a:lnTo>
                  <a:pt x="800" y="467"/>
                </a:lnTo>
                <a:lnTo>
                  <a:pt x="781" y="514"/>
                </a:lnTo>
                <a:lnTo>
                  <a:pt x="772" y="552"/>
                </a:lnTo>
                <a:lnTo>
                  <a:pt x="781" y="562"/>
                </a:lnTo>
                <a:lnTo>
                  <a:pt x="781" y="590"/>
                </a:lnTo>
                <a:lnTo>
                  <a:pt x="781" y="600"/>
                </a:lnTo>
                <a:lnTo>
                  <a:pt x="791" y="600"/>
                </a:lnTo>
                <a:lnTo>
                  <a:pt x="800" y="600"/>
                </a:lnTo>
                <a:lnTo>
                  <a:pt x="800" y="619"/>
                </a:lnTo>
                <a:lnTo>
                  <a:pt x="791" y="657"/>
                </a:lnTo>
                <a:lnTo>
                  <a:pt x="791" y="667"/>
                </a:lnTo>
                <a:lnTo>
                  <a:pt x="791" y="676"/>
                </a:lnTo>
                <a:lnTo>
                  <a:pt x="800" y="676"/>
                </a:lnTo>
                <a:lnTo>
                  <a:pt x="810" y="676"/>
                </a:lnTo>
                <a:lnTo>
                  <a:pt x="819" y="686"/>
                </a:lnTo>
                <a:lnTo>
                  <a:pt x="829" y="695"/>
                </a:lnTo>
                <a:lnTo>
                  <a:pt x="829" y="705"/>
                </a:lnTo>
                <a:lnTo>
                  <a:pt x="829" y="714"/>
                </a:lnTo>
                <a:lnTo>
                  <a:pt x="819" y="724"/>
                </a:lnTo>
                <a:lnTo>
                  <a:pt x="829" y="724"/>
                </a:lnTo>
                <a:lnTo>
                  <a:pt x="829" y="733"/>
                </a:lnTo>
                <a:lnTo>
                  <a:pt x="829" y="743"/>
                </a:lnTo>
                <a:lnTo>
                  <a:pt x="838" y="762"/>
                </a:lnTo>
                <a:lnTo>
                  <a:pt x="829" y="771"/>
                </a:lnTo>
                <a:lnTo>
                  <a:pt x="819" y="828"/>
                </a:lnTo>
                <a:lnTo>
                  <a:pt x="810" y="828"/>
                </a:lnTo>
                <a:lnTo>
                  <a:pt x="800" y="828"/>
                </a:lnTo>
                <a:lnTo>
                  <a:pt x="791" y="819"/>
                </a:lnTo>
                <a:lnTo>
                  <a:pt x="772" y="848"/>
                </a:lnTo>
                <a:lnTo>
                  <a:pt x="762" y="848"/>
                </a:lnTo>
                <a:lnTo>
                  <a:pt x="753" y="848"/>
                </a:lnTo>
                <a:lnTo>
                  <a:pt x="753" y="838"/>
                </a:lnTo>
                <a:lnTo>
                  <a:pt x="743" y="838"/>
                </a:lnTo>
                <a:lnTo>
                  <a:pt x="743" y="828"/>
                </a:lnTo>
                <a:lnTo>
                  <a:pt x="734" y="838"/>
                </a:lnTo>
                <a:lnTo>
                  <a:pt x="734" y="828"/>
                </a:lnTo>
                <a:lnTo>
                  <a:pt x="734" y="819"/>
                </a:lnTo>
                <a:lnTo>
                  <a:pt x="724" y="819"/>
                </a:lnTo>
                <a:lnTo>
                  <a:pt x="734" y="809"/>
                </a:lnTo>
                <a:lnTo>
                  <a:pt x="724" y="809"/>
                </a:lnTo>
                <a:lnTo>
                  <a:pt x="724" y="800"/>
                </a:lnTo>
                <a:lnTo>
                  <a:pt x="724" y="790"/>
                </a:lnTo>
                <a:lnTo>
                  <a:pt x="715" y="790"/>
                </a:lnTo>
                <a:lnTo>
                  <a:pt x="705" y="790"/>
                </a:lnTo>
                <a:lnTo>
                  <a:pt x="686" y="790"/>
                </a:lnTo>
                <a:lnTo>
                  <a:pt x="676" y="809"/>
                </a:lnTo>
                <a:lnTo>
                  <a:pt x="648" y="838"/>
                </a:lnTo>
                <a:lnTo>
                  <a:pt x="638" y="838"/>
                </a:lnTo>
                <a:lnTo>
                  <a:pt x="638" y="857"/>
                </a:lnTo>
                <a:lnTo>
                  <a:pt x="629" y="857"/>
                </a:lnTo>
                <a:lnTo>
                  <a:pt x="629" y="867"/>
                </a:lnTo>
                <a:lnTo>
                  <a:pt x="629" y="876"/>
                </a:lnTo>
                <a:lnTo>
                  <a:pt x="629" y="886"/>
                </a:lnTo>
                <a:lnTo>
                  <a:pt x="638" y="905"/>
                </a:lnTo>
                <a:lnTo>
                  <a:pt x="638" y="914"/>
                </a:lnTo>
                <a:lnTo>
                  <a:pt x="638" y="924"/>
                </a:lnTo>
                <a:lnTo>
                  <a:pt x="648" y="924"/>
                </a:lnTo>
                <a:lnTo>
                  <a:pt x="648" y="933"/>
                </a:lnTo>
                <a:lnTo>
                  <a:pt x="648" y="943"/>
                </a:lnTo>
                <a:lnTo>
                  <a:pt x="648" y="952"/>
                </a:lnTo>
                <a:lnTo>
                  <a:pt x="648" y="962"/>
                </a:lnTo>
                <a:lnTo>
                  <a:pt x="657" y="962"/>
                </a:lnTo>
                <a:lnTo>
                  <a:pt x="657" y="971"/>
                </a:lnTo>
                <a:lnTo>
                  <a:pt x="648" y="971"/>
                </a:lnTo>
                <a:lnTo>
                  <a:pt x="638" y="971"/>
                </a:lnTo>
                <a:lnTo>
                  <a:pt x="629" y="971"/>
                </a:lnTo>
                <a:lnTo>
                  <a:pt x="619" y="971"/>
                </a:lnTo>
                <a:lnTo>
                  <a:pt x="610" y="971"/>
                </a:lnTo>
                <a:lnTo>
                  <a:pt x="610" y="1009"/>
                </a:lnTo>
                <a:lnTo>
                  <a:pt x="591" y="1028"/>
                </a:lnTo>
                <a:lnTo>
                  <a:pt x="591" y="1038"/>
                </a:lnTo>
                <a:lnTo>
                  <a:pt x="591" y="1048"/>
                </a:lnTo>
                <a:lnTo>
                  <a:pt x="591" y="1057"/>
                </a:lnTo>
                <a:lnTo>
                  <a:pt x="600" y="1057"/>
                </a:lnTo>
                <a:lnTo>
                  <a:pt x="610" y="1057"/>
                </a:lnTo>
                <a:lnTo>
                  <a:pt x="610" y="1067"/>
                </a:lnTo>
                <a:lnTo>
                  <a:pt x="619" y="1067"/>
                </a:lnTo>
                <a:lnTo>
                  <a:pt x="619" y="1076"/>
                </a:lnTo>
                <a:lnTo>
                  <a:pt x="629" y="1086"/>
                </a:lnTo>
                <a:lnTo>
                  <a:pt x="638" y="1095"/>
                </a:lnTo>
                <a:lnTo>
                  <a:pt x="648" y="1095"/>
                </a:lnTo>
                <a:lnTo>
                  <a:pt x="657" y="1095"/>
                </a:lnTo>
                <a:lnTo>
                  <a:pt x="667" y="1095"/>
                </a:lnTo>
                <a:lnTo>
                  <a:pt x="676" y="1114"/>
                </a:lnTo>
                <a:lnTo>
                  <a:pt x="676" y="1124"/>
                </a:lnTo>
                <a:lnTo>
                  <a:pt x="676" y="1133"/>
                </a:lnTo>
                <a:lnTo>
                  <a:pt x="686" y="1133"/>
                </a:lnTo>
                <a:lnTo>
                  <a:pt x="686" y="1143"/>
                </a:lnTo>
                <a:lnTo>
                  <a:pt x="695" y="1143"/>
                </a:lnTo>
                <a:lnTo>
                  <a:pt x="705" y="1152"/>
                </a:lnTo>
                <a:lnTo>
                  <a:pt x="715" y="1152"/>
                </a:lnTo>
                <a:lnTo>
                  <a:pt x="724" y="1152"/>
                </a:lnTo>
                <a:lnTo>
                  <a:pt x="734" y="1162"/>
                </a:lnTo>
                <a:lnTo>
                  <a:pt x="724" y="1171"/>
                </a:lnTo>
                <a:lnTo>
                  <a:pt x="724" y="1190"/>
                </a:lnTo>
                <a:lnTo>
                  <a:pt x="705" y="1228"/>
                </a:lnTo>
                <a:lnTo>
                  <a:pt x="705" y="1238"/>
                </a:lnTo>
                <a:lnTo>
                  <a:pt x="686" y="1305"/>
                </a:lnTo>
                <a:lnTo>
                  <a:pt x="676" y="1467"/>
                </a:lnTo>
                <a:lnTo>
                  <a:pt x="600" y="1467"/>
                </a:lnTo>
                <a:lnTo>
                  <a:pt x="600" y="1476"/>
                </a:lnTo>
                <a:lnTo>
                  <a:pt x="610" y="1486"/>
                </a:lnTo>
                <a:lnTo>
                  <a:pt x="610" y="1495"/>
                </a:lnTo>
                <a:lnTo>
                  <a:pt x="619" y="1505"/>
                </a:lnTo>
                <a:lnTo>
                  <a:pt x="638" y="1524"/>
                </a:lnTo>
                <a:lnTo>
                  <a:pt x="638" y="1533"/>
                </a:lnTo>
                <a:lnTo>
                  <a:pt x="638" y="1543"/>
                </a:lnTo>
                <a:lnTo>
                  <a:pt x="638" y="1552"/>
                </a:lnTo>
                <a:lnTo>
                  <a:pt x="638" y="1562"/>
                </a:lnTo>
                <a:lnTo>
                  <a:pt x="638" y="1609"/>
                </a:lnTo>
                <a:lnTo>
                  <a:pt x="638" y="1619"/>
                </a:lnTo>
                <a:lnTo>
                  <a:pt x="629" y="1619"/>
                </a:lnTo>
                <a:lnTo>
                  <a:pt x="619" y="1628"/>
                </a:lnTo>
                <a:lnTo>
                  <a:pt x="610" y="1638"/>
                </a:lnTo>
                <a:lnTo>
                  <a:pt x="600" y="1648"/>
                </a:lnTo>
                <a:lnTo>
                  <a:pt x="591" y="1648"/>
                </a:lnTo>
                <a:lnTo>
                  <a:pt x="572" y="1628"/>
                </a:lnTo>
                <a:lnTo>
                  <a:pt x="572" y="1619"/>
                </a:lnTo>
                <a:lnTo>
                  <a:pt x="562" y="1619"/>
                </a:lnTo>
                <a:lnTo>
                  <a:pt x="553" y="1628"/>
                </a:lnTo>
                <a:lnTo>
                  <a:pt x="543" y="1619"/>
                </a:lnTo>
                <a:lnTo>
                  <a:pt x="534" y="1619"/>
                </a:lnTo>
                <a:lnTo>
                  <a:pt x="515" y="1628"/>
                </a:lnTo>
                <a:lnTo>
                  <a:pt x="505" y="1638"/>
                </a:lnTo>
                <a:lnTo>
                  <a:pt x="505" y="1648"/>
                </a:lnTo>
                <a:lnTo>
                  <a:pt x="495" y="1648"/>
                </a:lnTo>
                <a:lnTo>
                  <a:pt x="495" y="1657"/>
                </a:lnTo>
                <a:lnTo>
                  <a:pt x="486" y="1648"/>
                </a:lnTo>
                <a:lnTo>
                  <a:pt x="476" y="1657"/>
                </a:lnTo>
                <a:lnTo>
                  <a:pt x="476" y="1667"/>
                </a:lnTo>
                <a:lnTo>
                  <a:pt x="476" y="1676"/>
                </a:lnTo>
                <a:lnTo>
                  <a:pt x="467" y="1676"/>
                </a:lnTo>
                <a:lnTo>
                  <a:pt x="457" y="1676"/>
                </a:lnTo>
                <a:lnTo>
                  <a:pt x="457" y="1686"/>
                </a:lnTo>
                <a:lnTo>
                  <a:pt x="448" y="1686"/>
                </a:lnTo>
                <a:lnTo>
                  <a:pt x="448" y="1695"/>
                </a:lnTo>
                <a:lnTo>
                  <a:pt x="448" y="1705"/>
                </a:lnTo>
                <a:lnTo>
                  <a:pt x="467" y="1714"/>
                </a:lnTo>
                <a:lnTo>
                  <a:pt x="476" y="1724"/>
                </a:lnTo>
                <a:lnTo>
                  <a:pt x="476" y="1733"/>
                </a:lnTo>
                <a:lnTo>
                  <a:pt x="476" y="1743"/>
                </a:lnTo>
                <a:lnTo>
                  <a:pt x="486" y="1743"/>
                </a:lnTo>
                <a:lnTo>
                  <a:pt x="486" y="1752"/>
                </a:lnTo>
                <a:lnTo>
                  <a:pt x="486" y="1762"/>
                </a:lnTo>
                <a:lnTo>
                  <a:pt x="495" y="1771"/>
                </a:lnTo>
                <a:lnTo>
                  <a:pt x="495" y="1781"/>
                </a:lnTo>
                <a:lnTo>
                  <a:pt x="486" y="1781"/>
                </a:lnTo>
                <a:lnTo>
                  <a:pt x="486" y="1790"/>
                </a:lnTo>
                <a:lnTo>
                  <a:pt x="476" y="1790"/>
                </a:lnTo>
                <a:lnTo>
                  <a:pt x="486" y="1800"/>
                </a:lnTo>
                <a:lnTo>
                  <a:pt x="486" y="1809"/>
                </a:lnTo>
                <a:lnTo>
                  <a:pt x="486" y="1819"/>
                </a:lnTo>
                <a:lnTo>
                  <a:pt x="486" y="1848"/>
                </a:lnTo>
                <a:lnTo>
                  <a:pt x="524" y="1886"/>
                </a:lnTo>
                <a:lnTo>
                  <a:pt x="543" y="1905"/>
                </a:lnTo>
                <a:lnTo>
                  <a:pt x="543" y="1895"/>
                </a:lnTo>
                <a:lnTo>
                  <a:pt x="553" y="1895"/>
                </a:lnTo>
                <a:lnTo>
                  <a:pt x="562" y="1895"/>
                </a:lnTo>
                <a:lnTo>
                  <a:pt x="562" y="1905"/>
                </a:lnTo>
                <a:lnTo>
                  <a:pt x="553" y="1924"/>
                </a:lnTo>
                <a:lnTo>
                  <a:pt x="562" y="1933"/>
                </a:lnTo>
                <a:lnTo>
                  <a:pt x="572" y="1943"/>
                </a:lnTo>
                <a:lnTo>
                  <a:pt x="581" y="1943"/>
                </a:lnTo>
                <a:lnTo>
                  <a:pt x="581" y="1952"/>
                </a:lnTo>
                <a:lnTo>
                  <a:pt x="591" y="1952"/>
                </a:lnTo>
                <a:lnTo>
                  <a:pt x="591" y="1971"/>
                </a:lnTo>
                <a:lnTo>
                  <a:pt x="591" y="1981"/>
                </a:lnTo>
                <a:lnTo>
                  <a:pt x="600" y="1981"/>
                </a:lnTo>
                <a:lnTo>
                  <a:pt x="610" y="1990"/>
                </a:lnTo>
                <a:lnTo>
                  <a:pt x="619" y="1990"/>
                </a:lnTo>
                <a:lnTo>
                  <a:pt x="629" y="1990"/>
                </a:lnTo>
                <a:lnTo>
                  <a:pt x="638" y="1990"/>
                </a:lnTo>
                <a:lnTo>
                  <a:pt x="648" y="2000"/>
                </a:lnTo>
                <a:lnTo>
                  <a:pt x="657" y="2009"/>
                </a:lnTo>
                <a:lnTo>
                  <a:pt x="667" y="2019"/>
                </a:lnTo>
                <a:lnTo>
                  <a:pt x="667" y="2114"/>
                </a:lnTo>
                <a:lnTo>
                  <a:pt x="695" y="2114"/>
                </a:lnTo>
                <a:lnTo>
                  <a:pt x="705" y="2114"/>
                </a:lnTo>
                <a:lnTo>
                  <a:pt x="753" y="2152"/>
                </a:lnTo>
                <a:lnTo>
                  <a:pt x="753" y="2171"/>
                </a:lnTo>
                <a:lnTo>
                  <a:pt x="724" y="2190"/>
                </a:lnTo>
                <a:lnTo>
                  <a:pt x="724" y="2219"/>
                </a:lnTo>
                <a:lnTo>
                  <a:pt x="715" y="2229"/>
                </a:lnTo>
                <a:lnTo>
                  <a:pt x="715" y="2238"/>
                </a:lnTo>
                <a:lnTo>
                  <a:pt x="715" y="2257"/>
                </a:lnTo>
                <a:lnTo>
                  <a:pt x="705" y="2257"/>
                </a:lnTo>
                <a:lnTo>
                  <a:pt x="686" y="2257"/>
                </a:lnTo>
                <a:lnTo>
                  <a:pt x="676" y="2276"/>
                </a:lnTo>
                <a:lnTo>
                  <a:pt x="676" y="2286"/>
                </a:lnTo>
                <a:lnTo>
                  <a:pt x="676" y="2295"/>
                </a:lnTo>
                <a:lnTo>
                  <a:pt x="667" y="2305"/>
                </a:lnTo>
                <a:lnTo>
                  <a:pt x="657" y="2305"/>
                </a:lnTo>
                <a:lnTo>
                  <a:pt x="648" y="2305"/>
                </a:lnTo>
                <a:lnTo>
                  <a:pt x="638" y="2295"/>
                </a:lnTo>
                <a:lnTo>
                  <a:pt x="629" y="2295"/>
                </a:lnTo>
                <a:lnTo>
                  <a:pt x="610" y="2305"/>
                </a:lnTo>
                <a:lnTo>
                  <a:pt x="591" y="2305"/>
                </a:lnTo>
                <a:lnTo>
                  <a:pt x="572" y="2295"/>
                </a:lnTo>
                <a:lnTo>
                  <a:pt x="562" y="2295"/>
                </a:lnTo>
                <a:lnTo>
                  <a:pt x="553" y="2295"/>
                </a:lnTo>
                <a:lnTo>
                  <a:pt x="543" y="2295"/>
                </a:lnTo>
                <a:lnTo>
                  <a:pt x="524" y="2295"/>
                </a:lnTo>
                <a:lnTo>
                  <a:pt x="524" y="2286"/>
                </a:lnTo>
                <a:lnTo>
                  <a:pt x="515" y="2286"/>
                </a:lnTo>
                <a:lnTo>
                  <a:pt x="505" y="2295"/>
                </a:lnTo>
                <a:lnTo>
                  <a:pt x="486" y="2295"/>
                </a:lnTo>
                <a:lnTo>
                  <a:pt x="476" y="2314"/>
                </a:lnTo>
                <a:lnTo>
                  <a:pt x="457" y="2324"/>
                </a:lnTo>
                <a:lnTo>
                  <a:pt x="448" y="2333"/>
                </a:lnTo>
                <a:lnTo>
                  <a:pt x="438" y="2333"/>
                </a:lnTo>
                <a:lnTo>
                  <a:pt x="429" y="2333"/>
                </a:lnTo>
                <a:lnTo>
                  <a:pt x="419" y="2343"/>
                </a:lnTo>
                <a:lnTo>
                  <a:pt x="410" y="2343"/>
                </a:lnTo>
                <a:lnTo>
                  <a:pt x="400" y="2343"/>
                </a:lnTo>
                <a:lnTo>
                  <a:pt x="391" y="2343"/>
                </a:lnTo>
                <a:lnTo>
                  <a:pt x="372" y="2333"/>
                </a:lnTo>
                <a:lnTo>
                  <a:pt x="362" y="2343"/>
                </a:lnTo>
                <a:lnTo>
                  <a:pt x="343" y="2352"/>
                </a:lnTo>
                <a:lnTo>
                  <a:pt x="334" y="2352"/>
                </a:lnTo>
                <a:lnTo>
                  <a:pt x="324" y="2362"/>
                </a:lnTo>
                <a:lnTo>
                  <a:pt x="305" y="2371"/>
                </a:lnTo>
                <a:lnTo>
                  <a:pt x="305" y="2381"/>
                </a:lnTo>
                <a:lnTo>
                  <a:pt x="305" y="2390"/>
                </a:lnTo>
                <a:lnTo>
                  <a:pt x="295" y="2390"/>
                </a:lnTo>
                <a:lnTo>
                  <a:pt x="286" y="2381"/>
                </a:lnTo>
                <a:lnTo>
                  <a:pt x="276" y="2381"/>
                </a:lnTo>
                <a:lnTo>
                  <a:pt x="267" y="2381"/>
                </a:lnTo>
                <a:lnTo>
                  <a:pt x="257" y="2371"/>
                </a:lnTo>
                <a:lnTo>
                  <a:pt x="257" y="2362"/>
                </a:lnTo>
                <a:lnTo>
                  <a:pt x="257" y="2352"/>
                </a:lnTo>
                <a:lnTo>
                  <a:pt x="248" y="2343"/>
                </a:lnTo>
                <a:lnTo>
                  <a:pt x="238" y="2343"/>
                </a:lnTo>
                <a:lnTo>
                  <a:pt x="229" y="2343"/>
                </a:lnTo>
                <a:lnTo>
                  <a:pt x="219" y="2343"/>
                </a:lnTo>
                <a:lnTo>
                  <a:pt x="210" y="2352"/>
                </a:lnTo>
                <a:lnTo>
                  <a:pt x="200" y="2343"/>
                </a:lnTo>
                <a:lnTo>
                  <a:pt x="181" y="2333"/>
                </a:lnTo>
                <a:lnTo>
                  <a:pt x="172" y="2324"/>
                </a:lnTo>
                <a:lnTo>
                  <a:pt x="162" y="2314"/>
                </a:lnTo>
                <a:lnTo>
                  <a:pt x="153" y="2314"/>
                </a:lnTo>
                <a:lnTo>
                  <a:pt x="143" y="2305"/>
                </a:lnTo>
                <a:lnTo>
                  <a:pt x="134" y="2305"/>
                </a:lnTo>
                <a:lnTo>
                  <a:pt x="124" y="2295"/>
                </a:lnTo>
                <a:lnTo>
                  <a:pt x="115" y="2295"/>
                </a:lnTo>
                <a:lnTo>
                  <a:pt x="76" y="2295"/>
                </a:lnTo>
                <a:lnTo>
                  <a:pt x="67" y="2286"/>
                </a:lnTo>
                <a:lnTo>
                  <a:pt x="57" y="2276"/>
                </a:lnTo>
                <a:lnTo>
                  <a:pt x="57" y="2267"/>
                </a:lnTo>
                <a:lnTo>
                  <a:pt x="57" y="2257"/>
                </a:lnTo>
                <a:lnTo>
                  <a:pt x="48" y="2257"/>
                </a:lnTo>
                <a:lnTo>
                  <a:pt x="48" y="2248"/>
                </a:lnTo>
                <a:lnTo>
                  <a:pt x="38" y="2248"/>
                </a:lnTo>
                <a:lnTo>
                  <a:pt x="38" y="2238"/>
                </a:lnTo>
                <a:lnTo>
                  <a:pt x="29" y="2238"/>
                </a:lnTo>
                <a:lnTo>
                  <a:pt x="29" y="2229"/>
                </a:lnTo>
                <a:lnTo>
                  <a:pt x="29" y="2219"/>
                </a:lnTo>
                <a:lnTo>
                  <a:pt x="19" y="2219"/>
                </a:lnTo>
                <a:lnTo>
                  <a:pt x="19" y="2209"/>
                </a:lnTo>
                <a:lnTo>
                  <a:pt x="10" y="2209"/>
                </a:lnTo>
                <a:lnTo>
                  <a:pt x="10" y="2200"/>
                </a:lnTo>
                <a:lnTo>
                  <a:pt x="19" y="2200"/>
                </a:lnTo>
                <a:lnTo>
                  <a:pt x="19" y="2190"/>
                </a:lnTo>
                <a:lnTo>
                  <a:pt x="10" y="2190"/>
                </a:lnTo>
                <a:lnTo>
                  <a:pt x="10" y="2181"/>
                </a:lnTo>
                <a:lnTo>
                  <a:pt x="0" y="2181"/>
                </a:lnTo>
                <a:lnTo>
                  <a:pt x="0" y="2171"/>
                </a:lnTo>
                <a:lnTo>
                  <a:pt x="10" y="2171"/>
                </a:lnTo>
                <a:lnTo>
                  <a:pt x="10" y="2162"/>
                </a:lnTo>
                <a:lnTo>
                  <a:pt x="57" y="2105"/>
                </a:lnTo>
                <a:lnTo>
                  <a:pt x="67" y="2067"/>
                </a:lnTo>
                <a:lnTo>
                  <a:pt x="57" y="2029"/>
                </a:lnTo>
                <a:lnTo>
                  <a:pt x="57" y="1981"/>
                </a:lnTo>
                <a:lnTo>
                  <a:pt x="57" y="1971"/>
                </a:lnTo>
                <a:lnTo>
                  <a:pt x="57" y="1962"/>
                </a:lnTo>
                <a:lnTo>
                  <a:pt x="57" y="1952"/>
                </a:lnTo>
                <a:lnTo>
                  <a:pt x="57" y="1943"/>
                </a:lnTo>
                <a:lnTo>
                  <a:pt x="57" y="1933"/>
                </a:lnTo>
                <a:lnTo>
                  <a:pt x="57" y="1924"/>
                </a:lnTo>
                <a:lnTo>
                  <a:pt x="67" y="1933"/>
                </a:lnTo>
                <a:lnTo>
                  <a:pt x="67" y="1924"/>
                </a:lnTo>
                <a:lnTo>
                  <a:pt x="86" y="1905"/>
                </a:lnTo>
                <a:lnTo>
                  <a:pt x="134" y="1905"/>
                </a:lnTo>
                <a:lnTo>
                  <a:pt x="172" y="1848"/>
                </a:lnTo>
                <a:lnTo>
                  <a:pt x="191" y="1819"/>
                </a:lnTo>
                <a:lnTo>
                  <a:pt x="191" y="1809"/>
                </a:lnTo>
                <a:lnTo>
                  <a:pt x="219" y="1781"/>
                </a:lnTo>
                <a:lnTo>
                  <a:pt x="219" y="1771"/>
                </a:lnTo>
                <a:lnTo>
                  <a:pt x="219" y="1762"/>
                </a:lnTo>
                <a:lnTo>
                  <a:pt x="219" y="1752"/>
                </a:lnTo>
                <a:lnTo>
                  <a:pt x="210" y="1762"/>
                </a:lnTo>
                <a:lnTo>
                  <a:pt x="210" y="1752"/>
                </a:lnTo>
                <a:lnTo>
                  <a:pt x="210" y="1743"/>
                </a:lnTo>
                <a:lnTo>
                  <a:pt x="219" y="1743"/>
                </a:lnTo>
                <a:lnTo>
                  <a:pt x="219" y="1733"/>
                </a:lnTo>
                <a:lnTo>
                  <a:pt x="219" y="1724"/>
                </a:lnTo>
                <a:lnTo>
                  <a:pt x="219" y="1714"/>
                </a:lnTo>
                <a:lnTo>
                  <a:pt x="219" y="1705"/>
                </a:lnTo>
                <a:lnTo>
                  <a:pt x="219" y="1695"/>
                </a:lnTo>
                <a:lnTo>
                  <a:pt x="229" y="1695"/>
                </a:lnTo>
                <a:lnTo>
                  <a:pt x="229" y="1705"/>
                </a:lnTo>
                <a:lnTo>
                  <a:pt x="238" y="1705"/>
                </a:lnTo>
                <a:lnTo>
                  <a:pt x="238" y="1695"/>
                </a:lnTo>
                <a:lnTo>
                  <a:pt x="248" y="1695"/>
                </a:lnTo>
                <a:lnTo>
                  <a:pt x="248" y="1686"/>
                </a:lnTo>
                <a:lnTo>
                  <a:pt x="238" y="1686"/>
                </a:lnTo>
                <a:lnTo>
                  <a:pt x="238" y="1676"/>
                </a:lnTo>
                <a:lnTo>
                  <a:pt x="238" y="1667"/>
                </a:lnTo>
                <a:lnTo>
                  <a:pt x="248" y="1667"/>
                </a:lnTo>
                <a:lnTo>
                  <a:pt x="257" y="1667"/>
                </a:lnTo>
                <a:lnTo>
                  <a:pt x="267" y="1667"/>
                </a:lnTo>
                <a:lnTo>
                  <a:pt x="276" y="1667"/>
                </a:lnTo>
                <a:lnTo>
                  <a:pt x="286" y="1667"/>
                </a:lnTo>
                <a:lnTo>
                  <a:pt x="286" y="1657"/>
                </a:lnTo>
                <a:lnTo>
                  <a:pt x="286" y="1648"/>
                </a:lnTo>
                <a:lnTo>
                  <a:pt x="286" y="1638"/>
                </a:lnTo>
                <a:lnTo>
                  <a:pt x="286" y="1628"/>
                </a:lnTo>
                <a:lnTo>
                  <a:pt x="286" y="1619"/>
                </a:lnTo>
                <a:lnTo>
                  <a:pt x="286" y="1609"/>
                </a:lnTo>
                <a:lnTo>
                  <a:pt x="295" y="1609"/>
                </a:lnTo>
                <a:lnTo>
                  <a:pt x="295" y="1600"/>
                </a:lnTo>
                <a:lnTo>
                  <a:pt x="295" y="1590"/>
                </a:lnTo>
                <a:lnTo>
                  <a:pt x="295" y="1581"/>
                </a:lnTo>
                <a:lnTo>
                  <a:pt x="295" y="1571"/>
                </a:lnTo>
                <a:lnTo>
                  <a:pt x="295" y="1562"/>
                </a:lnTo>
                <a:lnTo>
                  <a:pt x="295" y="1552"/>
                </a:lnTo>
                <a:lnTo>
                  <a:pt x="305" y="1552"/>
                </a:lnTo>
                <a:lnTo>
                  <a:pt x="295" y="1543"/>
                </a:lnTo>
                <a:lnTo>
                  <a:pt x="286" y="1543"/>
                </a:lnTo>
                <a:lnTo>
                  <a:pt x="286" y="1533"/>
                </a:lnTo>
                <a:lnTo>
                  <a:pt x="276" y="1533"/>
                </a:lnTo>
                <a:lnTo>
                  <a:pt x="267" y="1533"/>
                </a:lnTo>
                <a:lnTo>
                  <a:pt x="267" y="1524"/>
                </a:lnTo>
                <a:lnTo>
                  <a:pt x="257" y="1524"/>
                </a:lnTo>
                <a:lnTo>
                  <a:pt x="267" y="1505"/>
                </a:lnTo>
                <a:lnTo>
                  <a:pt x="267" y="1495"/>
                </a:lnTo>
                <a:lnTo>
                  <a:pt x="267" y="1486"/>
                </a:lnTo>
                <a:lnTo>
                  <a:pt x="257" y="1486"/>
                </a:lnTo>
                <a:lnTo>
                  <a:pt x="257" y="1495"/>
                </a:lnTo>
                <a:lnTo>
                  <a:pt x="248" y="1495"/>
                </a:lnTo>
                <a:lnTo>
                  <a:pt x="248" y="1505"/>
                </a:lnTo>
                <a:lnTo>
                  <a:pt x="238" y="1505"/>
                </a:lnTo>
                <a:lnTo>
                  <a:pt x="229" y="1505"/>
                </a:lnTo>
                <a:lnTo>
                  <a:pt x="219" y="1505"/>
                </a:lnTo>
                <a:lnTo>
                  <a:pt x="210" y="1505"/>
                </a:lnTo>
                <a:lnTo>
                  <a:pt x="200" y="1495"/>
                </a:lnTo>
                <a:lnTo>
                  <a:pt x="210" y="1495"/>
                </a:lnTo>
                <a:lnTo>
                  <a:pt x="210" y="1486"/>
                </a:lnTo>
                <a:lnTo>
                  <a:pt x="210" y="1476"/>
                </a:lnTo>
                <a:lnTo>
                  <a:pt x="210" y="1467"/>
                </a:lnTo>
                <a:lnTo>
                  <a:pt x="210" y="1457"/>
                </a:lnTo>
                <a:lnTo>
                  <a:pt x="210" y="1438"/>
                </a:lnTo>
                <a:lnTo>
                  <a:pt x="210" y="1428"/>
                </a:lnTo>
                <a:lnTo>
                  <a:pt x="210" y="1419"/>
                </a:lnTo>
                <a:lnTo>
                  <a:pt x="210" y="1409"/>
                </a:lnTo>
                <a:lnTo>
                  <a:pt x="200" y="1409"/>
                </a:lnTo>
                <a:lnTo>
                  <a:pt x="191" y="1409"/>
                </a:lnTo>
                <a:lnTo>
                  <a:pt x="181" y="1409"/>
                </a:lnTo>
                <a:lnTo>
                  <a:pt x="181" y="1400"/>
                </a:lnTo>
                <a:lnTo>
                  <a:pt x="181" y="1390"/>
                </a:lnTo>
                <a:lnTo>
                  <a:pt x="181" y="1381"/>
                </a:lnTo>
                <a:lnTo>
                  <a:pt x="181" y="1371"/>
                </a:lnTo>
                <a:lnTo>
                  <a:pt x="181" y="1362"/>
                </a:lnTo>
                <a:lnTo>
                  <a:pt x="181" y="1352"/>
                </a:lnTo>
                <a:lnTo>
                  <a:pt x="191" y="1352"/>
                </a:lnTo>
                <a:lnTo>
                  <a:pt x="191" y="1343"/>
                </a:lnTo>
                <a:lnTo>
                  <a:pt x="200" y="1343"/>
                </a:lnTo>
                <a:lnTo>
                  <a:pt x="200" y="1333"/>
                </a:lnTo>
                <a:lnTo>
                  <a:pt x="210" y="1333"/>
                </a:lnTo>
                <a:lnTo>
                  <a:pt x="210" y="1324"/>
                </a:lnTo>
                <a:lnTo>
                  <a:pt x="210" y="1314"/>
                </a:lnTo>
                <a:lnTo>
                  <a:pt x="210" y="1305"/>
                </a:lnTo>
                <a:lnTo>
                  <a:pt x="210" y="1295"/>
                </a:lnTo>
                <a:lnTo>
                  <a:pt x="210" y="1286"/>
                </a:lnTo>
                <a:lnTo>
                  <a:pt x="219" y="1286"/>
                </a:lnTo>
                <a:lnTo>
                  <a:pt x="219" y="1276"/>
                </a:lnTo>
                <a:lnTo>
                  <a:pt x="219" y="1267"/>
                </a:lnTo>
                <a:lnTo>
                  <a:pt x="219" y="1257"/>
                </a:lnTo>
                <a:lnTo>
                  <a:pt x="219" y="1248"/>
                </a:lnTo>
                <a:lnTo>
                  <a:pt x="219" y="1238"/>
                </a:lnTo>
                <a:lnTo>
                  <a:pt x="229" y="1238"/>
                </a:lnTo>
                <a:lnTo>
                  <a:pt x="229" y="1228"/>
                </a:lnTo>
                <a:lnTo>
                  <a:pt x="219" y="1228"/>
                </a:lnTo>
                <a:lnTo>
                  <a:pt x="219" y="1219"/>
                </a:lnTo>
                <a:lnTo>
                  <a:pt x="210" y="1219"/>
                </a:lnTo>
                <a:lnTo>
                  <a:pt x="210" y="1209"/>
                </a:lnTo>
                <a:lnTo>
                  <a:pt x="210" y="1200"/>
                </a:lnTo>
                <a:lnTo>
                  <a:pt x="210" y="1190"/>
                </a:lnTo>
                <a:lnTo>
                  <a:pt x="200" y="1200"/>
                </a:lnTo>
                <a:lnTo>
                  <a:pt x="191" y="1200"/>
                </a:lnTo>
                <a:lnTo>
                  <a:pt x="181" y="1200"/>
                </a:lnTo>
                <a:lnTo>
                  <a:pt x="153" y="1200"/>
                </a:lnTo>
                <a:lnTo>
                  <a:pt x="153" y="1190"/>
                </a:lnTo>
                <a:lnTo>
                  <a:pt x="153" y="1181"/>
                </a:lnTo>
                <a:lnTo>
                  <a:pt x="143" y="1181"/>
                </a:lnTo>
                <a:lnTo>
                  <a:pt x="143" y="1171"/>
                </a:lnTo>
                <a:lnTo>
                  <a:pt x="143" y="1162"/>
                </a:lnTo>
                <a:lnTo>
                  <a:pt x="153" y="1162"/>
                </a:lnTo>
                <a:lnTo>
                  <a:pt x="162" y="1162"/>
                </a:lnTo>
                <a:lnTo>
                  <a:pt x="162" y="1152"/>
                </a:lnTo>
                <a:lnTo>
                  <a:pt x="153" y="1152"/>
                </a:lnTo>
                <a:lnTo>
                  <a:pt x="153" y="1143"/>
                </a:lnTo>
                <a:lnTo>
                  <a:pt x="153" y="1133"/>
                </a:lnTo>
                <a:lnTo>
                  <a:pt x="153" y="1124"/>
                </a:lnTo>
                <a:lnTo>
                  <a:pt x="143" y="1124"/>
                </a:lnTo>
                <a:lnTo>
                  <a:pt x="143" y="1114"/>
                </a:lnTo>
                <a:lnTo>
                  <a:pt x="153" y="1114"/>
                </a:lnTo>
                <a:lnTo>
                  <a:pt x="153" y="1105"/>
                </a:lnTo>
                <a:lnTo>
                  <a:pt x="162" y="1114"/>
                </a:lnTo>
                <a:lnTo>
                  <a:pt x="162" y="1105"/>
                </a:lnTo>
                <a:lnTo>
                  <a:pt x="172" y="1105"/>
                </a:lnTo>
                <a:lnTo>
                  <a:pt x="181" y="1095"/>
                </a:lnTo>
                <a:lnTo>
                  <a:pt x="191" y="1095"/>
                </a:lnTo>
                <a:lnTo>
                  <a:pt x="191" y="1086"/>
                </a:lnTo>
                <a:lnTo>
                  <a:pt x="200" y="1086"/>
                </a:lnTo>
                <a:lnTo>
                  <a:pt x="210" y="1086"/>
                </a:lnTo>
                <a:lnTo>
                  <a:pt x="219" y="1095"/>
                </a:lnTo>
                <a:lnTo>
                  <a:pt x="229" y="1095"/>
                </a:lnTo>
                <a:lnTo>
                  <a:pt x="238" y="1095"/>
                </a:lnTo>
                <a:lnTo>
                  <a:pt x="238" y="1086"/>
                </a:lnTo>
                <a:lnTo>
                  <a:pt x="248" y="1086"/>
                </a:lnTo>
                <a:lnTo>
                  <a:pt x="248" y="1076"/>
                </a:lnTo>
                <a:lnTo>
                  <a:pt x="248" y="1067"/>
                </a:lnTo>
                <a:lnTo>
                  <a:pt x="257" y="1067"/>
                </a:lnTo>
                <a:lnTo>
                  <a:pt x="257" y="1057"/>
                </a:lnTo>
                <a:lnTo>
                  <a:pt x="257" y="1048"/>
                </a:lnTo>
                <a:lnTo>
                  <a:pt x="248" y="1038"/>
                </a:lnTo>
                <a:lnTo>
                  <a:pt x="248" y="1028"/>
                </a:lnTo>
                <a:lnTo>
                  <a:pt x="238" y="1028"/>
                </a:lnTo>
                <a:lnTo>
                  <a:pt x="238" y="1019"/>
                </a:lnTo>
                <a:lnTo>
                  <a:pt x="238" y="1009"/>
                </a:lnTo>
                <a:lnTo>
                  <a:pt x="238" y="1000"/>
                </a:lnTo>
                <a:lnTo>
                  <a:pt x="229" y="1000"/>
                </a:lnTo>
                <a:lnTo>
                  <a:pt x="229" y="990"/>
                </a:lnTo>
                <a:lnTo>
                  <a:pt x="229" y="981"/>
                </a:lnTo>
                <a:lnTo>
                  <a:pt x="219" y="971"/>
                </a:lnTo>
                <a:lnTo>
                  <a:pt x="229" y="971"/>
                </a:lnTo>
                <a:lnTo>
                  <a:pt x="229" y="962"/>
                </a:lnTo>
                <a:lnTo>
                  <a:pt x="238" y="962"/>
                </a:lnTo>
                <a:lnTo>
                  <a:pt x="248" y="962"/>
                </a:lnTo>
                <a:lnTo>
                  <a:pt x="257" y="962"/>
                </a:lnTo>
                <a:lnTo>
                  <a:pt x="257" y="952"/>
                </a:lnTo>
                <a:lnTo>
                  <a:pt x="267" y="952"/>
                </a:lnTo>
                <a:lnTo>
                  <a:pt x="267" y="962"/>
                </a:lnTo>
                <a:lnTo>
                  <a:pt x="286" y="943"/>
                </a:lnTo>
                <a:lnTo>
                  <a:pt x="286" y="933"/>
                </a:lnTo>
                <a:lnTo>
                  <a:pt x="286" y="924"/>
                </a:lnTo>
                <a:lnTo>
                  <a:pt x="286" y="914"/>
                </a:lnTo>
                <a:lnTo>
                  <a:pt x="295" y="905"/>
                </a:lnTo>
                <a:lnTo>
                  <a:pt x="305" y="905"/>
                </a:lnTo>
                <a:lnTo>
                  <a:pt x="305" y="895"/>
                </a:lnTo>
                <a:lnTo>
                  <a:pt x="305" y="886"/>
                </a:lnTo>
                <a:lnTo>
                  <a:pt x="295" y="886"/>
                </a:lnTo>
                <a:lnTo>
                  <a:pt x="295" y="876"/>
                </a:lnTo>
                <a:lnTo>
                  <a:pt x="286" y="876"/>
                </a:lnTo>
                <a:lnTo>
                  <a:pt x="286" y="867"/>
                </a:lnTo>
                <a:lnTo>
                  <a:pt x="276" y="867"/>
                </a:lnTo>
                <a:lnTo>
                  <a:pt x="276" y="857"/>
                </a:lnTo>
                <a:lnTo>
                  <a:pt x="286" y="857"/>
                </a:lnTo>
                <a:lnTo>
                  <a:pt x="286" y="848"/>
                </a:lnTo>
                <a:lnTo>
                  <a:pt x="286" y="838"/>
                </a:lnTo>
                <a:lnTo>
                  <a:pt x="276" y="838"/>
                </a:lnTo>
                <a:lnTo>
                  <a:pt x="276" y="828"/>
                </a:lnTo>
                <a:lnTo>
                  <a:pt x="276" y="819"/>
                </a:lnTo>
                <a:lnTo>
                  <a:pt x="276" y="809"/>
                </a:lnTo>
                <a:lnTo>
                  <a:pt x="267" y="809"/>
                </a:lnTo>
                <a:lnTo>
                  <a:pt x="267" y="800"/>
                </a:lnTo>
                <a:lnTo>
                  <a:pt x="267" y="790"/>
                </a:lnTo>
                <a:lnTo>
                  <a:pt x="267" y="781"/>
                </a:lnTo>
                <a:lnTo>
                  <a:pt x="257" y="781"/>
                </a:lnTo>
                <a:lnTo>
                  <a:pt x="267" y="771"/>
                </a:lnTo>
                <a:lnTo>
                  <a:pt x="257" y="771"/>
                </a:lnTo>
                <a:lnTo>
                  <a:pt x="257" y="762"/>
                </a:lnTo>
                <a:lnTo>
                  <a:pt x="248" y="762"/>
                </a:lnTo>
                <a:lnTo>
                  <a:pt x="257" y="752"/>
                </a:lnTo>
                <a:lnTo>
                  <a:pt x="257" y="743"/>
                </a:lnTo>
                <a:lnTo>
                  <a:pt x="248" y="743"/>
                </a:lnTo>
                <a:lnTo>
                  <a:pt x="248" y="733"/>
                </a:lnTo>
                <a:lnTo>
                  <a:pt x="248" y="724"/>
                </a:lnTo>
                <a:lnTo>
                  <a:pt x="257" y="714"/>
                </a:lnTo>
                <a:lnTo>
                  <a:pt x="267" y="705"/>
                </a:lnTo>
                <a:lnTo>
                  <a:pt x="267" y="695"/>
                </a:lnTo>
                <a:lnTo>
                  <a:pt x="257" y="695"/>
                </a:lnTo>
                <a:lnTo>
                  <a:pt x="257" y="686"/>
                </a:lnTo>
                <a:lnTo>
                  <a:pt x="257" y="676"/>
                </a:lnTo>
                <a:lnTo>
                  <a:pt x="257" y="667"/>
                </a:lnTo>
                <a:lnTo>
                  <a:pt x="257" y="657"/>
                </a:lnTo>
                <a:lnTo>
                  <a:pt x="257" y="648"/>
                </a:lnTo>
                <a:lnTo>
                  <a:pt x="267" y="648"/>
                </a:lnTo>
                <a:lnTo>
                  <a:pt x="267" y="638"/>
                </a:lnTo>
                <a:lnTo>
                  <a:pt x="276" y="638"/>
                </a:lnTo>
                <a:lnTo>
                  <a:pt x="286" y="638"/>
                </a:lnTo>
                <a:lnTo>
                  <a:pt x="286" y="628"/>
                </a:lnTo>
                <a:lnTo>
                  <a:pt x="286" y="619"/>
                </a:lnTo>
                <a:lnTo>
                  <a:pt x="276" y="619"/>
                </a:lnTo>
                <a:lnTo>
                  <a:pt x="276" y="609"/>
                </a:lnTo>
                <a:lnTo>
                  <a:pt x="286" y="609"/>
                </a:lnTo>
                <a:lnTo>
                  <a:pt x="286" y="600"/>
                </a:lnTo>
                <a:lnTo>
                  <a:pt x="286" y="590"/>
                </a:lnTo>
                <a:lnTo>
                  <a:pt x="286" y="581"/>
                </a:lnTo>
                <a:lnTo>
                  <a:pt x="286" y="571"/>
                </a:lnTo>
                <a:lnTo>
                  <a:pt x="295" y="571"/>
                </a:lnTo>
                <a:lnTo>
                  <a:pt x="295" y="562"/>
                </a:lnTo>
                <a:lnTo>
                  <a:pt x="295" y="552"/>
                </a:lnTo>
                <a:lnTo>
                  <a:pt x="295" y="543"/>
                </a:lnTo>
                <a:lnTo>
                  <a:pt x="286" y="543"/>
                </a:lnTo>
                <a:lnTo>
                  <a:pt x="276" y="533"/>
                </a:lnTo>
                <a:lnTo>
                  <a:pt x="267" y="533"/>
                </a:lnTo>
                <a:lnTo>
                  <a:pt x="267" y="524"/>
                </a:lnTo>
                <a:lnTo>
                  <a:pt x="257" y="514"/>
                </a:lnTo>
                <a:lnTo>
                  <a:pt x="257" y="505"/>
                </a:lnTo>
                <a:lnTo>
                  <a:pt x="257" y="495"/>
                </a:lnTo>
                <a:lnTo>
                  <a:pt x="267" y="495"/>
                </a:lnTo>
                <a:lnTo>
                  <a:pt x="267" y="486"/>
                </a:lnTo>
                <a:lnTo>
                  <a:pt x="276" y="486"/>
                </a:lnTo>
                <a:lnTo>
                  <a:pt x="276" y="476"/>
                </a:lnTo>
                <a:lnTo>
                  <a:pt x="276" y="467"/>
                </a:lnTo>
                <a:lnTo>
                  <a:pt x="276" y="457"/>
                </a:lnTo>
                <a:lnTo>
                  <a:pt x="286" y="457"/>
                </a:lnTo>
                <a:lnTo>
                  <a:pt x="286" y="448"/>
                </a:lnTo>
                <a:lnTo>
                  <a:pt x="295" y="438"/>
                </a:lnTo>
                <a:lnTo>
                  <a:pt x="295" y="428"/>
                </a:lnTo>
                <a:lnTo>
                  <a:pt x="295" y="419"/>
                </a:lnTo>
                <a:lnTo>
                  <a:pt x="295" y="409"/>
                </a:lnTo>
                <a:lnTo>
                  <a:pt x="305" y="409"/>
                </a:lnTo>
                <a:lnTo>
                  <a:pt x="305" y="400"/>
                </a:lnTo>
                <a:lnTo>
                  <a:pt x="305" y="390"/>
                </a:lnTo>
                <a:lnTo>
                  <a:pt x="315" y="390"/>
                </a:lnTo>
                <a:lnTo>
                  <a:pt x="315" y="381"/>
                </a:lnTo>
                <a:lnTo>
                  <a:pt x="315" y="371"/>
                </a:lnTo>
                <a:lnTo>
                  <a:pt x="315" y="362"/>
                </a:lnTo>
                <a:lnTo>
                  <a:pt x="324" y="352"/>
                </a:lnTo>
                <a:lnTo>
                  <a:pt x="324" y="343"/>
                </a:lnTo>
                <a:lnTo>
                  <a:pt x="324" y="333"/>
                </a:lnTo>
                <a:lnTo>
                  <a:pt x="324" y="324"/>
                </a:lnTo>
                <a:lnTo>
                  <a:pt x="334" y="324"/>
                </a:lnTo>
                <a:lnTo>
                  <a:pt x="334" y="314"/>
                </a:lnTo>
                <a:lnTo>
                  <a:pt x="334" y="305"/>
                </a:lnTo>
                <a:lnTo>
                  <a:pt x="334" y="295"/>
                </a:lnTo>
                <a:lnTo>
                  <a:pt x="343" y="295"/>
                </a:lnTo>
                <a:lnTo>
                  <a:pt x="343" y="286"/>
                </a:lnTo>
                <a:lnTo>
                  <a:pt x="353" y="286"/>
                </a:lnTo>
                <a:lnTo>
                  <a:pt x="362" y="276"/>
                </a:lnTo>
                <a:lnTo>
                  <a:pt x="372" y="276"/>
                </a:lnTo>
                <a:lnTo>
                  <a:pt x="372" y="267"/>
                </a:lnTo>
                <a:lnTo>
                  <a:pt x="372" y="257"/>
                </a:lnTo>
                <a:lnTo>
                  <a:pt x="372" y="248"/>
                </a:lnTo>
                <a:lnTo>
                  <a:pt x="381" y="238"/>
                </a:lnTo>
                <a:lnTo>
                  <a:pt x="381" y="228"/>
                </a:lnTo>
                <a:lnTo>
                  <a:pt x="391" y="219"/>
                </a:lnTo>
                <a:lnTo>
                  <a:pt x="400" y="219"/>
                </a:lnTo>
                <a:lnTo>
                  <a:pt x="400" y="209"/>
                </a:lnTo>
                <a:lnTo>
                  <a:pt x="400" y="200"/>
                </a:lnTo>
                <a:lnTo>
                  <a:pt x="400" y="190"/>
                </a:lnTo>
                <a:lnTo>
                  <a:pt x="400" y="181"/>
                </a:lnTo>
                <a:lnTo>
                  <a:pt x="400" y="171"/>
                </a:lnTo>
                <a:lnTo>
                  <a:pt x="410" y="162"/>
                </a:lnTo>
                <a:lnTo>
                  <a:pt x="410" y="152"/>
                </a:lnTo>
                <a:lnTo>
                  <a:pt x="419" y="152"/>
                </a:lnTo>
                <a:lnTo>
                  <a:pt x="419" y="143"/>
                </a:lnTo>
                <a:lnTo>
                  <a:pt x="429" y="143"/>
                </a:lnTo>
                <a:lnTo>
                  <a:pt x="438" y="143"/>
                </a:lnTo>
                <a:lnTo>
                  <a:pt x="438" y="133"/>
                </a:lnTo>
                <a:lnTo>
                  <a:pt x="438" y="124"/>
                </a:lnTo>
                <a:lnTo>
                  <a:pt x="448" y="124"/>
                </a:lnTo>
                <a:lnTo>
                  <a:pt x="448" y="114"/>
                </a:lnTo>
                <a:lnTo>
                  <a:pt x="457" y="105"/>
                </a:lnTo>
                <a:lnTo>
                  <a:pt x="457" y="95"/>
                </a:lnTo>
                <a:lnTo>
                  <a:pt x="467" y="95"/>
                </a:lnTo>
                <a:lnTo>
                  <a:pt x="467" y="86"/>
                </a:lnTo>
                <a:lnTo>
                  <a:pt x="467" y="76"/>
                </a:lnTo>
                <a:lnTo>
                  <a:pt x="467" y="67"/>
                </a:lnTo>
                <a:lnTo>
                  <a:pt x="467" y="57"/>
                </a:lnTo>
                <a:lnTo>
                  <a:pt x="476" y="57"/>
                </a:lnTo>
                <a:lnTo>
                  <a:pt x="476" y="48"/>
                </a:lnTo>
                <a:lnTo>
                  <a:pt x="486" y="48"/>
                </a:lnTo>
                <a:lnTo>
                  <a:pt x="486" y="38"/>
                </a:lnTo>
                <a:lnTo>
                  <a:pt x="495" y="38"/>
                </a:lnTo>
                <a:lnTo>
                  <a:pt x="505" y="28"/>
                </a:lnTo>
                <a:lnTo>
                  <a:pt x="515" y="19"/>
                </a:lnTo>
                <a:lnTo>
                  <a:pt x="524" y="19"/>
                </a:lnTo>
                <a:lnTo>
                  <a:pt x="534" y="19"/>
                </a:lnTo>
                <a:lnTo>
                  <a:pt x="543" y="19"/>
                </a:lnTo>
                <a:lnTo>
                  <a:pt x="553" y="19"/>
                </a:lnTo>
                <a:lnTo>
                  <a:pt x="562" y="19"/>
                </a:lnTo>
                <a:lnTo>
                  <a:pt x="572" y="19"/>
                </a:lnTo>
                <a:lnTo>
                  <a:pt x="581" y="19"/>
                </a:lnTo>
                <a:lnTo>
                  <a:pt x="591" y="19"/>
                </a:lnTo>
                <a:lnTo>
                  <a:pt x="591" y="9"/>
                </a:lnTo>
                <a:lnTo>
                  <a:pt x="600" y="9"/>
                </a:lnTo>
                <a:lnTo>
                  <a:pt x="610" y="0"/>
                </a:lnTo>
                <a:lnTo>
                  <a:pt x="619" y="0"/>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7" name="Freeform 12">
            <a:extLst>
              <a:ext uri="{FF2B5EF4-FFF2-40B4-BE49-F238E27FC236}">
                <a16:creationId xmlns:a16="http://schemas.microsoft.com/office/drawing/2014/main" id="{17045503-C4D6-A428-CC43-511B938CDF00}"/>
              </a:ext>
            </a:extLst>
          </p:cNvPr>
          <p:cNvSpPr>
            <a:spLocks noChangeAspect="1" noEditPoints="1"/>
          </p:cNvSpPr>
          <p:nvPr/>
        </p:nvSpPr>
        <p:spPr bwMode="auto">
          <a:xfrm>
            <a:off x="4777966" y="2973141"/>
            <a:ext cx="958454" cy="1583531"/>
          </a:xfrm>
          <a:custGeom>
            <a:avLst/>
            <a:gdLst>
              <a:gd name="T0" fmla="*/ 1114 w 1257"/>
              <a:gd name="T1" fmla="*/ 971 h 2076"/>
              <a:gd name="T2" fmla="*/ 1143 w 1257"/>
              <a:gd name="T3" fmla="*/ 971 h 2076"/>
              <a:gd name="T4" fmla="*/ 1105 w 1257"/>
              <a:gd name="T5" fmla="*/ 981 h 2076"/>
              <a:gd name="T6" fmla="*/ 1086 w 1257"/>
              <a:gd name="T7" fmla="*/ 990 h 2076"/>
              <a:gd name="T8" fmla="*/ 1028 w 1257"/>
              <a:gd name="T9" fmla="*/ 1038 h 2076"/>
              <a:gd name="T10" fmla="*/ 971 w 1257"/>
              <a:gd name="T11" fmla="*/ 1095 h 2076"/>
              <a:gd name="T12" fmla="*/ 905 w 1257"/>
              <a:gd name="T13" fmla="*/ 1162 h 2076"/>
              <a:gd name="T14" fmla="*/ 857 w 1257"/>
              <a:gd name="T15" fmla="*/ 1228 h 2076"/>
              <a:gd name="T16" fmla="*/ 790 w 1257"/>
              <a:gd name="T17" fmla="*/ 1286 h 2076"/>
              <a:gd name="T18" fmla="*/ 724 w 1257"/>
              <a:gd name="T19" fmla="*/ 1343 h 2076"/>
              <a:gd name="T20" fmla="*/ 638 w 1257"/>
              <a:gd name="T21" fmla="*/ 1400 h 2076"/>
              <a:gd name="T22" fmla="*/ 571 w 1257"/>
              <a:gd name="T23" fmla="*/ 1343 h 2076"/>
              <a:gd name="T24" fmla="*/ 543 w 1257"/>
              <a:gd name="T25" fmla="*/ 1324 h 2076"/>
              <a:gd name="T26" fmla="*/ 600 w 1257"/>
              <a:gd name="T27" fmla="*/ 1390 h 2076"/>
              <a:gd name="T28" fmla="*/ 581 w 1257"/>
              <a:gd name="T29" fmla="*/ 1476 h 2076"/>
              <a:gd name="T30" fmla="*/ 571 w 1257"/>
              <a:gd name="T31" fmla="*/ 1543 h 2076"/>
              <a:gd name="T32" fmla="*/ 581 w 1257"/>
              <a:gd name="T33" fmla="*/ 1590 h 2076"/>
              <a:gd name="T34" fmla="*/ 543 w 1257"/>
              <a:gd name="T35" fmla="*/ 1638 h 2076"/>
              <a:gd name="T36" fmla="*/ 562 w 1257"/>
              <a:gd name="T37" fmla="*/ 1705 h 2076"/>
              <a:gd name="T38" fmla="*/ 609 w 1257"/>
              <a:gd name="T39" fmla="*/ 1743 h 2076"/>
              <a:gd name="T40" fmla="*/ 657 w 1257"/>
              <a:gd name="T41" fmla="*/ 1771 h 2076"/>
              <a:gd name="T42" fmla="*/ 667 w 1257"/>
              <a:gd name="T43" fmla="*/ 1762 h 2076"/>
              <a:gd name="T44" fmla="*/ 695 w 1257"/>
              <a:gd name="T45" fmla="*/ 1800 h 2076"/>
              <a:gd name="T46" fmla="*/ 724 w 1257"/>
              <a:gd name="T47" fmla="*/ 1876 h 2076"/>
              <a:gd name="T48" fmla="*/ 752 w 1257"/>
              <a:gd name="T49" fmla="*/ 1905 h 2076"/>
              <a:gd name="T50" fmla="*/ 705 w 1257"/>
              <a:gd name="T51" fmla="*/ 1924 h 2076"/>
              <a:gd name="T52" fmla="*/ 600 w 1257"/>
              <a:gd name="T53" fmla="*/ 1981 h 2076"/>
              <a:gd name="T54" fmla="*/ 505 w 1257"/>
              <a:gd name="T55" fmla="*/ 1990 h 2076"/>
              <a:gd name="T56" fmla="*/ 419 w 1257"/>
              <a:gd name="T57" fmla="*/ 2067 h 2076"/>
              <a:gd name="T58" fmla="*/ 333 w 1257"/>
              <a:gd name="T59" fmla="*/ 2076 h 2076"/>
              <a:gd name="T60" fmla="*/ 267 w 1257"/>
              <a:gd name="T61" fmla="*/ 2048 h 2076"/>
              <a:gd name="T62" fmla="*/ 190 w 1257"/>
              <a:gd name="T63" fmla="*/ 1809 h 2076"/>
              <a:gd name="T64" fmla="*/ 114 w 1257"/>
              <a:gd name="T65" fmla="*/ 1752 h 2076"/>
              <a:gd name="T66" fmla="*/ 38 w 1257"/>
              <a:gd name="T67" fmla="*/ 1619 h 2076"/>
              <a:gd name="T68" fmla="*/ 28 w 1257"/>
              <a:gd name="T69" fmla="*/ 1543 h 2076"/>
              <a:gd name="T70" fmla="*/ 38 w 1257"/>
              <a:gd name="T71" fmla="*/ 1467 h 2076"/>
              <a:gd name="T72" fmla="*/ 124 w 1257"/>
              <a:gd name="T73" fmla="*/ 1447 h 2076"/>
              <a:gd name="T74" fmla="*/ 190 w 1257"/>
              <a:gd name="T75" fmla="*/ 1352 h 2076"/>
              <a:gd name="T76" fmla="*/ 276 w 1257"/>
              <a:gd name="T77" fmla="*/ 1009 h 2076"/>
              <a:gd name="T78" fmla="*/ 228 w 1257"/>
              <a:gd name="T79" fmla="*/ 933 h 2076"/>
              <a:gd name="T80" fmla="*/ 143 w 1257"/>
              <a:gd name="T81" fmla="*/ 876 h 2076"/>
              <a:gd name="T82" fmla="*/ 209 w 1257"/>
              <a:gd name="T83" fmla="*/ 781 h 2076"/>
              <a:gd name="T84" fmla="*/ 181 w 1257"/>
              <a:gd name="T85" fmla="*/ 686 h 2076"/>
              <a:gd name="T86" fmla="*/ 276 w 1257"/>
              <a:gd name="T87" fmla="*/ 628 h 2076"/>
              <a:gd name="T88" fmla="*/ 324 w 1257"/>
              <a:gd name="T89" fmla="*/ 667 h 2076"/>
              <a:gd name="T90" fmla="*/ 381 w 1257"/>
              <a:gd name="T91" fmla="*/ 533 h 2076"/>
              <a:gd name="T92" fmla="*/ 343 w 1257"/>
              <a:gd name="T93" fmla="*/ 419 h 2076"/>
              <a:gd name="T94" fmla="*/ 352 w 1257"/>
              <a:gd name="T95" fmla="*/ 209 h 2076"/>
              <a:gd name="T96" fmla="*/ 486 w 1257"/>
              <a:gd name="T97" fmla="*/ 19 h 2076"/>
              <a:gd name="T98" fmla="*/ 590 w 1257"/>
              <a:gd name="T99" fmla="*/ 57 h 2076"/>
              <a:gd name="T100" fmla="*/ 667 w 1257"/>
              <a:gd name="T101" fmla="*/ 181 h 2076"/>
              <a:gd name="T102" fmla="*/ 724 w 1257"/>
              <a:gd name="T103" fmla="*/ 305 h 2076"/>
              <a:gd name="T104" fmla="*/ 790 w 1257"/>
              <a:gd name="T105" fmla="*/ 409 h 2076"/>
              <a:gd name="T106" fmla="*/ 895 w 1257"/>
              <a:gd name="T107" fmla="*/ 514 h 2076"/>
              <a:gd name="T108" fmla="*/ 962 w 1257"/>
              <a:gd name="T109" fmla="*/ 562 h 2076"/>
              <a:gd name="T110" fmla="*/ 1057 w 1257"/>
              <a:gd name="T111" fmla="*/ 609 h 2076"/>
              <a:gd name="T112" fmla="*/ 1114 w 1257"/>
              <a:gd name="T113" fmla="*/ 686 h 2076"/>
              <a:gd name="T114" fmla="*/ 1181 w 1257"/>
              <a:gd name="T115" fmla="*/ 771 h 2076"/>
              <a:gd name="T116" fmla="*/ 1171 w 1257"/>
              <a:gd name="T117" fmla="*/ 867 h 2076"/>
              <a:gd name="T118" fmla="*/ 1238 w 1257"/>
              <a:gd name="T119" fmla="*/ 962 h 2076"/>
              <a:gd name="T120" fmla="*/ 571 w 1257"/>
              <a:gd name="T121" fmla="*/ 1428 h 2076"/>
              <a:gd name="T122" fmla="*/ 543 w 1257"/>
              <a:gd name="T123" fmla="*/ 1314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7" h="2076">
                <a:moveTo>
                  <a:pt x="705" y="1857"/>
                </a:moveTo>
                <a:lnTo>
                  <a:pt x="705" y="1848"/>
                </a:lnTo>
                <a:lnTo>
                  <a:pt x="714" y="1848"/>
                </a:lnTo>
                <a:lnTo>
                  <a:pt x="705" y="1857"/>
                </a:lnTo>
                <a:close/>
                <a:moveTo>
                  <a:pt x="657" y="1762"/>
                </a:moveTo>
                <a:lnTo>
                  <a:pt x="647" y="1762"/>
                </a:lnTo>
                <a:lnTo>
                  <a:pt x="647" y="1752"/>
                </a:lnTo>
                <a:lnTo>
                  <a:pt x="657" y="1762"/>
                </a:lnTo>
                <a:close/>
                <a:moveTo>
                  <a:pt x="1124" y="981"/>
                </a:moveTo>
                <a:lnTo>
                  <a:pt x="1114" y="981"/>
                </a:lnTo>
                <a:lnTo>
                  <a:pt x="1114" y="971"/>
                </a:lnTo>
                <a:lnTo>
                  <a:pt x="1124" y="981"/>
                </a:lnTo>
                <a:close/>
                <a:moveTo>
                  <a:pt x="1171" y="962"/>
                </a:moveTo>
                <a:lnTo>
                  <a:pt x="1171" y="971"/>
                </a:lnTo>
                <a:lnTo>
                  <a:pt x="1162" y="971"/>
                </a:lnTo>
                <a:lnTo>
                  <a:pt x="1171" y="962"/>
                </a:lnTo>
                <a:close/>
                <a:moveTo>
                  <a:pt x="1171" y="962"/>
                </a:moveTo>
                <a:lnTo>
                  <a:pt x="1162" y="952"/>
                </a:lnTo>
                <a:lnTo>
                  <a:pt x="1162" y="962"/>
                </a:lnTo>
                <a:lnTo>
                  <a:pt x="1152" y="962"/>
                </a:lnTo>
                <a:lnTo>
                  <a:pt x="1152" y="971"/>
                </a:lnTo>
                <a:lnTo>
                  <a:pt x="1143" y="971"/>
                </a:lnTo>
                <a:lnTo>
                  <a:pt x="1143" y="981"/>
                </a:lnTo>
                <a:lnTo>
                  <a:pt x="1133" y="981"/>
                </a:lnTo>
                <a:lnTo>
                  <a:pt x="1124" y="981"/>
                </a:lnTo>
                <a:lnTo>
                  <a:pt x="1124" y="971"/>
                </a:lnTo>
                <a:lnTo>
                  <a:pt x="1133" y="971"/>
                </a:lnTo>
                <a:lnTo>
                  <a:pt x="1133" y="962"/>
                </a:lnTo>
                <a:lnTo>
                  <a:pt x="1124" y="962"/>
                </a:lnTo>
                <a:lnTo>
                  <a:pt x="1114" y="962"/>
                </a:lnTo>
                <a:lnTo>
                  <a:pt x="1114" y="971"/>
                </a:lnTo>
                <a:lnTo>
                  <a:pt x="1105" y="971"/>
                </a:lnTo>
                <a:lnTo>
                  <a:pt x="1105" y="981"/>
                </a:lnTo>
                <a:lnTo>
                  <a:pt x="1114" y="981"/>
                </a:lnTo>
                <a:lnTo>
                  <a:pt x="1114" y="990"/>
                </a:lnTo>
                <a:lnTo>
                  <a:pt x="1105" y="990"/>
                </a:lnTo>
                <a:lnTo>
                  <a:pt x="1095" y="990"/>
                </a:lnTo>
                <a:lnTo>
                  <a:pt x="1086" y="990"/>
                </a:lnTo>
                <a:lnTo>
                  <a:pt x="1086" y="981"/>
                </a:lnTo>
                <a:lnTo>
                  <a:pt x="1076" y="990"/>
                </a:lnTo>
                <a:lnTo>
                  <a:pt x="1067" y="990"/>
                </a:lnTo>
                <a:lnTo>
                  <a:pt x="1067" y="1000"/>
                </a:lnTo>
                <a:lnTo>
                  <a:pt x="1076" y="990"/>
                </a:lnTo>
                <a:lnTo>
                  <a:pt x="1086" y="990"/>
                </a:lnTo>
                <a:lnTo>
                  <a:pt x="1086" y="1000"/>
                </a:lnTo>
                <a:lnTo>
                  <a:pt x="1076" y="1000"/>
                </a:lnTo>
                <a:lnTo>
                  <a:pt x="1076" y="1009"/>
                </a:lnTo>
                <a:lnTo>
                  <a:pt x="1067" y="1009"/>
                </a:lnTo>
                <a:lnTo>
                  <a:pt x="1057" y="1009"/>
                </a:lnTo>
                <a:lnTo>
                  <a:pt x="1057" y="1019"/>
                </a:lnTo>
                <a:lnTo>
                  <a:pt x="1047" y="1019"/>
                </a:lnTo>
                <a:lnTo>
                  <a:pt x="1038" y="1019"/>
                </a:lnTo>
                <a:lnTo>
                  <a:pt x="1038" y="1028"/>
                </a:lnTo>
                <a:lnTo>
                  <a:pt x="1028" y="1028"/>
                </a:lnTo>
                <a:lnTo>
                  <a:pt x="1028" y="1038"/>
                </a:lnTo>
                <a:lnTo>
                  <a:pt x="1019" y="1038"/>
                </a:lnTo>
                <a:lnTo>
                  <a:pt x="1019" y="1047"/>
                </a:lnTo>
                <a:lnTo>
                  <a:pt x="1009" y="1047"/>
                </a:lnTo>
                <a:lnTo>
                  <a:pt x="1009" y="1057"/>
                </a:lnTo>
                <a:lnTo>
                  <a:pt x="1000" y="1057"/>
                </a:lnTo>
                <a:lnTo>
                  <a:pt x="1000" y="1067"/>
                </a:lnTo>
                <a:lnTo>
                  <a:pt x="990" y="1067"/>
                </a:lnTo>
                <a:lnTo>
                  <a:pt x="990" y="1076"/>
                </a:lnTo>
                <a:lnTo>
                  <a:pt x="981" y="1086"/>
                </a:lnTo>
                <a:lnTo>
                  <a:pt x="971" y="1086"/>
                </a:lnTo>
                <a:lnTo>
                  <a:pt x="971" y="1095"/>
                </a:lnTo>
                <a:lnTo>
                  <a:pt x="962" y="1105"/>
                </a:lnTo>
                <a:lnTo>
                  <a:pt x="952" y="1114"/>
                </a:lnTo>
                <a:lnTo>
                  <a:pt x="952" y="1124"/>
                </a:lnTo>
                <a:lnTo>
                  <a:pt x="943" y="1124"/>
                </a:lnTo>
                <a:lnTo>
                  <a:pt x="933" y="1133"/>
                </a:lnTo>
                <a:lnTo>
                  <a:pt x="933" y="1143"/>
                </a:lnTo>
                <a:lnTo>
                  <a:pt x="924" y="1143"/>
                </a:lnTo>
                <a:lnTo>
                  <a:pt x="924" y="1152"/>
                </a:lnTo>
                <a:lnTo>
                  <a:pt x="914" y="1152"/>
                </a:lnTo>
                <a:lnTo>
                  <a:pt x="914" y="1162"/>
                </a:lnTo>
                <a:lnTo>
                  <a:pt x="905" y="1162"/>
                </a:lnTo>
                <a:lnTo>
                  <a:pt x="905" y="1171"/>
                </a:lnTo>
                <a:lnTo>
                  <a:pt x="905" y="1181"/>
                </a:lnTo>
                <a:lnTo>
                  <a:pt x="895" y="1181"/>
                </a:lnTo>
                <a:lnTo>
                  <a:pt x="895" y="1190"/>
                </a:lnTo>
                <a:lnTo>
                  <a:pt x="886" y="1190"/>
                </a:lnTo>
                <a:lnTo>
                  <a:pt x="886" y="1200"/>
                </a:lnTo>
                <a:lnTo>
                  <a:pt x="876" y="1209"/>
                </a:lnTo>
                <a:lnTo>
                  <a:pt x="876" y="1219"/>
                </a:lnTo>
                <a:lnTo>
                  <a:pt x="867" y="1219"/>
                </a:lnTo>
                <a:lnTo>
                  <a:pt x="867" y="1228"/>
                </a:lnTo>
                <a:lnTo>
                  <a:pt x="857" y="1228"/>
                </a:lnTo>
                <a:lnTo>
                  <a:pt x="857" y="1238"/>
                </a:lnTo>
                <a:lnTo>
                  <a:pt x="847" y="1238"/>
                </a:lnTo>
                <a:lnTo>
                  <a:pt x="847" y="1247"/>
                </a:lnTo>
                <a:lnTo>
                  <a:pt x="838" y="1247"/>
                </a:lnTo>
                <a:lnTo>
                  <a:pt x="838" y="1257"/>
                </a:lnTo>
                <a:lnTo>
                  <a:pt x="828" y="1257"/>
                </a:lnTo>
                <a:lnTo>
                  <a:pt x="819" y="1267"/>
                </a:lnTo>
                <a:lnTo>
                  <a:pt x="809" y="1276"/>
                </a:lnTo>
                <a:lnTo>
                  <a:pt x="800" y="1276"/>
                </a:lnTo>
                <a:lnTo>
                  <a:pt x="800" y="1286"/>
                </a:lnTo>
                <a:lnTo>
                  <a:pt x="790" y="1286"/>
                </a:lnTo>
                <a:lnTo>
                  <a:pt x="790" y="1295"/>
                </a:lnTo>
                <a:lnTo>
                  <a:pt x="781" y="1295"/>
                </a:lnTo>
                <a:lnTo>
                  <a:pt x="781" y="1305"/>
                </a:lnTo>
                <a:lnTo>
                  <a:pt x="771" y="1305"/>
                </a:lnTo>
                <a:lnTo>
                  <a:pt x="771" y="1314"/>
                </a:lnTo>
                <a:lnTo>
                  <a:pt x="762" y="1314"/>
                </a:lnTo>
                <a:lnTo>
                  <a:pt x="762" y="1324"/>
                </a:lnTo>
                <a:lnTo>
                  <a:pt x="752" y="1324"/>
                </a:lnTo>
                <a:lnTo>
                  <a:pt x="743" y="1333"/>
                </a:lnTo>
                <a:lnTo>
                  <a:pt x="733" y="1343"/>
                </a:lnTo>
                <a:lnTo>
                  <a:pt x="724" y="1343"/>
                </a:lnTo>
                <a:lnTo>
                  <a:pt x="714" y="1352"/>
                </a:lnTo>
                <a:lnTo>
                  <a:pt x="705" y="1352"/>
                </a:lnTo>
                <a:lnTo>
                  <a:pt x="705" y="1362"/>
                </a:lnTo>
                <a:lnTo>
                  <a:pt x="695" y="1371"/>
                </a:lnTo>
                <a:lnTo>
                  <a:pt x="686" y="1371"/>
                </a:lnTo>
                <a:lnTo>
                  <a:pt x="676" y="1381"/>
                </a:lnTo>
                <a:lnTo>
                  <a:pt x="667" y="1381"/>
                </a:lnTo>
                <a:lnTo>
                  <a:pt x="657" y="1390"/>
                </a:lnTo>
                <a:lnTo>
                  <a:pt x="657" y="1400"/>
                </a:lnTo>
                <a:lnTo>
                  <a:pt x="647" y="1400"/>
                </a:lnTo>
                <a:lnTo>
                  <a:pt x="638" y="1400"/>
                </a:lnTo>
                <a:lnTo>
                  <a:pt x="628" y="1400"/>
                </a:lnTo>
                <a:lnTo>
                  <a:pt x="619" y="1400"/>
                </a:lnTo>
                <a:lnTo>
                  <a:pt x="619" y="1390"/>
                </a:lnTo>
                <a:lnTo>
                  <a:pt x="619" y="1381"/>
                </a:lnTo>
                <a:lnTo>
                  <a:pt x="619" y="1371"/>
                </a:lnTo>
                <a:lnTo>
                  <a:pt x="609" y="1371"/>
                </a:lnTo>
                <a:lnTo>
                  <a:pt x="609" y="1362"/>
                </a:lnTo>
                <a:lnTo>
                  <a:pt x="600" y="1352"/>
                </a:lnTo>
                <a:lnTo>
                  <a:pt x="590" y="1352"/>
                </a:lnTo>
                <a:lnTo>
                  <a:pt x="581" y="1343"/>
                </a:lnTo>
                <a:lnTo>
                  <a:pt x="571" y="1343"/>
                </a:lnTo>
                <a:lnTo>
                  <a:pt x="562" y="1343"/>
                </a:lnTo>
                <a:lnTo>
                  <a:pt x="562" y="1333"/>
                </a:lnTo>
                <a:lnTo>
                  <a:pt x="562" y="1324"/>
                </a:lnTo>
                <a:lnTo>
                  <a:pt x="552" y="1324"/>
                </a:lnTo>
                <a:lnTo>
                  <a:pt x="552" y="1314"/>
                </a:lnTo>
                <a:lnTo>
                  <a:pt x="543" y="1314"/>
                </a:lnTo>
                <a:lnTo>
                  <a:pt x="543" y="1305"/>
                </a:lnTo>
                <a:lnTo>
                  <a:pt x="533" y="1305"/>
                </a:lnTo>
                <a:lnTo>
                  <a:pt x="533" y="1314"/>
                </a:lnTo>
                <a:lnTo>
                  <a:pt x="533" y="1324"/>
                </a:lnTo>
                <a:lnTo>
                  <a:pt x="543" y="1324"/>
                </a:lnTo>
                <a:lnTo>
                  <a:pt x="543" y="1333"/>
                </a:lnTo>
                <a:lnTo>
                  <a:pt x="552" y="1333"/>
                </a:lnTo>
                <a:lnTo>
                  <a:pt x="562" y="1343"/>
                </a:lnTo>
                <a:lnTo>
                  <a:pt x="552" y="1343"/>
                </a:lnTo>
                <a:lnTo>
                  <a:pt x="552" y="1352"/>
                </a:lnTo>
                <a:lnTo>
                  <a:pt x="562" y="1352"/>
                </a:lnTo>
                <a:lnTo>
                  <a:pt x="571" y="1352"/>
                </a:lnTo>
                <a:lnTo>
                  <a:pt x="581" y="1362"/>
                </a:lnTo>
                <a:lnTo>
                  <a:pt x="590" y="1371"/>
                </a:lnTo>
                <a:lnTo>
                  <a:pt x="590" y="1381"/>
                </a:lnTo>
                <a:lnTo>
                  <a:pt x="600" y="1390"/>
                </a:lnTo>
                <a:lnTo>
                  <a:pt x="600" y="1400"/>
                </a:lnTo>
                <a:lnTo>
                  <a:pt x="600" y="1409"/>
                </a:lnTo>
                <a:lnTo>
                  <a:pt x="590" y="1409"/>
                </a:lnTo>
                <a:lnTo>
                  <a:pt x="590" y="1419"/>
                </a:lnTo>
                <a:lnTo>
                  <a:pt x="590" y="1428"/>
                </a:lnTo>
                <a:lnTo>
                  <a:pt x="590" y="1438"/>
                </a:lnTo>
                <a:lnTo>
                  <a:pt x="590" y="1447"/>
                </a:lnTo>
                <a:lnTo>
                  <a:pt x="590" y="1457"/>
                </a:lnTo>
                <a:lnTo>
                  <a:pt x="590" y="1467"/>
                </a:lnTo>
                <a:lnTo>
                  <a:pt x="590" y="1476"/>
                </a:lnTo>
                <a:lnTo>
                  <a:pt x="581" y="1476"/>
                </a:lnTo>
                <a:lnTo>
                  <a:pt x="590" y="1486"/>
                </a:lnTo>
                <a:lnTo>
                  <a:pt x="590" y="1495"/>
                </a:lnTo>
                <a:lnTo>
                  <a:pt x="590" y="1505"/>
                </a:lnTo>
                <a:lnTo>
                  <a:pt x="590" y="1514"/>
                </a:lnTo>
                <a:lnTo>
                  <a:pt x="600" y="1514"/>
                </a:lnTo>
                <a:lnTo>
                  <a:pt x="600" y="1524"/>
                </a:lnTo>
                <a:lnTo>
                  <a:pt x="600" y="1533"/>
                </a:lnTo>
                <a:lnTo>
                  <a:pt x="600" y="1543"/>
                </a:lnTo>
                <a:lnTo>
                  <a:pt x="590" y="1543"/>
                </a:lnTo>
                <a:lnTo>
                  <a:pt x="581" y="1543"/>
                </a:lnTo>
                <a:lnTo>
                  <a:pt x="571" y="1543"/>
                </a:lnTo>
                <a:lnTo>
                  <a:pt x="562" y="1543"/>
                </a:lnTo>
                <a:lnTo>
                  <a:pt x="562" y="1552"/>
                </a:lnTo>
                <a:lnTo>
                  <a:pt x="552" y="1543"/>
                </a:lnTo>
                <a:lnTo>
                  <a:pt x="552" y="1552"/>
                </a:lnTo>
                <a:lnTo>
                  <a:pt x="562" y="1552"/>
                </a:lnTo>
                <a:lnTo>
                  <a:pt x="571" y="1552"/>
                </a:lnTo>
                <a:lnTo>
                  <a:pt x="571" y="1562"/>
                </a:lnTo>
                <a:lnTo>
                  <a:pt x="581" y="1562"/>
                </a:lnTo>
                <a:lnTo>
                  <a:pt x="581" y="1571"/>
                </a:lnTo>
                <a:lnTo>
                  <a:pt x="581" y="1581"/>
                </a:lnTo>
                <a:lnTo>
                  <a:pt x="581" y="1590"/>
                </a:lnTo>
                <a:lnTo>
                  <a:pt x="571" y="1590"/>
                </a:lnTo>
                <a:lnTo>
                  <a:pt x="571" y="1600"/>
                </a:lnTo>
                <a:lnTo>
                  <a:pt x="571" y="1609"/>
                </a:lnTo>
                <a:lnTo>
                  <a:pt x="562" y="1609"/>
                </a:lnTo>
                <a:lnTo>
                  <a:pt x="562" y="1619"/>
                </a:lnTo>
                <a:lnTo>
                  <a:pt x="562" y="1628"/>
                </a:lnTo>
                <a:lnTo>
                  <a:pt x="562" y="1638"/>
                </a:lnTo>
                <a:lnTo>
                  <a:pt x="562" y="1648"/>
                </a:lnTo>
                <a:lnTo>
                  <a:pt x="552" y="1648"/>
                </a:lnTo>
                <a:lnTo>
                  <a:pt x="552" y="1638"/>
                </a:lnTo>
                <a:lnTo>
                  <a:pt x="543" y="1638"/>
                </a:lnTo>
                <a:lnTo>
                  <a:pt x="543" y="1648"/>
                </a:lnTo>
                <a:lnTo>
                  <a:pt x="552" y="1648"/>
                </a:lnTo>
                <a:lnTo>
                  <a:pt x="552" y="1657"/>
                </a:lnTo>
                <a:lnTo>
                  <a:pt x="552" y="1667"/>
                </a:lnTo>
                <a:lnTo>
                  <a:pt x="562" y="1667"/>
                </a:lnTo>
                <a:lnTo>
                  <a:pt x="571" y="1667"/>
                </a:lnTo>
                <a:lnTo>
                  <a:pt x="571" y="1676"/>
                </a:lnTo>
                <a:lnTo>
                  <a:pt x="571" y="1686"/>
                </a:lnTo>
                <a:lnTo>
                  <a:pt x="571" y="1695"/>
                </a:lnTo>
                <a:lnTo>
                  <a:pt x="562" y="1695"/>
                </a:lnTo>
                <a:lnTo>
                  <a:pt x="562" y="1705"/>
                </a:lnTo>
                <a:lnTo>
                  <a:pt x="562" y="1714"/>
                </a:lnTo>
                <a:lnTo>
                  <a:pt x="571" y="1714"/>
                </a:lnTo>
                <a:lnTo>
                  <a:pt x="571" y="1705"/>
                </a:lnTo>
                <a:lnTo>
                  <a:pt x="581" y="1705"/>
                </a:lnTo>
                <a:lnTo>
                  <a:pt x="590" y="1714"/>
                </a:lnTo>
                <a:lnTo>
                  <a:pt x="581" y="1714"/>
                </a:lnTo>
                <a:lnTo>
                  <a:pt x="590" y="1724"/>
                </a:lnTo>
                <a:lnTo>
                  <a:pt x="600" y="1724"/>
                </a:lnTo>
                <a:lnTo>
                  <a:pt x="600" y="1733"/>
                </a:lnTo>
                <a:lnTo>
                  <a:pt x="609" y="1733"/>
                </a:lnTo>
                <a:lnTo>
                  <a:pt x="609" y="1743"/>
                </a:lnTo>
                <a:lnTo>
                  <a:pt x="619" y="1743"/>
                </a:lnTo>
                <a:lnTo>
                  <a:pt x="619" y="1752"/>
                </a:lnTo>
                <a:lnTo>
                  <a:pt x="628" y="1752"/>
                </a:lnTo>
                <a:lnTo>
                  <a:pt x="628" y="1762"/>
                </a:lnTo>
                <a:lnTo>
                  <a:pt x="628" y="1771"/>
                </a:lnTo>
                <a:lnTo>
                  <a:pt x="628" y="1781"/>
                </a:lnTo>
                <a:lnTo>
                  <a:pt x="638" y="1781"/>
                </a:lnTo>
                <a:lnTo>
                  <a:pt x="638" y="1771"/>
                </a:lnTo>
                <a:lnTo>
                  <a:pt x="647" y="1771"/>
                </a:lnTo>
                <a:lnTo>
                  <a:pt x="647" y="1762"/>
                </a:lnTo>
                <a:lnTo>
                  <a:pt x="657" y="1771"/>
                </a:lnTo>
                <a:lnTo>
                  <a:pt x="647" y="1781"/>
                </a:lnTo>
                <a:lnTo>
                  <a:pt x="638" y="1790"/>
                </a:lnTo>
                <a:lnTo>
                  <a:pt x="647" y="1800"/>
                </a:lnTo>
                <a:lnTo>
                  <a:pt x="647" y="1790"/>
                </a:lnTo>
                <a:lnTo>
                  <a:pt x="657" y="1790"/>
                </a:lnTo>
                <a:lnTo>
                  <a:pt x="657" y="1781"/>
                </a:lnTo>
                <a:lnTo>
                  <a:pt x="657" y="1771"/>
                </a:lnTo>
                <a:lnTo>
                  <a:pt x="657" y="1762"/>
                </a:lnTo>
                <a:lnTo>
                  <a:pt x="657" y="1752"/>
                </a:lnTo>
                <a:lnTo>
                  <a:pt x="667" y="1752"/>
                </a:lnTo>
                <a:lnTo>
                  <a:pt x="667" y="1762"/>
                </a:lnTo>
                <a:lnTo>
                  <a:pt x="676" y="1762"/>
                </a:lnTo>
                <a:lnTo>
                  <a:pt x="676" y="1771"/>
                </a:lnTo>
                <a:lnTo>
                  <a:pt x="686" y="1771"/>
                </a:lnTo>
                <a:lnTo>
                  <a:pt x="686" y="1781"/>
                </a:lnTo>
                <a:lnTo>
                  <a:pt x="676" y="1781"/>
                </a:lnTo>
                <a:lnTo>
                  <a:pt x="667" y="1781"/>
                </a:lnTo>
                <a:lnTo>
                  <a:pt x="667" y="1790"/>
                </a:lnTo>
                <a:lnTo>
                  <a:pt x="676" y="1790"/>
                </a:lnTo>
                <a:lnTo>
                  <a:pt x="686" y="1790"/>
                </a:lnTo>
                <a:lnTo>
                  <a:pt x="686" y="1800"/>
                </a:lnTo>
                <a:lnTo>
                  <a:pt x="695" y="1800"/>
                </a:lnTo>
                <a:lnTo>
                  <a:pt x="695" y="1809"/>
                </a:lnTo>
                <a:lnTo>
                  <a:pt x="695" y="1819"/>
                </a:lnTo>
                <a:lnTo>
                  <a:pt x="695" y="1828"/>
                </a:lnTo>
                <a:lnTo>
                  <a:pt x="705" y="1828"/>
                </a:lnTo>
                <a:lnTo>
                  <a:pt x="705" y="1838"/>
                </a:lnTo>
                <a:lnTo>
                  <a:pt x="695" y="1838"/>
                </a:lnTo>
                <a:lnTo>
                  <a:pt x="695" y="1848"/>
                </a:lnTo>
                <a:lnTo>
                  <a:pt x="705" y="1857"/>
                </a:lnTo>
                <a:lnTo>
                  <a:pt x="714" y="1857"/>
                </a:lnTo>
                <a:lnTo>
                  <a:pt x="714" y="1867"/>
                </a:lnTo>
                <a:lnTo>
                  <a:pt x="724" y="1876"/>
                </a:lnTo>
                <a:lnTo>
                  <a:pt x="724" y="1886"/>
                </a:lnTo>
                <a:lnTo>
                  <a:pt x="714" y="1876"/>
                </a:lnTo>
                <a:lnTo>
                  <a:pt x="714" y="1886"/>
                </a:lnTo>
                <a:lnTo>
                  <a:pt x="714" y="1895"/>
                </a:lnTo>
                <a:lnTo>
                  <a:pt x="724" y="1895"/>
                </a:lnTo>
                <a:lnTo>
                  <a:pt x="724" y="1886"/>
                </a:lnTo>
                <a:lnTo>
                  <a:pt x="733" y="1886"/>
                </a:lnTo>
                <a:lnTo>
                  <a:pt x="733" y="1895"/>
                </a:lnTo>
                <a:lnTo>
                  <a:pt x="743" y="1895"/>
                </a:lnTo>
                <a:lnTo>
                  <a:pt x="752" y="1895"/>
                </a:lnTo>
                <a:lnTo>
                  <a:pt x="752" y="1905"/>
                </a:lnTo>
                <a:lnTo>
                  <a:pt x="743" y="1905"/>
                </a:lnTo>
                <a:lnTo>
                  <a:pt x="733" y="1905"/>
                </a:lnTo>
                <a:lnTo>
                  <a:pt x="733" y="1914"/>
                </a:lnTo>
                <a:lnTo>
                  <a:pt x="724" y="1914"/>
                </a:lnTo>
                <a:lnTo>
                  <a:pt x="724" y="1905"/>
                </a:lnTo>
                <a:lnTo>
                  <a:pt x="714" y="1905"/>
                </a:lnTo>
                <a:lnTo>
                  <a:pt x="714" y="1914"/>
                </a:lnTo>
                <a:lnTo>
                  <a:pt x="724" y="1914"/>
                </a:lnTo>
                <a:lnTo>
                  <a:pt x="724" y="1924"/>
                </a:lnTo>
                <a:lnTo>
                  <a:pt x="714" y="1924"/>
                </a:lnTo>
                <a:lnTo>
                  <a:pt x="705" y="1924"/>
                </a:lnTo>
                <a:lnTo>
                  <a:pt x="695" y="1924"/>
                </a:lnTo>
                <a:lnTo>
                  <a:pt x="686" y="1924"/>
                </a:lnTo>
                <a:lnTo>
                  <a:pt x="676" y="1924"/>
                </a:lnTo>
                <a:lnTo>
                  <a:pt x="676" y="1933"/>
                </a:lnTo>
                <a:lnTo>
                  <a:pt x="667" y="1933"/>
                </a:lnTo>
                <a:lnTo>
                  <a:pt x="647" y="1943"/>
                </a:lnTo>
                <a:lnTo>
                  <a:pt x="638" y="1952"/>
                </a:lnTo>
                <a:lnTo>
                  <a:pt x="628" y="1952"/>
                </a:lnTo>
                <a:lnTo>
                  <a:pt x="619" y="1962"/>
                </a:lnTo>
                <a:lnTo>
                  <a:pt x="609" y="1971"/>
                </a:lnTo>
                <a:lnTo>
                  <a:pt x="600" y="1981"/>
                </a:lnTo>
                <a:lnTo>
                  <a:pt x="590" y="1990"/>
                </a:lnTo>
                <a:lnTo>
                  <a:pt x="581" y="1990"/>
                </a:lnTo>
                <a:lnTo>
                  <a:pt x="571" y="1990"/>
                </a:lnTo>
                <a:lnTo>
                  <a:pt x="562" y="1981"/>
                </a:lnTo>
                <a:lnTo>
                  <a:pt x="552" y="1971"/>
                </a:lnTo>
                <a:lnTo>
                  <a:pt x="543" y="1971"/>
                </a:lnTo>
                <a:lnTo>
                  <a:pt x="533" y="1981"/>
                </a:lnTo>
                <a:lnTo>
                  <a:pt x="524" y="1981"/>
                </a:lnTo>
                <a:lnTo>
                  <a:pt x="524" y="1990"/>
                </a:lnTo>
                <a:lnTo>
                  <a:pt x="514" y="1990"/>
                </a:lnTo>
                <a:lnTo>
                  <a:pt x="505" y="1990"/>
                </a:lnTo>
                <a:lnTo>
                  <a:pt x="495" y="2000"/>
                </a:lnTo>
                <a:lnTo>
                  <a:pt x="486" y="2000"/>
                </a:lnTo>
                <a:lnTo>
                  <a:pt x="476" y="2000"/>
                </a:lnTo>
                <a:lnTo>
                  <a:pt x="476" y="2009"/>
                </a:lnTo>
                <a:lnTo>
                  <a:pt x="467" y="2009"/>
                </a:lnTo>
                <a:lnTo>
                  <a:pt x="457" y="2019"/>
                </a:lnTo>
                <a:lnTo>
                  <a:pt x="447" y="2028"/>
                </a:lnTo>
                <a:lnTo>
                  <a:pt x="447" y="2038"/>
                </a:lnTo>
                <a:lnTo>
                  <a:pt x="428" y="2048"/>
                </a:lnTo>
                <a:lnTo>
                  <a:pt x="419" y="2057"/>
                </a:lnTo>
                <a:lnTo>
                  <a:pt x="419" y="2067"/>
                </a:lnTo>
                <a:lnTo>
                  <a:pt x="409" y="2067"/>
                </a:lnTo>
                <a:lnTo>
                  <a:pt x="409" y="2076"/>
                </a:lnTo>
                <a:lnTo>
                  <a:pt x="400" y="2076"/>
                </a:lnTo>
                <a:lnTo>
                  <a:pt x="390" y="2076"/>
                </a:lnTo>
                <a:lnTo>
                  <a:pt x="381" y="2067"/>
                </a:lnTo>
                <a:lnTo>
                  <a:pt x="371" y="2057"/>
                </a:lnTo>
                <a:lnTo>
                  <a:pt x="362" y="2057"/>
                </a:lnTo>
                <a:lnTo>
                  <a:pt x="352" y="2057"/>
                </a:lnTo>
                <a:lnTo>
                  <a:pt x="352" y="2067"/>
                </a:lnTo>
                <a:lnTo>
                  <a:pt x="343" y="2076"/>
                </a:lnTo>
                <a:lnTo>
                  <a:pt x="333" y="2076"/>
                </a:lnTo>
                <a:lnTo>
                  <a:pt x="324" y="2076"/>
                </a:lnTo>
                <a:lnTo>
                  <a:pt x="314" y="2076"/>
                </a:lnTo>
                <a:lnTo>
                  <a:pt x="314" y="2067"/>
                </a:lnTo>
                <a:lnTo>
                  <a:pt x="305" y="2067"/>
                </a:lnTo>
                <a:lnTo>
                  <a:pt x="295" y="2067"/>
                </a:lnTo>
                <a:lnTo>
                  <a:pt x="286" y="2067"/>
                </a:lnTo>
                <a:lnTo>
                  <a:pt x="286" y="2076"/>
                </a:lnTo>
                <a:lnTo>
                  <a:pt x="276" y="2076"/>
                </a:lnTo>
                <a:lnTo>
                  <a:pt x="267" y="2076"/>
                </a:lnTo>
                <a:lnTo>
                  <a:pt x="267" y="2057"/>
                </a:lnTo>
                <a:lnTo>
                  <a:pt x="267" y="2048"/>
                </a:lnTo>
                <a:lnTo>
                  <a:pt x="276" y="2038"/>
                </a:lnTo>
                <a:lnTo>
                  <a:pt x="276" y="2009"/>
                </a:lnTo>
                <a:lnTo>
                  <a:pt x="305" y="1990"/>
                </a:lnTo>
                <a:lnTo>
                  <a:pt x="305" y="1971"/>
                </a:lnTo>
                <a:lnTo>
                  <a:pt x="257" y="1933"/>
                </a:lnTo>
                <a:lnTo>
                  <a:pt x="247" y="1933"/>
                </a:lnTo>
                <a:lnTo>
                  <a:pt x="219" y="1933"/>
                </a:lnTo>
                <a:lnTo>
                  <a:pt x="219" y="1838"/>
                </a:lnTo>
                <a:lnTo>
                  <a:pt x="209" y="1828"/>
                </a:lnTo>
                <a:lnTo>
                  <a:pt x="200" y="1819"/>
                </a:lnTo>
                <a:lnTo>
                  <a:pt x="190" y="1809"/>
                </a:lnTo>
                <a:lnTo>
                  <a:pt x="181" y="1809"/>
                </a:lnTo>
                <a:lnTo>
                  <a:pt x="171" y="1809"/>
                </a:lnTo>
                <a:lnTo>
                  <a:pt x="162" y="1809"/>
                </a:lnTo>
                <a:lnTo>
                  <a:pt x="152" y="1800"/>
                </a:lnTo>
                <a:lnTo>
                  <a:pt x="143" y="1800"/>
                </a:lnTo>
                <a:lnTo>
                  <a:pt x="143" y="1790"/>
                </a:lnTo>
                <a:lnTo>
                  <a:pt x="143" y="1771"/>
                </a:lnTo>
                <a:lnTo>
                  <a:pt x="133" y="1771"/>
                </a:lnTo>
                <a:lnTo>
                  <a:pt x="133" y="1762"/>
                </a:lnTo>
                <a:lnTo>
                  <a:pt x="124" y="1762"/>
                </a:lnTo>
                <a:lnTo>
                  <a:pt x="114" y="1752"/>
                </a:lnTo>
                <a:lnTo>
                  <a:pt x="105" y="1743"/>
                </a:lnTo>
                <a:lnTo>
                  <a:pt x="114" y="1724"/>
                </a:lnTo>
                <a:lnTo>
                  <a:pt x="114" y="1714"/>
                </a:lnTo>
                <a:lnTo>
                  <a:pt x="105" y="1714"/>
                </a:lnTo>
                <a:lnTo>
                  <a:pt x="95" y="1714"/>
                </a:lnTo>
                <a:lnTo>
                  <a:pt x="95" y="1724"/>
                </a:lnTo>
                <a:lnTo>
                  <a:pt x="76" y="1705"/>
                </a:lnTo>
                <a:lnTo>
                  <a:pt x="38" y="1667"/>
                </a:lnTo>
                <a:lnTo>
                  <a:pt x="38" y="1638"/>
                </a:lnTo>
                <a:lnTo>
                  <a:pt x="38" y="1628"/>
                </a:lnTo>
                <a:lnTo>
                  <a:pt x="38" y="1619"/>
                </a:lnTo>
                <a:lnTo>
                  <a:pt x="28" y="1609"/>
                </a:lnTo>
                <a:lnTo>
                  <a:pt x="38" y="1609"/>
                </a:lnTo>
                <a:lnTo>
                  <a:pt x="38" y="1600"/>
                </a:lnTo>
                <a:lnTo>
                  <a:pt x="47" y="1600"/>
                </a:lnTo>
                <a:lnTo>
                  <a:pt x="47" y="1590"/>
                </a:lnTo>
                <a:lnTo>
                  <a:pt x="38" y="1581"/>
                </a:lnTo>
                <a:lnTo>
                  <a:pt x="38" y="1571"/>
                </a:lnTo>
                <a:lnTo>
                  <a:pt x="38" y="1562"/>
                </a:lnTo>
                <a:lnTo>
                  <a:pt x="28" y="1562"/>
                </a:lnTo>
                <a:lnTo>
                  <a:pt x="28" y="1552"/>
                </a:lnTo>
                <a:lnTo>
                  <a:pt x="28" y="1543"/>
                </a:lnTo>
                <a:lnTo>
                  <a:pt x="19" y="1533"/>
                </a:lnTo>
                <a:lnTo>
                  <a:pt x="0" y="1524"/>
                </a:lnTo>
                <a:lnTo>
                  <a:pt x="0" y="1514"/>
                </a:lnTo>
                <a:lnTo>
                  <a:pt x="0" y="1505"/>
                </a:lnTo>
                <a:lnTo>
                  <a:pt x="9" y="1505"/>
                </a:lnTo>
                <a:lnTo>
                  <a:pt x="9" y="1495"/>
                </a:lnTo>
                <a:lnTo>
                  <a:pt x="19" y="1495"/>
                </a:lnTo>
                <a:lnTo>
                  <a:pt x="28" y="1495"/>
                </a:lnTo>
                <a:lnTo>
                  <a:pt x="28" y="1486"/>
                </a:lnTo>
                <a:lnTo>
                  <a:pt x="28" y="1476"/>
                </a:lnTo>
                <a:lnTo>
                  <a:pt x="38" y="1467"/>
                </a:lnTo>
                <a:lnTo>
                  <a:pt x="47" y="1476"/>
                </a:lnTo>
                <a:lnTo>
                  <a:pt x="47" y="1467"/>
                </a:lnTo>
                <a:lnTo>
                  <a:pt x="57" y="1467"/>
                </a:lnTo>
                <a:lnTo>
                  <a:pt x="57" y="1457"/>
                </a:lnTo>
                <a:lnTo>
                  <a:pt x="67" y="1447"/>
                </a:lnTo>
                <a:lnTo>
                  <a:pt x="86" y="1438"/>
                </a:lnTo>
                <a:lnTo>
                  <a:pt x="95" y="1438"/>
                </a:lnTo>
                <a:lnTo>
                  <a:pt x="105" y="1447"/>
                </a:lnTo>
                <a:lnTo>
                  <a:pt x="114" y="1438"/>
                </a:lnTo>
                <a:lnTo>
                  <a:pt x="124" y="1438"/>
                </a:lnTo>
                <a:lnTo>
                  <a:pt x="124" y="1447"/>
                </a:lnTo>
                <a:lnTo>
                  <a:pt x="143" y="1467"/>
                </a:lnTo>
                <a:lnTo>
                  <a:pt x="152" y="1467"/>
                </a:lnTo>
                <a:lnTo>
                  <a:pt x="162" y="1457"/>
                </a:lnTo>
                <a:lnTo>
                  <a:pt x="171" y="1447"/>
                </a:lnTo>
                <a:lnTo>
                  <a:pt x="181" y="1438"/>
                </a:lnTo>
                <a:lnTo>
                  <a:pt x="190" y="1438"/>
                </a:lnTo>
                <a:lnTo>
                  <a:pt x="190" y="1428"/>
                </a:lnTo>
                <a:lnTo>
                  <a:pt x="190" y="1381"/>
                </a:lnTo>
                <a:lnTo>
                  <a:pt x="190" y="1371"/>
                </a:lnTo>
                <a:lnTo>
                  <a:pt x="190" y="1362"/>
                </a:lnTo>
                <a:lnTo>
                  <a:pt x="190" y="1352"/>
                </a:lnTo>
                <a:lnTo>
                  <a:pt x="190" y="1343"/>
                </a:lnTo>
                <a:lnTo>
                  <a:pt x="171" y="1324"/>
                </a:lnTo>
                <a:lnTo>
                  <a:pt x="162" y="1314"/>
                </a:lnTo>
                <a:lnTo>
                  <a:pt x="162" y="1305"/>
                </a:lnTo>
                <a:lnTo>
                  <a:pt x="152" y="1295"/>
                </a:lnTo>
                <a:lnTo>
                  <a:pt x="152" y="1286"/>
                </a:lnTo>
                <a:lnTo>
                  <a:pt x="228" y="1286"/>
                </a:lnTo>
                <a:lnTo>
                  <a:pt x="238" y="1124"/>
                </a:lnTo>
                <a:lnTo>
                  <a:pt x="257" y="1057"/>
                </a:lnTo>
                <a:lnTo>
                  <a:pt x="257" y="1047"/>
                </a:lnTo>
                <a:lnTo>
                  <a:pt x="276" y="1009"/>
                </a:lnTo>
                <a:lnTo>
                  <a:pt x="276" y="990"/>
                </a:lnTo>
                <a:lnTo>
                  <a:pt x="286" y="981"/>
                </a:lnTo>
                <a:lnTo>
                  <a:pt x="276" y="971"/>
                </a:lnTo>
                <a:lnTo>
                  <a:pt x="267" y="971"/>
                </a:lnTo>
                <a:lnTo>
                  <a:pt x="257" y="971"/>
                </a:lnTo>
                <a:lnTo>
                  <a:pt x="247" y="962"/>
                </a:lnTo>
                <a:lnTo>
                  <a:pt x="238" y="962"/>
                </a:lnTo>
                <a:lnTo>
                  <a:pt x="238" y="952"/>
                </a:lnTo>
                <a:lnTo>
                  <a:pt x="228" y="952"/>
                </a:lnTo>
                <a:lnTo>
                  <a:pt x="228" y="943"/>
                </a:lnTo>
                <a:lnTo>
                  <a:pt x="228" y="933"/>
                </a:lnTo>
                <a:lnTo>
                  <a:pt x="219" y="914"/>
                </a:lnTo>
                <a:lnTo>
                  <a:pt x="209" y="914"/>
                </a:lnTo>
                <a:lnTo>
                  <a:pt x="200" y="914"/>
                </a:lnTo>
                <a:lnTo>
                  <a:pt x="190" y="914"/>
                </a:lnTo>
                <a:lnTo>
                  <a:pt x="181" y="905"/>
                </a:lnTo>
                <a:lnTo>
                  <a:pt x="171" y="895"/>
                </a:lnTo>
                <a:lnTo>
                  <a:pt x="171" y="886"/>
                </a:lnTo>
                <a:lnTo>
                  <a:pt x="162" y="886"/>
                </a:lnTo>
                <a:lnTo>
                  <a:pt x="162" y="876"/>
                </a:lnTo>
                <a:lnTo>
                  <a:pt x="152" y="876"/>
                </a:lnTo>
                <a:lnTo>
                  <a:pt x="143" y="876"/>
                </a:lnTo>
                <a:lnTo>
                  <a:pt x="143" y="867"/>
                </a:lnTo>
                <a:lnTo>
                  <a:pt x="143" y="857"/>
                </a:lnTo>
                <a:lnTo>
                  <a:pt x="143" y="847"/>
                </a:lnTo>
                <a:lnTo>
                  <a:pt x="162" y="828"/>
                </a:lnTo>
                <a:lnTo>
                  <a:pt x="162" y="790"/>
                </a:lnTo>
                <a:lnTo>
                  <a:pt x="171" y="790"/>
                </a:lnTo>
                <a:lnTo>
                  <a:pt x="181" y="790"/>
                </a:lnTo>
                <a:lnTo>
                  <a:pt x="190" y="790"/>
                </a:lnTo>
                <a:lnTo>
                  <a:pt x="200" y="790"/>
                </a:lnTo>
                <a:lnTo>
                  <a:pt x="209" y="790"/>
                </a:lnTo>
                <a:lnTo>
                  <a:pt x="209" y="781"/>
                </a:lnTo>
                <a:lnTo>
                  <a:pt x="200" y="781"/>
                </a:lnTo>
                <a:lnTo>
                  <a:pt x="200" y="771"/>
                </a:lnTo>
                <a:lnTo>
                  <a:pt x="200" y="762"/>
                </a:lnTo>
                <a:lnTo>
                  <a:pt x="200" y="752"/>
                </a:lnTo>
                <a:lnTo>
                  <a:pt x="200" y="743"/>
                </a:lnTo>
                <a:lnTo>
                  <a:pt x="190" y="743"/>
                </a:lnTo>
                <a:lnTo>
                  <a:pt x="190" y="733"/>
                </a:lnTo>
                <a:lnTo>
                  <a:pt x="190" y="724"/>
                </a:lnTo>
                <a:lnTo>
                  <a:pt x="181" y="705"/>
                </a:lnTo>
                <a:lnTo>
                  <a:pt x="181" y="695"/>
                </a:lnTo>
                <a:lnTo>
                  <a:pt x="181" y="686"/>
                </a:lnTo>
                <a:lnTo>
                  <a:pt x="181" y="676"/>
                </a:lnTo>
                <a:lnTo>
                  <a:pt x="190" y="676"/>
                </a:lnTo>
                <a:lnTo>
                  <a:pt x="190" y="657"/>
                </a:lnTo>
                <a:lnTo>
                  <a:pt x="200" y="657"/>
                </a:lnTo>
                <a:lnTo>
                  <a:pt x="228" y="628"/>
                </a:lnTo>
                <a:lnTo>
                  <a:pt x="238" y="609"/>
                </a:lnTo>
                <a:lnTo>
                  <a:pt x="257" y="609"/>
                </a:lnTo>
                <a:lnTo>
                  <a:pt x="267" y="609"/>
                </a:lnTo>
                <a:lnTo>
                  <a:pt x="276" y="609"/>
                </a:lnTo>
                <a:lnTo>
                  <a:pt x="276" y="619"/>
                </a:lnTo>
                <a:lnTo>
                  <a:pt x="276" y="628"/>
                </a:lnTo>
                <a:lnTo>
                  <a:pt x="286" y="628"/>
                </a:lnTo>
                <a:lnTo>
                  <a:pt x="276" y="638"/>
                </a:lnTo>
                <a:lnTo>
                  <a:pt x="286" y="638"/>
                </a:lnTo>
                <a:lnTo>
                  <a:pt x="286" y="647"/>
                </a:lnTo>
                <a:lnTo>
                  <a:pt x="286" y="657"/>
                </a:lnTo>
                <a:lnTo>
                  <a:pt x="295" y="647"/>
                </a:lnTo>
                <a:lnTo>
                  <a:pt x="295" y="657"/>
                </a:lnTo>
                <a:lnTo>
                  <a:pt x="305" y="657"/>
                </a:lnTo>
                <a:lnTo>
                  <a:pt x="305" y="667"/>
                </a:lnTo>
                <a:lnTo>
                  <a:pt x="314" y="667"/>
                </a:lnTo>
                <a:lnTo>
                  <a:pt x="324" y="667"/>
                </a:lnTo>
                <a:lnTo>
                  <a:pt x="343" y="638"/>
                </a:lnTo>
                <a:lnTo>
                  <a:pt x="352" y="647"/>
                </a:lnTo>
                <a:lnTo>
                  <a:pt x="362" y="647"/>
                </a:lnTo>
                <a:lnTo>
                  <a:pt x="371" y="647"/>
                </a:lnTo>
                <a:lnTo>
                  <a:pt x="381" y="590"/>
                </a:lnTo>
                <a:lnTo>
                  <a:pt x="390" y="581"/>
                </a:lnTo>
                <a:lnTo>
                  <a:pt x="381" y="562"/>
                </a:lnTo>
                <a:lnTo>
                  <a:pt x="381" y="552"/>
                </a:lnTo>
                <a:lnTo>
                  <a:pt x="381" y="543"/>
                </a:lnTo>
                <a:lnTo>
                  <a:pt x="371" y="543"/>
                </a:lnTo>
                <a:lnTo>
                  <a:pt x="381" y="533"/>
                </a:lnTo>
                <a:lnTo>
                  <a:pt x="381" y="524"/>
                </a:lnTo>
                <a:lnTo>
                  <a:pt x="381" y="514"/>
                </a:lnTo>
                <a:lnTo>
                  <a:pt x="371" y="505"/>
                </a:lnTo>
                <a:lnTo>
                  <a:pt x="362" y="495"/>
                </a:lnTo>
                <a:lnTo>
                  <a:pt x="352" y="495"/>
                </a:lnTo>
                <a:lnTo>
                  <a:pt x="343" y="495"/>
                </a:lnTo>
                <a:lnTo>
                  <a:pt x="343" y="486"/>
                </a:lnTo>
                <a:lnTo>
                  <a:pt x="343" y="476"/>
                </a:lnTo>
                <a:lnTo>
                  <a:pt x="352" y="438"/>
                </a:lnTo>
                <a:lnTo>
                  <a:pt x="352" y="419"/>
                </a:lnTo>
                <a:lnTo>
                  <a:pt x="343" y="419"/>
                </a:lnTo>
                <a:lnTo>
                  <a:pt x="333" y="419"/>
                </a:lnTo>
                <a:lnTo>
                  <a:pt x="333" y="409"/>
                </a:lnTo>
                <a:lnTo>
                  <a:pt x="333" y="381"/>
                </a:lnTo>
                <a:lnTo>
                  <a:pt x="324" y="371"/>
                </a:lnTo>
                <a:lnTo>
                  <a:pt x="333" y="333"/>
                </a:lnTo>
                <a:lnTo>
                  <a:pt x="352" y="286"/>
                </a:lnTo>
                <a:lnTo>
                  <a:pt x="343" y="276"/>
                </a:lnTo>
                <a:lnTo>
                  <a:pt x="352" y="228"/>
                </a:lnTo>
                <a:lnTo>
                  <a:pt x="362" y="219"/>
                </a:lnTo>
                <a:lnTo>
                  <a:pt x="362" y="209"/>
                </a:lnTo>
                <a:lnTo>
                  <a:pt x="352" y="209"/>
                </a:lnTo>
                <a:lnTo>
                  <a:pt x="343" y="200"/>
                </a:lnTo>
                <a:lnTo>
                  <a:pt x="333" y="200"/>
                </a:lnTo>
                <a:lnTo>
                  <a:pt x="371" y="124"/>
                </a:lnTo>
                <a:lnTo>
                  <a:pt x="390" y="114"/>
                </a:lnTo>
                <a:lnTo>
                  <a:pt x="457" y="95"/>
                </a:lnTo>
                <a:lnTo>
                  <a:pt x="467" y="95"/>
                </a:lnTo>
                <a:lnTo>
                  <a:pt x="495" y="38"/>
                </a:lnTo>
                <a:lnTo>
                  <a:pt x="476" y="38"/>
                </a:lnTo>
                <a:lnTo>
                  <a:pt x="476" y="28"/>
                </a:lnTo>
                <a:lnTo>
                  <a:pt x="486" y="28"/>
                </a:lnTo>
                <a:lnTo>
                  <a:pt x="486" y="19"/>
                </a:lnTo>
                <a:lnTo>
                  <a:pt x="495" y="19"/>
                </a:lnTo>
                <a:lnTo>
                  <a:pt x="495" y="9"/>
                </a:lnTo>
                <a:lnTo>
                  <a:pt x="495" y="0"/>
                </a:lnTo>
                <a:lnTo>
                  <a:pt x="505" y="9"/>
                </a:lnTo>
                <a:lnTo>
                  <a:pt x="514" y="19"/>
                </a:lnTo>
                <a:lnTo>
                  <a:pt x="524" y="28"/>
                </a:lnTo>
                <a:lnTo>
                  <a:pt x="533" y="38"/>
                </a:lnTo>
                <a:lnTo>
                  <a:pt x="543" y="38"/>
                </a:lnTo>
                <a:lnTo>
                  <a:pt x="562" y="47"/>
                </a:lnTo>
                <a:lnTo>
                  <a:pt x="581" y="47"/>
                </a:lnTo>
                <a:lnTo>
                  <a:pt x="590" y="57"/>
                </a:lnTo>
                <a:lnTo>
                  <a:pt x="600" y="67"/>
                </a:lnTo>
                <a:lnTo>
                  <a:pt x="609" y="76"/>
                </a:lnTo>
                <a:lnTo>
                  <a:pt x="609" y="86"/>
                </a:lnTo>
                <a:lnTo>
                  <a:pt x="619" y="86"/>
                </a:lnTo>
                <a:lnTo>
                  <a:pt x="619" y="95"/>
                </a:lnTo>
                <a:lnTo>
                  <a:pt x="628" y="105"/>
                </a:lnTo>
                <a:lnTo>
                  <a:pt x="638" y="114"/>
                </a:lnTo>
                <a:lnTo>
                  <a:pt x="647" y="133"/>
                </a:lnTo>
                <a:lnTo>
                  <a:pt x="657" y="143"/>
                </a:lnTo>
                <a:lnTo>
                  <a:pt x="657" y="171"/>
                </a:lnTo>
                <a:lnTo>
                  <a:pt x="667" y="181"/>
                </a:lnTo>
                <a:lnTo>
                  <a:pt x="676" y="209"/>
                </a:lnTo>
                <a:lnTo>
                  <a:pt x="676" y="219"/>
                </a:lnTo>
                <a:lnTo>
                  <a:pt x="686" y="219"/>
                </a:lnTo>
                <a:lnTo>
                  <a:pt x="686" y="228"/>
                </a:lnTo>
                <a:lnTo>
                  <a:pt x="686" y="238"/>
                </a:lnTo>
                <a:lnTo>
                  <a:pt x="695" y="257"/>
                </a:lnTo>
                <a:lnTo>
                  <a:pt x="705" y="257"/>
                </a:lnTo>
                <a:lnTo>
                  <a:pt x="705" y="267"/>
                </a:lnTo>
                <a:lnTo>
                  <a:pt x="714" y="276"/>
                </a:lnTo>
                <a:lnTo>
                  <a:pt x="714" y="295"/>
                </a:lnTo>
                <a:lnTo>
                  <a:pt x="724" y="305"/>
                </a:lnTo>
                <a:lnTo>
                  <a:pt x="724" y="314"/>
                </a:lnTo>
                <a:lnTo>
                  <a:pt x="733" y="324"/>
                </a:lnTo>
                <a:lnTo>
                  <a:pt x="733" y="333"/>
                </a:lnTo>
                <a:lnTo>
                  <a:pt x="752" y="352"/>
                </a:lnTo>
                <a:lnTo>
                  <a:pt x="762" y="362"/>
                </a:lnTo>
                <a:lnTo>
                  <a:pt x="762" y="371"/>
                </a:lnTo>
                <a:lnTo>
                  <a:pt x="762" y="381"/>
                </a:lnTo>
                <a:lnTo>
                  <a:pt x="771" y="381"/>
                </a:lnTo>
                <a:lnTo>
                  <a:pt x="771" y="390"/>
                </a:lnTo>
                <a:lnTo>
                  <a:pt x="781" y="400"/>
                </a:lnTo>
                <a:lnTo>
                  <a:pt x="790" y="409"/>
                </a:lnTo>
                <a:lnTo>
                  <a:pt x="819" y="419"/>
                </a:lnTo>
                <a:lnTo>
                  <a:pt x="828" y="419"/>
                </a:lnTo>
                <a:lnTo>
                  <a:pt x="838" y="419"/>
                </a:lnTo>
                <a:lnTo>
                  <a:pt x="847" y="428"/>
                </a:lnTo>
                <a:lnTo>
                  <a:pt x="847" y="438"/>
                </a:lnTo>
                <a:lnTo>
                  <a:pt x="857" y="438"/>
                </a:lnTo>
                <a:lnTo>
                  <a:pt x="867" y="467"/>
                </a:lnTo>
                <a:lnTo>
                  <a:pt x="876" y="476"/>
                </a:lnTo>
                <a:lnTo>
                  <a:pt x="886" y="495"/>
                </a:lnTo>
                <a:lnTo>
                  <a:pt x="895" y="505"/>
                </a:lnTo>
                <a:lnTo>
                  <a:pt x="895" y="514"/>
                </a:lnTo>
                <a:lnTo>
                  <a:pt x="905" y="524"/>
                </a:lnTo>
                <a:lnTo>
                  <a:pt x="905" y="533"/>
                </a:lnTo>
                <a:lnTo>
                  <a:pt x="914" y="533"/>
                </a:lnTo>
                <a:lnTo>
                  <a:pt x="914" y="543"/>
                </a:lnTo>
                <a:lnTo>
                  <a:pt x="924" y="543"/>
                </a:lnTo>
                <a:lnTo>
                  <a:pt x="924" y="552"/>
                </a:lnTo>
                <a:lnTo>
                  <a:pt x="933" y="552"/>
                </a:lnTo>
                <a:lnTo>
                  <a:pt x="943" y="552"/>
                </a:lnTo>
                <a:lnTo>
                  <a:pt x="943" y="562"/>
                </a:lnTo>
                <a:lnTo>
                  <a:pt x="952" y="562"/>
                </a:lnTo>
                <a:lnTo>
                  <a:pt x="962" y="562"/>
                </a:lnTo>
                <a:lnTo>
                  <a:pt x="971" y="562"/>
                </a:lnTo>
                <a:lnTo>
                  <a:pt x="981" y="562"/>
                </a:lnTo>
                <a:lnTo>
                  <a:pt x="990" y="571"/>
                </a:lnTo>
                <a:lnTo>
                  <a:pt x="1000" y="571"/>
                </a:lnTo>
                <a:lnTo>
                  <a:pt x="1009" y="581"/>
                </a:lnTo>
                <a:lnTo>
                  <a:pt x="1019" y="590"/>
                </a:lnTo>
                <a:lnTo>
                  <a:pt x="1028" y="590"/>
                </a:lnTo>
                <a:lnTo>
                  <a:pt x="1038" y="600"/>
                </a:lnTo>
                <a:lnTo>
                  <a:pt x="1047" y="600"/>
                </a:lnTo>
                <a:lnTo>
                  <a:pt x="1057" y="600"/>
                </a:lnTo>
                <a:lnTo>
                  <a:pt x="1057" y="609"/>
                </a:lnTo>
                <a:lnTo>
                  <a:pt x="1057" y="619"/>
                </a:lnTo>
                <a:lnTo>
                  <a:pt x="1067" y="628"/>
                </a:lnTo>
                <a:lnTo>
                  <a:pt x="1076" y="647"/>
                </a:lnTo>
                <a:lnTo>
                  <a:pt x="1076" y="657"/>
                </a:lnTo>
                <a:lnTo>
                  <a:pt x="1076" y="667"/>
                </a:lnTo>
                <a:lnTo>
                  <a:pt x="1086" y="667"/>
                </a:lnTo>
                <a:lnTo>
                  <a:pt x="1086" y="676"/>
                </a:lnTo>
                <a:lnTo>
                  <a:pt x="1095" y="676"/>
                </a:lnTo>
                <a:lnTo>
                  <a:pt x="1105" y="676"/>
                </a:lnTo>
                <a:lnTo>
                  <a:pt x="1114" y="676"/>
                </a:lnTo>
                <a:lnTo>
                  <a:pt x="1114" y="686"/>
                </a:lnTo>
                <a:lnTo>
                  <a:pt x="1124" y="686"/>
                </a:lnTo>
                <a:lnTo>
                  <a:pt x="1124" y="695"/>
                </a:lnTo>
                <a:lnTo>
                  <a:pt x="1133" y="695"/>
                </a:lnTo>
                <a:lnTo>
                  <a:pt x="1143" y="705"/>
                </a:lnTo>
                <a:lnTo>
                  <a:pt x="1152" y="705"/>
                </a:lnTo>
                <a:lnTo>
                  <a:pt x="1162" y="714"/>
                </a:lnTo>
                <a:lnTo>
                  <a:pt x="1162" y="724"/>
                </a:lnTo>
                <a:lnTo>
                  <a:pt x="1171" y="733"/>
                </a:lnTo>
                <a:lnTo>
                  <a:pt x="1171" y="743"/>
                </a:lnTo>
                <a:lnTo>
                  <a:pt x="1181" y="762"/>
                </a:lnTo>
                <a:lnTo>
                  <a:pt x="1181" y="771"/>
                </a:lnTo>
                <a:lnTo>
                  <a:pt x="1181" y="781"/>
                </a:lnTo>
                <a:lnTo>
                  <a:pt x="1190" y="790"/>
                </a:lnTo>
                <a:lnTo>
                  <a:pt x="1190" y="800"/>
                </a:lnTo>
                <a:lnTo>
                  <a:pt x="1190" y="809"/>
                </a:lnTo>
                <a:lnTo>
                  <a:pt x="1190" y="819"/>
                </a:lnTo>
                <a:lnTo>
                  <a:pt x="1181" y="819"/>
                </a:lnTo>
                <a:lnTo>
                  <a:pt x="1181" y="828"/>
                </a:lnTo>
                <a:lnTo>
                  <a:pt x="1171" y="838"/>
                </a:lnTo>
                <a:lnTo>
                  <a:pt x="1171" y="847"/>
                </a:lnTo>
                <a:lnTo>
                  <a:pt x="1171" y="857"/>
                </a:lnTo>
                <a:lnTo>
                  <a:pt x="1171" y="867"/>
                </a:lnTo>
                <a:lnTo>
                  <a:pt x="1190" y="876"/>
                </a:lnTo>
                <a:lnTo>
                  <a:pt x="1190" y="886"/>
                </a:lnTo>
                <a:lnTo>
                  <a:pt x="1238" y="924"/>
                </a:lnTo>
                <a:lnTo>
                  <a:pt x="1238" y="933"/>
                </a:lnTo>
                <a:lnTo>
                  <a:pt x="1247" y="933"/>
                </a:lnTo>
                <a:lnTo>
                  <a:pt x="1247" y="943"/>
                </a:lnTo>
                <a:lnTo>
                  <a:pt x="1247" y="952"/>
                </a:lnTo>
                <a:lnTo>
                  <a:pt x="1257" y="952"/>
                </a:lnTo>
                <a:lnTo>
                  <a:pt x="1257" y="962"/>
                </a:lnTo>
                <a:lnTo>
                  <a:pt x="1247" y="962"/>
                </a:lnTo>
                <a:lnTo>
                  <a:pt x="1238" y="962"/>
                </a:lnTo>
                <a:lnTo>
                  <a:pt x="1228" y="962"/>
                </a:lnTo>
                <a:lnTo>
                  <a:pt x="1219" y="962"/>
                </a:lnTo>
                <a:lnTo>
                  <a:pt x="1209" y="962"/>
                </a:lnTo>
                <a:lnTo>
                  <a:pt x="1200" y="962"/>
                </a:lnTo>
                <a:lnTo>
                  <a:pt x="1190" y="962"/>
                </a:lnTo>
                <a:lnTo>
                  <a:pt x="1190" y="952"/>
                </a:lnTo>
                <a:lnTo>
                  <a:pt x="1181" y="952"/>
                </a:lnTo>
                <a:lnTo>
                  <a:pt x="1181" y="962"/>
                </a:lnTo>
                <a:lnTo>
                  <a:pt x="1171" y="962"/>
                </a:lnTo>
                <a:close/>
                <a:moveTo>
                  <a:pt x="571" y="1419"/>
                </a:moveTo>
                <a:lnTo>
                  <a:pt x="571" y="1428"/>
                </a:lnTo>
                <a:lnTo>
                  <a:pt x="581" y="1428"/>
                </a:lnTo>
                <a:lnTo>
                  <a:pt x="581" y="1419"/>
                </a:lnTo>
                <a:lnTo>
                  <a:pt x="571" y="1419"/>
                </a:lnTo>
                <a:close/>
                <a:moveTo>
                  <a:pt x="676" y="1838"/>
                </a:moveTo>
                <a:lnTo>
                  <a:pt x="676" y="1848"/>
                </a:lnTo>
                <a:lnTo>
                  <a:pt x="686" y="1848"/>
                </a:lnTo>
                <a:lnTo>
                  <a:pt x="686" y="1838"/>
                </a:lnTo>
                <a:lnTo>
                  <a:pt x="676" y="1838"/>
                </a:lnTo>
                <a:close/>
                <a:moveTo>
                  <a:pt x="552" y="1324"/>
                </a:moveTo>
                <a:lnTo>
                  <a:pt x="543" y="1324"/>
                </a:lnTo>
                <a:lnTo>
                  <a:pt x="543" y="1314"/>
                </a:lnTo>
                <a:lnTo>
                  <a:pt x="552" y="1324"/>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8" name="Freeform 13">
            <a:extLst>
              <a:ext uri="{FF2B5EF4-FFF2-40B4-BE49-F238E27FC236}">
                <a16:creationId xmlns:a16="http://schemas.microsoft.com/office/drawing/2014/main" id="{7FFDCC29-7B96-7AAD-31C6-FD32CA2945E6}"/>
              </a:ext>
            </a:extLst>
          </p:cNvPr>
          <p:cNvSpPr>
            <a:spLocks noChangeAspect="1" noEditPoints="1"/>
          </p:cNvSpPr>
          <p:nvPr/>
        </p:nvSpPr>
        <p:spPr bwMode="auto">
          <a:xfrm>
            <a:off x="4696595" y="4432355"/>
            <a:ext cx="805656" cy="1400969"/>
          </a:xfrm>
          <a:custGeom>
            <a:avLst/>
            <a:gdLst>
              <a:gd name="T0" fmla="*/ 1038 w 1057"/>
              <a:gd name="T1" fmla="*/ 572 h 1838"/>
              <a:gd name="T2" fmla="*/ 991 w 1057"/>
              <a:gd name="T3" fmla="*/ 410 h 1838"/>
              <a:gd name="T4" fmla="*/ 1010 w 1057"/>
              <a:gd name="T5" fmla="*/ 295 h 1838"/>
              <a:gd name="T6" fmla="*/ 1000 w 1057"/>
              <a:gd name="T7" fmla="*/ 372 h 1838"/>
              <a:gd name="T8" fmla="*/ 991 w 1057"/>
              <a:gd name="T9" fmla="*/ 324 h 1838"/>
              <a:gd name="T10" fmla="*/ 848 w 1057"/>
              <a:gd name="T11" fmla="*/ 95 h 1838"/>
              <a:gd name="T12" fmla="*/ 838 w 1057"/>
              <a:gd name="T13" fmla="*/ 38 h 1838"/>
              <a:gd name="T14" fmla="*/ 819 w 1057"/>
              <a:gd name="T15" fmla="*/ 76 h 1838"/>
              <a:gd name="T16" fmla="*/ 848 w 1057"/>
              <a:gd name="T17" fmla="*/ 143 h 1838"/>
              <a:gd name="T18" fmla="*/ 886 w 1057"/>
              <a:gd name="T19" fmla="*/ 248 h 1838"/>
              <a:gd name="T20" fmla="*/ 914 w 1057"/>
              <a:gd name="T21" fmla="*/ 353 h 1838"/>
              <a:gd name="T22" fmla="*/ 933 w 1057"/>
              <a:gd name="T23" fmla="*/ 419 h 1838"/>
              <a:gd name="T24" fmla="*/ 943 w 1057"/>
              <a:gd name="T25" fmla="*/ 495 h 1838"/>
              <a:gd name="T26" fmla="*/ 952 w 1057"/>
              <a:gd name="T27" fmla="*/ 581 h 1838"/>
              <a:gd name="T28" fmla="*/ 1000 w 1057"/>
              <a:gd name="T29" fmla="*/ 524 h 1838"/>
              <a:gd name="T30" fmla="*/ 1029 w 1057"/>
              <a:gd name="T31" fmla="*/ 600 h 1838"/>
              <a:gd name="T32" fmla="*/ 1029 w 1057"/>
              <a:gd name="T33" fmla="*/ 695 h 1838"/>
              <a:gd name="T34" fmla="*/ 1019 w 1057"/>
              <a:gd name="T35" fmla="*/ 791 h 1838"/>
              <a:gd name="T36" fmla="*/ 1029 w 1057"/>
              <a:gd name="T37" fmla="*/ 886 h 1838"/>
              <a:gd name="T38" fmla="*/ 1048 w 1057"/>
              <a:gd name="T39" fmla="*/ 953 h 1838"/>
              <a:gd name="T40" fmla="*/ 1010 w 1057"/>
              <a:gd name="T41" fmla="*/ 1038 h 1838"/>
              <a:gd name="T42" fmla="*/ 1000 w 1057"/>
              <a:gd name="T43" fmla="*/ 1134 h 1838"/>
              <a:gd name="T44" fmla="*/ 981 w 1057"/>
              <a:gd name="T45" fmla="*/ 1219 h 1838"/>
              <a:gd name="T46" fmla="*/ 972 w 1057"/>
              <a:gd name="T47" fmla="*/ 1267 h 1838"/>
              <a:gd name="T48" fmla="*/ 962 w 1057"/>
              <a:gd name="T49" fmla="*/ 1305 h 1838"/>
              <a:gd name="T50" fmla="*/ 943 w 1057"/>
              <a:gd name="T51" fmla="*/ 1381 h 1838"/>
              <a:gd name="T52" fmla="*/ 972 w 1057"/>
              <a:gd name="T53" fmla="*/ 1381 h 1838"/>
              <a:gd name="T54" fmla="*/ 1000 w 1057"/>
              <a:gd name="T55" fmla="*/ 1353 h 1838"/>
              <a:gd name="T56" fmla="*/ 1038 w 1057"/>
              <a:gd name="T57" fmla="*/ 1362 h 1838"/>
              <a:gd name="T58" fmla="*/ 1010 w 1057"/>
              <a:gd name="T59" fmla="*/ 1448 h 1838"/>
              <a:gd name="T60" fmla="*/ 991 w 1057"/>
              <a:gd name="T61" fmla="*/ 1524 h 1838"/>
              <a:gd name="T62" fmla="*/ 933 w 1057"/>
              <a:gd name="T63" fmla="*/ 1600 h 1838"/>
              <a:gd name="T64" fmla="*/ 876 w 1057"/>
              <a:gd name="T65" fmla="*/ 1686 h 1838"/>
              <a:gd name="T66" fmla="*/ 791 w 1057"/>
              <a:gd name="T67" fmla="*/ 1743 h 1838"/>
              <a:gd name="T68" fmla="*/ 714 w 1057"/>
              <a:gd name="T69" fmla="*/ 1781 h 1838"/>
              <a:gd name="T70" fmla="*/ 638 w 1057"/>
              <a:gd name="T71" fmla="*/ 1810 h 1838"/>
              <a:gd name="T72" fmla="*/ 495 w 1057"/>
              <a:gd name="T73" fmla="*/ 1800 h 1838"/>
              <a:gd name="T74" fmla="*/ 486 w 1057"/>
              <a:gd name="T75" fmla="*/ 1657 h 1838"/>
              <a:gd name="T76" fmla="*/ 333 w 1057"/>
              <a:gd name="T77" fmla="*/ 1438 h 1838"/>
              <a:gd name="T78" fmla="*/ 333 w 1057"/>
              <a:gd name="T79" fmla="*/ 1343 h 1838"/>
              <a:gd name="T80" fmla="*/ 324 w 1057"/>
              <a:gd name="T81" fmla="*/ 1257 h 1838"/>
              <a:gd name="T82" fmla="*/ 314 w 1057"/>
              <a:gd name="T83" fmla="*/ 1181 h 1838"/>
              <a:gd name="T84" fmla="*/ 305 w 1057"/>
              <a:gd name="T85" fmla="*/ 1095 h 1838"/>
              <a:gd name="T86" fmla="*/ 286 w 1057"/>
              <a:gd name="T87" fmla="*/ 1019 h 1838"/>
              <a:gd name="T88" fmla="*/ 229 w 1057"/>
              <a:gd name="T89" fmla="*/ 953 h 1838"/>
              <a:gd name="T90" fmla="*/ 172 w 1057"/>
              <a:gd name="T91" fmla="*/ 876 h 1838"/>
              <a:gd name="T92" fmla="*/ 114 w 1057"/>
              <a:gd name="T93" fmla="*/ 810 h 1838"/>
              <a:gd name="T94" fmla="*/ 48 w 1057"/>
              <a:gd name="T95" fmla="*/ 743 h 1838"/>
              <a:gd name="T96" fmla="*/ 86 w 1057"/>
              <a:gd name="T97" fmla="*/ 657 h 1838"/>
              <a:gd name="T98" fmla="*/ 76 w 1057"/>
              <a:gd name="T99" fmla="*/ 581 h 1838"/>
              <a:gd name="T100" fmla="*/ 67 w 1057"/>
              <a:gd name="T101" fmla="*/ 476 h 1838"/>
              <a:gd name="T102" fmla="*/ 29 w 1057"/>
              <a:gd name="T103" fmla="*/ 286 h 1838"/>
              <a:gd name="T104" fmla="*/ 95 w 1057"/>
              <a:gd name="T105" fmla="*/ 238 h 1838"/>
              <a:gd name="T106" fmla="*/ 219 w 1057"/>
              <a:gd name="T107" fmla="*/ 200 h 1838"/>
              <a:gd name="T108" fmla="*/ 333 w 1057"/>
              <a:gd name="T109" fmla="*/ 181 h 1838"/>
              <a:gd name="T110" fmla="*/ 429 w 1057"/>
              <a:gd name="T111" fmla="*/ 162 h 1838"/>
              <a:gd name="T112" fmla="*/ 514 w 1057"/>
              <a:gd name="T113" fmla="*/ 153 h 1838"/>
              <a:gd name="T114" fmla="*/ 600 w 1057"/>
              <a:gd name="T115" fmla="*/ 86 h 1838"/>
              <a:gd name="T116" fmla="*/ 695 w 1057"/>
              <a:gd name="T117" fmla="*/ 76 h 1838"/>
              <a:gd name="T118" fmla="*/ 800 w 1057"/>
              <a:gd name="T119" fmla="*/ 10 h 1838"/>
              <a:gd name="T120" fmla="*/ 800 w 1057"/>
              <a:gd name="T121" fmla="*/ 48 h 1838"/>
              <a:gd name="T122" fmla="*/ 838 w 1057"/>
              <a:gd name="T123" fmla="*/ 162 h 1838"/>
              <a:gd name="T124" fmla="*/ 848 w 1057"/>
              <a:gd name="T125"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7" h="1838">
                <a:moveTo>
                  <a:pt x="991" y="1343"/>
                </a:moveTo>
                <a:lnTo>
                  <a:pt x="981" y="1343"/>
                </a:lnTo>
                <a:lnTo>
                  <a:pt x="981" y="1334"/>
                </a:lnTo>
                <a:lnTo>
                  <a:pt x="981" y="1324"/>
                </a:lnTo>
                <a:lnTo>
                  <a:pt x="991" y="1324"/>
                </a:lnTo>
                <a:lnTo>
                  <a:pt x="991" y="1334"/>
                </a:lnTo>
                <a:lnTo>
                  <a:pt x="991" y="1343"/>
                </a:lnTo>
                <a:close/>
                <a:moveTo>
                  <a:pt x="1029" y="572"/>
                </a:moveTo>
                <a:lnTo>
                  <a:pt x="1029" y="562"/>
                </a:lnTo>
                <a:lnTo>
                  <a:pt x="1038" y="562"/>
                </a:lnTo>
                <a:lnTo>
                  <a:pt x="1038" y="572"/>
                </a:lnTo>
                <a:lnTo>
                  <a:pt x="1029" y="572"/>
                </a:lnTo>
                <a:close/>
                <a:moveTo>
                  <a:pt x="991" y="467"/>
                </a:moveTo>
                <a:lnTo>
                  <a:pt x="991" y="476"/>
                </a:lnTo>
                <a:lnTo>
                  <a:pt x="981" y="467"/>
                </a:lnTo>
                <a:lnTo>
                  <a:pt x="991" y="467"/>
                </a:lnTo>
                <a:close/>
                <a:moveTo>
                  <a:pt x="991" y="438"/>
                </a:moveTo>
                <a:lnTo>
                  <a:pt x="981" y="438"/>
                </a:lnTo>
                <a:lnTo>
                  <a:pt x="981" y="429"/>
                </a:lnTo>
                <a:lnTo>
                  <a:pt x="981" y="419"/>
                </a:lnTo>
                <a:lnTo>
                  <a:pt x="981" y="410"/>
                </a:lnTo>
                <a:lnTo>
                  <a:pt x="991" y="410"/>
                </a:lnTo>
                <a:lnTo>
                  <a:pt x="1000" y="410"/>
                </a:lnTo>
                <a:lnTo>
                  <a:pt x="1000" y="419"/>
                </a:lnTo>
                <a:lnTo>
                  <a:pt x="1000" y="429"/>
                </a:lnTo>
                <a:lnTo>
                  <a:pt x="1000" y="438"/>
                </a:lnTo>
                <a:lnTo>
                  <a:pt x="991" y="438"/>
                </a:lnTo>
                <a:close/>
                <a:moveTo>
                  <a:pt x="1010" y="267"/>
                </a:moveTo>
                <a:lnTo>
                  <a:pt x="1010" y="276"/>
                </a:lnTo>
                <a:lnTo>
                  <a:pt x="1019" y="276"/>
                </a:lnTo>
                <a:lnTo>
                  <a:pt x="1019" y="286"/>
                </a:lnTo>
                <a:lnTo>
                  <a:pt x="1010" y="286"/>
                </a:lnTo>
                <a:lnTo>
                  <a:pt x="1010" y="295"/>
                </a:lnTo>
                <a:lnTo>
                  <a:pt x="1010" y="305"/>
                </a:lnTo>
                <a:lnTo>
                  <a:pt x="1010" y="314"/>
                </a:lnTo>
                <a:lnTo>
                  <a:pt x="1019" y="314"/>
                </a:lnTo>
                <a:lnTo>
                  <a:pt x="1019" y="324"/>
                </a:lnTo>
                <a:lnTo>
                  <a:pt x="1010" y="324"/>
                </a:lnTo>
                <a:lnTo>
                  <a:pt x="1010" y="334"/>
                </a:lnTo>
                <a:lnTo>
                  <a:pt x="1010" y="343"/>
                </a:lnTo>
                <a:lnTo>
                  <a:pt x="1010" y="353"/>
                </a:lnTo>
                <a:lnTo>
                  <a:pt x="1000" y="353"/>
                </a:lnTo>
                <a:lnTo>
                  <a:pt x="1000" y="362"/>
                </a:lnTo>
                <a:lnTo>
                  <a:pt x="1000" y="372"/>
                </a:lnTo>
                <a:lnTo>
                  <a:pt x="1000" y="381"/>
                </a:lnTo>
                <a:lnTo>
                  <a:pt x="1000" y="391"/>
                </a:lnTo>
                <a:lnTo>
                  <a:pt x="991" y="391"/>
                </a:lnTo>
                <a:lnTo>
                  <a:pt x="991" y="381"/>
                </a:lnTo>
                <a:lnTo>
                  <a:pt x="991" y="372"/>
                </a:lnTo>
                <a:lnTo>
                  <a:pt x="991" y="362"/>
                </a:lnTo>
                <a:lnTo>
                  <a:pt x="981" y="353"/>
                </a:lnTo>
                <a:lnTo>
                  <a:pt x="991" y="353"/>
                </a:lnTo>
                <a:lnTo>
                  <a:pt x="991" y="343"/>
                </a:lnTo>
                <a:lnTo>
                  <a:pt x="991" y="334"/>
                </a:lnTo>
                <a:lnTo>
                  <a:pt x="991" y="324"/>
                </a:lnTo>
                <a:lnTo>
                  <a:pt x="991" y="314"/>
                </a:lnTo>
                <a:lnTo>
                  <a:pt x="1000" y="314"/>
                </a:lnTo>
                <a:lnTo>
                  <a:pt x="1000" y="305"/>
                </a:lnTo>
                <a:lnTo>
                  <a:pt x="1000" y="295"/>
                </a:lnTo>
                <a:lnTo>
                  <a:pt x="1000" y="286"/>
                </a:lnTo>
                <a:lnTo>
                  <a:pt x="1000" y="276"/>
                </a:lnTo>
                <a:lnTo>
                  <a:pt x="1000" y="267"/>
                </a:lnTo>
                <a:lnTo>
                  <a:pt x="1010" y="267"/>
                </a:lnTo>
                <a:close/>
                <a:moveTo>
                  <a:pt x="857" y="95"/>
                </a:moveTo>
                <a:lnTo>
                  <a:pt x="857" y="105"/>
                </a:lnTo>
                <a:lnTo>
                  <a:pt x="848" y="95"/>
                </a:lnTo>
                <a:lnTo>
                  <a:pt x="857" y="95"/>
                </a:lnTo>
                <a:close/>
                <a:moveTo>
                  <a:pt x="819" y="86"/>
                </a:moveTo>
                <a:lnTo>
                  <a:pt x="819" y="76"/>
                </a:lnTo>
                <a:lnTo>
                  <a:pt x="829" y="76"/>
                </a:lnTo>
                <a:lnTo>
                  <a:pt x="829" y="86"/>
                </a:lnTo>
                <a:lnTo>
                  <a:pt x="819" y="86"/>
                </a:lnTo>
                <a:close/>
                <a:moveTo>
                  <a:pt x="838" y="38"/>
                </a:moveTo>
                <a:lnTo>
                  <a:pt x="848" y="29"/>
                </a:lnTo>
                <a:lnTo>
                  <a:pt x="848" y="38"/>
                </a:lnTo>
                <a:lnTo>
                  <a:pt x="838" y="38"/>
                </a:lnTo>
                <a:close/>
                <a:moveTo>
                  <a:pt x="838" y="38"/>
                </a:moveTo>
                <a:lnTo>
                  <a:pt x="838" y="48"/>
                </a:lnTo>
                <a:lnTo>
                  <a:pt x="829" y="48"/>
                </a:lnTo>
                <a:lnTo>
                  <a:pt x="833" y="53"/>
                </a:lnTo>
                <a:lnTo>
                  <a:pt x="838" y="48"/>
                </a:lnTo>
                <a:lnTo>
                  <a:pt x="838" y="57"/>
                </a:lnTo>
                <a:lnTo>
                  <a:pt x="829" y="57"/>
                </a:lnTo>
                <a:lnTo>
                  <a:pt x="819" y="57"/>
                </a:lnTo>
                <a:lnTo>
                  <a:pt x="810" y="57"/>
                </a:lnTo>
                <a:lnTo>
                  <a:pt x="810" y="67"/>
                </a:lnTo>
                <a:lnTo>
                  <a:pt x="810" y="76"/>
                </a:lnTo>
                <a:lnTo>
                  <a:pt x="819" y="76"/>
                </a:lnTo>
                <a:lnTo>
                  <a:pt x="810" y="86"/>
                </a:lnTo>
                <a:lnTo>
                  <a:pt x="819" y="86"/>
                </a:lnTo>
                <a:lnTo>
                  <a:pt x="819" y="95"/>
                </a:lnTo>
                <a:lnTo>
                  <a:pt x="829" y="95"/>
                </a:lnTo>
                <a:lnTo>
                  <a:pt x="829" y="105"/>
                </a:lnTo>
                <a:lnTo>
                  <a:pt x="838" y="105"/>
                </a:lnTo>
                <a:lnTo>
                  <a:pt x="838" y="114"/>
                </a:lnTo>
                <a:lnTo>
                  <a:pt x="848" y="114"/>
                </a:lnTo>
                <a:lnTo>
                  <a:pt x="848" y="124"/>
                </a:lnTo>
                <a:lnTo>
                  <a:pt x="848" y="134"/>
                </a:lnTo>
                <a:lnTo>
                  <a:pt x="848" y="143"/>
                </a:lnTo>
                <a:lnTo>
                  <a:pt x="848" y="153"/>
                </a:lnTo>
                <a:lnTo>
                  <a:pt x="848" y="172"/>
                </a:lnTo>
                <a:lnTo>
                  <a:pt x="848" y="181"/>
                </a:lnTo>
                <a:lnTo>
                  <a:pt x="848" y="191"/>
                </a:lnTo>
                <a:lnTo>
                  <a:pt x="857" y="200"/>
                </a:lnTo>
                <a:lnTo>
                  <a:pt x="857" y="210"/>
                </a:lnTo>
                <a:lnTo>
                  <a:pt x="867" y="219"/>
                </a:lnTo>
                <a:lnTo>
                  <a:pt x="867" y="229"/>
                </a:lnTo>
                <a:lnTo>
                  <a:pt x="876" y="238"/>
                </a:lnTo>
                <a:lnTo>
                  <a:pt x="876" y="248"/>
                </a:lnTo>
                <a:lnTo>
                  <a:pt x="886" y="248"/>
                </a:lnTo>
                <a:lnTo>
                  <a:pt x="886" y="257"/>
                </a:lnTo>
                <a:lnTo>
                  <a:pt x="886" y="267"/>
                </a:lnTo>
                <a:lnTo>
                  <a:pt x="895" y="276"/>
                </a:lnTo>
                <a:lnTo>
                  <a:pt x="905" y="286"/>
                </a:lnTo>
                <a:lnTo>
                  <a:pt x="914" y="295"/>
                </a:lnTo>
                <a:lnTo>
                  <a:pt x="914" y="305"/>
                </a:lnTo>
                <a:lnTo>
                  <a:pt x="914" y="314"/>
                </a:lnTo>
                <a:lnTo>
                  <a:pt x="914" y="324"/>
                </a:lnTo>
                <a:lnTo>
                  <a:pt x="914" y="334"/>
                </a:lnTo>
                <a:lnTo>
                  <a:pt x="914" y="343"/>
                </a:lnTo>
                <a:lnTo>
                  <a:pt x="914" y="353"/>
                </a:lnTo>
                <a:lnTo>
                  <a:pt x="924" y="353"/>
                </a:lnTo>
                <a:lnTo>
                  <a:pt x="924" y="362"/>
                </a:lnTo>
                <a:lnTo>
                  <a:pt x="914" y="362"/>
                </a:lnTo>
                <a:lnTo>
                  <a:pt x="914" y="372"/>
                </a:lnTo>
                <a:lnTo>
                  <a:pt x="914" y="381"/>
                </a:lnTo>
                <a:lnTo>
                  <a:pt x="924" y="381"/>
                </a:lnTo>
                <a:lnTo>
                  <a:pt x="924" y="391"/>
                </a:lnTo>
                <a:lnTo>
                  <a:pt x="924" y="400"/>
                </a:lnTo>
                <a:lnTo>
                  <a:pt x="924" y="410"/>
                </a:lnTo>
                <a:lnTo>
                  <a:pt x="933" y="410"/>
                </a:lnTo>
                <a:lnTo>
                  <a:pt x="933" y="419"/>
                </a:lnTo>
                <a:lnTo>
                  <a:pt x="933" y="429"/>
                </a:lnTo>
                <a:lnTo>
                  <a:pt x="933" y="438"/>
                </a:lnTo>
                <a:lnTo>
                  <a:pt x="943" y="438"/>
                </a:lnTo>
                <a:lnTo>
                  <a:pt x="943" y="448"/>
                </a:lnTo>
                <a:lnTo>
                  <a:pt x="933" y="448"/>
                </a:lnTo>
                <a:lnTo>
                  <a:pt x="933" y="457"/>
                </a:lnTo>
                <a:lnTo>
                  <a:pt x="933" y="467"/>
                </a:lnTo>
                <a:lnTo>
                  <a:pt x="933" y="476"/>
                </a:lnTo>
                <a:lnTo>
                  <a:pt x="943" y="476"/>
                </a:lnTo>
                <a:lnTo>
                  <a:pt x="943" y="486"/>
                </a:lnTo>
                <a:lnTo>
                  <a:pt x="943" y="495"/>
                </a:lnTo>
                <a:lnTo>
                  <a:pt x="943" y="505"/>
                </a:lnTo>
                <a:lnTo>
                  <a:pt x="943" y="514"/>
                </a:lnTo>
                <a:lnTo>
                  <a:pt x="943" y="524"/>
                </a:lnTo>
                <a:lnTo>
                  <a:pt x="943" y="534"/>
                </a:lnTo>
                <a:lnTo>
                  <a:pt x="943" y="543"/>
                </a:lnTo>
                <a:lnTo>
                  <a:pt x="943" y="553"/>
                </a:lnTo>
                <a:lnTo>
                  <a:pt x="943" y="562"/>
                </a:lnTo>
                <a:lnTo>
                  <a:pt x="943" y="572"/>
                </a:lnTo>
                <a:lnTo>
                  <a:pt x="933" y="581"/>
                </a:lnTo>
                <a:lnTo>
                  <a:pt x="943" y="581"/>
                </a:lnTo>
                <a:lnTo>
                  <a:pt x="952" y="581"/>
                </a:lnTo>
                <a:lnTo>
                  <a:pt x="962" y="581"/>
                </a:lnTo>
                <a:lnTo>
                  <a:pt x="972" y="581"/>
                </a:lnTo>
                <a:lnTo>
                  <a:pt x="981" y="581"/>
                </a:lnTo>
                <a:lnTo>
                  <a:pt x="981" y="572"/>
                </a:lnTo>
                <a:lnTo>
                  <a:pt x="981" y="562"/>
                </a:lnTo>
                <a:lnTo>
                  <a:pt x="991" y="553"/>
                </a:lnTo>
                <a:lnTo>
                  <a:pt x="1000" y="553"/>
                </a:lnTo>
                <a:lnTo>
                  <a:pt x="1000" y="543"/>
                </a:lnTo>
                <a:lnTo>
                  <a:pt x="991" y="543"/>
                </a:lnTo>
                <a:lnTo>
                  <a:pt x="1000" y="534"/>
                </a:lnTo>
                <a:lnTo>
                  <a:pt x="1000" y="524"/>
                </a:lnTo>
                <a:lnTo>
                  <a:pt x="1010" y="524"/>
                </a:lnTo>
                <a:lnTo>
                  <a:pt x="1010" y="534"/>
                </a:lnTo>
                <a:lnTo>
                  <a:pt x="1019" y="534"/>
                </a:lnTo>
                <a:lnTo>
                  <a:pt x="1019" y="543"/>
                </a:lnTo>
                <a:lnTo>
                  <a:pt x="1019" y="553"/>
                </a:lnTo>
                <a:lnTo>
                  <a:pt x="1019" y="562"/>
                </a:lnTo>
                <a:lnTo>
                  <a:pt x="1019" y="572"/>
                </a:lnTo>
                <a:lnTo>
                  <a:pt x="1029" y="572"/>
                </a:lnTo>
                <a:lnTo>
                  <a:pt x="1029" y="581"/>
                </a:lnTo>
                <a:lnTo>
                  <a:pt x="1029" y="591"/>
                </a:lnTo>
                <a:lnTo>
                  <a:pt x="1029" y="600"/>
                </a:lnTo>
                <a:lnTo>
                  <a:pt x="1029" y="610"/>
                </a:lnTo>
                <a:lnTo>
                  <a:pt x="1029" y="619"/>
                </a:lnTo>
                <a:lnTo>
                  <a:pt x="1029" y="629"/>
                </a:lnTo>
                <a:lnTo>
                  <a:pt x="1038" y="638"/>
                </a:lnTo>
                <a:lnTo>
                  <a:pt x="1038" y="648"/>
                </a:lnTo>
                <a:lnTo>
                  <a:pt x="1038" y="657"/>
                </a:lnTo>
                <a:lnTo>
                  <a:pt x="1038" y="667"/>
                </a:lnTo>
                <a:lnTo>
                  <a:pt x="1029" y="667"/>
                </a:lnTo>
                <a:lnTo>
                  <a:pt x="1029" y="676"/>
                </a:lnTo>
                <a:lnTo>
                  <a:pt x="1029" y="686"/>
                </a:lnTo>
                <a:lnTo>
                  <a:pt x="1029" y="695"/>
                </a:lnTo>
                <a:lnTo>
                  <a:pt x="1029" y="705"/>
                </a:lnTo>
                <a:lnTo>
                  <a:pt x="1029" y="714"/>
                </a:lnTo>
                <a:lnTo>
                  <a:pt x="1029" y="724"/>
                </a:lnTo>
                <a:lnTo>
                  <a:pt x="1019" y="724"/>
                </a:lnTo>
                <a:lnTo>
                  <a:pt x="1019" y="734"/>
                </a:lnTo>
                <a:lnTo>
                  <a:pt x="1019" y="743"/>
                </a:lnTo>
                <a:lnTo>
                  <a:pt x="1019" y="753"/>
                </a:lnTo>
                <a:lnTo>
                  <a:pt x="1019" y="762"/>
                </a:lnTo>
                <a:lnTo>
                  <a:pt x="1019" y="772"/>
                </a:lnTo>
                <a:lnTo>
                  <a:pt x="1019" y="781"/>
                </a:lnTo>
                <a:lnTo>
                  <a:pt x="1019" y="791"/>
                </a:lnTo>
                <a:lnTo>
                  <a:pt x="1019" y="800"/>
                </a:lnTo>
                <a:lnTo>
                  <a:pt x="1019" y="810"/>
                </a:lnTo>
                <a:lnTo>
                  <a:pt x="1019" y="819"/>
                </a:lnTo>
                <a:lnTo>
                  <a:pt x="1019" y="829"/>
                </a:lnTo>
                <a:lnTo>
                  <a:pt x="1019" y="838"/>
                </a:lnTo>
                <a:lnTo>
                  <a:pt x="1019" y="848"/>
                </a:lnTo>
                <a:lnTo>
                  <a:pt x="1019" y="857"/>
                </a:lnTo>
                <a:lnTo>
                  <a:pt x="1019" y="867"/>
                </a:lnTo>
                <a:lnTo>
                  <a:pt x="1029" y="867"/>
                </a:lnTo>
                <a:lnTo>
                  <a:pt x="1029" y="876"/>
                </a:lnTo>
                <a:lnTo>
                  <a:pt x="1029" y="886"/>
                </a:lnTo>
                <a:lnTo>
                  <a:pt x="1029" y="895"/>
                </a:lnTo>
                <a:lnTo>
                  <a:pt x="1038" y="895"/>
                </a:lnTo>
                <a:lnTo>
                  <a:pt x="1038" y="905"/>
                </a:lnTo>
                <a:lnTo>
                  <a:pt x="1048" y="905"/>
                </a:lnTo>
                <a:lnTo>
                  <a:pt x="1038" y="914"/>
                </a:lnTo>
                <a:lnTo>
                  <a:pt x="1048" y="914"/>
                </a:lnTo>
                <a:lnTo>
                  <a:pt x="1057" y="914"/>
                </a:lnTo>
                <a:lnTo>
                  <a:pt x="1057" y="924"/>
                </a:lnTo>
                <a:lnTo>
                  <a:pt x="1057" y="934"/>
                </a:lnTo>
                <a:lnTo>
                  <a:pt x="1057" y="943"/>
                </a:lnTo>
                <a:lnTo>
                  <a:pt x="1048" y="953"/>
                </a:lnTo>
                <a:lnTo>
                  <a:pt x="1048" y="962"/>
                </a:lnTo>
                <a:lnTo>
                  <a:pt x="1038" y="962"/>
                </a:lnTo>
                <a:lnTo>
                  <a:pt x="1038" y="972"/>
                </a:lnTo>
                <a:lnTo>
                  <a:pt x="1029" y="981"/>
                </a:lnTo>
                <a:lnTo>
                  <a:pt x="1029" y="991"/>
                </a:lnTo>
                <a:lnTo>
                  <a:pt x="1019" y="991"/>
                </a:lnTo>
                <a:lnTo>
                  <a:pt x="1019" y="1000"/>
                </a:lnTo>
                <a:lnTo>
                  <a:pt x="1019" y="1010"/>
                </a:lnTo>
                <a:lnTo>
                  <a:pt x="1010" y="1019"/>
                </a:lnTo>
                <a:lnTo>
                  <a:pt x="1010" y="1029"/>
                </a:lnTo>
                <a:lnTo>
                  <a:pt x="1010" y="1038"/>
                </a:lnTo>
                <a:lnTo>
                  <a:pt x="1010" y="1048"/>
                </a:lnTo>
                <a:lnTo>
                  <a:pt x="1010" y="1057"/>
                </a:lnTo>
                <a:lnTo>
                  <a:pt x="1010" y="1067"/>
                </a:lnTo>
                <a:lnTo>
                  <a:pt x="1010" y="1076"/>
                </a:lnTo>
                <a:lnTo>
                  <a:pt x="1010" y="1086"/>
                </a:lnTo>
                <a:lnTo>
                  <a:pt x="1010" y="1095"/>
                </a:lnTo>
                <a:lnTo>
                  <a:pt x="1010" y="1105"/>
                </a:lnTo>
                <a:lnTo>
                  <a:pt x="1010" y="1114"/>
                </a:lnTo>
                <a:lnTo>
                  <a:pt x="1010" y="1124"/>
                </a:lnTo>
                <a:lnTo>
                  <a:pt x="1000" y="1124"/>
                </a:lnTo>
                <a:lnTo>
                  <a:pt x="1000" y="1134"/>
                </a:lnTo>
                <a:lnTo>
                  <a:pt x="1000" y="1143"/>
                </a:lnTo>
                <a:lnTo>
                  <a:pt x="1000" y="1153"/>
                </a:lnTo>
                <a:lnTo>
                  <a:pt x="991" y="1153"/>
                </a:lnTo>
                <a:lnTo>
                  <a:pt x="991" y="1162"/>
                </a:lnTo>
                <a:lnTo>
                  <a:pt x="991" y="1172"/>
                </a:lnTo>
                <a:lnTo>
                  <a:pt x="991" y="1181"/>
                </a:lnTo>
                <a:lnTo>
                  <a:pt x="981" y="1181"/>
                </a:lnTo>
                <a:lnTo>
                  <a:pt x="981" y="1191"/>
                </a:lnTo>
                <a:lnTo>
                  <a:pt x="981" y="1200"/>
                </a:lnTo>
                <a:lnTo>
                  <a:pt x="981" y="1210"/>
                </a:lnTo>
                <a:lnTo>
                  <a:pt x="981" y="1219"/>
                </a:lnTo>
                <a:lnTo>
                  <a:pt x="981" y="1229"/>
                </a:lnTo>
                <a:lnTo>
                  <a:pt x="981" y="1238"/>
                </a:lnTo>
                <a:lnTo>
                  <a:pt x="981" y="1248"/>
                </a:lnTo>
                <a:lnTo>
                  <a:pt x="981" y="1267"/>
                </a:lnTo>
                <a:lnTo>
                  <a:pt x="981" y="1276"/>
                </a:lnTo>
                <a:lnTo>
                  <a:pt x="981" y="1286"/>
                </a:lnTo>
                <a:lnTo>
                  <a:pt x="981" y="1295"/>
                </a:lnTo>
                <a:lnTo>
                  <a:pt x="972" y="1295"/>
                </a:lnTo>
                <a:lnTo>
                  <a:pt x="972" y="1286"/>
                </a:lnTo>
                <a:lnTo>
                  <a:pt x="972" y="1276"/>
                </a:lnTo>
                <a:lnTo>
                  <a:pt x="972" y="1267"/>
                </a:lnTo>
                <a:lnTo>
                  <a:pt x="962" y="1267"/>
                </a:lnTo>
                <a:lnTo>
                  <a:pt x="952" y="1267"/>
                </a:lnTo>
                <a:lnTo>
                  <a:pt x="952" y="1276"/>
                </a:lnTo>
                <a:lnTo>
                  <a:pt x="943" y="1276"/>
                </a:lnTo>
                <a:lnTo>
                  <a:pt x="943" y="1286"/>
                </a:lnTo>
                <a:lnTo>
                  <a:pt x="952" y="1286"/>
                </a:lnTo>
                <a:lnTo>
                  <a:pt x="952" y="1276"/>
                </a:lnTo>
                <a:lnTo>
                  <a:pt x="962" y="1276"/>
                </a:lnTo>
                <a:lnTo>
                  <a:pt x="962" y="1286"/>
                </a:lnTo>
                <a:lnTo>
                  <a:pt x="962" y="1295"/>
                </a:lnTo>
                <a:lnTo>
                  <a:pt x="962" y="1305"/>
                </a:lnTo>
                <a:lnTo>
                  <a:pt x="952" y="1305"/>
                </a:lnTo>
                <a:lnTo>
                  <a:pt x="952" y="1314"/>
                </a:lnTo>
                <a:lnTo>
                  <a:pt x="962" y="1314"/>
                </a:lnTo>
                <a:lnTo>
                  <a:pt x="962" y="1324"/>
                </a:lnTo>
                <a:lnTo>
                  <a:pt x="952" y="1324"/>
                </a:lnTo>
                <a:lnTo>
                  <a:pt x="952" y="1334"/>
                </a:lnTo>
                <a:lnTo>
                  <a:pt x="952" y="1343"/>
                </a:lnTo>
                <a:lnTo>
                  <a:pt x="952" y="1353"/>
                </a:lnTo>
                <a:lnTo>
                  <a:pt x="952" y="1362"/>
                </a:lnTo>
                <a:lnTo>
                  <a:pt x="943" y="1372"/>
                </a:lnTo>
                <a:lnTo>
                  <a:pt x="943" y="1381"/>
                </a:lnTo>
                <a:lnTo>
                  <a:pt x="943" y="1391"/>
                </a:lnTo>
                <a:lnTo>
                  <a:pt x="943" y="1400"/>
                </a:lnTo>
                <a:lnTo>
                  <a:pt x="943" y="1410"/>
                </a:lnTo>
                <a:lnTo>
                  <a:pt x="943" y="1419"/>
                </a:lnTo>
                <a:lnTo>
                  <a:pt x="952" y="1419"/>
                </a:lnTo>
                <a:lnTo>
                  <a:pt x="952" y="1410"/>
                </a:lnTo>
                <a:lnTo>
                  <a:pt x="952" y="1400"/>
                </a:lnTo>
                <a:lnTo>
                  <a:pt x="962" y="1400"/>
                </a:lnTo>
                <a:lnTo>
                  <a:pt x="962" y="1391"/>
                </a:lnTo>
                <a:lnTo>
                  <a:pt x="972" y="1391"/>
                </a:lnTo>
                <a:lnTo>
                  <a:pt x="972" y="1381"/>
                </a:lnTo>
                <a:lnTo>
                  <a:pt x="972" y="1372"/>
                </a:lnTo>
                <a:lnTo>
                  <a:pt x="962" y="1372"/>
                </a:lnTo>
                <a:lnTo>
                  <a:pt x="962" y="1362"/>
                </a:lnTo>
                <a:lnTo>
                  <a:pt x="972" y="1362"/>
                </a:lnTo>
                <a:lnTo>
                  <a:pt x="962" y="1353"/>
                </a:lnTo>
                <a:lnTo>
                  <a:pt x="972" y="1353"/>
                </a:lnTo>
                <a:lnTo>
                  <a:pt x="981" y="1353"/>
                </a:lnTo>
                <a:lnTo>
                  <a:pt x="991" y="1353"/>
                </a:lnTo>
                <a:lnTo>
                  <a:pt x="991" y="1362"/>
                </a:lnTo>
                <a:lnTo>
                  <a:pt x="1000" y="1362"/>
                </a:lnTo>
                <a:lnTo>
                  <a:pt x="1000" y="1353"/>
                </a:lnTo>
                <a:lnTo>
                  <a:pt x="1010" y="1353"/>
                </a:lnTo>
                <a:lnTo>
                  <a:pt x="1010" y="1343"/>
                </a:lnTo>
                <a:lnTo>
                  <a:pt x="1010" y="1334"/>
                </a:lnTo>
                <a:lnTo>
                  <a:pt x="1010" y="1324"/>
                </a:lnTo>
                <a:lnTo>
                  <a:pt x="1019" y="1324"/>
                </a:lnTo>
                <a:lnTo>
                  <a:pt x="1029" y="1324"/>
                </a:lnTo>
                <a:lnTo>
                  <a:pt x="1029" y="1334"/>
                </a:lnTo>
                <a:lnTo>
                  <a:pt x="1029" y="1343"/>
                </a:lnTo>
                <a:lnTo>
                  <a:pt x="1029" y="1353"/>
                </a:lnTo>
                <a:lnTo>
                  <a:pt x="1038" y="1353"/>
                </a:lnTo>
                <a:lnTo>
                  <a:pt x="1038" y="1362"/>
                </a:lnTo>
                <a:lnTo>
                  <a:pt x="1038" y="1372"/>
                </a:lnTo>
                <a:lnTo>
                  <a:pt x="1029" y="1372"/>
                </a:lnTo>
                <a:lnTo>
                  <a:pt x="1029" y="1381"/>
                </a:lnTo>
                <a:lnTo>
                  <a:pt x="1029" y="1391"/>
                </a:lnTo>
                <a:lnTo>
                  <a:pt x="1029" y="1400"/>
                </a:lnTo>
                <a:lnTo>
                  <a:pt x="1019" y="1400"/>
                </a:lnTo>
                <a:lnTo>
                  <a:pt x="1019" y="1410"/>
                </a:lnTo>
                <a:lnTo>
                  <a:pt x="1019" y="1419"/>
                </a:lnTo>
                <a:lnTo>
                  <a:pt x="1019" y="1429"/>
                </a:lnTo>
                <a:lnTo>
                  <a:pt x="1019" y="1438"/>
                </a:lnTo>
                <a:lnTo>
                  <a:pt x="1010" y="1448"/>
                </a:lnTo>
                <a:lnTo>
                  <a:pt x="1010" y="1457"/>
                </a:lnTo>
                <a:lnTo>
                  <a:pt x="1019" y="1457"/>
                </a:lnTo>
                <a:lnTo>
                  <a:pt x="1019" y="1467"/>
                </a:lnTo>
                <a:lnTo>
                  <a:pt x="1010" y="1467"/>
                </a:lnTo>
                <a:lnTo>
                  <a:pt x="1019" y="1476"/>
                </a:lnTo>
                <a:lnTo>
                  <a:pt x="1010" y="1486"/>
                </a:lnTo>
                <a:lnTo>
                  <a:pt x="1010" y="1495"/>
                </a:lnTo>
                <a:lnTo>
                  <a:pt x="1000" y="1505"/>
                </a:lnTo>
                <a:lnTo>
                  <a:pt x="1000" y="1514"/>
                </a:lnTo>
                <a:lnTo>
                  <a:pt x="991" y="1514"/>
                </a:lnTo>
                <a:lnTo>
                  <a:pt x="991" y="1524"/>
                </a:lnTo>
                <a:lnTo>
                  <a:pt x="981" y="1534"/>
                </a:lnTo>
                <a:lnTo>
                  <a:pt x="981" y="1543"/>
                </a:lnTo>
                <a:lnTo>
                  <a:pt x="972" y="1553"/>
                </a:lnTo>
                <a:lnTo>
                  <a:pt x="972" y="1562"/>
                </a:lnTo>
                <a:lnTo>
                  <a:pt x="962" y="1562"/>
                </a:lnTo>
                <a:lnTo>
                  <a:pt x="962" y="1572"/>
                </a:lnTo>
                <a:lnTo>
                  <a:pt x="952" y="1572"/>
                </a:lnTo>
                <a:lnTo>
                  <a:pt x="952" y="1581"/>
                </a:lnTo>
                <a:lnTo>
                  <a:pt x="943" y="1581"/>
                </a:lnTo>
                <a:lnTo>
                  <a:pt x="943" y="1591"/>
                </a:lnTo>
                <a:lnTo>
                  <a:pt x="933" y="1600"/>
                </a:lnTo>
                <a:lnTo>
                  <a:pt x="924" y="1610"/>
                </a:lnTo>
                <a:lnTo>
                  <a:pt x="924" y="1619"/>
                </a:lnTo>
                <a:lnTo>
                  <a:pt x="914" y="1619"/>
                </a:lnTo>
                <a:lnTo>
                  <a:pt x="914" y="1629"/>
                </a:lnTo>
                <a:lnTo>
                  <a:pt x="905" y="1638"/>
                </a:lnTo>
                <a:lnTo>
                  <a:pt x="895" y="1648"/>
                </a:lnTo>
                <a:lnTo>
                  <a:pt x="895" y="1657"/>
                </a:lnTo>
                <a:lnTo>
                  <a:pt x="886" y="1657"/>
                </a:lnTo>
                <a:lnTo>
                  <a:pt x="886" y="1667"/>
                </a:lnTo>
                <a:lnTo>
                  <a:pt x="886" y="1676"/>
                </a:lnTo>
                <a:lnTo>
                  <a:pt x="876" y="1686"/>
                </a:lnTo>
                <a:lnTo>
                  <a:pt x="867" y="1695"/>
                </a:lnTo>
                <a:lnTo>
                  <a:pt x="867" y="1705"/>
                </a:lnTo>
                <a:lnTo>
                  <a:pt x="857" y="1705"/>
                </a:lnTo>
                <a:lnTo>
                  <a:pt x="857" y="1714"/>
                </a:lnTo>
                <a:lnTo>
                  <a:pt x="848" y="1714"/>
                </a:lnTo>
                <a:lnTo>
                  <a:pt x="838" y="1724"/>
                </a:lnTo>
                <a:lnTo>
                  <a:pt x="819" y="1734"/>
                </a:lnTo>
                <a:lnTo>
                  <a:pt x="810" y="1734"/>
                </a:lnTo>
                <a:lnTo>
                  <a:pt x="810" y="1743"/>
                </a:lnTo>
                <a:lnTo>
                  <a:pt x="800" y="1743"/>
                </a:lnTo>
                <a:lnTo>
                  <a:pt x="791" y="1743"/>
                </a:lnTo>
                <a:lnTo>
                  <a:pt x="791" y="1753"/>
                </a:lnTo>
                <a:lnTo>
                  <a:pt x="781" y="1753"/>
                </a:lnTo>
                <a:lnTo>
                  <a:pt x="772" y="1753"/>
                </a:lnTo>
                <a:lnTo>
                  <a:pt x="772" y="1762"/>
                </a:lnTo>
                <a:lnTo>
                  <a:pt x="762" y="1762"/>
                </a:lnTo>
                <a:lnTo>
                  <a:pt x="752" y="1762"/>
                </a:lnTo>
                <a:lnTo>
                  <a:pt x="743" y="1772"/>
                </a:lnTo>
                <a:lnTo>
                  <a:pt x="733" y="1772"/>
                </a:lnTo>
                <a:lnTo>
                  <a:pt x="733" y="1781"/>
                </a:lnTo>
                <a:lnTo>
                  <a:pt x="724" y="1781"/>
                </a:lnTo>
                <a:lnTo>
                  <a:pt x="714" y="1781"/>
                </a:lnTo>
                <a:lnTo>
                  <a:pt x="714" y="1791"/>
                </a:lnTo>
                <a:lnTo>
                  <a:pt x="705" y="1791"/>
                </a:lnTo>
                <a:lnTo>
                  <a:pt x="695" y="1791"/>
                </a:lnTo>
                <a:lnTo>
                  <a:pt x="686" y="1791"/>
                </a:lnTo>
                <a:lnTo>
                  <a:pt x="686" y="1800"/>
                </a:lnTo>
                <a:lnTo>
                  <a:pt x="676" y="1800"/>
                </a:lnTo>
                <a:lnTo>
                  <a:pt x="667" y="1800"/>
                </a:lnTo>
                <a:lnTo>
                  <a:pt x="657" y="1800"/>
                </a:lnTo>
                <a:lnTo>
                  <a:pt x="657" y="1810"/>
                </a:lnTo>
                <a:lnTo>
                  <a:pt x="648" y="1810"/>
                </a:lnTo>
                <a:lnTo>
                  <a:pt x="638" y="1810"/>
                </a:lnTo>
                <a:lnTo>
                  <a:pt x="629" y="1810"/>
                </a:lnTo>
                <a:lnTo>
                  <a:pt x="629" y="1819"/>
                </a:lnTo>
                <a:lnTo>
                  <a:pt x="619" y="1819"/>
                </a:lnTo>
                <a:lnTo>
                  <a:pt x="610" y="1819"/>
                </a:lnTo>
                <a:lnTo>
                  <a:pt x="600" y="1819"/>
                </a:lnTo>
                <a:lnTo>
                  <a:pt x="600" y="1829"/>
                </a:lnTo>
                <a:lnTo>
                  <a:pt x="591" y="1829"/>
                </a:lnTo>
                <a:lnTo>
                  <a:pt x="581" y="1829"/>
                </a:lnTo>
                <a:lnTo>
                  <a:pt x="581" y="1838"/>
                </a:lnTo>
                <a:lnTo>
                  <a:pt x="552" y="1810"/>
                </a:lnTo>
                <a:lnTo>
                  <a:pt x="495" y="1800"/>
                </a:lnTo>
                <a:lnTo>
                  <a:pt x="495" y="1781"/>
                </a:lnTo>
                <a:lnTo>
                  <a:pt x="495" y="1762"/>
                </a:lnTo>
                <a:lnTo>
                  <a:pt x="562" y="1724"/>
                </a:lnTo>
                <a:lnTo>
                  <a:pt x="514" y="1676"/>
                </a:lnTo>
                <a:lnTo>
                  <a:pt x="552" y="1638"/>
                </a:lnTo>
                <a:lnTo>
                  <a:pt x="543" y="1638"/>
                </a:lnTo>
                <a:lnTo>
                  <a:pt x="533" y="1648"/>
                </a:lnTo>
                <a:lnTo>
                  <a:pt x="514" y="1648"/>
                </a:lnTo>
                <a:lnTo>
                  <a:pt x="505" y="1657"/>
                </a:lnTo>
                <a:lnTo>
                  <a:pt x="495" y="1657"/>
                </a:lnTo>
                <a:lnTo>
                  <a:pt x="486" y="1657"/>
                </a:lnTo>
                <a:lnTo>
                  <a:pt x="476" y="1657"/>
                </a:lnTo>
                <a:lnTo>
                  <a:pt x="457" y="1667"/>
                </a:lnTo>
                <a:lnTo>
                  <a:pt x="448" y="1676"/>
                </a:lnTo>
                <a:lnTo>
                  <a:pt x="448" y="1667"/>
                </a:lnTo>
                <a:lnTo>
                  <a:pt x="429" y="1676"/>
                </a:lnTo>
                <a:lnTo>
                  <a:pt x="362" y="1591"/>
                </a:lnTo>
                <a:lnTo>
                  <a:pt x="362" y="1467"/>
                </a:lnTo>
                <a:lnTo>
                  <a:pt x="352" y="1457"/>
                </a:lnTo>
                <a:lnTo>
                  <a:pt x="343" y="1457"/>
                </a:lnTo>
                <a:lnTo>
                  <a:pt x="333" y="1448"/>
                </a:lnTo>
                <a:lnTo>
                  <a:pt x="333" y="1438"/>
                </a:lnTo>
                <a:lnTo>
                  <a:pt x="333" y="1429"/>
                </a:lnTo>
                <a:lnTo>
                  <a:pt x="343" y="1419"/>
                </a:lnTo>
                <a:lnTo>
                  <a:pt x="333" y="1419"/>
                </a:lnTo>
                <a:lnTo>
                  <a:pt x="333" y="1410"/>
                </a:lnTo>
                <a:lnTo>
                  <a:pt x="333" y="1400"/>
                </a:lnTo>
                <a:lnTo>
                  <a:pt x="333" y="1381"/>
                </a:lnTo>
                <a:lnTo>
                  <a:pt x="333" y="1372"/>
                </a:lnTo>
                <a:lnTo>
                  <a:pt x="343" y="1362"/>
                </a:lnTo>
                <a:lnTo>
                  <a:pt x="333" y="1362"/>
                </a:lnTo>
                <a:lnTo>
                  <a:pt x="333" y="1353"/>
                </a:lnTo>
                <a:lnTo>
                  <a:pt x="333" y="1343"/>
                </a:lnTo>
                <a:lnTo>
                  <a:pt x="333" y="1334"/>
                </a:lnTo>
                <a:lnTo>
                  <a:pt x="333" y="1324"/>
                </a:lnTo>
                <a:lnTo>
                  <a:pt x="333" y="1314"/>
                </a:lnTo>
                <a:lnTo>
                  <a:pt x="333" y="1305"/>
                </a:lnTo>
                <a:lnTo>
                  <a:pt x="333" y="1295"/>
                </a:lnTo>
                <a:lnTo>
                  <a:pt x="343" y="1286"/>
                </a:lnTo>
                <a:lnTo>
                  <a:pt x="343" y="1276"/>
                </a:lnTo>
                <a:lnTo>
                  <a:pt x="343" y="1267"/>
                </a:lnTo>
                <a:lnTo>
                  <a:pt x="333" y="1267"/>
                </a:lnTo>
                <a:lnTo>
                  <a:pt x="324" y="1267"/>
                </a:lnTo>
                <a:lnTo>
                  <a:pt x="324" y="1257"/>
                </a:lnTo>
                <a:lnTo>
                  <a:pt x="333" y="1248"/>
                </a:lnTo>
                <a:lnTo>
                  <a:pt x="333" y="1238"/>
                </a:lnTo>
                <a:lnTo>
                  <a:pt x="343" y="1229"/>
                </a:lnTo>
                <a:lnTo>
                  <a:pt x="333" y="1229"/>
                </a:lnTo>
                <a:lnTo>
                  <a:pt x="333" y="1219"/>
                </a:lnTo>
                <a:lnTo>
                  <a:pt x="343" y="1219"/>
                </a:lnTo>
                <a:lnTo>
                  <a:pt x="343" y="1210"/>
                </a:lnTo>
                <a:lnTo>
                  <a:pt x="333" y="1191"/>
                </a:lnTo>
                <a:lnTo>
                  <a:pt x="333" y="1181"/>
                </a:lnTo>
                <a:lnTo>
                  <a:pt x="324" y="1181"/>
                </a:lnTo>
                <a:lnTo>
                  <a:pt x="314" y="1181"/>
                </a:lnTo>
                <a:lnTo>
                  <a:pt x="314" y="1172"/>
                </a:lnTo>
                <a:lnTo>
                  <a:pt x="314" y="1162"/>
                </a:lnTo>
                <a:lnTo>
                  <a:pt x="305" y="1153"/>
                </a:lnTo>
                <a:lnTo>
                  <a:pt x="305" y="1143"/>
                </a:lnTo>
                <a:lnTo>
                  <a:pt x="295" y="1134"/>
                </a:lnTo>
                <a:lnTo>
                  <a:pt x="295" y="1124"/>
                </a:lnTo>
                <a:lnTo>
                  <a:pt x="324" y="1114"/>
                </a:lnTo>
                <a:lnTo>
                  <a:pt x="324" y="1105"/>
                </a:lnTo>
                <a:lnTo>
                  <a:pt x="314" y="1105"/>
                </a:lnTo>
                <a:lnTo>
                  <a:pt x="314" y="1095"/>
                </a:lnTo>
                <a:lnTo>
                  <a:pt x="305" y="1095"/>
                </a:lnTo>
                <a:lnTo>
                  <a:pt x="314" y="1086"/>
                </a:lnTo>
                <a:lnTo>
                  <a:pt x="314" y="1076"/>
                </a:lnTo>
                <a:lnTo>
                  <a:pt x="305" y="1076"/>
                </a:lnTo>
                <a:lnTo>
                  <a:pt x="305" y="1067"/>
                </a:lnTo>
                <a:lnTo>
                  <a:pt x="295" y="1067"/>
                </a:lnTo>
                <a:lnTo>
                  <a:pt x="295" y="1057"/>
                </a:lnTo>
                <a:lnTo>
                  <a:pt x="295" y="1048"/>
                </a:lnTo>
                <a:lnTo>
                  <a:pt x="305" y="1038"/>
                </a:lnTo>
                <a:lnTo>
                  <a:pt x="295" y="1038"/>
                </a:lnTo>
                <a:lnTo>
                  <a:pt x="295" y="1029"/>
                </a:lnTo>
                <a:lnTo>
                  <a:pt x="286" y="1019"/>
                </a:lnTo>
                <a:lnTo>
                  <a:pt x="276" y="1010"/>
                </a:lnTo>
                <a:lnTo>
                  <a:pt x="267" y="1010"/>
                </a:lnTo>
                <a:lnTo>
                  <a:pt x="267" y="991"/>
                </a:lnTo>
                <a:lnTo>
                  <a:pt x="257" y="991"/>
                </a:lnTo>
                <a:lnTo>
                  <a:pt x="248" y="991"/>
                </a:lnTo>
                <a:lnTo>
                  <a:pt x="248" y="981"/>
                </a:lnTo>
                <a:lnTo>
                  <a:pt x="248" y="972"/>
                </a:lnTo>
                <a:lnTo>
                  <a:pt x="238" y="972"/>
                </a:lnTo>
                <a:lnTo>
                  <a:pt x="238" y="962"/>
                </a:lnTo>
                <a:lnTo>
                  <a:pt x="229" y="962"/>
                </a:lnTo>
                <a:lnTo>
                  <a:pt x="229" y="953"/>
                </a:lnTo>
                <a:lnTo>
                  <a:pt x="229" y="943"/>
                </a:lnTo>
                <a:lnTo>
                  <a:pt x="229" y="934"/>
                </a:lnTo>
                <a:lnTo>
                  <a:pt x="219" y="924"/>
                </a:lnTo>
                <a:lnTo>
                  <a:pt x="219" y="914"/>
                </a:lnTo>
                <a:lnTo>
                  <a:pt x="210" y="914"/>
                </a:lnTo>
                <a:lnTo>
                  <a:pt x="210" y="905"/>
                </a:lnTo>
                <a:lnTo>
                  <a:pt x="200" y="905"/>
                </a:lnTo>
                <a:lnTo>
                  <a:pt x="191" y="905"/>
                </a:lnTo>
                <a:lnTo>
                  <a:pt x="181" y="886"/>
                </a:lnTo>
                <a:lnTo>
                  <a:pt x="181" y="876"/>
                </a:lnTo>
                <a:lnTo>
                  <a:pt x="172" y="876"/>
                </a:lnTo>
                <a:lnTo>
                  <a:pt x="162" y="867"/>
                </a:lnTo>
                <a:lnTo>
                  <a:pt x="152" y="867"/>
                </a:lnTo>
                <a:lnTo>
                  <a:pt x="152" y="857"/>
                </a:lnTo>
                <a:lnTo>
                  <a:pt x="152" y="848"/>
                </a:lnTo>
                <a:lnTo>
                  <a:pt x="143" y="848"/>
                </a:lnTo>
                <a:lnTo>
                  <a:pt x="143" y="838"/>
                </a:lnTo>
                <a:lnTo>
                  <a:pt x="133" y="838"/>
                </a:lnTo>
                <a:lnTo>
                  <a:pt x="133" y="829"/>
                </a:lnTo>
                <a:lnTo>
                  <a:pt x="133" y="819"/>
                </a:lnTo>
                <a:lnTo>
                  <a:pt x="124" y="819"/>
                </a:lnTo>
                <a:lnTo>
                  <a:pt x="114" y="810"/>
                </a:lnTo>
                <a:lnTo>
                  <a:pt x="105" y="810"/>
                </a:lnTo>
                <a:lnTo>
                  <a:pt x="95" y="800"/>
                </a:lnTo>
                <a:lnTo>
                  <a:pt x="86" y="791"/>
                </a:lnTo>
                <a:lnTo>
                  <a:pt x="76" y="791"/>
                </a:lnTo>
                <a:lnTo>
                  <a:pt x="67" y="781"/>
                </a:lnTo>
                <a:lnTo>
                  <a:pt x="67" y="772"/>
                </a:lnTo>
                <a:lnTo>
                  <a:pt x="57" y="772"/>
                </a:lnTo>
                <a:lnTo>
                  <a:pt x="57" y="762"/>
                </a:lnTo>
                <a:lnTo>
                  <a:pt x="57" y="753"/>
                </a:lnTo>
                <a:lnTo>
                  <a:pt x="48" y="753"/>
                </a:lnTo>
                <a:lnTo>
                  <a:pt x="48" y="743"/>
                </a:lnTo>
                <a:lnTo>
                  <a:pt x="57" y="743"/>
                </a:lnTo>
                <a:lnTo>
                  <a:pt x="57" y="734"/>
                </a:lnTo>
                <a:lnTo>
                  <a:pt x="57" y="724"/>
                </a:lnTo>
                <a:lnTo>
                  <a:pt x="57" y="714"/>
                </a:lnTo>
                <a:lnTo>
                  <a:pt x="67" y="705"/>
                </a:lnTo>
                <a:lnTo>
                  <a:pt x="67" y="695"/>
                </a:lnTo>
                <a:lnTo>
                  <a:pt x="67" y="686"/>
                </a:lnTo>
                <a:lnTo>
                  <a:pt x="67" y="676"/>
                </a:lnTo>
                <a:lnTo>
                  <a:pt x="67" y="667"/>
                </a:lnTo>
                <a:lnTo>
                  <a:pt x="76" y="667"/>
                </a:lnTo>
                <a:lnTo>
                  <a:pt x="86" y="657"/>
                </a:lnTo>
                <a:lnTo>
                  <a:pt x="95" y="667"/>
                </a:lnTo>
                <a:lnTo>
                  <a:pt x="95" y="657"/>
                </a:lnTo>
                <a:lnTo>
                  <a:pt x="95" y="648"/>
                </a:lnTo>
                <a:lnTo>
                  <a:pt x="86" y="638"/>
                </a:lnTo>
                <a:lnTo>
                  <a:pt x="86" y="629"/>
                </a:lnTo>
                <a:lnTo>
                  <a:pt x="86" y="619"/>
                </a:lnTo>
                <a:lnTo>
                  <a:pt x="95" y="619"/>
                </a:lnTo>
                <a:lnTo>
                  <a:pt x="95" y="610"/>
                </a:lnTo>
                <a:lnTo>
                  <a:pt x="86" y="600"/>
                </a:lnTo>
                <a:lnTo>
                  <a:pt x="76" y="591"/>
                </a:lnTo>
                <a:lnTo>
                  <a:pt x="76" y="581"/>
                </a:lnTo>
                <a:lnTo>
                  <a:pt x="76" y="572"/>
                </a:lnTo>
                <a:lnTo>
                  <a:pt x="86" y="572"/>
                </a:lnTo>
                <a:lnTo>
                  <a:pt x="76" y="562"/>
                </a:lnTo>
                <a:lnTo>
                  <a:pt x="86" y="553"/>
                </a:lnTo>
                <a:lnTo>
                  <a:pt x="86" y="543"/>
                </a:lnTo>
                <a:lnTo>
                  <a:pt x="86" y="534"/>
                </a:lnTo>
                <a:lnTo>
                  <a:pt x="76" y="524"/>
                </a:lnTo>
                <a:lnTo>
                  <a:pt x="76" y="514"/>
                </a:lnTo>
                <a:lnTo>
                  <a:pt x="76" y="495"/>
                </a:lnTo>
                <a:lnTo>
                  <a:pt x="86" y="486"/>
                </a:lnTo>
                <a:lnTo>
                  <a:pt x="67" y="476"/>
                </a:lnTo>
                <a:lnTo>
                  <a:pt x="57" y="476"/>
                </a:lnTo>
                <a:lnTo>
                  <a:pt x="57" y="467"/>
                </a:lnTo>
                <a:lnTo>
                  <a:pt x="38" y="457"/>
                </a:lnTo>
                <a:lnTo>
                  <a:pt x="0" y="400"/>
                </a:lnTo>
                <a:lnTo>
                  <a:pt x="19" y="372"/>
                </a:lnTo>
                <a:lnTo>
                  <a:pt x="0" y="343"/>
                </a:lnTo>
                <a:lnTo>
                  <a:pt x="10" y="305"/>
                </a:lnTo>
                <a:lnTo>
                  <a:pt x="19" y="305"/>
                </a:lnTo>
                <a:lnTo>
                  <a:pt x="19" y="295"/>
                </a:lnTo>
                <a:lnTo>
                  <a:pt x="19" y="286"/>
                </a:lnTo>
                <a:lnTo>
                  <a:pt x="29" y="286"/>
                </a:lnTo>
                <a:lnTo>
                  <a:pt x="38" y="286"/>
                </a:lnTo>
                <a:lnTo>
                  <a:pt x="38" y="276"/>
                </a:lnTo>
                <a:lnTo>
                  <a:pt x="29" y="276"/>
                </a:lnTo>
                <a:lnTo>
                  <a:pt x="29" y="267"/>
                </a:lnTo>
                <a:lnTo>
                  <a:pt x="38" y="267"/>
                </a:lnTo>
                <a:lnTo>
                  <a:pt x="48" y="257"/>
                </a:lnTo>
                <a:lnTo>
                  <a:pt x="57" y="257"/>
                </a:lnTo>
                <a:lnTo>
                  <a:pt x="67" y="248"/>
                </a:lnTo>
                <a:lnTo>
                  <a:pt x="76" y="248"/>
                </a:lnTo>
                <a:lnTo>
                  <a:pt x="86" y="238"/>
                </a:lnTo>
                <a:lnTo>
                  <a:pt x="95" y="238"/>
                </a:lnTo>
                <a:lnTo>
                  <a:pt x="105" y="238"/>
                </a:lnTo>
                <a:lnTo>
                  <a:pt x="114" y="229"/>
                </a:lnTo>
                <a:lnTo>
                  <a:pt x="133" y="219"/>
                </a:lnTo>
                <a:lnTo>
                  <a:pt x="143" y="200"/>
                </a:lnTo>
                <a:lnTo>
                  <a:pt x="162" y="200"/>
                </a:lnTo>
                <a:lnTo>
                  <a:pt x="172" y="191"/>
                </a:lnTo>
                <a:lnTo>
                  <a:pt x="181" y="191"/>
                </a:lnTo>
                <a:lnTo>
                  <a:pt x="181" y="200"/>
                </a:lnTo>
                <a:lnTo>
                  <a:pt x="200" y="200"/>
                </a:lnTo>
                <a:lnTo>
                  <a:pt x="210" y="200"/>
                </a:lnTo>
                <a:lnTo>
                  <a:pt x="219" y="200"/>
                </a:lnTo>
                <a:lnTo>
                  <a:pt x="229" y="200"/>
                </a:lnTo>
                <a:lnTo>
                  <a:pt x="248" y="210"/>
                </a:lnTo>
                <a:lnTo>
                  <a:pt x="267" y="210"/>
                </a:lnTo>
                <a:lnTo>
                  <a:pt x="286" y="200"/>
                </a:lnTo>
                <a:lnTo>
                  <a:pt x="295" y="200"/>
                </a:lnTo>
                <a:lnTo>
                  <a:pt x="305" y="210"/>
                </a:lnTo>
                <a:lnTo>
                  <a:pt x="314" y="210"/>
                </a:lnTo>
                <a:lnTo>
                  <a:pt x="324" y="210"/>
                </a:lnTo>
                <a:lnTo>
                  <a:pt x="333" y="200"/>
                </a:lnTo>
                <a:lnTo>
                  <a:pt x="333" y="191"/>
                </a:lnTo>
                <a:lnTo>
                  <a:pt x="333" y="181"/>
                </a:lnTo>
                <a:lnTo>
                  <a:pt x="343" y="162"/>
                </a:lnTo>
                <a:lnTo>
                  <a:pt x="362" y="162"/>
                </a:lnTo>
                <a:lnTo>
                  <a:pt x="372" y="162"/>
                </a:lnTo>
                <a:lnTo>
                  <a:pt x="381" y="162"/>
                </a:lnTo>
                <a:lnTo>
                  <a:pt x="391" y="162"/>
                </a:lnTo>
                <a:lnTo>
                  <a:pt x="391" y="153"/>
                </a:lnTo>
                <a:lnTo>
                  <a:pt x="400" y="153"/>
                </a:lnTo>
                <a:lnTo>
                  <a:pt x="410" y="153"/>
                </a:lnTo>
                <a:lnTo>
                  <a:pt x="419" y="153"/>
                </a:lnTo>
                <a:lnTo>
                  <a:pt x="419" y="162"/>
                </a:lnTo>
                <a:lnTo>
                  <a:pt x="429" y="162"/>
                </a:lnTo>
                <a:lnTo>
                  <a:pt x="438" y="162"/>
                </a:lnTo>
                <a:lnTo>
                  <a:pt x="448" y="162"/>
                </a:lnTo>
                <a:lnTo>
                  <a:pt x="457" y="153"/>
                </a:lnTo>
                <a:lnTo>
                  <a:pt x="457" y="143"/>
                </a:lnTo>
                <a:lnTo>
                  <a:pt x="467" y="143"/>
                </a:lnTo>
                <a:lnTo>
                  <a:pt x="476" y="143"/>
                </a:lnTo>
                <a:lnTo>
                  <a:pt x="486" y="153"/>
                </a:lnTo>
                <a:lnTo>
                  <a:pt x="495" y="162"/>
                </a:lnTo>
                <a:lnTo>
                  <a:pt x="505" y="162"/>
                </a:lnTo>
                <a:lnTo>
                  <a:pt x="514" y="162"/>
                </a:lnTo>
                <a:lnTo>
                  <a:pt x="514" y="153"/>
                </a:lnTo>
                <a:lnTo>
                  <a:pt x="524" y="153"/>
                </a:lnTo>
                <a:lnTo>
                  <a:pt x="524" y="143"/>
                </a:lnTo>
                <a:lnTo>
                  <a:pt x="533" y="134"/>
                </a:lnTo>
                <a:lnTo>
                  <a:pt x="552" y="124"/>
                </a:lnTo>
                <a:lnTo>
                  <a:pt x="552" y="114"/>
                </a:lnTo>
                <a:lnTo>
                  <a:pt x="562" y="105"/>
                </a:lnTo>
                <a:lnTo>
                  <a:pt x="572" y="95"/>
                </a:lnTo>
                <a:lnTo>
                  <a:pt x="581" y="95"/>
                </a:lnTo>
                <a:lnTo>
                  <a:pt x="581" y="86"/>
                </a:lnTo>
                <a:lnTo>
                  <a:pt x="591" y="86"/>
                </a:lnTo>
                <a:lnTo>
                  <a:pt x="600" y="86"/>
                </a:lnTo>
                <a:lnTo>
                  <a:pt x="610" y="76"/>
                </a:lnTo>
                <a:lnTo>
                  <a:pt x="619" y="76"/>
                </a:lnTo>
                <a:lnTo>
                  <a:pt x="629" y="76"/>
                </a:lnTo>
                <a:lnTo>
                  <a:pt x="629" y="67"/>
                </a:lnTo>
                <a:lnTo>
                  <a:pt x="638" y="67"/>
                </a:lnTo>
                <a:lnTo>
                  <a:pt x="648" y="57"/>
                </a:lnTo>
                <a:lnTo>
                  <a:pt x="657" y="57"/>
                </a:lnTo>
                <a:lnTo>
                  <a:pt x="667" y="67"/>
                </a:lnTo>
                <a:lnTo>
                  <a:pt x="676" y="76"/>
                </a:lnTo>
                <a:lnTo>
                  <a:pt x="686" y="76"/>
                </a:lnTo>
                <a:lnTo>
                  <a:pt x="695" y="76"/>
                </a:lnTo>
                <a:lnTo>
                  <a:pt x="705" y="67"/>
                </a:lnTo>
                <a:lnTo>
                  <a:pt x="714" y="57"/>
                </a:lnTo>
                <a:lnTo>
                  <a:pt x="724" y="48"/>
                </a:lnTo>
                <a:lnTo>
                  <a:pt x="733" y="38"/>
                </a:lnTo>
                <a:lnTo>
                  <a:pt x="743" y="38"/>
                </a:lnTo>
                <a:lnTo>
                  <a:pt x="752" y="29"/>
                </a:lnTo>
                <a:lnTo>
                  <a:pt x="772" y="19"/>
                </a:lnTo>
                <a:lnTo>
                  <a:pt x="781" y="19"/>
                </a:lnTo>
                <a:lnTo>
                  <a:pt x="781" y="10"/>
                </a:lnTo>
                <a:lnTo>
                  <a:pt x="791" y="10"/>
                </a:lnTo>
                <a:lnTo>
                  <a:pt x="800" y="10"/>
                </a:lnTo>
                <a:lnTo>
                  <a:pt x="810" y="10"/>
                </a:lnTo>
                <a:lnTo>
                  <a:pt x="819" y="10"/>
                </a:lnTo>
                <a:lnTo>
                  <a:pt x="829" y="10"/>
                </a:lnTo>
                <a:lnTo>
                  <a:pt x="829" y="19"/>
                </a:lnTo>
                <a:lnTo>
                  <a:pt x="829" y="29"/>
                </a:lnTo>
                <a:lnTo>
                  <a:pt x="829" y="38"/>
                </a:lnTo>
                <a:lnTo>
                  <a:pt x="838" y="38"/>
                </a:lnTo>
                <a:close/>
                <a:moveTo>
                  <a:pt x="800" y="48"/>
                </a:moveTo>
                <a:lnTo>
                  <a:pt x="800" y="57"/>
                </a:lnTo>
                <a:lnTo>
                  <a:pt x="810" y="48"/>
                </a:lnTo>
                <a:lnTo>
                  <a:pt x="800" y="48"/>
                </a:lnTo>
                <a:close/>
                <a:moveTo>
                  <a:pt x="819" y="124"/>
                </a:moveTo>
                <a:lnTo>
                  <a:pt x="819" y="134"/>
                </a:lnTo>
                <a:lnTo>
                  <a:pt x="829" y="134"/>
                </a:lnTo>
                <a:lnTo>
                  <a:pt x="838" y="134"/>
                </a:lnTo>
                <a:lnTo>
                  <a:pt x="838" y="124"/>
                </a:lnTo>
                <a:lnTo>
                  <a:pt x="829" y="124"/>
                </a:lnTo>
                <a:lnTo>
                  <a:pt x="819" y="124"/>
                </a:lnTo>
                <a:close/>
                <a:moveTo>
                  <a:pt x="829" y="162"/>
                </a:moveTo>
                <a:lnTo>
                  <a:pt x="829" y="172"/>
                </a:lnTo>
                <a:lnTo>
                  <a:pt x="838" y="172"/>
                </a:lnTo>
                <a:lnTo>
                  <a:pt x="838" y="162"/>
                </a:lnTo>
                <a:lnTo>
                  <a:pt x="838" y="153"/>
                </a:lnTo>
                <a:lnTo>
                  <a:pt x="829" y="153"/>
                </a:lnTo>
                <a:lnTo>
                  <a:pt x="829" y="162"/>
                </a:lnTo>
                <a:close/>
                <a:moveTo>
                  <a:pt x="848" y="29"/>
                </a:moveTo>
                <a:lnTo>
                  <a:pt x="838" y="29"/>
                </a:lnTo>
                <a:lnTo>
                  <a:pt x="838" y="19"/>
                </a:lnTo>
                <a:lnTo>
                  <a:pt x="838" y="10"/>
                </a:lnTo>
                <a:lnTo>
                  <a:pt x="829" y="10"/>
                </a:lnTo>
                <a:lnTo>
                  <a:pt x="829" y="0"/>
                </a:lnTo>
                <a:lnTo>
                  <a:pt x="838" y="0"/>
                </a:lnTo>
                <a:lnTo>
                  <a:pt x="848" y="0"/>
                </a:lnTo>
                <a:lnTo>
                  <a:pt x="848" y="10"/>
                </a:lnTo>
                <a:lnTo>
                  <a:pt x="848" y="19"/>
                </a:lnTo>
                <a:lnTo>
                  <a:pt x="848" y="29"/>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9" name="Freeform 14">
            <a:extLst>
              <a:ext uri="{FF2B5EF4-FFF2-40B4-BE49-F238E27FC236}">
                <a16:creationId xmlns:a16="http://schemas.microsoft.com/office/drawing/2014/main" id="{D5C9AC78-E4FF-B554-F7D6-619C4A104FDB}"/>
              </a:ext>
            </a:extLst>
          </p:cNvPr>
          <p:cNvSpPr>
            <a:spLocks noChangeAspect="1" noEditPoints="1"/>
          </p:cNvSpPr>
          <p:nvPr/>
        </p:nvSpPr>
        <p:spPr bwMode="auto">
          <a:xfrm>
            <a:off x="4082767" y="4562902"/>
            <a:ext cx="1051719" cy="1464469"/>
          </a:xfrm>
          <a:custGeom>
            <a:avLst/>
            <a:gdLst>
              <a:gd name="T0" fmla="*/ 848 w 1381"/>
              <a:gd name="T1" fmla="*/ 1876 h 1924"/>
              <a:gd name="T2" fmla="*/ 829 w 1381"/>
              <a:gd name="T3" fmla="*/ 1905 h 1924"/>
              <a:gd name="T4" fmla="*/ 791 w 1381"/>
              <a:gd name="T5" fmla="*/ 1857 h 1924"/>
              <a:gd name="T6" fmla="*/ 733 w 1381"/>
              <a:gd name="T7" fmla="*/ 1819 h 1924"/>
              <a:gd name="T8" fmla="*/ 705 w 1381"/>
              <a:gd name="T9" fmla="*/ 1781 h 1924"/>
              <a:gd name="T10" fmla="*/ 686 w 1381"/>
              <a:gd name="T11" fmla="*/ 1724 h 1924"/>
              <a:gd name="T12" fmla="*/ 695 w 1381"/>
              <a:gd name="T13" fmla="*/ 1676 h 1924"/>
              <a:gd name="T14" fmla="*/ 667 w 1381"/>
              <a:gd name="T15" fmla="*/ 1610 h 1924"/>
              <a:gd name="T16" fmla="*/ 648 w 1381"/>
              <a:gd name="T17" fmla="*/ 1562 h 1924"/>
              <a:gd name="T18" fmla="*/ 619 w 1381"/>
              <a:gd name="T19" fmla="*/ 1514 h 1924"/>
              <a:gd name="T20" fmla="*/ 610 w 1381"/>
              <a:gd name="T21" fmla="*/ 1457 h 1924"/>
              <a:gd name="T22" fmla="*/ 552 w 1381"/>
              <a:gd name="T23" fmla="*/ 1429 h 1924"/>
              <a:gd name="T24" fmla="*/ 495 w 1381"/>
              <a:gd name="T25" fmla="*/ 1410 h 1924"/>
              <a:gd name="T26" fmla="*/ 429 w 1381"/>
              <a:gd name="T27" fmla="*/ 1381 h 1924"/>
              <a:gd name="T28" fmla="*/ 372 w 1381"/>
              <a:gd name="T29" fmla="*/ 1362 h 1924"/>
              <a:gd name="T30" fmla="*/ 295 w 1381"/>
              <a:gd name="T31" fmla="*/ 1372 h 1924"/>
              <a:gd name="T32" fmla="*/ 171 w 1381"/>
              <a:gd name="T33" fmla="*/ 1133 h 1924"/>
              <a:gd name="T34" fmla="*/ 105 w 1381"/>
              <a:gd name="T35" fmla="*/ 991 h 1924"/>
              <a:gd name="T36" fmla="*/ 10 w 1381"/>
              <a:gd name="T37" fmla="*/ 572 h 1924"/>
              <a:gd name="T38" fmla="*/ 362 w 1381"/>
              <a:gd name="T39" fmla="*/ 133 h 1924"/>
              <a:gd name="T40" fmla="*/ 514 w 1381"/>
              <a:gd name="T41" fmla="*/ 10 h 1924"/>
              <a:gd name="T42" fmla="*/ 610 w 1381"/>
              <a:gd name="T43" fmla="*/ 57 h 1924"/>
              <a:gd name="T44" fmla="*/ 695 w 1381"/>
              <a:gd name="T45" fmla="*/ 86 h 1924"/>
              <a:gd name="T46" fmla="*/ 752 w 1381"/>
              <a:gd name="T47" fmla="*/ 133 h 1924"/>
              <a:gd name="T48" fmla="*/ 829 w 1381"/>
              <a:gd name="T49" fmla="*/ 76 h 1924"/>
              <a:gd name="T50" fmla="*/ 829 w 1381"/>
              <a:gd name="T51" fmla="*/ 114 h 1924"/>
              <a:gd name="T52" fmla="*/ 800 w 1381"/>
              <a:gd name="T53" fmla="*/ 181 h 1924"/>
              <a:gd name="T54" fmla="*/ 876 w 1381"/>
              <a:gd name="T55" fmla="*/ 333 h 1924"/>
              <a:gd name="T56" fmla="*/ 876 w 1381"/>
              <a:gd name="T57" fmla="*/ 410 h 1924"/>
              <a:gd name="T58" fmla="*/ 886 w 1381"/>
              <a:gd name="T59" fmla="*/ 476 h 1924"/>
              <a:gd name="T60" fmla="*/ 867 w 1381"/>
              <a:gd name="T61" fmla="*/ 524 h 1924"/>
              <a:gd name="T62" fmla="*/ 848 w 1381"/>
              <a:gd name="T63" fmla="*/ 591 h 1924"/>
              <a:gd name="T64" fmla="*/ 895 w 1381"/>
              <a:gd name="T65" fmla="*/ 638 h 1924"/>
              <a:gd name="T66" fmla="*/ 943 w 1381"/>
              <a:gd name="T67" fmla="*/ 686 h 1924"/>
              <a:gd name="T68" fmla="*/ 991 w 1381"/>
              <a:gd name="T69" fmla="*/ 743 h 1924"/>
              <a:gd name="T70" fmla="*/ 1029 w 1381"/>
              <a:gd name="T71" fmla="*/ 791 h 1924"/>
              <a:gd name="T72" fmla="*/ 1067 w 1381"/>
              <a:gd name="T73" fmla="*/ 829 h 1924"/>
              <a:gd name="T74" fmla="*/ 1095 w 1381"/>
              <a:gd name="T75" fmla="*/ 895 h 1924"/>
              <a:gd name="T76" fmla="*/ 1114 w 1381"/>
              <a:gd name="T77" fmla="*/ 943 h 1924"/>
              <a:gd name="T78" fmla="*/ 1114 w 1381"/>
              <a:gd name="T79" fmla="*/ 1010 h 1924"/>
              <a:gd name="T80" fmla="*/ 1133 w 1381"/>
              <a:gd name="T81" fmla="*/ 1067 h 1924"/>
              <a:gd name="T82" fmla="*/ 1143 w 1381"/>
              <a:gd name="T83" fmla="*/ 1114 h 1924"/>
              <a:gd name="T84" fmla="*/ 1133 w 1381"/>
              <a:gd name="T85" fmla="*/ 1191 h 1924"/>
              <a:gd name="T86" fmla="*/ 1143 w 1381"/>
              <a:gd name="T87" fmla="*/ 1257 h 1924"/>
              <a:gd name="T88" fmla="*/ 1229 w 1381"/>
              <a:gd name="T89" fmla="*/ 1514 h 1924"/>
              <a:gd name="T90" fmla="*/ 1314 w 1381"/>
              <a:gd name="T91" fmla="*/ 1486 h 1924"/>
              <a:gd name="T92" fmla="*/ 1295 w 1381"/>
              <a:gd name="T93" fmla="*/ 1638 h 1924"/>
              <a:gd name="T94" fmla="*/ 1343 w 1381"/>
              <a:gd name="T95" fmla="*/ 1686 h 1924"/>
              <a:gd name="T96" fmla="*/ 1286 w 1381"/>
              <a:gd name="T97" fmla="*/ 1705 h 1924"/>
              <a:gd name="T98" fmla="*/ 1219 w 1381"/>
              <a:gd name="T99" fmla="*/ 1733 h 1924"/>
              <a:gd name="T100" fmla="*/ 1162 w 1381"/>
              <a:gd name="T101" fmla="*/ 1752 h 1924"/>
              <a:gd name="T102" fmla="*/ 1105 w 1381"/>
              <a:gd name="T103" fmla="*/ 1772 h 1924"/>
              <a:gd name="T104" fmla="*/ 1048 w 1381"/>
              <a:gd name="T105" fmla="*/ 1800 h 1924"/>
              <a:gd name="T106" fmla="*/ 991 w 1381"/>
              <a:gd name="T107" fmla="*/ 1819 h 1924"/>
              <a:gd name="T108" fmla="*/ 943 w 1381"/>
              <a:gd name="T109" fmla="*/ 1848 h 1924"/>
              <a:gd name="T110" fmla="*/ 876 w 1381"/>
              <a:gd name="T111" fmla="*/ 1876 h 1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81" h="1924">
                <a:moveTo>
                  <a:pt x="829" y="1895"/>
                </a:moveTo>
                <a:lnTo>
                  <a:pt x="838" y="1886"/>
                </a:lnTo>
                <a:lnTo>
                  <a:pt x="848" y="1886"/>
                </a:lnTo>
                <a:lnTo>
                  <a:pt x="848" y="1895"/>
                </a:lnTo>
                <a:lnTo>
                  <a:pt x="838" y="1895"/>
                </a:lnTo>
                <a:lnTo>
                  <a:pt x="829" y="1895"/>
                </a:lnTo>
                <a:close/>
                <a:moveTo>
                  <a:pt x="848" y="1886"/>
                </a:moveTo>
                <a:lnTo>
                  <a:pt x="848" y="1876"/>
                </a:lnTo>
                <a:lnTo>
                  <a:pt x="857" y="1876"/>
                </a:lnTo>
                <a:lnTo>
                  <a:pt x="857" y="1867"/>
                </a:lnTo>
                <a:lnTo>
                  <a:pt x="848" y="1876"/>
                </a:lnTo>
                <a:lnTo>
                  <a:pt x="838" y="1876"/>
                </a:lnTo>
                <a:lnTo>
                  <a:pt x="829" y="1876"/>
                </a:lnTo>
                <a:lnTo>
                  <a:pt x="829" y="1886"/>
                </a:lnTo>
                <a:lnTo>
                  <a:pt x="829" y="1895"/>
                </a:lnTo>
                <a:lnTo>
                  <a:pt x="829" y="1905"/>
                </a:lnTo>
                <a:lnTo>
                  <a:pt x="819" y="1905"/>
                </a:lnTo>
                <a:lnTo>
                  <a:pt x="810" y="1905"/>
                </a:lnTo>
                <a:lnTo>
                  <a:pt x="810" y="1914"/>
                </a:lnTo>
                <a:lnTo>
                  <a:pt x="800" y="1914"/>
                </a:lnTo>
                <a:lnTo>
                  <a:pt x="791" y="1924"/>
                </a:lnTo>
                <a:lnTo>
                  <a:pt x="791" y="1886"/>
                </a:lnTo>
                <a:lnTo>
                  <a:pt x="791" y="1876"/>
                </a:lnTo>
                <a:lnTo>
                  <a:pt x="791" y="1857"/>
                </a:lnTo>
                <a:lnTo>
                  <a:pt x="781" y="1848"/>
                </a:lnTo>
                <a:lnTo>
                  <a:pt x="781" y="1838"/>
                </a:lnTo>
                <a:lnTo>
                  <a:pt x="772" y="1838"/>
                </a:lnTo>
                <a:lnTo>
                  <a:pt x="752" y="1838"/>
                </a:lnTo>
                <a:lnTo>
                  <a:pt x="743" y="1838"/>
                </a:lnTo>
                <a:lnTo>
                  <a:pt x="733" y="1838"/>
                </a:lnTo>
                <a:lnTo>
                  <a:pt x="733" y="1829"/>
                </a:lnTo>
                <a:lnTo>
                  <a:pt x="733" y="1819"/>
                </a:lnTo>
                <a:lnTo>
                  <a:pt x="733" y="1810"/>
                </a:lnTo>
                <a:lnTo>
                  <a:pt x="724" y="1800"/>
                </a:lnTo>
                <a:lnTo>
                  <a:pt x="724" y="1791"/>
                </a:lnTo>
                <a:lnTo>
                  <a:pt x="733" y="1791"/>
                </a:lnTo>
                <a:lnTo>
                  <a:pt x="733" y="1781"/>
                </a:lnTo>
                <a:lnTo>
                  <a:pt x="724" y="1781"/>
                </a:lnTo>
                <a:lnTo>
                  <a:pt x="714" y="1781"/>
                </a:lnTo>
                <a:lnTo>
                  <a:pt x="705" y="1781"/>
                </a:lnTo>
                <a:lnTo>
                  <a:pt x="705" y="1772"/>
                </a:lnTo>
                <a:lnTo>
                  <a:pt x="695" y="1772"/>
                </a:lnTo>
                <a:lnTo>
                  <a:pt x="695" y="1762"/>
                </a:lnTo>
                <a:lnTo>
                  <a:pt x="695" y="1752"/>
                </a:lnTo>
                <a:lnTo>
                  <a:pt x="695" y="1743"/>
                </a:lnTo>
                <a:lnTo>
                  <a:pt x="695" y="1733"/>
                </a:lnTo>
                <a:lnTo>
                  <a:pt x="695" y="1724"/>
                </a:lnTo>
                <a:lnTo>
                  <a:pt x="686" y="1724"/>
                </a:lnTo>
                <a:lnTo>
                  <a:pt x="686" y="1714"/>
                </a:lnTo>
                <a:lnTo>
                  <a:pt x="695" y="1714"/>
                </a:lnTo>
                <a:lnTo>
                  <a:pt x="695" y="1705"/>
                </a:lnTo>
                <a:lnTo>
                  <a:pt x="705" y="1705"/>
                </a:lnTo>
                <a:lnTo>
                  <a:pt x="705" y="1695"/>
                </a:lnTo>
                <a:lnTo>
                  <a:pt x="695" y="1695"/>
                </a:lnTo>
                <a:lnTo>
                  <a:pt x="695" y="1686"/>
                </a:lnTo>
                <a:lnTo>
                  <a:pt x="695" y="1676"/>
                </a:lnTo>
                <a:lnTo>
                  <a:pt x="695" y="1667"/>
                </a:lnTo>
                <a:lnTo>
                  <a:pt x="695" y="1657"/>
                </a:lnTo>
                <a:lnTo>
                  <a:pt x="705" y="1648"/>
                </a:lnTo>
                <a:lnTo>
                  <a:pt x="714" y="1629"/>
                </a:lnTo>
                <a:lnTo>
                  <a:pt x="686" y="1629"/>
                </a:lnTo>
                <a:lnTo>
                  <a:pt x="676" y="1629"/>
                </a:lnTo>
                <a:lnTo>
                  <a:pt x="676" y="1619"/>
                </a:lnTo>
                <a:lnTo>
                  <a:pt x="667" y="1610"/>
                </a:lnTo>
                <a:lnTo>
                  <a:pt x="657" y="1610"/>
                </a:lnTo>
                <a:lnTo>
                  <a:pt x="657" y="1600"/>
                </a:lnTo>
                <a:lnTo>
                  <a:pt x="667" y="1600"/>
                </a:lnTo>
                <a:lnTo>
                  <a:pt x="667" y="1591"/>
                </a:lnTo>
                <a:lnTo>
                  <a:pt x="657" y="1591"/>
                </a:lnTo>
                <a:lnTo>
                  <a:pt x="657" y="1581"/>
                </a:lnTo>
                <a:lnTo>
                  <a:pt x="648" y="1572"/>
                </a:lnTo>
                <a:lnTo>
                  <a:pt x="648" y="1562"/>
                </a:lnTo>
                <a:lnTo>
                  <a:pt x="638" y="1562"/>
                </a:lnTo>
                <a:lnTo>
                  <a:pt x="638" y="1552"/>
                </a:lnTo>
                <a:lnTo>
                  <a:pt x="638" y="1543"/>
                </a:lnTo>
                <a:lnTo>
                  <a:pt x="629" y="1543"/>
                </a:lnTo>
                <a:lnTo>
                  <a:pt x="629" y="1533"/>
                </a:lnTo>
                <a:lnTo>
                  <a:pt x="629" y="1524"/>
                </a:lnTo>
                <a:lnTo>
                  <a:pt x="619" y="1524"/>
                </a:lnTo>
                <a:lnTo>
                  <a:pt x="619" y="1514"/>
                </a:lnTo>
                <a:lnTo>
                  <a:pt x="610" y="1514"/>
                </a:lnTo>
                <a:lnTo>
                  <a:pt x="610" y="1505"/>
                </a:lnTo>
                <a:lnTo>
                  <a:pt x="610" y="1495"/>
                </a:lnTo>
                <a:lnTo>
                  <a:pt x="610" y="1486"/>
                </a:lnTo>
                <a:lnTo>
                  <a:pt x="619" y="1486"/>
                </a:lnTo>
                <a:lnTo>
                  <a:pt x="610" y="1476"/>
                </a:lnTo>
                <a:lnTo>
                  <a:pt x="610" y="1467"/>
                </a:lnTo>
                <a:lnTo>
                  <a:pt x="610" y="1457"/>
                </a:lnTo>
                <a:lnTo>
                  <a:pt x="600" y="1448"/>
                </a:lnTo>
                <a:lnTo>
                  <a:pt x="591" y="1438"/>
                </a:lnTo>
                <a:lnTo>
                  <a:pt x="581" y="1438"/>
                </a:lnTo>
                <a:lnTo>
                  <a:pt x="572" y="1448"/>
                </a:lnTo>
                <a:lnTo>
                  <a:pt x="562" y="1448"/>
                </a:lnTo>
                <a:lnTo>
                  <a:pt x="562" y="1438"/>
                </a:lnTo>
                <a:lnTo>
                  <a:pt x="552" y="1438"/>
                </a:lnTo>
                <a:lnTo>
                  <a:pt x="552" y="1429"/>
                </a:lnTo>
                <a:lnTo>
                  <a:pt x="543" y="1429"/>
                </a:lnTo>
                <a:lnTo>
                  <a:pt x="533" y="1429"/>
                </a:lnTo>
                <a:lnTo>
                  <a:pt x="524" y="1429"/>
                </a:lnTo>
                <a:lnTo>
                  <a:pt x="524" y="1419"/>
                </a:lnTo>
                <a:lnTo>
                  <a:pt x="514" y="1419"/>
                </a:lnTo>
                <a:lnTo>
                  <a:pt x="505" y="1419"/>
                </a:lnTo>
                <a:lnTo>
                  <a:pt x="505" y="1410"/>
                </a:lnTo>
                <a:lnTo>
                  <a:pt x="495" y="1410"/>
                </a:lnTo>
                <a:lnTo>
                  <a:pt x="495" y="1400"/>
                </a:lnTo>
                <a:lnTo>
                  <a:pt x="486" y="1400"/>
                </a:lnTo>
                <a:lnTo>
                  <a:pt x="476" y="1391"/>
                </a:lnTo>
                <a:lnTo>
                  <a:pt x="467" y="1391"/>
                </a:lnTo>
                <a:lnTo>
                  <a:pt x="457" y="1381"/>
                </a:lnTo>
                <a:lnTo>
                  <a:pt x="448" y="1381"/>
                </a:lnTo>
                <a:lnTo>
                  <a:pt x="438" y="1381"/>
                </a:lnTo>
                <a:lnTo>
                  <a:pt x="429" y="1381"/>
                </a:lnTo>
                <a:lnTo>
                  <a:pt x="419" y="1381"/>
                </a:lnTo>
                <a:lnTo>
                  <a:pt x="410" y="1381"/>
                </a:lnTo>
                <a:lnTo>
                  <a:pt x="410" y="1372"/>
                </a:lnTo>
                <a:lnTo>
                  <a:pt x="400" y="1372"/>
                </a:lnTo>
                <a:lnTo>
                  <a:pt x="400" y="1381"/>
                </a:lnTo>
                <a:lnTo>
                  <a:pt x="391" y="1372"/>
                </a:lnTo>
                <a:lnTo>
                  <a:pt x="381" y="1362"/>
                </a:lnTo>
                <a:lnTo>
                  <a:pt x="372" y="1362"/>
                </a:lnTo>
                <a:lnTo>
                  <a:pt x="362" y="1362"/>
                </a:lnTo>
                <a:lnTo>
                  <a:pt x="352" y="1362"/>
                </a:lnTo>
                <a:lnTo>
                  <a:pt x="343" y="1362"/>
                </a:lnTo>
                <a:lnTo>
                  <a:pt x="333" y="1362"/>
                </a:lnTo>
                <a:lnTo>
                  <a:pt x="324" y="1362"/>
                </a:lnTo>
                <a:lnTo>
                  <a:pt x="314" y="1362"/>
                </a:lnTo>
                <a:lnTo>
                  <a:pt x="305" y="1372"/>
                </a:lnTo>
                <a:lnTo>
                  <a:pt x="295" y="1372"/>
                </a:lnTo>
                <a:lnTo>
                  <a:pt x="286" y="1381"/>
                </a:lnTo>
                <a:lnTo>
                  <a:pt x="276" y="1381"/>
                </a:lnTo>
                <a:lnTo>
                  <a:pt x="257" y="1352"/>
                </a:lnTo>
                <a:lnTo>
                  <a:pt x="257" y="1295"/>
                </a:lnTo>
                <a:lnTo>
                  <a:pt x="248" y="1238"/>
                </a:lnTo>
                <a:lnTo>
                  <a:pt x="200" y="1210"/>
                </a:lnTo>
                <a:lnTo>
                  <a:pt x="181" y="1172"/>
                </a:lnTo>
                <a:lnTo>
                  <a:pt x="171" y="1133"/>
                </a:lnTo>
                <a:lnTo>
                  <a:pt x="162" y="1114"/>
                </a:lnTo>
                <a:lnTo>
                  <a:pt x="162" y="1086"/>
                </a:lnTo>
                <a:lnTo>
                  <a:pt x="152" y="1076"/>
                </a:lnTo>
                <a:lnTo>
                  <a:pt x="152" y="1067"/>
                </a:lnTo>
                <a:lnTo>
                  <a:pt x="133" y="1048"/>
                </a:lnTo>
                <a:lnTo>
                  <a:pt x="124" y="1029"/>
                </a:lnTo>
                <a:lnTo>
                  <a:pt x="105" y="1019"/>
                </a:lnTo>
                <a:lnTo>
                  <a:pt x="105" y="991"/>
                </a:lnTo>
                <a:lnTo>
                  <a:pt x="105" y="933"/>
                </a:lnTo>
                <a:lnTo>
                  <a:pt x="105" y="876"/>
                </a:lnTo>
                <a:lnTo>
                  <a:pt x="95" y="819"/>
                </a:lnTo>
                <a:lnTo>
                  <a:pt x="76" y="762"/>
                </a:lnTo>
                <a:lnTo>
                  <a:pt x="57" y="714"/>
                </a:lnTo>
                <a:lnTo>
                  <a:pt x="48" y="667"/>
                </a:lnTo>
                <a:lnTo>
                  <a:pt x="29" y="619"/>
                </a:lnTo>
                <a:lnTo>
                  <a:pt x="10" y="572"/>
                </a:lnTo>
                <a:lnTo>
                  <a:pt x="10" y="543"/>
                </a:lnTo>
                <a:lnTo>
                  <a:pt x="0" y="524"/>
                </a:lnTo>
                <a:lnTo>
                  <a:pt x="38" y="486"/>
                </a:lnTo>
                <a:lnTo>
                  <a:pt x="86" y="438"/>
                </a:lnTo>
                <a:lnTo>
                  <a:pt x="171" y="343"/>
                </a:lnTo>
                <a:lnTo>
                  <a:pt x="229" y="276"/>
                </a:lnTo>
                <a:lnTo>
                  <a:pt x="286" y="219"/>
                </a:lnTo>
                <a:lnTo>
                  <a:pt x="362" y="133"/>
                </a:lnTo>
                <a:lnTo>
                  <a:pt x="410" y="86"/>
                </a:lnTo>
                <a:lnTo>
                  <a:pt x="476" y="10"/>
                </a:lnTo>
                <a:lnTo>
                  <a:pt x="476" y="0"/>
                </a:lnTo>
                <a:lnTo>
                  <a:pt x="486" y="0"/>
                </a:lnTo>
                <a:lnTo>
                  <a:pt x="495" y="0"/>
                </a:lnTo>
                <a:lnTo>
                  <a:pt x="505" y="0"/>
                </a:lnTo>
                <a:lnTo>
                  <a:pt x="505" y="10"/>
                </a:lnTo>
                <a:lnTo>
                  <a:pt x="514" y="10"/>
                </a:lnTo>
                <a:lnTo>
                  <a:pt x="514" y="19"/>
                </a:lnTo>
                <a:lnTo>
                  <a:pt x="524" y="29"/>
                </a:lnTo>
                <a:lnTo>
                  <a:pt x="533" y="38"/>
                </a:lnTo>
                <a:lnTo>
                  <a:pt x="572" y="38"/>
                </a:lnTo>
                <a:lnTo>
                  <a:pt x="581" y="38"/>
                </a:lnTo>
                <a:lnTo>
                  <a:pt x="591" y="48"/>
                </a:lnTo>
                <a:lnTo>
                  <a:pt x="600" y="48"/>
                </a:lnTo>
                <a:lnTo>
                  <a:pt x="610" y="57"/>
                </a:lnTo>
                <a:lnTo>
                  <a:pt x="619" y="57"/>
                </a:lnTo>
                <a:lnTo>
                  <a:pt x="629" y="67"/>
                </a:lnTo>
                <a:lnTo>
                  <a:pt x="638" y="76"/>
                </a:lnTo>
                <a:lnTo>
                  <a:pt x="657" y="86"/>
                </a:lnTo>
                <a:lnTo>
                  <a:pt x="667" y="95"/>
                </a:lnTo>
                <a:lnTo>
                  <a:pt x="676" y="86"/>
                </a:lnTo>
                <a:lnTo>
                  <a:pt x="686" y="86"/>
                </a:lnTo>
                <a:lnTo>
                  <a:pt x="695" y="86"/>
                </a:lnTo>
                <a:lnTo>
                  <a:pt x="705" y="86"/>
                </a:lnTo>
                <a:lnTo>
                  <a:pt x="714" y="95"/>
                </a:lnTo>
                <a:lnTo>
                  <a:pt x="714" y="105"/>
                </a:lnTo>
                <a:lnTo>
                  <a:pt x="714" y="114"/>
                </a:lnTo>
                <a:lnTo>
                  <a:pt x="724" y="124"/>
                </a:lnTo>
                <a:lnTo>
                  <a:pt x="733" y="124"/>
                </a:lnTo>
                <a:lnTo>
                  <a:pt x="743" y="124"/>
                </a:lnTo>
                <a:lnTo>
                  <a:pt x="752" y="133"/>
                </a:lnTo>
                <a:lnTo>
                  <a:pt x="762" y="133"/>
                </a:lnTo>
                <a:lnTo>
                  <a:pt x="762" y="124"/>
                </a:lnTo>
                <a:lnTo>
                  <a:pt x="762" y="114"/>
                </a:lnTo>
                <a:lnTo>
                  <a:pt x="781" y="105"/>
                </a:lnTo>
                <a:lnTo>
                  <a:pt x="791" y="95"/>
                </a:lnTo>
                <a:lnTo>
                  <a:pt x="800" y="95"/>
                </a:lnTo>
                <a:lnTo>
                  <a:pt x="819" y="86"/>
                </a:lnTo>
                <a:lnTo>
                  <a:pt x="829" y="76"/>
                </a:lnTo>
                <a:lnTo>
                  <a:pt x="848" y="86"/>
                </a:lnTo>
                <a:lnTo>
                  <a:pt x="857" y="86"/>
                </a:lnTo>
                <a:lnTo>
                  <a:pt x="867" y="86"/>
                </a:lnTo>
                <a:lnTo>
                  <a:pt x="857" y="95"/>
                </a:lnTo>
                <a:lnTo>
                  <a:pt x="848" y="95"/>
                </a:lnTo>
                <a:lnTo>
                  <a:pt x="838" y="105"/>
                </a:lnTo>
                <a:lnTo>
                  <a:pt x="829" y="105"/>
                </a:lnTo>
                <a:lnTo>
                  <a:pt x="829" y="114"/>
                </a:lnTo>
                <a:lnTo>
                  <a:pt x="838" y="114"/>
                </a:lnTo>
                <a:lnTo>
                  <a:pt x="838" y="124"/>
                </a:lnTo>
                <a:lnTo>
                  <a:pt x="829" y="124"/>
                </a:lnTo>
                <a:lnTo>
                  <a:pt x="819" y="124"/>
                </a:lnTo>
                <a:lnTo>
                  <a:pt x="819" y="133"/>
                </a:lnTo>
                <a:lnTo>
                  <a:pt x="819" y="143"/>
                </a:lnTo>
                <a:lnTo>
                  <a:pt x="810" y="143"/>
                </a:lnTo>
                <a:lnTo>
                  <a:pt x="800" y="181"/>
                </a:lnTo>
                <a:lnTo>
                  <a:pt x="819" y="210"/>
                </a:lnTo>
                <a:lnTo>
                  <a:pt x="800" y="238"/>
                </a:lnTo>
                <a:lnTo>
                  <a:pt x="838" y="295"/>
                </a:lnTo>
                <a:lnTo>
                  <a:pt x="857" y="305"/>
                </a:lnTo>
                <a:lnTo>
                  <a:pt x="857" y="314"/>
                </a:lnTo>
                <a:lnTo>
                  <a:pt x="867" y="314"/>
                </a:lnTo>
                <a:lnTo>
                  <a:pt x="886" y="324"/>
                </a:lnTo>
                <a:lnTo>
                  <a:pt x="876" y="333"/>
                </a:lnTo>
                <a:lnTo>
                  <a:pt x="876" y="352"/>
                </a:lnTo>
                <a:lnTo>
                  <a:pt x="876" y="362"/>
                </a:lnTo>
                <a:lnTo>
                  <a:pt x="886" y="372"/>
                </a:lnTo>
                <a:lnTo>
                  <a:pt x="886" y="381"/>
                </a:lnTo>
                <a:lnTo>
                  <a:pt x="886" y="391"/>
                </a:lnTo>
                <a:lnTo>
                  <a:pt x="876" y="400"/>
                </a:lnTo>
                <a:lnTo>
                  <a:pt x="886" y="410"/>
                </a:lnTo>
                <a:lnTo>
                  <a:pt x="876" y="410"/>
                </a:lnTo>
                <a:lnTo>
                  <a:pt x="876" y="419"/>
                </a:lnTo>
                <a:lnTo>
                  <a:pt x="876" y="429"/>
                </a:lnTo>
                <a:lnTo>
                  <a:pt x="886" y="438"/>
                </a:lnTo>
                <a:lnTo>
                  <a:pt x="895" y="448"/>
                </a:lnTo>
                <a:lnTo>
                  <a:pt x="895" y="457"/>
                </a:lnTo>
                <a:lnTo>
                  <a:pt x="886" y="457"/>
                </a:lnTo>
                <a:lnTo>
                  <a:pt x="886" y="467"/>
                </a:lnTo>
                <a:lnTo>
                  <a:pt x="886" y="476"/>
                </a:lnTo>
                <a:lnTo>
                  <a:pt x="895" y="486"/>
                </a:lnTo>
                <a:lnTo>
                  <a:pt x="895" y="495"/>
                </a:lnTo>
                <a:lnTo>
                  <a:pt x="895" y="505"/>
                </a:lnTo>
                <a:lnTo>
                  <a:pt x="886" y="495"/>
                </a:lnTo>
                <a:lnTo>
                  <a:pt x="876" y="505"/>
                </a:lnTo>
                <a:lnTo>
                  <a:pt x="867" y="505"/>
                </a:lnTo>
                <a:lnTo>
                  <a:pt x="867" y="514"/>
                </a:lnTo>
                <a:lnTo>
                  <a:pt x="867" y="524"/>
                </a:lnTo>
                <a:lnTo>
                  <a:pt x="867" y="533"/>
                </a:lnTo>
                <a:lnTo>
                  <a:pt x="867" y="543"/>
                </a:lnTo>
                <a:lnTo>
                  <a:pt x="857" y="552"/>
                </a:lnTo>
                <a:lnTo>
                  <a:pt x="857" y="562"/>
                </a:lnTo>
                <a:lnTo>
                  <a:pt x="857" y="572"/>
                </a:lnTo>
                <a:lnTo>
                  <a:pt x="857" y="581"/>
                </a:lnTo>
                <a:lnTo>
                  <a:pt x="848" y="581"/>
                </a:lnTo>
                <a:lnTo>
                  <a:pt x="848" y="591"/>
                </a:lnTo>
                <a:lnTo>
                  <a:pt x="857" y="591"/>
                </a:lnTo>
                <a:lnTo>
                  <a:pt x="857" y="600"/>
                </a:lnTo>
                <a:lnTo>
                  <a:pt x="857" y="610"/>
                </a:lnTo>
                <a:lnTo>
                  <a:pt x="867" y="610"/>
                </a:lnTo>
                <a:lnTo>
                  <a:pt x="867" y="619"/>
                </a:lnTo>
                <a:lnTo>
                  <a:pt x="876" y="629"/>
                </a:lnTo>
                <a:lnTo>
                  <a:pt x="886" y="629"/>
                </a:lnTo>
                <a:lnTo>
                  <a:pt x="895" y="638"/>
                </a:lnTo>
                <a:lnTo>
                  <a:pt x="905" y="648"/>
                </a:lnTo>
                <a:lnTo>
                  <a:pt x="914" y="648"/>
                </a:lnTo>
                <a:lnTo>
                  <a:pt x="924" y="657"/>
                </a:lnTo>
                <a:lnTo>
                  <a:pt x="933" y="657"/>
                </a:lnTo>
                <a:lnTo>
                  <a:pt x="933" y="667"/>
                </a:lnTo>
                <a:lnTo>
                  <a:pt x="933" y="676"/>
                </a:lnTo>
                <a:lnTo>
                  <a:pt x="943" y="676"/>
                </a:lnTo>
                <a:lnTo>
                  <a:pt x="943" y="686"/>
                </a:lnTo>
                <a:lnTo>
                  <a:pt x="952" y="686"/>
                </a:lnTo>
                <a:lnTo>
                  <a:pt x="952" y="695"/>
                </a:lnTo>
                <a:lnTo>
                  <a:pt x="952" y="705"/>
                </a:lnTo>
                <a:lnTo>
                  <a:pt x="962" y="705"/>
                </a:lnTo>
                <a:lnTo>
                  <a:pt x="972" y="714"/>
                </a:lnTo>
                <a:lnTo>
                  <a:pt x="981" y="714"/>
                </a:lnTo>
                <a:lnTo>
                  <a:pt x="981" y="724"/>
                </a:lnTo>
                <a:lnTo>
                  <a:pt x="991" y="743"/>
                </a:lnTo>
                <a:lnTo>
                  <a:pt x="1000" y="743"/>
                </a:lnTo>
                <a:lnTo>
                  <a:pt x="1010" y="743"/>
                </a:lnTo>
                <a:lnTo>
                  <a:pt x="1010" y="752"/>
                </a:lnTo>
                <a:lnTo>
                  <a:pt x="1019" y="752"/>
                </a:lnTo>
                <a:lnTo>
                  <a:pt x="1019" y="762"/>
                </a:lnTo>
                <a:lnTo>
                  <a:pt x="1029" y="772"/>
                </a:lnTo>
                <a:lnTo>
                  <a:pt x="1029" y="781"/>
                </a:lnTo>
                <a:lnTo>
                  <a:pt x="1029" y="791"/>
                </a:lnTo>
                <a:lnTo>
                  <a:pt x="1029" y="800"/>
                </a:lnTo>
                <a:lnTo>
                  <a:pt x="1038" y="800"/>
                </a:lnTo>
                <a:lnTo>
                  <a:pt x="1038" y="810"/>
                </a:lnTo>
                <a:lnTo>
                  <a:pt x="1048" y="810"/>
                </a:lnTo>
                <a:lnTo>
                  <a:pt x="1048" y="819"/>
                </a:lnTo>
                <a:lnTo>
                  <a:pt x="1048" y="829"/>
                </a:lnTo>
                <a:lnTo>
                  <a:pt x="1057" y="829"/>
                </a:lnTo>
                <a:lnTo>
                  <a:pt x="1067" y="829"/>
                </a:lnTo>
                <a:lnTo>
                  <a:pt x="1067" y="848"/>
                </a:lnTo>
                <a:lnTo>
                  <a:pt x="1076" y="848"/>
                </a:lnTo>
                <a:lnTo>
                  <a:pt x="1086" y="857"/>
                </a:lnTo>
                <a:lnTo>
                  <a:pt x="1095" y="867"/>
                </a:lnTo>
                <a:lnTo>
                  <a:pt x="1095" y="876"/>
                </a:lnTo>
                <a:lnTo>
                  <a:pt x="1105" y="876"/>
                </a:lnTo>
                <a:lnTo>
                  <a:pt x="1095" y="886"/>
                </a:lnTo>
                <a:lnTo>
                  <a:pt x="1095" y="895"/>
                </a:lnTo>
                <a:lnTo>
                  <a:pt x="1095" y="905"/>
                </a:lnTo>
                <a:lnTo>
                  <a:pt x="1105" y="905"/>
                </a:lnTo>
                <a:lnTo>
                  <a:pt x="1105" y="914"/>
                </a:lnTo>
                <a:lnTo>
                  <a:pt x="1114" y="914"/>
                </a:lnTo>
                <a:lnTo>
                  <a:pt x="1114" y="924"/>
                </a:lnTo>
                <a:lnTo>
                  <a:pt x="1105" y="933"/>
                </a:lnTo>
                <a:lnTo>
                  <a:pt x="1114" y="933"/>
                </a:lnTo>
                <a:lnTo>
                  <a:pt x="1114" y="943"/>
                </a:lnTo>
                <a:lnTo>
                  <a:pt x="1124" y="943"/>
                </a:lnTo>
                <a:lnTo>
                  <a:pt x="1124" y="952"/>
                </a:lnTo>
                <a:lnTo>
                  <a:pt x="1095" y="962"/>
                </a:lnTo>
                <a:lnTo>
                  <a:pt x="1095" y="972"/>
                </a:lnTo>
                <a:lnTo>
                  <a:pt x="1105" y="981"/>
                </a:lnTo>
                <a:lnTo>
                  <a:pt x="1105" y="991"/>
                </a:lnTo>
                <a:lnTo>
                  <a:pt x="1114" y="1000"/>
                </a:lnTo>
                <a:lnTo>
                  <a:pt x="1114" y="1010"/>
                </a:lnTo>
                <a:lnTo>
                  <a:pt x="1114" y="1019"/>
                </a:lnTo>
                <a:lnTo>
                  <a:pt x="1124" y="1019"/>
                </a:lnTo>
                <a:lnTo>
                  <a:pt x="1133" y="1019"/>
                </a:lnTo>
                <a:lnTo>
                  <a:pt x="1133" y="1029"/>
                </a:lnTo>
                <a:lnTo>
                  <a:pt x="1143" y="1048"/>
                </a:lnTo>
                <a:lnTo>
                  <a:pt x="1143" y="1057"/>
                </a:lnTo>
                <a:lnTo>
                  <a:pt x="1133" y="1057"/>
                </a:lnTo>
                <a:lnTo>
                  <a:pt x="1133" y="1067"/>
                </a:lnTo>
                <a:lnTo>
                  <a:pt x="1143" y="1067"/>
                </a:lnTo>
                <a:lnTo>
                  <a:pt x="1133" y="1076"/>
                </a:lnTo>
                <a:lnTo>
                  <a:pt x="1133" y="1086"/>
                </a:lnTo>
                <a:lnTo>
                  <a:pt x="1124" y="1095"/>
                </a:lnTo>
                <a:lnTo>
                  <a:pt x="1124" y="1105"/>
                </a:lnTo>
                <a:lnTo>
                  <a:pt x="1133" y="1105"/>
                </a:lnTo>
                <a:lnTo>
                  <a:pt x="1143" y="1105"/>
                </a:lnTo>
                <a:lnTo>
                  <a:pt x="1143" y="1114"/>
                </a:lnTo>
                <a:lnTo>
                  <a:pt x="1143" y="1124"/>
                </a:lnTo>
                <a:lnTo>
                  <a:pt x="1133" y="1133"/>
                </a:lnTo>
                <a:lnTo>
                  <a:pt x="1133" y="1143"/>
                </a:lnTo>
                <a:lnTo>
                  <a:pt x="1133" y="1152"/>
                </a:lnTo>
                <a:lnTo>
                  <a:pt x="1133" y="1162"/>
                </a:lnTo>
                <a:lnTo>
                  <a:pt x="1133" y="1172"/>
                </a:lnTo>
                <a:lnTo>
                  <a:pt x="1133" y="1181"/>
                </a:lnTo>
                <a:lnTo>
                  <a:pt x="1133" y="1191"/>
                </a:lnTo>
                <a:lnTo>
                  <a:pt x="1133" y="1200"/>
                </a:lnTo>
                <a:lnTo>
                  <a:pt x="1143" y="1200"/>
                </a:lnTo>
                <a:lnTo>
                  <a:pt x="1133" y="1210"/>
                </a:lnTo>
                <a:lnTo>
                  <a:pt x="1133" y="1219"/>
                </a:lnTo>
                <a:lnTo>
                  <a:pt x="1133" y="1238"/>
                </a:lnTo>
                <a:lnTo>
                  <a:pt x="1133" y="1248"/>
                </a:lnTo>
                <a:lnTo>
                  <a:pt x="1133" y="1257"/>
                </a:lnTo>
                <a:lnTo>
                  <a:pt x="1143" y="1257"/>
                </a:lnTo>
                <a:lnTo>
                  <a:pt x="1133" y="1267"/>
                </a:lnTo>
                <a:lnTo>
                  <a:pt x="1133" y="1276"/>
                </a:lnTo>
                <a:lnTo>
                  <a:pt x="1133" y="1286"/>
                </a:lnTo>
                <a:lnTo>
                  <a:pt x="1143" y="1295"/>
                </a:lnTo>
                <a:lnTo>
                  <a:pt x="1152" y="1295"/>
                </a:lnTo>
                <a:lnTo>
                  <a:pt x="1162" y="1305"/>
                </a:lnTo>
                <a:lnTo>
                  <a:pt x="1162" y="1429"/>
                </a:lnTo>
                <a:lnTo>
                  <a:pt x="1229" y="1514"/>
                </a:lnTo>
                <a:lnTo>
                  <a:pt x="1248" y="1505"/>
                </a:lnTo>
                <a:lnTo>
                  <a:pt x="1248" y="1514"/>
                </a:lnTo>
                <a:lnTo>
                  <a:pt x="1257" y="1505"/>
                </a:lnTo>
                <a:lnTo>
                  <a:pt x="1276" y="1495"/>
                </a:lnTo>
                <a:lnTo>
                  <a:pt x="1286" y="1495"/>
                </a:lnTo>
                <a:lnTo>
                  <a:pt x="1295" y="1495"/>
                </a:lnTo>
                <a:lnTo>
                  <a:pt x="1305" y="1495"/>
                </a:lnTo>
                <a:lnTo>
                  <a:pt x="1314" y="1486"/>
                </a:lnTo>
                <a:lnTo>
                  <a:pt x="1333" y="1486"/>
                </a:lnTo>
                <a:lnTo>
                  <a:pt x="1343" y="1476"/>
                </a:lnTo>
                <a:lnTo>
                  <a:pt x="1352" y="1476"/>
                </a:lnTo>
                <a:lnTo>
                  <a:pt x="1314" y="1514"/>
                </a:lnTo>
                <a:lnTo>
                  <a:pt x="1362" y="1562"/>
                </a:lnTo>
                <a:lnTo>
                  <a:pt x="1295" y="1600"/>
                </a:lnTo>
                <a:lnTo>
                  <a:pt x="1295" y="1619"/>
                </a:lnTo>
                <a:lnTo>
                  <a:pt x="1295" y="1638"/>
                </a:lnTo>
                <a:lnTo>
                  <a:pt x="1352" y="1648"/>
                </a:lnTo>
                <a:lnTo>
                  <a:pt x="1372" y="1667"/>
                </a:lnTo>
                <a:lnTo>
                  <a:pt x="1381" y="1676"/>
                </a:lnTo>
                <a:lnTo>
                  <a:pt x="1372" y="1676"/>
                </a:lnTo>
                <a:lnTo>
                  <a:pt x="1362" y="1676"/>
                </a:lnTo>
                <a:lnTo>
                  <a:pt x="1352" y="1676"/>
                </a:lnTo>
                <a:lnTo>
                  <a:pt x="1343" y="1676"/>
                </a:lnTo>
                <a:lnTo>
                  <a:pt x="1343" y="1686"/>
                </a:lnTo>
                <a:lnTo>
                  <a:pt x="1333" y="1686"/>
                </a:lnTo>
                <a:lnTo>
                  <a:pt x="1333" y="1695"/>
                </a:lnTo>
                <a:lnTo>
                  <a:pt x="1324" y="1695"/>
                </a:lnTo>
                <a:lnTo>
                  <a:pt x="1314" y="1695"/>
                </a:lnTo>
                <a:lnTo>
                  <a:pt x="1314" y="1705"/>
                </a:lnTo>
                <a:lnTo>
                  <a:pt x="1305" y="1705"/>
                </a:lnTo>
                <a:lnTo>
                  <a:pt x="1295" y="1705"/>
                </a:lnTo>
                <a:lnTo>
                  <a:pt x="1286" y="1705"/>
                </a:lnTo>
                <a:lnTo>
                  <a:pt x="1286" y="1714"/>
                </a:lnTo>
                <a:lnTo>
                  <a:pt x="1276" y="1714"/>
                </a:lnTo>
                <a:lnTo>
                  <a:pt x="1267" y="1714"/>
                </a:lnTo>
                <a:lnTo>
                  <a:pt x="1257" y="1714"/>
                </a:lnTo>
                <a:lnTo>
                  <a:pt x="1248" y="1724"/>
                </a:lnTo>
                <a:lnTo>
                  <a:pt x="1238" y="1724"/>
                </a:lnTo>
                <a:lnTo>
                  <a:pt x="1229" y="1724"/>
                </a:lnTo>
                <a:lnTo>
                  <a:pt x="1219" y="1733"/>
                </a:lnTo>
                <a:lnTo>
                  <a:pt x="1210" y="1733"/>
                </a:lnTo>
                <a:lnTo>
                  <a:pt x="1200" y="1733"/>
                </a:lnTo>
                <a:lnTo>
                  <a:pt x="1200" y="1743"/>
                </a:lnTo>
                <a:lnTo>
                  <a:pt x="1191" y="1743"/>
                </a:lnTo>
                <a:lnTo>
                  <a:pt x="1181" y="1743"/>
                </a:lnTo>
                <a:lnTo>
                  <a:pt x="1181" y="1752"/>
                </a:lnTo>
                <a:lnTo>
                  <a:pt x="1172" y="1752"/>
                </a:lnTo>
                <a:lnTo>
                  <a:pt x="1162" y="1752"/>
                </a:lnTo>
                <a:lnTo>
                  <a:pt x="1152" y="1752"/>
                </a:lnTo>
                <a:lnTo>
                  <a:pt x="1152" y="1762"/>
                </a:lnTo>
                <a:lnTo>
                  <a:pt x="1143" y="1762"/>
                </a:lnTo>
                <a:lnTo>
                  <a:pt x="1133" y="1762"/>
                </a:lnTo>
                <a:lnTo>
                  <a:pt x="1124" y="1762"/>
                </a:lnTo>
                <a:lnTo>
                  <a:pt x="1124" y="1772"/>
                </a:lnTo>
                <a:lnTo>
                  <a:pt x="1114" y="1772"/>
                </a:lnTo>
                <a:lnTo>
                  <a:pt x="1105" y="1772"/>
                </a:lnTo>
                <a:lnTo>
                  <a:pt x="1095" y="1772"/>
                </a:lnTo>
                <a:lnTo>
                  <a:pt x="1095" y="1781"/>
                </a:lnTo>
                <a:lnTo>
                  <a:pt x="1086" y="1781"/>
                </a:lnTo>
                <a:lnTo>
                  <a:pt x="1076" y="1781"/>
                </a:lnTo>
                <a:lnTo>
                  <a:pt x="1067" y="1791"/>
                </a:lnTo>
                <a:lnTo>
                  <a:pt x="1057" y="1791"/>
                </a:lnTo>
                <a:lnTo>
                  <a:pt x="1048" y="1791"/>
                </a:lnTo>
                <a:lnTo>
                  <a:pt x="1048" y="1800"/>
                </a:lnTo>
                <a:lnTo>
                  <a:pt x="1038" y="1800"/>
                </a:lnTo>
                <a:lnTo>
                  <a:pt x="1029" y="1800"/>
                </a:lnTo>
                <a:lnTo>
                  <a:pt x="1029" y="1810"/>
                </a:lnTo>
                <a:lnTo>
                  <a:pt x="1019" y="1810"/>
                </a:lnTo>
                <a:lnTo>
                  <a:pt x="1010" y="1810"/>
                </a:lnTo>
                <a:lnTo>
                  <a:pt x="1010" y="1819"/>
                </a:lnTo>
                <a:lnTo>
                  <a:pt x="1000" y="1819"/>
                </a:lnTo>
                <a:lnTo>
                  <a:pt x="991" y="1819"/>
                </a:lnTo>
                <a:lnTo>
                  <a:pt x="991" y="1829"/>
                </a:lnTo>
                <a:lnTo>
                  <a:pt x="981" y="1829"/>
                </a:lnTo>
                <a:lnTo>
                  <a:pt x="972" y="1829"/>
                </a:lnTo>
                <a:lnTo>
                  <a:pt x="962" y="1829"/>
                </a:lnTo>
                <a:lnTo>
                  <a:pt x="962" y="1838"/>
                </a:lnTo>
                <a:lnTo>
                  <a:pt x="952" y="1838"/>
                </a:lnTo>
                <a:lnTo>
                  <a:pt x="943" y="1838"/>
                </a:lnTo>
                <a:lnTo>
                  <a:pt x="943" y="1848"/>
                </a:lnTo>
                <a:lnTo>
                  <a:pt x="933" y="1848"/>
                </a:lnTo>
                <a:lnTo>
                  <a:pt x="924" y="1848"/>
                </a:lnTo>
                <a:lnTo>
                  <a:pt x="924" y="1857"/>
                </a:lnTo>
                <a:lnTo>
                  <a:pt x="914" y="1857"/>
                </a:lnTo>
                <a:lnTo>
                  <a:pt x="905" y="1857"/>
                </a:lnTo>
                <a:lnTo>
                  <a:pt x="895" y="1867"/>
                </a:lnTo>
                <a:lnTo>
                  <a:pt x="886" y="1867"/>
                </a:lnTo>
                <a:lnTo>
                  <a:pt x="876" y="1876"/>
                </a:lnTo>
                <a:lnTo>
                  <a:pt x="867" y="1876"/>
                </a:lnTo>
                <a:lnTo>
                  <a:pt x="857" y="1886"/>
                </a:lnTo>
                <a:lnTo>
                  <a:pt x="848" y="1886"/>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30" name="Freeform 15">
            <a:extLst>
              <a:ext uri="{FF2B5EF4-FFF2-40B4-BE49-F238E27FC236}">
                <a16:creationId xmlns:a16="http://schemas.microsoft.com/office/drawing/2014/main" id="{9DB2A8FC-31B2-EE78-6F08-7F4492B56F40}"/>
              </a:ext>
            </a:extLst>
          </p:cNvPr>
          <p:cNvSpPr>
            <a:spLocks noChangeAspect="1" noEditPoints="1"/>
          </p:cNvSpPr>
          <p:nvPr/>
        </p:nvSpPr>
        <p:spPr bwMode="auto">
          <a:xfrm>
            <a:off x="4295763" y="5601406"/>
            <a:ext cx="398860" cy="972344"/>
          </a:xfrm>
          <a:custGeom>
            <a:avLst/>
            <a:gdLst>
              <a:gd name="T0" fmla="*/ 352 w 524"/>
              <a:gd name="T1" fmla="*/ 752 h 1276"/>
              <a:gd name="T2" fmla="*/ 352 w 524"/>
              <a:gd name="T3" fmla="*/ 752 h 1276"/>
              <a:gd name="T4" fmla="*/ 333 w 524"/>
              <a:gd name="T5" fmla="*/ 771 h 1276"/>
              <a:gd name="T6" fmla="*/ 276 w 524"/>
              <a:gd name="T7" fmla="*/ 791 h 1276"/>
              <a:gd name="T8" fmla="*/ 247 w 524"/>
              <a:gd name="T9" fmla="*/ 838 h 1276"/>
              <a:gd name="T10" fmla="*/ 247 w 524"/>
              <a:gd name="T11" fmla="*/ 876 h 1276"/>
              <a:gd name="T12" fmla="*/ 228 w 524"/>
              <a:gd name="T13" fmla="*/ 895 h 1276"/>
              <a:gd name="T14" fmla="*/ 266 w 524"/>
              <a:gd name="T15" fmla="*/ 895 h 1276"/>
              <a:gd name="T16" fmla="*/ 305 w 524"/>
              <a:gd name="T17" fmla="*/ 895 h 1276"/>
              <a:gd name="T18" fmla="*/ 324 w 524"/>
              <a:gd name="T19" fmla="*/ 933 h 1276"/>
              <a:gd name="T20" fmla="*/ 343 w 524"/>
              <a:gd name="T21" fmla="*/ 952 h 1276"/>
              <a:gd name="T22" fmla="*/ 381 w 524"/>
              <a:gd name="T23" fmla="*/ 981 h 1276"/>
              <a:gd name="T24" fmla="*/ 409 w 524"/>
              <a:gd name="T25" fmla="*/ 981 h 1276"/>
              <a:gd name="T26" fmla="*/ 419 w 524"/>
              <a:gd name="T27" fmla="*/ 933 h 1276"/>
              <a:gd name="T28" fmla="*/ 447 w 524"/>
              <a:gd name="T29" fmla="*/ 914 h 1276"/>
              <a:gd name="T30" fmla="*/ 438 w 524"/>
              <a:gd name="T31" fmla="*/ 952 h 1276"/>
              <a:gd name="T32" fmla="*/ 438 w 524"/>
              <a:gd name="T33" fmla="*/ 1010 h 1276"/>
              <a:gd name="T34" fmla="*/ 428 w 524"/>
              <a:gd name="T35" fmla="*/ 1057 h 1276"/>
              <a:gd name="T36" fmla="*/ 428 w 524"/>
              <a:gd name="T37" fmla="*/ 1095 h 1276"/>
              <a:gd name="T38" fmla="*/ 428 w 524"/>
              <a:gd name="T39" fmla="*/ 1152 h 1276"/>
              <a:gd name="T40" fmla="*/ 419 w 524"/>
              <a:gd name="T41" fmla="*/ 1200 h 1276"/>
              <a:gd name="T42" fmla="*/ 419 w 524"/>
              <a:gd name="T43" fmla="*/ 1229 h 1276"/>
              <a:gd name="T44" fmla="*/ 400 w 524"/>
              <a:gd name="T45" fmla="*/ 1276 h 1276"/>
              <a:gd name="T46" fmla="*/ 266 w 524"/>
              <a:gd name="T47" fmla="*/ 1276 h 1276"/>
              <a:gd name="T48" fmla="*/ 143 w 524"/>
              <a:gd name="T49" fmla="*/ 1267 h 1276"/>
              <a:gd name="T50" fmla="*/ 114 w 524"/>
              <a:gd name="T51" fmla="*/ 1276 h 1276"/>
              <a:gd name="T52" fmla="*/ 85 w 524"/>
              <a:gd name="T53" fmla="*/ 1171 h 1276"/>
              <a:gd name="T54" fmla="*/ 76 w 524"/>
              <a:gd name="T55" fmla="*/ 943 h 1276"/>
              <a:gd name="T56" fmla="*/ 38 w 524"/>
              <a:gd name="T57" fmla="*/ 857 h 1276"/>
              <a:gd name="T58" fmla="*/ 28 w 524"/>
              <a:gd name="T59" fmla="*/ 695 h 1276"/>
              <a:gd name="T60" fmla="*/ 19 w 524"/>
              <a:gd name="T61" fmla="*/ 629 h 1276"/>
              <a:gd name="T62" fmla="*/ 38 w 524"/>
              <a:gd name="T63" fmla="*/ 562 h 1276"/>
              <a:gd name="T64" fmla="*/ 38 w 524"/>
              <a:gd name="T65" fmla="*/ 352 h 1276"/>
              <a:gd name="T66" fmla="*/ 38 w 524"/>
              <a:gd name="T67" fmla="*/ 152 h 1276"/>
              <a:gd name="T68" fmla="*/ 19 w 524"/>
              <a:gd name="T69" fmla="*/ 19 h 1276"/>
              <a:gd name="T70" fmla="*/ 76 w 524"/>
              <a:gd name="T71" fmla="*/ 0 h 1276"/>
              <a:gd name="T72" fmla="*/ 133 w 524"/>
              <a:gd name="T73" fmla="*/ 19 h 1276"/>
              <a:gd name="T74" fmla="*/ 171 w 524"/>
              <a:gd name="T75" fmla="*/ 19 h 1276"/>
              <a:gd name="T76" fmla="*/ 228 w 524"/>
              <a:gd name="T77" fmla="*/ 38 h 1276"/>
              <a:gd name="T78" fmla="*/ 257 w 524"/>
              <a:gd name="T79" fmla="*/ 67 h 1276"/>
              <a:gd name="T80" fmla="*/ 295 w 524"/>
              <a:gd name="T81" fmla="*/ 86 h 1276"/>
              <a:gd name="T82" fmla="*/ 343 w 524"/>
              <a:gd name="T83" fmla="*/ 105 h 1276"/>
              <a:gd name="T84" fmla="*/ 343 w 524"/>
              <a:gd name="T85" fmla="*/ 152 h 1276"/>
              <a:gd name="T86" fmla="*/ 371 w 524"/>
              <a:gd name="T87" fmla="*/ 181 h 1276"/>
              <a:gd name="T88" fmla="*/ 390 w 524"/>
              <a:gd name="T89" fmla="*/ 229 h 1276"/>
              <a:gd name="T90" fmla="*/ 409 w 524"/>
              <a:gd name="T91" fmla="*/ 257 h 1276"/>
              <a:gd name="T92" fmla="*/ 428 w 524"/>
              <a:gd name="T93" fmla="*/ 305 h 1276"/>
              <a:gd name="T94" fmla="*/ 428 w 524"/>
              <a:gd name="T95" fmla="*/ 343 h 1276"/>
              <a:gd name="T96" fmla="*/ 428 w 524"/>
              <a:gd name="T97" fmla="*/ 381 h 1276"/>
              <a:gd name="T98" fmla="*/ 447 w 524"/>
              <a:gd name="T99" fmla="*/ 419 h 1276"/>
              <a:gd name="T100" fmla="*/ 466 w 524"/>
              <a:gd name="T101" fmla="*/ 448 h 1276"/>
              <a:gd name="T102" fmla="*/ 505 w 524"/>
              <a:gd name="T103" fmla="*/ 476 h 1276"/>
              <a:gd name="T104" fmla="*/ 524 w 524"/>
              <a:gd name="T105" fmla="*/ 562 h 1276"/>
              <a:gd name="T106" fmla="*/ 485 w 524"/>
              <a:gd name="T107" fmla="*/ 581 h 1276"/>
              <a:gd name="T108" fmla="*/ 457 w 524"/>
              <a:gd name="T109" fmla="*/ 610 h 1276"/>
              <a:gd name="T110" fmla="*/ 419 w 524"/>
              <a:gd name="T111" fmla="*/ 629 h 1276"/>
              <a:gd name="T112" fmla="*/ 390 w 524"/>
              <a:gd name="T113" fmla="*/ 667 h 1276"/>
              <a:gd name="T114" fmla="*/ 371 w 524"/>
              <a:gd name="T115" fmla="*/ 705 h 1276"/>
              <a:gd name="T116" fmla="*/ 352 w 524"/>
              <a:gd name="T117" fmla="*/ 752 h 1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 h="1276">
                <a:moveTo>
                  <a:pt x="362" y="800"/>
                </a:moveTo>
                <a:lnTo>
                  <a:pt x="352" y="800"/>
                </a:lnTo>
                <a:lnTo>
                  <a:pt x="352" y="791"/>
                </a:lnTo>
                <a:lnTo>
                  <a:pt x="362" y="791"/>
                </a:lnTo>
                <a:lnTo>
                  <a:pt x="362" y="800"/>
                </a:lnTo>
                <a:close/>
                <a:moveTo>
                  <a:pt x="352" y="752"/>
                </a:moveTo>
                <a:lnTo>
                  <a:pt x="343" y="743"/>
                </a:lnTo>
                <a:lnTo>
                  <a:pt x="343" y="752"/>
                </a:lnTo>
                <a:lnTo>
                  <a:pt x="333" y="752"/>
                </a:lnTo>
                <a:lnTo>
                  <a:pt x="333" y="762"/>
                </a:lnTo>
                <a:lnTo>
                  <a:pt x="343" y="762"/>
                </a:lnTo>
                <a:lnTo>
                  <a:pt x="352" y="752"/>
                </a:lnTo>
                <a:lnTo>
                  <a:pt x="352" y="762"/>
                </a:lnTo>
                <a:lnTo>
                  <a:pt x="352" y="771"/>
                </a:lnTo>
                <a:lnTo>
                  <a:pt x="352" y="781"/>
                </a:lnTo>
                <a:lnTo>
                  <a:pt x="343" y="781"/>
                </a:lnTo>
                <a:lnTo>
                  <a:pt x="343" y="771"/>
                </a:lnTo>
                <a:lnTo>
                  <a:pt x="333" y="771"/>
                </a:lnTo>
                <a:lnTo>
                  <a:pt x="333" y="781"/>
                </a:lnTo>
                <a:lnTo>
                  <a:pt x="333" y="791"/>
                </a:lnTo>
                <a:lnTo>
                  <a:pt x="314" y="781"/>
                </a:lnTo>
                <a:lnTo>
                  <a:pt x="276" y="771"/>
                </a:lnTo>
                <a:lnTo>
                  <a:pt x="276" y="781"/>
                </a:lnTo>
                <a:lnTo>
                  <a:pt x="276" y="791"/>
                </a:lnTo>
                <a:lnTo>
                  <a:pt x="276" y="800"/>
                </a:lnTo>
                <a:lnTo>
                  <a:pt x="276" y="810"/>
                </a:lnTo>
                <a:lnTo>
                  <a:pt x="266" y="819"/>
                </a:lnTo>
                <a:lnTo>
                  <a:pt x="257" y="819"/>
                </a:lnTo>
                <a:lnTo>
                  <a:pt x="257" y="829"/>
                </a:lnTo>
                <a:lnTo>
                  <a:pt x="247" y="838"/>
                </a:lnTo>
                <a:lnTo>
                  <a:pt x="238" y="838"/>
                </a:lnTo>
                <a:lnTo>
                  <a:pt x="238" y="848"/>
                </a:lnTo>
                <a:lnTo>
                  <a:pt x="238" y="857"/>
                </a:lnTo>
                <a:lnTo>
                  <a:pt x="238" y="867"/>
                </a:lnTo>
                <a:lnTo>
                  <a:pt x="247" y="867"/>
                </a:lnTo>
                <a:lnTo>
                  <a:pt x="247" y="876"/>
                </a:lnTo>
                <a:lnTo>
                  <a:pt x="238" y="876"/>
                </a:lnTo>
                <a:lnTo>
                  <a:pt x="238" y="886"/>
                </a:lnTo>
                <a:lnTo>
                  <a:pt x="228" y="886"/>
                </a:lnTo>
                <a:lnTo>
                  <a:pt x="219" y="886"/>
                </a:lnTo>
                <a:lnTo>
                  <a:pt x="219" y="895"/>
                </a:lnTo>
                <a:lnTo>
                  <a:pt x="228" y="895"/>
                </a:lnTo>
                <a:lnTo>
                  <a:pt x="228" y="905"/>
                </a:lnTo>
                <a:lnTo>
                  <a:pt x="238" y="905"/>
                </a:lnTo>
                <a:lnTo>
                  <a:pt x="247" y="905"/>
                </a:lnTo>
                <a:lnTo>
                  <a:pt x="247" y="895"/>
                </a:lnTo>
                <a:lnTo>
                  <a:pt x="257" y="895"/>
                </a:lnTo>
                <a:lnTo>
                  <a:pt x="266" y="895"/>
                </a:lnTo>
                <a:lnTo>
                  <a:pt x="276" y="895"/>
                </a:lnTo>
                <a:lnTo>
                  <a:pt x="285" y="895"/>
                </a:lnTo>
                <a:lnTo>
                  <a:pt x="285" y="886"/>
                </a:lnTo>
                <a:lnTo>
                  <a:pt x="295" y="876"/>
                </a:lnTo>
                <a:lnTo>
                  <a:pt x="305" y="886"/>
                </a:lnTo>
                <a:lnTo>
                  <a:pt x="305" y="895"/>
                </a:lnTo>
                <a:lnTo>
                  <a:pt x="314" y="895"/>
                </a:lnTo>
                <a:lnTo>
                  <a:pt x="314" y="905"/>
                </a:lnTo>
                <a:lnTo>
                  <a:pt x="314" y="914"/>
                </a:lnTo>
                <a:lnTo>
                  <a:pt x="324" y="914"/>
                </a:lnTo>
                <a:lnTo>
                  <a:pt x="324" y="924"/>
                </a:lnTo>
                <a:lnTo>
                  <a:pt x="324" y="933"/>
                </a:lnTo>
                <a:lnTo>
                  <a:pt x="324" y="943"/>
                </a:lnTo>
                <a:lnTo>
                  <a:pt x="324" y="952"/>
                </a:lnTo>
                <a:lnTo>
                  <a:pt x="324" y="962"/>
                </a:lnTo>
                <a:lnTo>
                  <a:pt x="333" y="962"/>
                </a:lnTo>
                <a:lnTo>
                  <a:pt x="333" y="952"/>
                </a:lnTo>
                <a:lnTo>
                  <a:pt x="343" y="952"/>
                </a:lnTo>
                <a:lnTo>
                  <a:pt x="352" y="952"/>
                </a:lnTo>
                <a:lnTo>
                  <a:pt x="362" y="962"/>
                </a:lnTo>
                <a:lnTo>
                  <a:pt x="362" y="971"/>
                </a:lnTo>
                <a:lnTo>
                  <a:pt x="371" y="971"/>
                </a:lnTo>
                <a:lnTo>
                  <a:pt x="381" y="971"/>
                </a:lnTo>
                <a:lnTo>
                  <a:pt x="381" y="981"/>
                </a:lnTo>
                <a:lnTo>
                  <a:pt x="381" y="991"/>
                </a:lnTo>
                <a:lnTo>
                  <a:pt x="390" y="1000"/>
                </a:lnTo>
                <a:lnTo>
                  <a:pt x="400" y="1000"/>
                </a:lnTo>
                <a:lnTo>
                  <a:pt x="400" y="991"/>
                </a:lnTo>
                <a:lnTo>
                  <a:pt x="409" y="991"/>
                </a:lnTo>
                <a:lnTo>
                  <a:pt x="409" y="981"/>
                </a:lnTo>
                <a:lnTo>
                  <a:pt x="409" y="971"/>
                </a:lnTo>
                <a:lnTo>
                  <a:pt x="409" y="962"/>
                </a:lnTo>
                <a:lnTo>
                  <a:pt x="409" y="952"/>
                </a:lnTo>
                <a:lnTo>
                  <a:pt x="409" y="943"/>
                </a:lnTo>
                <a:lnTo>
                  <a:pt x="409" y="933"/>
                </a:lnTo>
                <a:lnTo>
                  <a:pt x="419" y="933"/>
                </a:lnTo>
                <a:lnTo>
                  <a:pt x="419" y="924"/>
                </a:lnTo>
                <a:lnTo>
                  <a:pt x="419" y="914"/>
                </a:lnTo>
                <a:lnTo>
                  <a:pt x="428" y="914"/>
                </a:lnTo>
                <a:lnTo>
                  <a:pt x="438" y="905"/>
                </a:lnTo>
                <a:lnTo>
                  <a:pt x="447" y="905"/>
                </a:lnTo>
                <a:lnTo>
                  <a:pt x="447" y="914"/>
                </a:lnTo>
                <a:lnTo>
                  <a:pt x="447" y="924"/>
                </a:lnTo>
                <a:lnTo>
                  <a:pt x="447" y="933"/>
                </a:lnTo>
                <a:lnTo>
                  <a:pt x="447" y="943"/>
                </a:lnTo>
                <a:lnTo>
                  <a:pt x="438" y="943"/>
                </a:lnTo>
                <a:lnTo>
                  <a:pt x="447" y="952"/>
                </a:lnTo>
                <a:lnTo>
                  <a:pt x="438" y="952"/>
                </a:lnTo>
                <a:lnTo>
                  <a:pt x="438" y="962"/>
                </a:lnTo>
                <a:lnTo>
                  <a:pt x="438" y="971"/>
                </a:lnTo>
                <a:lnTo>
                  <a:pt x="438" y="981"/>
                </a:lnTo>
                <a:lnTo>
                  <a:pt x="438" y="991"/>
                </a:lnTo>
                <a:lnTo>
                  <a:pt x="438" y="1000"/>
                </a:lnTo>
                <a:lnTo>
                  <a:pt x="438" y="1010"/>
                </a:lnTo>
                <a:lnTo>
                  <a:pt x="438" y="1019"/>
                </a:lnTo>
                <a:lnTo>
                  <a:pt x="438" y="1029"/>
                </a:lnTo>
                <a:lnTo>
                  <a:pt x="438" y="1038"/>
                </a:lnTo>
                <a:lnTo>
                  <a:pt x="438" y="1048"/>
                </a:lnTo>
                <a:lnTo>
                  <a:pt x="438" y="1057"/>
                </a:lnTo>
                <a:lnTo>
                  <a:pt x="428" y="1057"/>
                </a:lnTo>
                <a:lnTo>
                  <a:pt x="428" y="1067"/>
                </a:lnTo>
                <a:lnTo>
                  <a:pt x="428" y="1076"/>
                </a:lnTo>
                <a:lnTo>
                  <a:pt x="438" y="1076"/>
                </a:lnTo>
                <a:lnTo>
                  <a:pt x="438" y="1086"/>
                </a:lnTo>
                <a:lnTo>
                  <a:pt x="428" y="1086"/>
                </a:lnTo>
                <a:lnTo>
                  <a:pt x="428" y="1095"/>
                </a:lnTo>
                <a:lnTo>
                  <a:pt x="428" y="1105"/>
                </a:lnTo>
                <a:lnTo>
                  <a:pt x="428" y="1114"/>
                </a:lnTo>
                <a:lnTo>
                  <a:pt x="428" y="1124"/>
                </a:lnTo>
                <a:lnTo>
                  <a:pt x="428" y="1133"/>
                </a:lnTo>
                <a:lnTo>
                  <a:pt x="428" y="1143"/>
                </a:lnTo>
                <a:lnTo>
                  <a:pt x="428" y="1152"/>
                </a:lnTo>
                <a:lnTo>
                  <a:pt x="419" y="1152"/>
                </a:lnTo>
                <a:lnTo>
                  <a:pt x="419" y="1162"/>
                </a:lnTo>
                <a:lnTo>
                  <a:pt x="419" y="1171"/>
                </a:lnTo>
                <a:lnTo>
                  <a:pt x="419" y="1181"/>
                </a:lnTo>
                <a:lnTo>
                  <a:pt x="419" y="1191"/>
                </a:lnTo>
                <a:lnTo>
                  <a:pt x="419" y="1200"/>
                </a:lnTo>
                <a:lnTo>
                  <a:pt x="428" y="1200"/>
                </a:lnTo>
                <a:lnTo>
                  <a:pt x="428" y="1210"/>
                </a:lnTo>
                <a:lnTo>
                  <a:pt x="419" y="1210"/>
                </a:lnTo>
                <a:lnTo>
                  <a:pt x="428" y="1219"/>
                </a:lnTo>
                <a:lnTo>
                  <a:pt x="419" y="1219"/>
                </a:lnTo>
                <a:lnTo>
                  <a:pt x="419" y="1229"/>
                </a:lnTo>
                <a:lnTo>
                  <a:pt x="419" y="1238"/>
                </a:lnTo>
                <a:lnTo>
                  <a:pt x="419" y="1248"/>
                </a:lnTo>
                <a:lnTo>
                  <a:pt x="419" y="1257"/>
                </a:lnTo>
                <a:lnTo>
                  <a:pt x="419" y="1267"/>
                </a:lnTo>
                <a:lnTo>
                  <a:pt x="419" y="1276"/>
                </a:lnTo>
                <a:lnTo>
                  <a:pt x="400" y="1276"/>
                </a:lnTo>
                <a:lnTo>
                  <a:pt x="381" y="1276"/>
                </a:lnTo>
                <a:lnTo>
                  <a:pt x="371" y="1276"/>
                </a:lnTo>
                <a:lnTo>
                  <a:pt x="352" y="1276"/>
                </a:lnTo>
                <a:lnTo>
                  <a:pt x="333" y="1276"/>
                </a:lnTo>
                <a:lnTo>
                  <a:pt x="305" y="1276"/>
                </a:lnTo>
                <a:lnTo>
                  <a:pt x="266" y="1276"/>
                </a:lnTo>
                <a:lnTo>
                  <a:pt x="238" y="1276"/>
                </a:lnTo>
                <a:lnTo>
                  <a:pt x="171" y="1276"/>
                </a:lnTo>
                <a:lnTo>
                  <a:pt x="162" y="1276"/>
                </a:lnTo>
                <a:lnTo>
                  <a:pt x="162" y="1267"/>
                </a:lnTo>
                <a:lnTo>
                  <a:pt x="152" y="1267"/>
                </a:lnTo>
                <a:lnTo>
                  <a:pt x="143" y="1267"/>
                </a:lnTo>
                <a:lnTo>
                  <a:pt x="133" y="1267"/>
                </a:lnTo>
                <a:lnTo>
                  <a:pt x="133" y="1257"/>
                </a:lnTo>
                <a:lnTo>
                  <a:pt x="124" y="1257"/>
                </a:lnTo>
                <a:lnTo>
                  <a:pt x="124" y="1267"/>
                </a:lnTo>
                <a:lnTo>
                  <a:pt x="124" y="1276"/>
                </a:lnTo>
                <a:lnTo>
                  <a:pt x="114" y="1276"/>
                </a:lnTo>
                <a:lnTo>
                  <a:pt x="105" y="1276"/>
                </a:lnTo>
                <a:lnTo>
                  <a:pt x="95" y="1276"/>
                </a:lnTo>
                <a:lnTo>
                  <a:pt x="95" y="1267"/>
                </a:lnTo>
                <a:lnTo>
                  <a:pt x="85" y="1267"/>
                </a:lnTo>
                <a:lnTo>
                  <a:pt x="85" y="1229"/>
                </a:lnTo>
                <a:lnTo>
                  <a:pt x="85" y="1171"/>
                </a:lnTo>
                <a:lnTo>
                  <a:pt x="85" y="1114"/>
                </a:lnTo>
                <a:lnTo>
                  <a:pt x="85" y="1105"/>
                </a:lnTo>
                <a:lnTo>
                  <a:pt x="76" y="1076"/>
                </a:lnTo>
                <a:lnTo>
                  <a:pt x="66" y="1057"/>
                </a:lnTo>
                <a:lnTo>
                  <a:pt x="66" y="1010"/>
                </a:lnTo>
                <a:lnTo>
                  <a:pt x="76" y="943"/>
                </a:lnTo>
                <a:lnTo>
                  <a:pt x="76" y="933"/>
                </a:lnTo>
                <a:lnTo>
                  <a:pt x="76" y="924"/>
                </a:lnTo>
                <a:lnTo>
                  <a:pt x="66" y="876"/>
                </a:lnTo>
                <a:lnTo>
                  <a:pt x="66" y="867"/>
                </a:lnTo>
                <a:lnTo>
                  <a:pt x="47" y="857"/>
                </a:lnTo>
                <a:lnTo>
                  <a:pt x="38" y="857"/>
                </a:lnTo>
                <a:lnTo>
                  <a:pt x="28" y="857"/>
                </a:lnTo>
                <a:lnTo>
                  <a:pt x="19" y="838"/>
                </a:lnTo>
                <a:lnTo>
                  <a:pt x="0" y="781"/>
                </a:lnTo>
                <a:lnTo>
                  <a:pt x="19" y="714"/>
                </a:lnTo>
                <a:lnTo>
                  <a:pt x="28" y="705"/>
                </a:lnTo>
                <a:lnTo>
                  <a:pt x="28" y="695"/>
                </a:lnTo>
                <a:lnTo>
                  <a:pt x="38" y="686"/>
                </a:lnTo>
                <a:lnTo>
                  <a:pt x="38" y="676"/>
                </a:lnTo>
                <a:lnTo>
                  <a:pt x="38" y="667"/>
                </a:lnTo>
                <a:lnTo>
                  <a:pt x="28" y="657"/>
                </a:lnTo>
                <a:lnTo>
                  <a:pt x="28" y="629"/>
                </a:lnTo>
                <a:lnTo>
                  <a:pt x="19" y="629"/>
                </a:lnTo>
                <a:lnTo>
                  <a:pt x="19" y="619"/>
                </a:lnTo>
                <a:lnTo>
                  <a:pt x="19" y="610"/>
                </a:lnTo>
                <a:lnTo>
                  <a:pt x="19" y="600"/>
                </a:lnTo>
                <a:lnTo>
                  <a:pt x="28" y="591"/>
                </a:lnTo>
                <a:lnTo>
                  <a:pt x="28" y="581"/>
                </a:lnTo>
                <a:lnTo>
                  <a:pt x="38" y="562"/>
                </a:lnTo>
                <a:lnTo>
                  <a:pt x="38" y="524"/>
                </a:lnTo>
                <a:lnTo>
                  <a:pt x="47" y="495"/>
                </a:lnTo>
                <a:lnTo>
                  <a:pt x="47" y="467"/>
                </a:lnTo>
                <a:lnTo>
                  <a:pt x="47" y="438"/>
                </a:lnTo>
                <a:lnTo>
                  <a:pt x="47" y="410"/>
                </a:lnTo>
                <a:lnTo>
                  <a:pt x="38" y="352"/>
                </a:lnTo>
                <a:lnTo>
                  <a:pt x="38" y="295"/>
                </a:lnTo>
                <a:lnTo>
                  <a:pt x="28" y="238"/>
                </a:lnTo>
                <a:lnTo>
                  <a:pt x="28" y="229"/>
                </a:lnTo>
                <a:lnTo>
                  <a:pt x="28" y="190"/>
                </a:lnTo>
                <a:lnTo>
                  <a:pt x="38" y="171"/>
                </a:lnTo>
                <a:lnTo>
                  <a:pt x="38" y="152"/>
                </a:lnTo>
                <a:lnTo>
                  <a:pt x="38" y="114"/>
                </a:lnTo>
                <a:lnTo>
                  <a:pt x="38" y="105"/>
                </a:lnTo>
                <a:lnTo>
                  <a:pt x="28" y="86"/>
                </a:lnTo>
                <a:lnTo>
                  <a:pt x="28" y="48"/>
                </a:lnTo>
                <a:lnTo>
                  <a:pt x="9" y="19"/>
                </a:lnTo>
                <a:lnTo>
                  <a:pt x="19" y="19"/>
                </a:lnTo>
                <a:lnTo>
                  <a:pt x="28" y="10"/>
                </a:lnTo>
                <a:lnTo>
                  <a:pt x="38" y="10"/>
                </a:lnTo>
                <a:lnTo>
                  <a:pt x="47" y="0"/>
                </a:lnTo>
                <a:lnTo>
                  <a:pt x="57" y="0"/>
                </a:lnTo>
                <a:lnTo>
                  <a:pt x="66" y="0"/>
                </a:lnTo>
                <a:lnTo>
                  <a:pt x="76" y="0"/>
                </a:lnTo>
                <a:lnTo>
                  <a:pt x="85" y="0"/>
                </a:lnTo>
                <a:lnTo>
                  <a:pt x="95" y="0"/>
                </a:lnTo>
                <a:lnTo>
                  <a:pt x="105" y="0"/>
                </a:lnTo>
                <a:lnTo>
                  <a:pt x="114" y="0"/>
                </a:lnTo>
                <a:lnTo>
                  <a:pt x="124" y="10"/>
                </a:lnTo>
                <a:lnTo>
                  <a:pt x="133" y="19"/>
                </a:lnTo>
                <a:lnTo>
                  <a:pt x="133" y="10"/>
                </a:lnTo>
                <a:lnTo>
                  <a:pt x="143" y="10"/>
                </a:lnTo>
                <a:lnTo>
                  <a:pt x="143" y="19"/>
                </a:lnTo>
                <a:lnTo>
                  <a:pt x="152" y="19"/>
                </a:lnTo>
                <a:lnTo>
                  <a:pt x="162" y="19"/>
                </a:lnTo>
                <a:lnTo>
                  <a:pt x="171" y="19"/>
                </a:lnTo>
                <a:lnTo>
                  <a:pt x="181" y="19"/>
                </a:lnTo>
                <a:lnTo>
                  <a:pt x="190" y="19"/>
                </a:lnTo>
                <a:lnTo>
                  <a:pt x="200" y="29"/>
                </a:lnTo>
                <a:lnTo>
                  <a:pt x="209" y="29"/>
                </a:lnTo>
                <a:lnTo>
                  <a:pt x="219" y="38"/>
                </a:lnTo>
                <a:lnTo>
                  <a:pt x="228" y="38"/>
                </a:lnTo>
                <a:lnTo>
                  <a:pt x="228" y="48"/>
                </a:lnTo>
                <a:lnTo>
                  <a:pt x="238" y="48"/>
                </a:lnTo>
                <a:lnTo>
                  <a:pt x="238" y="57"/>
                </a:lnTo>
                <a:lnTo>
                  <a:pt x="247" y="57"/>
                </a:lnTo>
                <a:lnTo>
                  <a:pt x="257" y="57"/>
                </a:lnTo>
                <a:lnTo>
                  <a:pt x="257" y="67"/>
                </a:lnTo>
                <a:lnTo>
                  <a:pt x="266" y="67"/>
                </a:lnTo>
                <a:lnTo>
                  <a:pt x="276" y="67"/>
                </a:lnTo>
                <a:lnTo>
                  <a:pt x="285" y="67"/>
                </a:lnTo>
                <a:lnTo>
                  <a:pt x="285" y="76"/>
                </a:lnTo>
                <a:lnTo>
                  <a:pt x="295" y="76"/>
                </a:lnTo>
                <a:lnTo>
                  <a:pt x="295" y="86"/>
                </a:lnTo>
                <a:lnTo>
                  <a:pt x="305" y="86"/>
                </a:lnTo>
                <a:lnTo>
                  <a:pt x="314" y="76"/>
                </a:lnTo>
                <a:lnTo>
                  <a:pt x="324" y="76"/>
                </a:lnTo>
                <a:lnTo>
                  <a:pt x="333" y="86"/>
                </a:lnTo>
                <a:lnTo>
                  <a:pt x="343" y="95"/>
                </a:lnTo>
                <a:lnTo>
                  <a:pt x="343" y="105"/>
                </a:lnTo>
                <a:lnTo>
                  <a:pt x="343" y="114"/>
                </a:lnTo>
                <a:lnTo>
                  <a:pt x="352" y="124"/>
                </a:lnTo>
                <a:lnTo>
                  <a:pt x="343" y="124"/>
                </a:lnTo>
                <a:lnTo>
                  <a:pt x="343" y="133"/>
                </a:lnTo>
                <a:lnTo>
                  <a:pt x="343" y="143"/>
                </a:lnTo>
                <a:lnTo>
                  <a:pt x="343" y="152"/>
                </a:lnTo>
                <a:lnTo>
                  <a:pt x="352" y="152"/>
                </a:lnTo>
                <a:lnTo>
                  <a:pt x="352" y="162"/>
                </a:lnTo>
                <a:lnTo>
                  <a:pt x="362" y="162"/>
                </a:lnTo>
                <a:lnTo>
                  <a:pt x="362" y="171"/>
                </a:lnTo>
                <a:lnTo>
                  <a:pt x="362" y="181"/>
                </a:lnTo>
                <a:lnTo>
                  <a:pt x="371" y="181"/>
                </a:lnTo>
                <a:lnTo>
                  <a:pt x="371" y="190"/>
                </a:lnTo>
                <a:lnTo>
                  <a:pt x="371" y="200"/>
                </a:lnTo>
                <a:lnTo>
                  <a:pt x="381" y="200"/>
                </a:lnTo>
                <a:lnTo>
                  <a:pt x="381" y="210"/>
                </a:lnTo>
                <a:lnTo>
                  <a:pt x="390" y="219"/>
                </a:lnTo>
                <a:lnTo>
                  <a:pt x="390" y="229"/>
                </a:lnTo>
                <a:lnTo>
                  <a:pt x="400" y="229"/>
                </a:lnTo>
                <a:lnTo>
                  <a:pt x="400" y="238"/>
                </a:lnTo>
                <a:lnTo>
                  <a:pt x="390" y="238"/>
                </a:lnTo>
                <a:lnTo>
                  <a:pt x="390" y="248"/>
                </a:lnTo>
                <a:lnTo>
                  <a:pt x="400" y="248"/>
                </a:lnTo>
                <a:lnTo>
                  <a:pt x="409" y="257"/>
                </a:lnTo>
                <a:lnTo>
                  <a:pt x="409" y="267"/>
                </a:lnTo>
                <a:lnTo>
                  <a:pt x="419" y="267"/>
                </a:lnTo>
                <a:lnTo>
                  <a:pt x="447" y="267"/>
                </a:lnTo>
                <a:lnTo>
                  <a:pt x="438" y="286"/>
                </a:lnTo>
                <a:lnTo>
                  <a:pt x="428" y="295"/>
                </a:lnTo>
                <a:lnTo>
                  <a:pt x="428" y="305"/>
                </a:lnTo>
                <a:lnTo>
                  <a:pt x="428" y="314"/>
                </a:lnTo>
                <a:lnTo>
                  <a:pt x="428" y="324"/>
                </a:lnTo>
                <a:lnTo>
                  <a:pt x="428" y="333"/>
                </a:lnTo>
                <a:lnTo>
                  <a:pt x="438" y="333"/>
                </a:lnTo>
                <a:lnTo>
                  <a:pt x="438" y="343"/>
                </a:lnTo>
                <a:lnTo>
                  <a:pt x="428" y="343"/>
                </a:lnTo>
                <a:lnTo>
                  <a:pt x="428" y="352"/>
                </a:lnTo>
                <a:lnTo>
                  <a:pt x="419" y="352"/>
                </a:lnTo>
                <a:lnTo>
                  <a:pt x="419" y="362"/>
                </a:lnTo>
                <a:lnTo>
                  <a:pt x="428" y="362"/>
                </a:lnTo>
                <a:lnTo>
                  <a:pt x="428" y="371"/>
                </a:lnTo>
                <a:lnTo>
                  <a:pt x="428" y="381"/>
                </a:lnTo>
                <a:lnTo>
                  <a:pt x="428" y="390"/>
                </a:lnTo>
                <a:lnTo>
                  <a:pt x="428" y="400"/>
                </a:lnTo>
                <a:lnTo>
                  <a:pt x="428" y="410"/>
                </a:lnTo>
                <a:lnTo>
                  <a:pt x="438" y="410"/>
                </a:lnTo>
                <a:lnTo>
                  <a:pt x="438" y="419"/>
                </a:lnTo>
                <a:lnTo>
                  <a:pt x="447" y="419"/>
                </a:lnTo>
                <a:lnTo>
                  <a:pt x="457" y="419"/>
                </a:lnTo>
                <a:lnTo>
                  <a:pt x="466" y="419"/>
                </a:lnTo>
                <a:lnTo>
                  <a:pt x="466" y="429"/>
                </a:lnTo>
                <a:lnTo>
                  <a:pt x="457" y="429"/>
                </a:lnTo>
                <a:lnTo>
                  <a:pt x="457" y="438"/>
                </a:lnTo>
                <a:lnTo>
                  <a:pt x="466" y="448"/>
                </a:lnTo>
                <a:lnTo>
                  <a:pt x="466" y="457"/>
                </a:lnTo>
                <a:lnTo>
                  <a:pt x="466" y="467"/>
                </a:lnTo>
                <a:lnTo>
                  <a:pt x="466" y="476"/>
                </a:lnTo>
                <a:lnTo>
                  <a:pt x="476" y="476"/>
                </a:lnTo>
                <a:lnTo>
                  <a:pt x="485" y="476"/>
                </a:lnTo>
                <a:lnTo>
                  <a:pt x="505" y="476"/>
                </a:lnTo>
                <a:lnTo>
                  <a:pt x="514" y="476"/>
                </a:lnTo>
                <a:lnTo>
                  <a:pt x="514" y="486"/>
                </a:lnTo>
                <a:lnTo>
                  <a:pt x="524" y="495"/>
                </a:lnTo>
                <a:lnTo>
                  <a:pt x="524" y="514"/>
                </a:lnTo>
                <a:lnTo>
                  <a:pt x="524" y="524"/>
                </a:lnTo>
                <a:lnTo>
                  <a:pt x="524" y="562"/>
                </a:lnTo>
                <a:lnTo>
                  <a:pt x="514" y="562"/>
                </a:lnTo>
                <a:lnTo>
                  <a:pt x="514" y="571"/>
                </a:lnTo>
                <a:lnTo>
                  <a:pt x="505" y="571"/>
                </a:lnTo>
                <a:lnTo>
                  <a:pt x="495" y="571"/>
                </a:lnTo>
                <a:lnTo>
                  <a:pt x="495" y="581"/>
                </a:lnTo>
                <a:lnTo>
                  <a:pt x="485" y="581"/>
                </a:lnTo>
                <a:lnTo>
                  <a:pt x="485" y="591"/>
                </a:lnTo>
                <a:lnTo>
                  <a:pt x="476" y="591"/>
                </a:lnTo>
                <a:lnTo>
                  <a:pt x="466" y="591"/>
                </a:lnTo>
                <a:lnTo>
                  <a:pt x="466" y="600"/>
                </a:lnTo>
                <a:lnTo>
                  <a:pt x="457" y="600"/>
                </a:lnTo>
                <a:lnTo>
                  <a:pt x="457" y="610"/>
                </a:lnTo>
                <a:lnTo>
                  <a:pt x="447" y="610"/>
                </a:lnTo>
                <a:lnTo>
                  <a:pt x="438" y="610"/>
                </a:lnTo>
                <a:lnTo>
                  <a:pt x="438" y="619"/>
                </a:lnTo>
                <a:lnTo>
                  <a:pt x="428" y="619"/>
                </a:lnTo>
                <a:lnTo>
                  <a:pt x="428" y="629"/>
                </a:lnTo>
                <a:lnTo>
                  <a:pt x="419" y="629"/>
                </a:lnTo>
                <a:lnTo>
                  <a:pt x="419" y="638"/>
                </a:lnTo>
                <a:lnTo>
                  <a:pt x="409" y="638"/>
                </a:lnTo>
                <a:lnTo>
                  <a:pt x="400" y="648"/>
                </a:lnTo>
                <a:lnTo>
                  <a:pt x="400" y="657"/>
                </a:lnTo>
                <a:lnTo>
                  <a:pt x="390" y="657"/>
                </a:lnTo>
                <a:lnTo>
                  <a:pt x="390" y="667"/>
                </a:lnTo>
                <a:lnTo>
                  <a:pt x="381" y="667"/>
                </a:lnTo>
                <a:lnTo>
                  <a:pt x="381" y="676"/>
                </a:lnTo>
                <a:lnTo>
                  <a:pt x="381" y="686"/>
                </a:lnTo>
                <a:lnTo>
                  <a:pt x="371" y="686"/>
                </a:lnTo>
                <a:lnTo>
                  <a:pt x="371" y="695"/>
                </a:lnTo>
                <a:lnTo>
                  <a:pt x="371" y="705"/>
                </a:lnTo>
                <a:lnTo>
                  <a:pt x="362" y="705"/>
                </a:lnTo>
                <a:lnTo>
                  <a:pt x="362" y="714"/>
                </a:lnTo>
                <a:lnTo>
                  <a:pt x="362" y="724"/>
                </a:lnTo>
                <a:lnTo>
                  <a:pt x="352" y="733"/>
                </a:lnTo>
                <a:lnTo>
                  <a:pt x="352" y="743"/>
                </a:lnTo>
                <a:lnTo>
                  <a:pt x="352" y="752"/>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31" name="Freeform 16">
            <a:extLst>
              <a:ext uri="{FF2B5EF4-FFF2-40B4-BE49-F238E27FC236}">
                <a16:creationId xmlns:a16="http://schemas.microsoft.com/office/drawing/2014/main" id="{FC8DBAA3-4502-DE32-0F4A-1A31C827A76B}"/>
              </a:ext>
            </a:extLst>
          </p:cNvPr>
          <p:cNvSpPr>
            <a:spLocks noChangeAspect="1" noEditPoints="1"/>
          </p:cNvSpPr>
          <p:nvPr/>
        </p:nvSpPr>
        <p:spPr bwMode="auto">
          <a:xfrm>
            <a:off x="5559896" y="5980159"/>
            <a:ext cx="591048" cy="346248"/>
          </a:xfrm>
          <a:custGeom>
            <a:avLst/>
            <a:gdLst>
              <a:gd name="T0" fmla="*/ 200 w 238"/>
              <a:gd name="T1" fmla="*/ 115 h 134"/>
              <a:gd name="T2" fmla="*/ 200 w 238"/>
              <a:gd name="T3" fmla="*/ 96 h 134"/>
              <a:gd name="T4" fmla="*/ 209 w 238"/>
              <a:gd name="T5" fmla="*/ 86 h 134"/>
              <a:gd name="T6" fmla="*/ 228 w 238"/>
              <a:gd name="T7" fmla="*/ 86 h 134"/>
              <a:gd name="T8" fmla="*/ 238 w 238"/>
              <a:gd name="T9" fmla="*/ 86 h 134"/>
              <a:gd name="T10" fmla="*/ 238 w 238"/>
              <a:gd name="T11" fmla="*/ 105 h 134"/>
              <a:gd name="T12" fmla="*/ 228 w 238"/>
              <a:gd name="T13" fmla="*/ 115 h 134"/>
              <a:gd name="T14" fmla="*/ 209 w 238"/>
              <a:gd name="T15" fmla="*/ 115 h 134"/>
              <a:gd name="T16" fmla="*/ 57 w 238"/>
              <a:gd name="T17" fmla="*/ 86 h 134"/>
              <a:gd name="T18" fmla="*/ 66 w 238"/>
              <a:gd name="T19" fmla="*/ 96 h 134"/>
              <a:gd name="T20" fmla="*/ 76 w 238"/>
              <a:gd name="T21" fmla="*/ 105 h 134"/>
              <a:gd name="T22" fmla="*/ 66 w 238"/>
              <a:gd name="T23" fmla="*/ 124 h 134"/>
              <a:gd name="T24" fmla="*/ 47 w 238"/>
              <a:gd name="T25" fmla="*/ 124 h 134"/>
              <a:gd name="T26" fmla="*/ 28 w 238"/>
              <a:gd name="T27" fmla="*/ 124 h 134"/>
              <a:gd name="T28" fmla="*/ 19 w 238"/>
              <a:gd name="T29" fmla="*/ 134 h 134"/>
              <a:gd name="T30" fmla="*/ 9 w 238"/>
              <a:gd name="T31" fmla="*/ 124 h 134"/>
              <a:gd name="T32" fmla="*/ 0 w 238"/>
              <a:gd name="T33" fmla="*/ 115 h 134"/>
              <a:gd name="T34" fmla="*/ 19 w 238"/>
              <a:gd name="T35" fmla="*/ 115 h 134"/>
              <a:gd name="T36" fmla="*/ 28 w 238"/>
              <a:gd name="T37" fmla="*/ 105 h 134"/>
              <a:gd name="T38" fmla="*/ 19 w 238"/>
              <a:gd name="T39" fmla="*/ 96 h 134"/>
              <a:gd name="T40" fmla="*/ 19 w 238"/>
              <a:gd name="T41" fmla="*/ 77 h 134"/>
              <a:gd name="T42" fmla="*/ 28 w 238"/>
              <a:gd name="T43" fmla="*/ 67 h 134"/>
              <a:gd name="T44" fmla="*/ 38 w 238"/>
              <a:gd name="T45" fmla="*/ 77 h 134"/>
              <a:gd name="T46" fmla="*/ 57 w 238"/>
              <a:gd name="T47" fmla="*/ 77 h 134"/>
              <a:gd name="T48" fmla="*/ 124 w 238"/>
              <a:gd name="T49" fmla="*/ 48 h 134"/>
              <a:gd name="T50" fmla="*/ 124 w 238"/>
              <a:gd name="T51" fmla="*/ 39 h 134"/>
              <a:gd name="T52" fmla="*/ 124 w 238"/>
              <a:gd name="T53" fmla="*/ 29 h 134"/>
              <a:gd name="T54" fmla="*/ 124 w 238"/>
              <a:gd name="T55" fmla="*/ 39 h 134"/>
              <a:gd name="T56" fmla="*/ 57 w 238"/>
              <a:gd name="T57" fmla="*/ 67 h 134"/>
              <a:gd name="T58" fmla="*/ 47 w 238"/>
              <a:gd name="T59" fmla="*/ 58 h 134"/>
              <a:gd name="T60" fmla="*/ 38 w 238"/>
              <a:gd name="T61" fmla="*/ 48 h 134"/>
              <a:gd name="T62" fmla="*/ 57 w 238"/>
              <a:gd name="T63" fmla="*/ 39 h 134"/>
              <a:gd name="T64" fmla="*/ 57 w 238"/>
              <a:gd name="T65" fmla="*/ 20 h 134"/>
              <a:gd name="T66" fmla="*/ 57 w 238"/>
              <a:gd name="T67" fmla="*/ 0 h 134"/>
              <a:gd name="T68" fmla="*/ 114 w 238"/>
              <a:gd name="T69" fmla="*/ 20 h 134"/>
              <a:gd name="T70" fmla="*/ 105 w 238"/>
              <a:gd name="T71" fmla="*/ 29 h 134"/>
              <a:gd name="T72" fmla="*/ 95 w 238"/>
              <a:gd name="T73" fmla="*/ 39 h 134"/>
              <a:gd name="T74" fmla="*/ 86 w 238"/>
              <a:gd name="T75" fmla="*/ 48 h 134"/>
              <a:gd name="T76" fmla="*/ 86 w 238"/>
              <a:gd name="T77" fmla="*/ 67 h 134"/>
              <a:gd name="T78" fmla="*/ 76 w 238"/>
              <a:gd name="T79" fmla="*/ 77 h 134"/>
              <a:gd name="T80" fmla="*/ 57 w 238"/>
              <a:gd name="T81" fmla="*/ 7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8" h="134">
                <a:moveTo>
                  <a:pt x="209" y="115"/>
                </a:moveTo>
                <a:lnTo>
                  <a:pt x="200" y="115"/>
                </a:lnTo>
                <a:lnTo>
                  <a:pt x="200" y="105"/>
                </a:lnTo>
                <a:lnTo>
                  <a:pt x="200" y="96"/>
                </a:lnTo>
                <a:lnTo>
                  <a:pt x="209" y="96"/>
                </a:lnTo>
                <a:lnTo>
                  <a:pt x="209" y="86"/>
                </a:lnTo>
                <a:lnTo>
                  <a:pt x="219" y="86"/>
                </a:lnTo>
                <a:lnTo>
                  <a:pt x="228" y="86"/>
                </a:lnTo>
                <a:lnTo>
                  <a:pt x="238" y="77"/>
                </a:lnTo>
                <a:lnTo>
                  <a:pt x="238" y="86"/>
                </a:lnTo>
                <a:lnTo>
                  <a:pt x="238" y="96"/>
                </a:lnTo>
                <a:lnTo>
                  <a:pt x="238" y="105"/>
                </a:lnTo>
                <a:lnTo>
                  <a:pt x="228" y="105"/>
                </a:lnTo>
                <a:lnTo>
                  <a:pt x="228" y="115"/>
                </a:lnTo>
                <a:lnTo>
                  <a:pt x="219" y="115"/>
                </a:lnTo>
                <a:lnTo>
                  <a:pt x="209" y="115"/>
                </a:lnTo>
                <a:close/>
                <a:moveTo>
                  <a:pt x="57" y="77"/>
                </a:moveTo>
                <a:lnTo>
                  <a:pt x="57" y="86"/>
                </a:lnTo>
                <a:lnTo>
                  <a:pt x="57" y="96"/>
                </a:lnTo>
                <a:lnTo>
                  <a:pt x="66" y="96"/>
                </a:lnTo>
                <a:lnTo>
                  <a:pt x="76" y="96"/>
                </a:lnTo>
                <a:lnTo>
                  <a:pt x="76" y="105"/>
                </a:lnTo>
                <a:lnTo>
                  <a:pt x="66" y="115"/>
                </a:lnTo>
                <a:lnTo>
                  <a:pt x="66" y="124"/>
                </a:lnTo>
                <a:lnTo>
                  <a:pt x="57" y="124"/>
                </a:lnTo>
                <a:lnTo>
                  <a:pt x="47" y="124"/>
                </a:lnTo>
                <a:lnTo>
                  <a:pt x="38" y="124"/>
                </a:lnTo>
                <a:lnTo>
                  <a:pt x="28" y="124"/>
                </a:lnTo>
                <a:lnTo>
                  <a:pt x="28" y="134"/>
                </a:lnTo>
                <a:lnTo>
                  <a:pt x="19" y="134"/>
                </a:lnTo>
                <a:lnTo>
                  <a:pt x="9" y="134"/>
                </a:lnTo>
                <a:lnTo>
                  <a:pt x="9" y="124"/>
                </a:lnTo>
                <a:lnTo>
                  <a:pt x="0" y="124"/>
                </a:lnTo>
                <a:lnTo>
                  <a:pt x="0" y="115"/>
                </a:lnTo>
                <a:lnTo>
                  <a:pt x="9" y="115"/>
                </a:lnTo>
                <a:lnTo>
                  <a:pt x="19" y="115"/>
                </a:lnTo>
                <a:lnTo>
                  <a:pt x="19" y="105"/>
                </a:lnTo>
                <a:lnTo>
                  <a:pt x="28" y="105"/>
                </a:lnTo>
                <a:lnTo>
                  <a:pt x="28" y="96"/>
                </a:lnTo>
                <a:lnTo>
                  <a:pt x="19" y="96"/>
                </a:lnTo>
                <a:lnTo>
                  <a:pt x="19" y="86"/>
                </a:lnTo>
                <a:lnTo>
                  <a:pt x="19" y="77"/>
                </a:lnTo>
                <a:lnTo>
                  <a:pt x="19" y="67"/>
                </a:lnTo>
                <a:lnTo>
                  <a:pt x="28" y="67"/>
                </a:lnTo>
                <a:lnTo>
                  <a:pt x="38" y="67"/>
                </a:lnTo>
                <a:lnTo>
                  <a:pt x="38" y="77"/>
                </a:lnTo>
                <a:lnTo>
                  <a:pt x="47" y="77"/>
                </a:lnTo>
                <a:lnTo>
                  <a:pt x="57" y="77"/>
                </a:lnTo>
                <a:close/>
                <a:moveTo>
                  <a:pt x="124" y="39"/>
                </a:moveTo>
                <a:lnTo>
                  <a:pt x="124" y="48"/>
                </a:lnTo>
                <a:lnTo>
                  <a:pt x="114" y="48"/>
                </a:lnTo>
                <a:lnTo>
                  <a:pt x="124" y="39"/>
                </a:lnTo>
                <a:close/>
                <a:moveTo>
                  <a:pt x="124" y="39"/>
                </a:moveTo>
                <a:lnTo>
                  <a:pt x="124" y="29"/>
                </a:lnTo>
                <a:lnTo>
                  <a:pt x="133" y="29"/>
                </a:lnTo>
                <a:lnTo>
                  <a:pt x="124" y="39"/>
                </a:lnTo>
                <a:close/>
                <a:moveTo>
                  <a:pt x="57" y="77"/>
                </a:moveTo>
                <a:lnTo>
                  <a:pt x="57" y="67"/>
                </a:lnTo>
                <a:lnTo>
                  <a:pt x="47" y="67"/>
                </a:lnTo>
                <a:lnTo>
                  <a:pt x="47" y="58"/>
                </a:lnTo>
                <a:lnTo>
                  <a:pt x="38" y="58"/>
                </a:lnTo>
                <a:lnTo>
                  <a:pt x="38" y="48"/>
                </a:lnTo>
                <a:lnTo>
                  <a:pt x="47" y="48"/>
                </a:lnTo>
                <a:lnTo>
                  <a:pt x="57" y="39"/>
                </a:lnTo>
                <a:lnTo>
                  <a:pt x="57" y="29"/>
                </a:lnTo>
                <a:lnTo>
                  <a:pt x="57" y="20"/>
                </a:lnTo>
                <a:lnTo>
                  <a:pt x="57" y="10"/>
                </a:lnTo>
                <a:lnTo>
                  <a:pt x="57" y="0"/>
                </a:lnTo>
                <a:lnTo>
                  <a:pt x="95" y="10"/>
                </a:lnTo>
                <a:lnTo>
                  <a:pt x="114" y="20"/>
                </a:lnTo>
                <a:lnTo>
                  <a:pt x="114" y="29"/>
                </a:lnTo>
                <a:lnTo>
                  <a:pt x="105" y="29"/>
                </a:lnTo>
                <a:lnTo>
                  <a:pt x="105" y="39"/>
                </a:lnTo>
                <a:lnTo>
                  <a:pt x="95" y="39"/>
                </a:lnTo>
                <a:lnTo>
                  <a:pt x="95" y="48"/>
                </a:lnTo>
                <a:lnTo>
                  <a:pt x="86" y="48"/>
                </a:lnTo>
                <a:lnTo>
                  <a:pt x="86" y="58"/>
                </a:lnTo>
                <a:lnTo>
                  <a:pt x="86" y="67"/>
                </a:lnTo>
                <a:lnTo>
                  <a:pt x="76" y="67"/>
                </a:lnTo>
                <a:lnTo>
                  <a:pt x="76" y="77"/>
                </a:lnTo>
                <a:lnTo>
                  <a:pt x="66" y="77"/>
                </a:lnTo>
                <a:lnTo>
                  <a:pt x="57" y="77"/>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33" name="TextBox 32">
            <a:extLst>
              <a:ext uri="{FF2B5EF4-FFF2-40B4-BE49-F238E27FC236}">
                <a16:creationId xmlns:a16="http://schemas.microsoft.com/office/drawing/2014/main" id="{489EEDA1-4B7D-BD2E-793F-A59F15C96D46}"/>
              </a:ext>
            </a:extLst>
          </p:cNvPr>
          <p:cNvSpPr txBox="1">
            <a:spLocks noChangeAspect="1"/>
          </p:cNvSpPr>
          <p:nvPr/>
        </p:nvSpPr>
        <p:spPr>
          <a:xfrm>
            <a:off x="6294690" y="1182754"/>
            <a:ext cx="946133" cy="738664"/>
          </a:xfrm>
          <a:prstGeom prst="rect">
            <a:avLst/>
          </a:prstGeom>
          <a:noFill/>
        </p:spPr>
        <p:txBody>
          <a:bodyPr wrap="square">
            <a:spAutoFit/>
          </a:bodyPr>
          <a:lstStyle/>
          <a:p>
            <a:pPr algn="ctr"/>
            <a:r>
              <a:rPr lang="en-US" sz="1400" dirty="0"/>
              <a:t>Cabo Delgado</a:t>
            </a:r>
          </a:p>
          <a:p>
            <a:pPr algn="ctr"/>
            <a:r>
              <a:rPr lang="en-US" sz="1400" dirty="0"/>
              <a:t>3%</a:t>
            </a:r>
          </a:p>
        </p:txBody>
      </p:sp>
      <p:sp>
        <p:nvSpPr>
          <p:cNvPr id="34" name="TextBox 33">
            <a:extLst>
              <a:ext uri="{FF2B5EF4-FFF2-40B4-BE49-F238E27FC236}">
                <a16:creationId xmlns:a16="http://schemas.microsoft.com/office/drawing/2014/main" id="{6A7FE51D-3699-E4AB-438B-4680E982E044}"/>
              </a:ext>
            </a:extLst>
          </p:cNvPr>
          <p:cNvSpPr txBox="1">
            <a:spLocks noChangeAspect="1"/>
          </p:cNvSpPr>
          <p:nvPr/>
        </p:nvSpPr>
        <p:spPr>
          <a:xfrm>
            <a:off x="5310817" y="1477600"/>
            <a:ext cx="946133" cy="523220"/>
          </a:xfrm>
          <a:prstGeom prst="rect">
            <a:avLst/>
          </a:prstGeom>
          <a:noFill/>
        </p:spPr>
        <p:txBody>
          <a:bodyPr wrap="square">
            <a:spAutoFit/>
          </a:bodyPr>
          <a:lstStyle/>
          <a:p>
            <a:pPr algn="ctr"/>
            <a:r>
              <a:rPr lang="en-US" sz="1400" dirty="0"/>
              <a:t>Niassa</a:t>
            </a:r>
          </a:p>
          <a:p>
            <a:pPr algn="ctr"/>
            <a:r>
              <a:rPr lang="en-US" sz="1400" dirty="0"/>
              <a:t>7%</a:t>
            </a:r>
          </a:p>
        </p:txBody>
      </p:sp>
      <p:sp>
        <p:nvSpPr>
          <p:cNvPr id="35" name="TextBox 34">
            <a:extLst>
              <a:ext uri="{FF2B5EF4-FFF2-40B4-BE49-F238E27FC236}">
                <a16:creationId xmlns:a16="http://schemas.microsoft.com/office/drawing/2014/main" id="{4BB7CCF0-757B-CF0D-373A-099BB94AE80A}"/>
              </a:ext>
            </a:extLst>
          </p:cNvPr>
          <p:cNvSpPr txBox="1">
            <a:spLocks noChangeAspect="1"/>
          </p:cNvSpPr>
          <p:nvPr/>
        </p:nvSpPr>
        <p:spPr>
          <a:xfrm>
            <a:off x="6209919" y="2136432"/>
            <a:ext cx="946133" cy="523220"/>
          </a:xfrm>
          <a:prstGeom prst="rect">
            <a:avLst/>
          </a:prstGeom>
          <a:noFill/>
        </p:spPr>
        <p:txBody>
          <a:bodyPr wrap="square">
            <a:spAutoFit/>
          </a:bodyPr>
          <a:lstStyle/>
          <a:p>
            <a:pPr algn="ctr"/>
            <a:r>
              <a:rPr lang="en-US" sz="1400" dirty="0"/>
              <a:t>Nampula</a:t>
            </a:r>
          </a:p>
          <a:p>
            <a:pPr algn="ctr"/>
            <a:r>
              <a:rPr lang="en-US" sz="1400" dirty="0"/>
              <a:t>4%</a:t>
            </a:r>
          </a:p>
        </p:txBody>
      </p:sp>
      <p:sp>
        <p:nvSpPr>
          <p:cNvPr id="36" name="TextBox 35">
            <a:extLst>
              <a:ext uri="{FF2B5EF4-FFF2-40B4-BE49-F238E27FC236}">
                <a16:creationId xmlns:a16="http://schemas.microsoft.com/office/drawing/2014/main" id="{24AE27AF-9386-2CF4-12D9-2D9E47F4A451}"/>
              </a:ext>
            </a:extLst>
          </p:cNvPr>
          <p:cNvSpPr txBox="1">
            <a:spLocks noChangeAspect="1"/>
          </p:cNvSpPr>
          <p:nvPr/>
        </p:nvSpPr>
        <p:spPr>
          <a:xfrm>
            <a:off x="5485429" y="2634644"/>
            <a:ext cx="1010048" cy="523220"/>
          </a:xfrm>
          <a:prstGeom prst="rect">
            <a:avLst/>
          </a:prstGeom>
          <a:noFill/>
        </p:spPr>
        <p:txBody>
          <a:bodyPr wrap="square">
            <a:spAutoFit/>
          </a:bodyPr>
          <a:lstStyle/>
          <a:p>
            <a:pPr algn="ctr"/>
            <a:r>
              <a:rPr lang="en-US" sz="1400" dirty="0" err="1"/>
              <a:t>Zambézia</a:t>
            </a:r>
            <a:endParaRPr lang="en-US" sz="1400" dirty="0"/>
          </a:p>
          <a:p>
            <a:pPr algn="ctr"/>
            <a:r>
              <a:rPr lang="en-US" sz="1400" dirty="0"/>
              <a:t>7%</a:t>
            </a:r>
          </a:p>
        </p:txBody>
      </p:sp>
      <p:sp>
        <p:nvSpPr>
          <p:cNvPr id="37" name="TextBox 36">
            <a:extLst>
              <a:ext uri="{FF2B5EF4-FFF2-40B4-BE49-F238E27FC236}">
                <a16:creationId xmlns:a16="http://schemas.microsoft.com/office/drawing/2014/main" id="{5749123D-1A9C-E7E3-6FF7-980DDD873F68}"/>
              </a:ext>
            </a:extLst>
          </p:cNvPr>
          <p:cNvSpPr txBox="1">
            <a:spLocks noChangeAspect="1"/>
          </p:cNvSpPr>
          <p:nvPr/>
        </p:nvSpPr>
        <p:spPr>
          <a:xfrm>
            <a:off x="3957220" y="2278047"/>
            <a:ext cx="946133" cy="523220"/>
          </a:xfrm>
          <a:prstGeom prst="rect">
            <a:avLst/>
          </a:prstGeom>
          <a:noFill/>
        </p:spPr>
        <p:txBody>
          <a:bodyPr wrap="square">
            <a:spAutoFit/>
          </a:bodyPr>
          <a:lstStyle/>
          <a:p>
            <a:pPr algn="ctr"/>
            <a:r>
              <a:rPr lang="en-US" sz="1400" dirty="0"/>
              <a:t>Tete</a:t>
            </a:r>
          </a:p>
          <a:p>
            <a:pPr algn="ctr"/>
            <a:r>
              <a:rPr lang="en-US" sz="1400" dirty="0"/>
              <a:t>3%</a:t>
            </a:r>
          </a:p>
        </p:txBody>
      </p:sp>
      <p:sp>
        <p:nvSpPr>
          <p:cNvPr id="38" name="TextBox 37">
            <a:extLst>
              <a:ext uri="{FF2B5EF4-FFF2-40B4-BE49-F238E27FC236}">
                <a16:creationId xmlns:a16="http://schemas.microsoft.com/office/drawing/2014/main" id="{7B388478-69C9-3C77-2CEA-D0982474D171}"/>
              </a:ext>
            </a:extLst>
          </p:cNvPr>
          <p:cNvSpPr txBox="1">
            <a:spLocks noChangeAspect="1"/>
          </p:cNvSpPr>
          <p:nvPr/>
        </p:nvSpPr>
        <p:spPr>
          <a:xfrm>
            <a:off x="4777966" y="3425959"/>
            <a:ext cx="946133" cy="523220"/>
          </a:xfrm>
          <a:prstGeom prst="rect">
            <a:avLst/>
          </a:prstGeom>
          <a:noFill/>
        </p:spPr>
        <p:txBody>
          <a:bodyPr wrap="square">
            <a:spAutoFit/>
          </a:bodyPr>
          <a:lstStyle/>
          <a:p>
            <a:pPr algn="ctr"/>
            <a:r>
              <a:rPr lang="en-US" sz="1400" dirty="0" err="1"/>
              <a:t>Sofala</a:t>
            </a:r>
            <a:endParaRPr lang="en-US" sz="1400" dirty="0"/>
          </a:p>
          <a:p>
            <a:pPr algn="ctr"/>
            <a:r>
              <a:rPr lang="en-US" sz="1400" dirty="0"/>
              <a:t>3%</a:t>
            </a:r>
          </a:p>
        </p:txBody>
      </p:sp>
      <p:sp>
        <p:nvSpPr>
          <p:cNvPr id="39" name="TextBox 38">
            <a:extLst>
              <a:ext uri="{FF2B5EF4-FFF2-40B4-BE49-F238E27FC236}">
                <a16:creationId xmlns:a16="http://schemas.microsoft.com/office/drawing/2014/main" id="{BD751A41-E0EF-AA3D-4786-470F80A3BC27}"/>
              </a:ext>
            </a:extLst>
          </p:cNvPr>
          <p:cNvSpPr txBox="1">
            <a:spLocks noChangeAspect="1"/>
          </p:cNvSpPr>
          <p:nvPr/>
        </p:nvSpPr>
        <p:spPr>
          <a:xfrm>
            <a:off x="3651987" y="3395591"/>
            <a:ext cx="946133" cy="523220"/>
          </a:xfrm>
          <a:prstGeom prst="rect">
            <a:avLst/>
          </a:prstGeom>
          <a:noFill/>
        </p:spPr>
        <p:txBody>
          <a:bodyPr wrap="square">
            <a:spAutoFit/>
          </a:bodyPr>
          <a:lstStyle/>
          <a:p>
            <a:pPr algn="ctr"/>
            <a:r>
              <a:rPr lang="en-US" sz="1400" dirty="0"/>
              <a:t>Manica</a:t>
            </a:r>
          </a:p>
          <a:p>
            <a:pPr algn="ctr"/>
            <a:r>
              <a:rPr lang="en-US" sz="1400" dirty="0"/>
              <a:t>1%</a:t>
            </a:r>
          </a:p>
        </p:txBody>
      </p:sp>
      <p:sp>
        <p:nvSpPr>
          <p:cNvPr id="40" name="TextBox 39">
            <a:extLst>
              <a:ext uri="{FF2B5EF4-FFF2-40B4-BE49-F238E27FC236}">
                <a16:creationId xmlns:a16="http://schemas.microsoft.com/office/drawing/2014/main" id="{DF4AEEAC-8F05-4058-521B-5666811B411F}"/>
              </a:ext>
            </a:extLst>
          </p:cNvPr>
          <p:cNvSpPr txBox="1">
            <a:spLocks noChangeAspect="1"/>
          </p:cNvSpPr>
          <p:nvPr/>
        </p:nvSpPr>
        <p:spPr>
          <a:xfrm>
            <a:off x="5483725" y="4564595"/>
            <a:ext cx="1321593" cy="523220"/>
          </a:xfrm>
          <a:prstGeom prst="rect">
            <a:avLst/>
          </a:prstGeom>
          <a:noFill/>
        </p:spPr>
        <p:txBody>
          <a:bodyPr wrap="square">
            <a:spAutoFit/>
          </a:bodyPr>
          <a:lstStyle/>
          <a:p>
            <a:pPr algn="ctr"/>
            <a:r>
              <a:rPr lang="en-US" sz="1400" dirty="0" err="1"/>
              <a:t>Imhambane</a:t>
            </a:r>
            <a:endParaRPr lang="en-US" sz="1400" dirty="0"/>
          </a:p>
          <a:p>
            <a:pPr algn="ctr"/>
            <a:r>
              <a:rPr lang="en-US" sz="1400" dirty="0"/>
              <a:t>&lt;1%</a:t>
            </a:r>
          </a:p>
        </p:txBody>
      </p:sp>
      <p:sp>
        <p:nvSpPr>
          <p:cNvPr id="41" name="TextBox 40">
            <a:extLst>
              <a:ext uri="{FF2B5EF4-FFF2-40B4-BE49-F238E27FC236}">
                <a16:creationId xmlns:a16="http://schemas.microsoft.com/office/drawing/2014/main" id="{3C6DDD03-F6E5-D43F-A292-261DE3B1EDF9}"/>
              </a:ext>
            </a:extLst>
          </p:cNvPr>
          <p:cNvSpPr txBox="1">
            <a:spLocks noChangeAspect="1"/>
          </p:cNvSpPr>
          <p:nvPr/>
        </p:nvSpPr>
        <p:spPr>
          <a:xfrm>
            <a:off x="4041362" y="4840482"/>
            <a:ext cx="946133" cy="523220"/>
          </a:xfrm>
          <a:prstGeom prst="rect">
            <a:avLst/>
          </a:prstGeom>
          <a:noFill/>
        </p:spPr>
        <p:txBody>
          <a:bodyPr wrap="square">
            <a:spAutoFit/>
          </a:bodyPr>
          <a:lstStyle/>
          <a:p>
            <a:pPr algn="ctr"/>
            <a:r>
              <a:rPr lang="en-US" sz="1400" dirty="0"/>
              <a:t>Gaza</a:t>
            </a:r>
          </a:p>
          <a:p>
            <a:pPr algn="ctr"/>
            <a:r>
              <a:rPr lang="en-US" sz="1400" dirty="0"/>
              <a:t>2%</a:t>
            </a:r>
          </a:p>
        </p:txBody>
      </p:sp>
      <p:sp>
        <p:nvSpPr>
          <p:cNvPr id="42" name="TextBox 41">
            <a:extLst>
              <a:ext uri="{FF2B5EF4-FFF2-40B4-BE49-F238E27FC236}">
                <a16:creationId xmlns:a16="http://schemas.microsoft.com/office/drawing/2014/main" id="{A026424F-C033-FFEA-E3DE-E1CB729A727D}"/>
              </a:ext>
            </a:extLst>
          </p:cNvPr>
          <p:cNvSpPr txBox="1">
            <a:spLocks noChangeAspect="1"/>
          </p:cNvSpPr>
          <p:nvPr/>
        </p:nvSpPr>
        <p:spPr>
          <a:xfrm>
            <a:off x="3156529" y="5604519"/>
            <a:ext cx="946133" cy="523220"/>
          </a:xfrm>
          <a:prstGeom prst="rect">
            <a:avLst/>
          </a:prstGeom>
          <a:noFill/>
        </p:spPr>
        <p:txBody>
          <a:bodyPr wrap="square">
            <a:spAutoFit/>
          </a:bodyPr>
          <a:lstStyle/>
          <a:p>
            <a:pPr algn="ctr"/>
            <a:r>
              <a:rPr lang="en-US" sz="1400" dirty="0"/>
              <a:t>Maputo</a:t>
            </a:r>
          </a:p>
          <a:p>
            <a:pPr algn="ctr"/>
            <a:r>
              <a:rPr lang="en-US" sz="1400" dirty="0"/>
              <a:t>1%</a:t>
            </a:r>
          </a:p>
        </p:txBody>
      </p:sp>
      <p:sp>
        <p:nvSpPr>
          <p:cNvPr id="43" name="TextBox 42">
            <a:extLst>
              <a:ext uri="{FF2B5EF4-FFF2-40B4-BE49-F238E27FC236}">
                <a16:creationId xmlns:a16="http://schemas.microsoft.com/office/drawing/2014/main" id="{F8EFA441-086F-0B4A-1536-205D39DCAD0E}"/>
              </a:ext>
            </a:extLst>
          </p:cNvPr>
          <p:cNvSpPr txBox="1">
            <a:spLocks noChangeAspect="1"/>
          </p:cNvSpPr>
          <p:nvPr/>
        </p:nvSpPr>
        <p:spPr>
          <a:xfrm>
            <a:off x="6079675" y="5439383"/>
            <a:ext cx="1321593" cy="738664"/>
          </a:xfrm>
          <a:prstGeom prst="rect">
            <a:avLst/>
          </a:prstGeom>
          <a:noFill/>
        </p:spPr>
        <p:txBody>
          <a:bodyPr wrap="square">
            <a:spAutoFit/>
          </a:bodyPr>
          <a:lstStyle/>
          <a:p>
            <a:pPr algn="ctr"/>
            <a:r>
              <a:rPr lang="en-US" sz="1400" dirty="0" err="1"/>
              <a:t>Cidade</a:t>
            </a:r>
            <a:r>
              <a:rPr lang="en-US" sz="1400" dirty="0"/>
              <a:t> de Maputo</a:t>
            </a:r>
          </a:p>
          <a:p>
            <a:pPr algn="ctr"/>
            <a:r>
              <a:rPr lang="en-US" sz="1400" dirty="0"/>
              <a:t>2%</a:t>
            </a:r>
          </a:p>
        </p:txBody>
      </p:sp>
      <p:sp>
        <p:nvSpPr>
          <p:cNvPr id="44" name="Rectangle 43">
            <a:extLst>
              <a:ext uri="{FF2B5EF4-FFF2-40B4-BE49-F238E27FC236}">
                <a16:creationId xmlns:a16="http://schemas.microsoft.com/office/drawing/2014/main" id="{5438165E-C0E9-4012-F60B-2B2573DA694F}"/>
              </a:ext>
            </a:extLst>
          </p:cNvPr>
          <p:cNvSpPr>
            <a:spLocks noChangeAspect="1"/>
          </p:cNvSpPr>
          <p:nvPr/>
        </p:nvSpPr>
        <p:spPr>
          <a:xfrm>
            <a:off x="4425410" y="6144652"/>
            <a:ext cx="296873" cy="286343"/>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LID4096"/>
          </a:p>
        </p:txBody>
      </p:sp>
      <p:sp>
        <p:nvSpPr>
          <p:cNvPr id="45" name="Rectangle 44">
            <a:extLst>
              <a:ext uri="{FF2B5EF4-FFF2-40B4-BE49-F238E27FC236}">
                <a16:creationId xmlns:a16="http://schemas.microsoft.com/office/drawing/2014/main" id="{FDF73F6E-2822-1794-50DC-9A97277B773D}"/>
              </a:ext>
            </a:extLst>
          </p:cNvPr>
          <p:cNvSpPr>
            <a:spLocks noChangeAspect="1"/>
          </p:cNvSpPr>
          <p:nvPr/>
        </p:nvSpPr>
        <p:spPr>
          <a:xfrm>
            <a:off x="5408047" y="5821938"/>
            <a:ext cx="894746" cy="70892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LID4096"/>
          </a:p>
        </p:txBody>
      </p:sp>
      <p:cxnSp>
        <p:nvCxnSpPr>
          <p:cNvPr id="47" name="Straight Connector 46">
            <a:extLst>
              <a:ext uri="{FF2B5EF4-FFF2-40B4-BE49-F238E27FC236}">
                <a16:creationId xmlns:a16="http://schemas.microsoft.com/office/drawing/2014/main" id="{442C7C97-0B41-5304-A9C3-A61143A692EE}"/>
              </a:ext>
            </a:extLst>
          </p:cNvPr>
          <p:cNvCxnSpPr>
            <a:cxnSpLocks noChangeAspect="1"/>
            <a:stCxn id="44" idx="3"/>
            <a:endCxn id="45" idx="1"/>
          </p:cNvCxnSpPr>
          <p:nvPr/>
        </p:nvCxnSpPr>
        <p:spPr>
          <a:xfrm flipV="1">
            <a:off x="4722283" y="6176401"/>
            <a:ext cx="685764" cy="111423"/>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ACE09A85-62C7-0A46-5D10-2122E79E5BB4}"/>
              </a:ext>
            </a:extLst>
          </p:cNvPr>
          <p:cNvCxnSpPr>
            <a:cxnSpLocks noChangeAspect="1"/>
          </p:cNvCxnSpPr>
          <p:nvPr/>
        </p:nvCxnSpPr>
        <p:spPr>
          <a:xfrm>
            <a:off x="4321733" y="3631453"/>
            <a:ext cx="429637" cy="166092"/>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1EE07974-3835-9ABF-653E-D50EE07FA972}"/>
              </a:ext>
            </a:extLst>
          </p:cNvPr>
          <p:cNvCxnSpPr>
            <a:cxnSpLocks noChangeAspect="1"/>
          </p:cNvCxnSpPr>
          <p:nvPr/>
        </p:nvCxnSpPr>
        <p:spPr>
          <a:xfrm>
            <a:off x="3929506" y="5775444"/>
            <a:ext cx="548195" cy="92988"/>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31CEDED8-F256-5A94-BED2-371A05563CFA}"/>
              </a:ext>
            </a:extLst>
          </p:cNvPr>
          <p:cNvCxnSpPr>
            <a:cxnSpLocks noChangeAspect="1"/>
          </p:cNvCxnSpPr>
          <p:nvPr/>
        </p:nvCxnSpPr>
        <p:spPr>
          <a:xfrm flipV="1">
            <a:off x="5124051" y="4734061"/>
            <a:ext cx="600048" cy="151129"/>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2D6B65BD-3D6F-8939-2240-3141FF65C059}"/>
              </a:ext>
            </a:extLst>
          </p:cNvPr>
          <p:cNvCxnSpPr>
            <a:cxnSpLocks noChangeAspect="1"/>
          </p:cNvCxnSpPr>
          <p:nvPr/>
        </p:nvCxnSpPr>
        <p:spPr>
          <a:xfrm flipH="1">
            <a:off x="5907379" y="5639815"/>
            <a:ext cx="499408" cy="504837"/>
          </a:xfrm>
          <a:prstGeom prst="line">
            <a:avLst/>
          </a:prstGeom>
        </p:spPr>
        <p:style>
          <a:lnRef idx="1">
            <a:schemeClr val="dk1"/>
          </a:lnRef>
          <a:fillRef idx="0">
            <a:schemeClr val="dk1"/>
          </a:fillRef>
          <a:effectRef idx="0">
            <a:schemeClr val="dk1"/>
          </a:effectRef>
          <a:fontRef idx="minor">
            <a:schemeClr val="tx1"/>
          </a:fontRef>
        </p:style>
      </p:cxnSp>
      <p:sp>
        <p:nvSpPr>
          <p:cNvPr id="5" name="Content Placeholder 6">
            <a:extLst>
              <a:ext uri="{FF2B5EF4-FFF2-40B4-BE49-F238E27FC236}">
                <a16:creationId xmlns:a16="http://schemas.microsoft.com/office/drawing/2014/main" id="{F5E8CD84-A2BE-348B-560D-308CC57A5AB4}"/>
              </a:ext>
            </a:extLst>
          </p:cNvPr>
          <p:cNvSpPr txBox="1">
            <a:spLocks noGrp="1"/>
          </p:cNvSpPr>
          <p:nvPr>
            <p:ph idx="1"/>
          </p:nvPr>
        </p:nvSpPr>
        <p:spPr>
          <a:xfrm>
            <a:off x="231353" y="1111290"/>
            <a:ext cx="4790264" cy="110411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PT" sz="1800" dirty="0">
                <a:effectLst/>
              </a:rPr>
              <a:t>Percentagem de crianças </a:t>
            </a:r>
            <a:r>
              <a:rPr lang="en-US" sz="1800" dirty="0">
                <a:effectLst/>
              </a:rPr>
              <a:t>com </a:t>
            </a:r>
            <a:r>
              <a:rPr lang="en-US" sz="1800" dirty="0" err="1">
                <a:effectLst/>
              </a:rPr>
              <a:t>penos</a:t>
            </a:r>
            <a:r>
              <a:rPr lang="en-US" sz="1800" dirty="0">
                <a:effectLst/>
              </a:rPr>
              <a:t> de 5 </a:t>
            </a:r>
            <a:r>
              <a:rPr lang="en-US" sz="1800" dirty="0" err="1">
                <a:effectLst/>
              </a:rPr>
              <a:t>anos</a:t>
            </a:r>
            <a:r>
              <a:rPr lang="en-US" sz="1800" dirty="0">
                <a:effectLst/>
              </a:rPr>
              <a:t> com </a:t>
            </a:r>
            <a:r>
              <a:rPr lang="en-US" sz="1800" dirty="0" err="1">
                <a:effectLst/>
              </a:rPr>
              <a:t>desnutrição</a:t>
            </a:r>
            <a:r>
              <a:rPr lang="en-US" sz="1800" dirty="0">
                <a:effectLst/>
              </a:rPr>
              <a:t> </a:t>
            </a:r>
            <a:r>
              <a:rPr lang="en-US" sz="1800" dirty="0" err="1">
                <a:effectLst/>
              </a:rPr>
              <a:t>aguda</a:t>
            </a:r>
            <a:endParaRPr lang="en-US" dirty="0"/>
          </a:p>
          <a:p>
            <a:endParaRPr lang="LID4096" dirty="0"/>
          </a:p>
        </p:txBody>
      </p:sp>
      <p:sp>
        <p:nvSpPr>
          <p:cNvPr id="6" name="TextBox 5">
            <a:extLst>
              <a:ext uri="{FF2B5EF4-FFF2-40B4-BE49-F238E27FC236}">
                <a16:creationId xmlns:a16="http://schemas.microsoft.com/office/drawing/2014/main" id="{D2D5C3BE-E35D-25CD-260E-401796724503}"/>
              </a:ext>
            </a:extLst>
          </p:cNvPr>
          <p:cNvSpPr txBox="1">
            <a:spLocks noChangeAspect="1"/>
          </p:cNvSpPr>
          <p:nvPr/>
        </p:nvSpPr>
        <p:spPr>
          <a:xfrm>
            <a:off x="6407243" y="3566247"/>
            <a:ext cx="2265415" cy="830997"/>
          </a:xfrm>
          <a:prstGeom prst="rect">
            <a:avLst/>
          </a:prstGeom>
          <a:noFill/>
        </p:spPr>
        <p:txBody>
          <a:bodyPr wrap="square">
            <a:spAutoFit/>
          </a:bodyPr>
          <a:lstStyle/>
          <a:p>
            <a:pPr algn="ctr"/>
            <a:r>
              <a:rPr lang="en-US" sz="2400" b="1" dirty="0" err="1">
                <a:latin typeface="Source Sans Pro" panose="020B0503030403020204" pitchFamily="34" charset="0"/>
                <a:ea typeface="Source Sans Pro" panose="020B0503030403020204" pitchFamily="34" charset="0"/>
              </a:rPr>
              <a:t>Moçambique</a:t>
            </a:r>
            <a:endParaRPr lang="en-US" sz="2400" b="1" dirty="0">
              <a:latin typeface="Source Sans Pro" panose="020B0503030403020204" pitchFamily="34" charset="0"/>
              <a:ea typeface="Source Sans Pro" panose="020B0503030403020204" pitchFamily="34" charset="0"/>
            </a:endParaRPr>
          </a:p>
          <a:p>
            <a:pPr algn="ctr"/>
            <a:r>
              <a:rPr lang="en-US" sz="2400" b="1" dirty="0">
                <a:latin typeface="Source Sans Pro" panose="020B0503030403020204" pitchFamily="34" charset="0"/>
                <a:ea typeface="Source Sans Pro" panose="020B0503030403020204" pitchFamily="34" charset="0"/>
              </a:rPr>
              <a:t>4%</a:t>
            </a:r>
          </a:p>
        </p:txBody>
      </p:sp>
      <p:pic>
        <p:nvPicPr>
          <p:cNvPr id="3" name="Picture 2">
            <a:extLst>
              <a:ext uri="{FF2B5EF4-FFF2-40B4-BE49-F238E27FC236}">
                <a16:creationId xmlns:a16="http://schemas.microsoft.com/office/drawing/2014/main" id="{F0E0616A-5AC2-D71F-0473-530DCCFACE0F}"/>
              </a:ext>
            </a:extLst>
          </p:cNvPr>
          <p:cNvPicPr>
            <a:picLocks noChangeAspect="1"/>
          </p:cNvPicPr>
          <p:nvPr/>
        </p:nvPicPr>
        <p:blipFill>
          <a:blip r:embed="rId3"/>
          <a:stretch>
            <a:fillRect/>
          </a:stretch>
        </p:blipFill>
        <p:spPr>
          <a:xfrm>
            <a:off x="7416756" y="158571"/>
            <a:ext cx="1530711" cy="646560"/>
          </a:xfrm>
          <a:prstGeom prst="rect">
            <a:avLst/>
          </a:prstGeom>
        </p:spPr>
      </p:pic>
      <p:sp>
        <p:nvSpPr>
          <p:cNvPr id="4" name="Content Placeholder 2">
            <a:extLst>
              <a:ext uri="{FF2B5EF4-FFF2-40B4-BE49-F238E27FC236}">
                <a16:creationId xmlns:a16="http://schemas.microsoft.com/office/drawing/2014/main" id="{D8381D64-11D5-3DC2-7880-A46AB9845568}"/>
              </a:ext>
            </a:extLst>
          </p:cNvPr>
          <p:cNvSpPr txBox="1">
            <a:spLocks/>
          </p:cNvSpPr>
          <p:nvPr/>
        </p:nvSpPr>
        <p:spPr>
          <a:xfrm>
            <a:off x="7335038" y="815942"/>
            <a:ext cx="17430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Indicador</a:t>
            </a:r>
            <a:r>
              <a:rPr lang="en-US" b="1" i="0" dirty="0">
                <a:solidFill>
                  <a:srgbClr val="00A3E3"/>
                </a:solidFill>
              </a:rPr>
              <a:t> 2.2.2</a:t>
            </a:r>
          </a:p>
        </p:txBody>
      </p:sp>
    </p:spTree>
    <p:extLst>
      <p:ext uri="{BB962C8B-B14F-4D97-AF65-F5344CB8AC3E}">
        <p14:creationId xmlns:p14="http://schemas.microsoft.com/office/powerpoint/2010/main" val="337507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506C2-AD35-A7F0-2BBE-5B603C888D34}"/>
              </a:ext>
            </a:extLst>
          </p:cNvPr>
          <p:cNvSpPr txBox="1">
            <a:spLocks/>
          </p:cNvSpPr>
          <p:nvPr/>
        </p:nvSpPr>
        <p:spPr>
          <a:xfrm>
            <a:off x="231353" y="161183"/>
            <a:ext cx="5676026" cy="810801"/>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err="1"/>
              <a:t>Crianças</a:t>
            </a:r>
            <a:r>
              <a:rPr lang="en-US" dirty="0"/>
              <a:t> com </a:t>
            </a:r>
            <a:r>
              <a:rPr lang="en-US" dirty="0" err="1"/>
              <a:t>sobrepeso</a:t>
            </a:r>
            <a:r>
              <a:rPr lang="en-US" dirty="0"/>
              <a:t> </a:t>
            </a:r>
            <a:r>
              <a:rPr lang="en-US" dirty="0" err="1"/>
              <a:t>por</a:t>
            </a:r>
            <a:r>
              <a:rPr lang="en-US" dirty="0"/>
              <a:t> </a:t>
            </a:r>
            <a:r>
              <a:rPr lang="en-US" dirty="0" err="1"/>
              <a:t>provincia</a:t>
            </a:r>
            <a:endParaRPr kumimoji="0" lang="en-US" sz="3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j-cs"/>
            </a:endParaRPr>
          </a:p>
        </p:txBody>
      </p:sp>
      <p:sp>
        <p:nvSpPr>
          <p:cNvPr id="21" name="Freeform 6">
            <a:extLst>
              <a:ext uri="{FF2B5EF4-FFF2-40B4-BE49-F238E27FC236}">
                <a16:creationId xmlns:a16="http://schemas.microsoft.com/office/drawing/2014/main" id="{FD0AC5A0-43BA-3A12-0D5E-69DEA91429C2}"/>
              </a:ext>
            </a:extLst>
          </p:cNvPr>
          <p:cNvSpPr>
            <a:spLocks noChangeAspect="1" noEditPoints="1"/>
          </p:cNvSpPr>
          <p:nvPr/>
        </p:nvSpPr>
        <p:spPr bwMode="auto">
          <a:xfrm>
            <a:off x="5095064" y="1078989"/>
            <a:ext cx="1357313" cy="1436688"/>
          </a:xfrm>
          <a:custGeom>
            <a:avLst/>
            <a:gdLst>
              <a:gd name="T0" fmla="*/ 1705 w 1781"/>
              <a:gd name="T1" fmla="*/ 28 h 1885"/>
              <a:gd name="T2" fmla="*/ 1781 w 1781"/>
              <a:gd name="T3" fmla="*/ 76 h 1885"/>
              <a:gd name="T4" fmla="*/ 1752 w 1781"/>
              <a:gd name="T5" fmla="*/ 219 h 1885"/>
              <a:gd name="T6" fmla="*/ 1743 w 1781"/>
              <a:gd name="T7" fmla="*/ 381 h 1885"/>
              <a:gd name="T8" fmla="*/ 1657 w 1781"/>
              <a:gd name="T9" fmla="*/ 485 h 1885"/>
              <a:gd name="T10" fmla="*/ 1590 w 1781"/>
              <a:gd name="T11" fmla="*/ 609 h 1885"/>
              <a:gd name="T12" fmla="*/ 1581 w 1781"/>
              <a:gd name="T13" fmla="*/ 723 h 1885"/>
              <a:gd name="T14" fmla="*/ 1609 w 1781"/>
              <a:gd name="T15" fmla="*/ 828 h 1885"/>
              <a:gd name="T16" fmla="*/ 1667 w 1781"/>
              <a:gd name="T17" fmla="*/ 876 h 1885"/>
              <a:gd name="T18" fmla="*/ 1600 w 1781"/>
              <a:gd name="T19" fmla="*/ 1000 h 1885"/>
              <a:gd name="T20" fmla="*/ 1648 w 1781"/>
              <a:gd name="T21" fmla="*/ 1104 h 1885"/>
              <a:gd name="T22" fmla="*/ 1686 w 1781"/>
              <a:gd name="T23" fmla="*/ 1200 h 1885"/>
              <a:gd name="T24" fmla="*/ 1733 w 1781"/>
              <a:gd name="T25" fmla="*/ 1266 h 1885"/>
              <a:gd name="T26" fmla="*/ 1676 w 1781"/>
              <a:gd name="T27" fmla="*/ 1304 h 1885"/>
              <a:gd name="T28" fmla="*/ 1562 w 1781"/>
              <a:gd name="T29" fmla="*/ 1352 h 1885"/>
              <a:gd name="T30" fmla="*/ 1476 w 1781"/>
              <a:gd name="T31" fmla="*/ 1342 h 1885"/>
              <a:gd name="T32" fmla="*/ 1400 w 1781"/>
              <a:gd name="T33" fmla="*/ 1390 h 1885"/>
              <a:gd name="T34" fmla="*/ 1286 w 1781"/>
              <a:gd name="T35" fmla="*/ 1466 h 1885"/>
              <a:gd name="T36" fmla="*/ 1190 w 1781"/>
              <a:gd name="T37" fmla="*/ 1495 h 1885"/>
              <a:gd name="T38" fmla="*/ 1095 w 1781"/>
              <a:gd name="T39" fmla="*/ 1562 h 1885"/>
              <a:gd name="T40" fmla="*/ 1038 w 1781"/>
              <a:gd name="T41" fmla="*/ 1638 h 1885"/>
              <a:gd name="T42" fmla="*/ 981 w 1781"/>
              <a:gd name="T43" fmla="*/ 1723 h 1885"/>
              <a:gd name="T44" fmla="*/ 905 w 1781"/>
              <a:gd name="T45" fmla="*/ 1790 h 1885"/>
              <a:gd name="T46" fmla="*/ 819 w 1781"/>
              <a:gd name="T47" fmla="*/ 1885 h 1885"/>
              <a:gd name="T48" fmla="*/ 648 w 1781"/>
              <a:gd name="T49" fmla="*/ 1828 h 1885"/>
              <a:gd name="T50" fmla="*/ 638 w 1781"/>
              <a:gd name="T51" fmla="*/ 1714 h 1885"/>
              <a:gd name="T52" fmla="*/ 657 w 1781"/>
              <a:gd name="T53" fmla="*/ 1609 h 1885"/>
              <a:gd name="T54" fmla="*/ 628 w 1781"/>
              <a:gd name="T55" fmla="*/ 1495 h 1885"/>
              <a:gd name="T56" fmla="*/ 533 w 1781"/>
              <a:gd name="T57" fmla="*/ 1381 h 1885"/>
              <a:gd name="T58" fmla="*/ 467 w 1781"/>
              <a:gd name="T59" fmla="*/ 1266 h 1885"/>
              <a:gd name="T60" fmla="*/ 362 w 1781"/>
              <a:gd name="T61" fmla="*/ 1152 h 1885"/>
              <a:gd name="T62" fmla="*/ 276 w 1781"/>
              <a:gd name="T63" fmla="*/ 1047 h 1885"/>
              <a:gd name="T64" fmla="*/ 162 w 1781"/>
              <a:gd name="T65" fmla="*/ 1000 h 1885"/>
              <a:gd name="T66" fmla="*/ 86 w 1781"/>
              <a:gd name="T67" fmla="*/ 933 h 1885"/>
              <a:gd name="T68" fmla="*/ 86 w 1781"/>
              <a:gd name="T69" fmla="*/ 809 h 1885"/>
              <a:gd name="T70" fmla="*/ 76 w 1781"/>
              <a:gd name="T71" fmla="*/ 695 h 1885"/>
              <a:gd name="T72" fmla="*/ 48 w 1781"/>
              <a:gd name="T73" fmla="*/ 600 h 1885"/>
              <a:gd name="T74" fmla="*/ 19 w 1781"/>
              <a:gd name="T75" fmla="*/ 495 h 1885"/>
              <a:gd name="T76" fmla="*/ 9 w 1781"/>
              <a:gd name="T77" fmla="*/ 400 h 1885"/>
              <a:gd name="T78" fmla="*/ 57 w 1781"/>
              <a:gd name="T79" fmla="*/ 314 h 1885"/>
              <a:gd name="T80" fmla="*/ 114 w 1781"/>
              <a:gd name="T81" fmla="*/ 228 h 1885"/>
              <a:gd name="T82" fmla="*/ 295 w 1781"/>
              <a:gd name="T83" fmla="*/ 142 h 1885"/>
              <a:gd name="T84" fmla="*/ 419 w 1781"/>
              <a:gd name="T85" fmla="*/ 142 h 1885"/>
              <a:gd name="T86" fmla="*/ 514 w 1781"/>
              <a:gd name="T87" fmla="*/ 152 h 1885"/>
              <a:gd name="T88" fmla="*/ 590 w 1781"/>
              <a:gd name="T89" fmla="*/ 104 h 1885"/>
              <a:gd name="T90" fmla="*/ 676 w 1781"/>
              <a:gd name="T91" fmla="*/ 85 h 1885"/>
              <a:gd name="T92" fmla="*/ 743 w 1781"/>
              <a:gd name="T93" fmla="*/ 133 h 1885"/>
              <a:gd name="T94" fmla="*/ 790 w 1781"/>
              <a:gd name="T95" fmla="*/ 190 h 1885"/>
              <a:gd name="T96" fmla="*/ 867 w 1781"/>
              <a:gd name="T97" fmla="*/ 200 h 1885"/>
              <a:gd name="T98" fmla="*/ 943 w 1781"/>
              <a:gd name="T99" fmla="*/ 219 h 1885"/>
              <a:gd name="T100" fmla="*/ 1038 w 1781"/>
              <a:gd name="T101" fmla="*/ 171 h 1885"/>
              <a:gd name="T102" fmla="*/ 1133 w 1781"/>
              <a:gd name="T103" fmla="*/ 152 h 1885"/>
              <a:gd name="T104" fmla="*/ 1219 w 1781"/>
              <a:gd name="T105" fmla="*/ 190 h 1885"/>
              <a:gd name="T106" fmla="*/ 1324 w 1781"/>
              <a:gd name="T107" fmla="*/ 209 h 1885"/>
              <a:gd name="T108" fmla="*/ 1409 w 1781"/>
              <a:gd name="T109" fmla="*/ 181 h 1885"/>
              <a:gd name="T110" fmla="*/ 1486 w 1781"/>
              <a:gd name="T111" fmla="*/ 133 h 1885"/>
              <a:gd name="T112" fmla="*/ 1514 w 1781"/>
              <a:gd name="T113" fmla="*/ 38 h 1885"/>
              <a:gd name="T114" fmla="*/ 1609 w 1781"/>
              <a:gd name="T115" fmla="*/ 9 h 1885"/>
              <a:gd name="T116" fmla="*/ 124 w 1781"/>
              <a:gd name="T117" fmla="*/ 352 h 1885"/>
              <a:gd name="T118" fmla="*/ 143 w 1781"/>
              <a:gd name="T119" fmla="*/ 352 h 1885"/>
              <a:gd name="T120" fmla="*/ 181 w 1781"/>
              <a:gd name="T121" fmla="*/ 362 h 1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81" h="1885">
                <a:moveTo>
                  <a:pt x="1629" y="0"/>
                </a:moveTo>
                <a:lnTo>
                  <a:pt x="1629" y="9"/>
                </a:lnTo>
                <a:lnTo>
                  <a:pt x="1638" y="9"/>
                </a:lnTo>
                <a:lnTo>
                  <a:pt x="1638" y="19"/>
                </a:lnTo>
                <a:lnTo>
                  <a:pt x="1648" y="19"/>
                </a:lnTo>
                <a:lnTo>
                  <a:pt x="1657" y="19"/>
                </a:lnTo>
                <a:lnTo>
                  <a:pt x="1667" y="19"/>
                </a:lnTo>
                <a:lnTo>
                  <a:pt x="1667" y="9"/>
                </a:lnTo>
                <a:lnTo>
                  <a:pt x="1676" y="9"/>
                </a:lnTo>
                <a:lnTo>
                  <a:pt x="1676" y="19"/>
                </a:lnTo>
                <a:lnTo>
                  <a:pt x="1686" y="19"/>
                </a:lnTo>
                <a:lnTo>
                  <a:pt x="1695" y="19"/>
                </a:lnTo>
                <a:lnTo>
                  <a:pt x="1705" y="28"/>
                </a:lnTo>
                <a:lnTo>
                  <a:pt x="1705" y="38"/>
                </a:lnTo>
                <a:lnTo>
                  <a:pt x="1714" y="38"/>
                </a:lnTo>
                <a:lnTo>
                  <a:pt x="1714" y="47"/>
                </a:lnTo>
                <a:lnTo>
                  <a:pt x="1724" y="47"/>
                </a:lnTo>
                <a:lnTo>
                  <a:pt x="1724" y="57"/>
                </a:lnTo>
                <a:lnTo>
                  <a:pt x="1733" y="57"/>
                </a:lnTo>
                <a:lnTo>
                  <a:pt x="1743" y="57"/>
                </a:lnTo>
                <a:lnTo>
                  <a:pt x="1743" y="66"/>
                </a:lnTo>
                <a:lnTo>
                  <a:pt x="1752" y="66"/>
                </a:lnTo>
                <a:lnTo>
                  <a:pt x="1762" y="66"/>
                </a:lnTo>
                <a:lnTo>
                  <a:pt x="1771" y="66"/>
                </a:lnTo>
                <a:lnTo>
                  <a:pt x="1781" y="66"/>
                </a:lnTo>
                <a:lnTo>
                  <a:pt x="1781" y="76"/>
                </a:lnTo>
                <a:lnTo>
                  <a:pt x="1781" y="95"/>
                </a:lnTo>
                <a:lnTo>
                  <a:pt x="1771" y="104"/>
                </a:lnTo>
                <a:lnTo>
                  <a:pt x="1771" y="114"/>
                </a:lnTo>
                <a:lnTo>
                  <a:pt x="1762" y="123"/>
                </a:lnTo>
                <a:lnTo>
                  <a:pt x="1762" y="133"/>
                </a:lnTo>
                <a:lnTo>
                  <a:pt x="1752" y="142"/>
                </a:lnTo>
                <a:lnTo>
                  <a:pt x="1752" y="152"/>
                </a:lnTo>
                <a:lnTo>
                  <a:pt x="1752" y="162"/>
                </a:lnTo>
                <a:lnTo>
                  <a:pt x="1752" y="171"/>
                </a:lnTo>
                <a:lnTo>
                  <a:pt x="1752" y="181"/>
                </a:lnTo>
                <a:lnTo>
                  <a:pt x="1752" y="200"/>
                </a:lnTo>
                <a:lnTo>
                  <a:pt x="1752" y="209"/>
                </a:lnTo>
                <a:lnTo>
                  <a:pt x="1752" y="219"/>
                </a:lnTo>
                <a:lnTo>
                  <a:pt x="1752" y="228"/>
                </a:lnTo>
                <a:lnTo>
                  <a:pt x="1752" y="238"/>
                </a:lnTo>
                <a:lnTo>
                  <a:pt x="1752" y="266"/>
                </a:lnTo>
                <a:lnTo>
                  <a:pt x="1752" y="276"/>
                </a:lnTo>
                <a:lnTo>
                  <a:pt x="1762" y="285"/>
                </a:lnTo>
                <a:lnTo>
                  <a:pt x="1762" y="295"/>
                </a:lnTo>
                <a:lnTo>
                  <a:pt x="1752" y="304"/>
                </a:lnTo>
                <a:lnTo>
                  <a:pt x="1752" y="314"/>
                </a:lnTo>
                <a:lnTo>
                  <a:pt x="1752" y="323"/>
                </a:lnTo>
                <a:lnTo>
                  <a:pt x="1752" y="333"/>
                </a:lnTo>
                <a:lnTo>
                  <a:pt x="1743" y="352"/>
                </a:lnTo>
                <a:lnTo>
                  <a:pt x="1743" y="371"/>
                </a:lnTo>
                <a:lnTo>
                  <a:pt x="1743" y="381"/>
                </a:lnTo>
                <a:lnTo>
                  <a:pt x="1733" y="381"/>
                </a:lnTo>
                <a:lnTo>
                  <a:pt x="1733" y="390"/>
                </a:lnTo>
                <a:lnTo>
                  <a:pt x="1705" y="390"/>
                </a:lnTo>
                <a:lnTo>
                  <a:pt x="1695" y="400"/>
                </a:lnTo>
                <a:lnTo>
                  <a:pt x="1686" y="409"/>
                </a:lnTo>
                <a:lnTo>
                  <a:pt x="1676" y="409"/>
                </a:lnTo>
                <a:lnTo>
                  <a:pt x="1676" y="419"/>
                </a:lnTo>
                <a:lnTo>
                  <a:pt x="1676" y="428"/>
                </a:lnTo>
                <a:lnTo>
                  <a:pt x="1676" y="438"/>
                </a:lnTo>
                <a:lnTo>
                  <a:pt x="1676" y="447"/>
                </a:lnTo>
                <a:lnTo>
                  <a:pt x="1667" y="457"/>
                </a:lnTo>
                <a:lnTo>
                  <a:pt x="1667" y="476"/>
                </a:lnTo>
                <a:lnTo>
                  <a:pt x="1657" y="485"/>
                </a:lnTo>
                <a:lnTo>
                  <a:pt x="1648" y="495"/>
                </a:lnTo>
                <a:lnTo>
                  <a:pt x="1629" y="514"/>
                </a:lnTo>
                <a:lnTo>
                  <a:pt x="1629" y="523"/>
                </a:lnTo>
                <a:lnTo>
                  <a:pt x="1619" y="523"/>
                </a:lnTo>
                <a:lnTo>
                  <a:pt x="1609" y="533"/>
                </a:lnTo>
                <a:lnTo>
                  <a:pt x="1609" y="542"/>
                </a:lnTo>
                <a:lnTo>
                  <a:pt x="1609" y="552"/>
                </a:lnTo>
                <a:lnTo>
                  <a:pt x="1609" y="562"/>
                </a:lnTo>
                <a:lnTo>
                  <a:pt x="1600" y="571"/>
                </a:lnTo>
                <a:lnTo>
                  <a:pt x="1600" y="590"/>
                </a:lnTo>
                <a:lnTo>
                  <a:pt x="1600" y="600"/>
                </a:lnTo>
                <a:lnTo>
                  <a:pt x="1590" y="600"/>
                </a:lnTo>
                <a:lnTo>
                  <a:pt x="1590" y="609"/>
                </a:lnTo>
                <a:lnTo>
                  <a:pt x="1590" y="619"/>
                </a:lnTo>
                <a:lnTo>
                  <a:pt x="1590" y="628"/>
                </a:lnTo>
                <a:lnTo>
                  <a:pt x="1600" y="638"/>
                </a:lnTo>
                <a:lnTo>
                  <a:pt x="1590" y="647"/>
                </a:lnTo>
                <a:lnTo>
                  <a:pt x="1590" y="657"/>
                </a:lnTo>
                <a:lnTo>
                  <a:pt x="1590" y="666"/>
                </a:lnTo>
                <a:lnTo>
                  <a:pt x="1590" y="676"/>
                </a:lnTo>
                <a:lnTo>
                  <a:pt x="1590" y="685"/>
                </a:lnTo>
                <a:lnTo>
                  <a:pt x="1590" y="695"/>
                </a:lnTo>
                <a:lnTo>
                  <a:pt x="1600" y="695"/>
                </a:lnTo>
                <a:lnTo>
                  <a:pt x="1590" y="714"/>
                </a:lnTo>
                <a:lnTo>
                  <a:pt x="1590" y="723"/>
                </a:lnTo>
                <a:lnTo>
                  <a:pt x="1581" y="723"/>
                </a:lnTo>
                <a:lnTo>
                  <a:pt x="1581" y="733"/>
                </a:lnTo>
                <a:lnTo>
                  <a:pt x="1581" y="752"/>
                </a:lnTo>
                <a:lnTo>
                  <a:pt x="1581" y="762"/>
                </a:lnTo>
                <a:lnTo>
                  <a:pt x="1571" y="762"/>
                </a:lnTo>
                <a:lnTo>
                  <a:pt x="1562" y="781"/>
                </a:lnTo>
                <a:lnTo>
                  <a:pt x="1552" y="790"/>
                </a:lnTo>
                <a:lnTo>
                  <a:pt x="1552" y="800"/>
                </a:lnTo>
                <a:lnTo>
                  <a:pt x="1562" y="809"/>
                </a:lnTo>
                <a:lnTo>
                  <a:pt x="1571" y="819"/>
                </a:lnTo>
                <a:lnTo>
                  <a:pt x="1581" y="819"/>
                </a:lnTo>
                <a:lnTo>
                  <a:pt x="1590" y="819"/>
                </a:lnTo>
                <a:lnTo>
                  <a:pt x="1600" y="828"/>
                </a:lnTo>
                <a:lnTo>
                  <a:pt x="1609" y="828"/>
                </a:lnTo>
                <a:lnTo>
                  <a:pt x="1609" y="838"/>
                </a:lnTo>
                <a:lnTo>
                  <a:pt x="1619" y="838"/>
                </a:lnTo>
                <a:lnTo>
                  <a:pt x="1629" y="838"/>
                </a:lnTo>
                <a:lnTo>
                  <a:pt x="1638" y="838"/>
                </a:lnTo>
                <a:lnTo>
                  <a:pt x="1648" y="838"/>
                </a:lnTo>
                <a:lnTo>
                  <a:pt x="1648" y="828"/>
                </a:lnTo>
                <a:lnTo>
                  <a:pt x="1657" y="828"/>
                </a:lnTo>
                <a:lnTo>
                  <a:pt x="1667" y="828"/>
                </a:lnTo>
                <a:lnTo>
                  <a:pt x="1667" y="838"/>
                </a:lnTo>
                <a:lnTo>
                  <a:pt x="1667" y="847"/>
                </a:lnTo>
                <a:lnTo>
                  <a:pt x="1667" y="857"/>
                </a:lnTo>
                <a:lnTo>
                  <a:pt x="1667" y="866"/>
                </a:lnTo>
                <a:lnTo>
                  <a:pt x="1667" y="876"/>
                </a:lnTo>
                <a:lnTo>
                  <a:pt x="1657" y="904"/>
                </a:lnTo>
                <a:lnTo>
                  <a:pt x="1657" y="914"/>
                </a:lnTo>
                <a:lnTo>
                  <a:pt x="1648" y="914"/>
                </a:lnTo>
                <a:lnTo>
                  <a:pt x="1648" y="923"/>
                </a:lnTo>
                <a:lnTo>
                  <a:pt x="1638" y="933"/>
                </a:lnTo>
                <a:lnTo>
                  <a:pt x="1629" y="933"/>
                </a:lnTo>
                <a:lnTo>
                  <a:pt x="1619" y="933"/>
                </a:lnTo>
                <a:lnTo>
                  <a:pt x="1619" y="942"/>
                </a:lnTo>
                <a:lnTo>
                  <a:pt x="1609" y="942"/>
                </a:lnTo>
                <a:lnTo>
                  <a:pt x="1600" y="952"/>
                </a:lnTo>
                <a:lnTo>
                  <a:pt x="1590" y="962"/>
                </a:lnTo>
                <a:lnTo>
                  <a:pt x="1590" y="971"/>
                </a:lnTo>
                <a:lnTo>
                  <a:pt x="1600" y="1000"/>
                </a:lnTo>
                <a:lnTo>
                  <a:pt x="1609" y="1000"/>
                </a:lnTo>
                <a:lnTo>
                  <a:pt x="1619" y="1000"/>
                </a:lnTo>
                <a:lnTo>
                  <a:pt x="1629" y="1009"/>
                </a:lnTo>
                <a:lnTo>
                  <a:pt x="1638" y="1019"/>
                </a:lnTo>
                <a:lnTo>
                  <a:pt x="1638" y="1028"/>
                </a:lnTo>
                <a:lnTo>
                  <a:pt x="1638" y="1038"/>
                </a:lnTo>
                <a:lnTo>
                  <a:pt x="1638" y="1047"/>
                </a:lnTo>
                <a:lnTo>
                  <a:pt x="1638" y="1057"/>
                </a:lnTo>
                <a:lnTo>
                  <a:pt x="1638" y="1066"/>
                </a:lnTo>
                <a:lnTo>
                  <a:pt x="1648" y="1076"/>
                </a:lnTo>
                <a:lnTo>
                  <a:pt x="1648" y="1085"/>
                </a:lnTo>
                <a:lnTo>
                  <a:pt x="1648" y="1095"/>
                </a:lnTo>
                <a:lnTo>
                  <a:pt x="1648" y="1104"/>
                </a:lnTo>
                <a:lnTo>
                  <a:pt x="1648" y="1114"/>
                </a:lnTo>
                <a:lnTo>
                  <a:pt x="1648" y="1123"/>
                </a:lnTo>
                <a:lnTo>
                  <a:pt x="1657" y="1123"/>
                </a:lnTo>
                <a:lnTo>
                  <a:pt x="1657" y="1133"/>
                </a:lnTo>
                <a:lnTo>
                  <a:pt x="1667" y="1133"/>
                </a:lnTo>
                <a:lnTo>
                  <a:pt x="1667" y="1142"/>
                </a:lnTo>
                <a:lnTo>
                  <a:pt x="1667" y="1152"/>
                </a:lnTo>
                <a:lnTo>
                  <a:pt x="1676" y="1162"/>
                </a:lnTo>
                <a:lnTo>
                  <a:pt x="1676" y="1171"/>
                </a:lnTo>
                <a:lnTo>
                  <a:pt x="1686" y="1171"/>
                </a:lnTo>
                <a:lnTo>
                  <a:pt x="1686" y="1181"/>
                </a:lnTo>
                <a:lnTo>
                  <a:pt x="1686" y="1190"/>
                </a:lnTo>
                <a:lnTo>
                  <a:pt x="1686" y="1200"/>
                </a:lnTo>
                <a:lnTo>
                  <a:pt x="1695" y="1200"/>
                </a:lnTo>
                <a:lnTo>
                  <a:pt x="1695" y="1209"/>
                </a:lnTo>
                <a:lnTo>
                  <a:pt x="1705" y="1209"/>
                </a:lnTo>
                <a:lnTo>
                  <a:pt x="1695" y="1219"/>
                </a:lnTo>
                <a:lnTo>
                  <a:pt x="1695" y="1228"/>
                </a:lnTo>
                <a:lnTo>
                  <a:pt x="1705" y="1228"/>
                </a:lnTo>
                <a:lnTo>
                  <a:pt x="1705" y="1238"/>
                </a:lnTo>
                <a:lnTo>
                  <a:pt x="1714" y="1238"/>
                </a:lnTo>
                <a:lnTo>
                  <a:pt x="1714" y="1247"/>
                </a:lnTo>
                <a:lnTo>
                  <a:pt x="1724" y="1247"/>
                </a:lnTo>
                <a:lnTo>
                  <a:pt x="1724" y="1257"/>
                </a:lnTo>
                <a:lnTo>
                  <a:pt x="1733" y="1257"/>
                </a:lnTo>
                <a:lnTo>
                  <a:pt x="1733" y="1266"/>
                </a:lnTo>
                <a:lnTo>
                  <a:pt x="1733" y="1276"/>
                </a:lnTo>
                <a:lnTo>
                  <a:pt x="1743" y="1276"/>
                </a:lnTo>
                <a:lnTo>
                  <a:pt x="1752" y="1285"/>
                </a:lnTo>
                <a:lnTo>
                  <a:pt x="1743" y="1285"/>
                </a:lnTo>
                <a:lnTo>
                  <a:pt x="1733" y="1285"/>
                </a:lnTo>
                <a:lnTo>
                  <a:pt x="1724" y="1285"/>
                </a:lnTo>
                <a:lnTo>
                  <a:pt x="1724" y="1295"/>
                </a:lnTo>
                <a:lnTo>
                  <a:pt x="1714" y="1295"/>
                </a:lnTo>
                <a:lnTo>
                  <a:pt x="1705" y="1285"/>
                </a:lnTo>
                <a:lnTo>
                  <a:pt x="1705" y="1295"/>
                </a:lnTo>
                <a:lnTo>
                  <a:pt x="1695" y="1295"/>
                </a:lnTo>
                <a:lnTo>
                  <a:pt x="1686" y="1295"/>
                </a:lnTo>
                <a:lnTo>
                  <a:pt x="1676" y="1304"/>
                </a:lnTo>
                <a:lnTo>
                  <a:pt x="1667" y="1314"/>
                </a:lnTo>
                <a:lnTo>
                  <a:pt x="1667" y="1323"/>
                </a:lnTo>
                <a:lnTo>
                  <a:pt x="1657" y="1323"/>
                </a:lnTo>
                <a:lnTo>
                  <a:pt x="1648" y="1323"/>
                </a:lnTo>
                <a:lnTo>
                  <a:pt x="1638" y="1333"/>
                </a:lnTo>
                <a:lnTo>
                  <a:pt x="1629" y="1342"/>
                </a:lnTo>
                <a:lnTo>
                  <a:pt x="1619" y="1333"/>
                </a:lnTo>
                <a:lnTo>
                  <a:pt x="1609" y="1342"/>
                </a:lnTo>
                <a:lnTo>
                  <a:pt x="1600" y="1333"/>
                </a:lnTo>
                <a:lnTo>
                  <a:pt x="1590" y="1333"/>
                </a:lnTo>
                <a:lnTo>
                  <a:pt x="1581" y="1333"/>
                </a:lnTo>
                <a:lnTo>
                  <a:pt x="1571" y="1342"/>
                </a:lnTo>
                <a:lnTo>
                  <a:pt x="1562" y="1352"/>
                </a:lnTo>
                <a:lnTo>
                  <a:pt x="1552" y="1362"/>
                </a:lnTo>
                <a:lnTo>
                  <a:pt x="1543" y="1362"/>
                </a:lnTo>
                <a:lnTo>
                  <a:pt x="1533" y="1362"/>
                </a:lnTo>
                <a:lnTo>
                  <a:pt x="1533" y="1352"/>
                </a:lnTo>
                <a:lnTo>
                  <a:pt x="1524" y="1352"/>
                </a:lnTo>
                <a:lnTo>
                  <a:pt x="1524" y="1342"/>
                </a:lnTo>
                <a:lnTo>
                  <a:pt x="1514" y="1342"/>
                </a:lnTo>
                <a:lnTo>
                  <a:pt x="1514" y="1333"/>
                </a:lnTo>
                <a:lnTo>
                  <a:pt x="1505" y="1333"/>
                </a:lnTo>
                <a:lnTo>
                  <a:pt x="1495" y="1333"/>
                </a:lnTo>
                <a:lnTo>
                  <a:pt x="1486" y="1333"/>
                </a:lnTo>
                <a:lnTo>
                  <a:pt x="1486" y="1342"/>
                </a:lnTo>
                <a:lnTo>
                  <a:pt x="1476" y="1342"/>
                </a:lnTo>
                <a:lnTo>
                  <a:pt x="1467" y="1352"/>
                </a:lnTo>
                <a:lnTo>
                  <a:pt x="1457" y="1352"/>
                </a:lnTo>
                <a:lnTo>
                  <a:pt x="1457" y="1362"/>
                </a:lnTo>
                <a:lnTo>
                  <a:pt x="1448" y="1362"/>
                </a:lnTo>
                <a:lnTo>
                  <a:pt x="1448" y="1352"/>
                </a:lnTo>
                <a:lnTo>
                  <a:pt x="1438" y="1342"/>
                </a:lnTo>
                <a:lnTo>
                  <a:pt x="1429" y="1352"/>
                </a:lnTo>
                <a:lnTo>
                  <a:pt x="1419" y="1352"/>
                </a:lnTo>
                <a:lnTo>
                  <a:pt x="1409" y="1352"/>
                </a:lnTo>
                <a:lnTo>
                  <a:pt x="1409" y="1362"/>
                </a:lnTo>
                <a:lnTo>
                  <a:pt x="1409" y="1371"/>
                </a:lnTo>
                <a:lnTo>
                  <a:pt x="1409" y="1381"/>
                </a:lnTo>
                <a:lnTo>
                  <a:pt x="1400" y="1390"/>
                </a:lnTo>
                <a:lnTo>
                  <a:pt x="1390" y="1400"/>
                </a:lnTo>
                <a:lnTo>
                  <a:pt x="1381" y="1400"/>
                </a:lnTo>
                <a:lnTo>
                  <a:pt x="1371" y="1400"/>
                </a:lnTo>
                <a:lnTo>
                  <a:pt x="1362" y="1400"/>
                </a:lnTo>
                <a:lnTo>
                  <a:pt x="1352" y="1400"/>
                </a:lnTo>
                <a:lnTo>
                  <a:pt x="1352" y="1409"/>
                </a:lnTo>
                <a:lnTo>
                  <a:pt x="1343" y="1409"/>
                </a:lnTo>
                <a:lnTo>
                  <a:pt x="1333" y="1419"/>
                </a:lnTo>
                <a:lnTo>
                  <a:pt x="1324" y="1428"/>
                </a:lnTo>
                <a:lnTo>
                  <a:pt x="1324" y="1438"/>
                </a:lnTo>
                <a:lnTo>
                  <a:pt x="1314" y="1447"/>
                </a:lnTo>
                <a:lnTo>
                  <a:pt x="1295" y="1457"/>
                </a:lnTo>
                <a:lnTo>
                  <a:pt x="1286" y="1466"/>
                </a:lnTo>
                <a:lnTo>
                  <a:pt x="1286" y="1476"/>
                </a:lnTo>
                <a:lnTo>
                  <a:pt x="1276" y="1476"/>
                </a:lnTo>
                <a:lnTo>
                  <a:pt x="1267" y="1476"/>
                </a:lnTo>
                <a:lnTo>
                  <a:pt x="1267" y="1485"/>
                </a:lnTo>
                <a:lnTo>
                  <a:pt x="1257" y="1485"/>
                </a:lnTo>
                <a:lnTo>
                  <a:pt x="1248" y="1485"/>
                </a:lnTo>
                <a:lnTo>
                  <a:pt x="1248" y="1495"/>
                </a:lnTo>
                <a:lnTo>
                  <a:pt x="1238" y="1495"/>
                </a:lnTo>
                <a:lnTo>
                  <a:pt x="1228" y="1495"/>
                </a:lnTo>
                <a:lnTo>
                  <a:pt x="1219" y="1485"/>
                </a:lnTo>
                <a:lnTo>
                  <a:pt x="1209" y="1485"/>
                </a:lnTo>
                <a:lnTo>
                  <a:pt x="1209" y="1495"/>
                </a:lnTo>
                <a:lnTo>
                  <a:pt x="1190" y="1495"/>
                </a:lnTo>
                <a:lnTo>
                  <a:pt x="1181" y="1514"/>
                </a:lnTo>
                <a:lnTo>
                  <a:pt x="1171" y="1514"/>
                </a:lnTo>
                <a:lnTo>
                  <a:pt x="1162" y="1523"/>
                </a:lnTo>
                <a:lnTo>
                  <a:pt x="1152" y="1523"/>
                </a:lnTo>
                <a:lnTo>
                  <a:pt x="1143" y="1523"/>
                </a:lnTo>
                <a:lnTo>
                  <a:pt x="1133" y="1533"/>
                </a:lnTo>
                <a:lnTo>
                  <a:pt x="1133" y="1542"/>
                </a:lnTo>
                <a:lnTo>
                  <a:pt x="1124" y="1542"/>
                </a:lnTo>
                <a:lnTo>
                  <a:pt x="1114" y="1542"/>
                </a:lnTo>
                <a:lnTo>
                  <a:pt x="1114" y="1552"/>
                </a:lnTo>
                <a:lnTo>
                  <a:pt x="1114" y="1562"/>
                </a:lnTo>
                <a:lnTo>
                  <a:pt x="1105" y="1562"/>
                </a:lnTo>
                <a:lnTo>
                  <a:pt x="1095" y="1562"/>
                </a:lnTo>
                <a:lnTo>
                  <a:pt x="1095" y="1571"/>
                </a:lnTo>
                <a:lnTo>
                  <a:pt x="1086" y="1571"/>
                </a:lnTo>
                <a:lnTo>
                  <a:pt x="1086" y="1581"/>
                </a:lnTo>
                <a:lnTo>
                  <a:pt x="1076" y="1581"/>
                </a:lnTo>
                <a:lnTo>
                  <a:pt x="1076" y="1590"/>
                </a:lnTo>
                <a:lnTo>
                  <a:pt x="1076" y="1600"/>
                </a:lnTo>
                <a:lnTo>
                  <a:pt x="1067" y="1600"/>
                </a:lnTo>
                <a:lnTo>
                  <a:pt x="1067" y="1609"/>
                </a:lnTo>
                <a:lnTo>
                  <a:pt x="1057" y="1609"/>
                </a:lnTo>
                <a:lnTo>
                  <a:pt x="1057" y="1619"/>
                </a:lnTo>
                <a:lnTo>
                  <a:pt x="1048" y="1628"/>
                </a:lnTo>
                <a:lnTo>
                  <a:pt x="1038" y="1628"/>
                </a:lnTo>
                <a:lnTo>
                  <a:pt x="1038" y="1638"/>
                </a:lnTo>
                <a:lnTo>
                  <a:pt x="1038" y="1647"/>
                </a:lnTo>
                <a:lnTo>
                  <a:pt x="1028" y="1647"/>
                </a:lnTo>
                <a:lnTo>
                  <a:pt x="1028" y="1657"/>
                </a:lnTo>
                <a:lnTo>
                  <a:pt x="1019" y="1657"/>
                </a:lnTo>
                <a:lnTo>
                  <a:pt x="1019" y="1666"/>
                </a:lnTo>
                <a:lnTo>
                  <a:pt x="1009" y="1666"/>
                </a:lnTo>
                <a:lnTo>
                  <a:pt x="1009" y="1676"/>
                </a:lnTo>
                <a:lnTo>
                  <a:pt x="1009" y="1685"/>
                </a:lnTo>
                <a:lnTo>
                  <a:pt x="1009" y="1695"/>
                </a:lnTo>
                <a:lnTo>
                  <a:pt x="1000" y="1704"/>
                </a:lnTo>
                <a:lnTo>
                  <a:pt x="1000" y="1714"/>
                </a:lnTo>
                <a:lnTo>
                  <a:pt x="990" y="1723"/>
                </a:lnTo>
                <a:lnTo>
                  <a:pt x="981" y="1723"/>
                </a:lnTo>
                <a:lnTo>
                  <a:pt x="981" y="1733"/>
                </a:lnTo>
                <a:lnTo>
                  <a:pt x="981" y="1743"/>
                </a:lnTo>
                <a:lnTo>
                  <a:pt x="971" y="1743"/>
                </a:lnTo>
                <a:lnTo>
                  <a:pt x="962" y="1752"/>
                </a:lnTo>
                <a:lnTo>
                  <a:pt x="952" y="1752"/>
                </a:lnTo>
                <a:lnTo>
                  <a:pt x="952" y="1762"/>
                </a:lnTo>
                <a:lnTo>
                  <a:pt x="943" y="1771"/>
                </a:lnTo>
                <a:lnTo>
                  <a:pt x="933" y="1771"/>
                </a:lnTo>
                <a:lnTo>
                  <a:pt x="933" y="1781"/>
                </a:lnTo>
                <a:lnTo>
                  <a:pt x="924" y="1781"/>
                </a:lnTo>
                <a:lnTo>
                  <a:pt x="914" y="1781"/>
                </a:lnTo>
                <a:lnTo>
                  <a:pt x="914" y="1790"/>
                </a:lnTo>
                <a:lnTo>
                  <a:pt x="905" y="1790"/>
                </a:lnTo>
                <a:lnTo>
                  <a:pt x="895" y="1790"/>
                </a:lnTo>
                <a:lnTo>
                  <a:pt x="886" y="1800"/>
                </a:lnTo>
                <a:lnTo>
                  <a:pt x="867" y="1800"/>
                </a:lnTo>
                <a:lnTo>
                  <a:pt x="857" y="1809"/>
                </a:lnTo>
                <a:lnTo>
                  <a:pt x="857" y="1819"/>
                </a:lnTo>
                <a:lnTo>
                  <a:pt x="848" y="1819"/>
                </a:lnTo>
                <a:lnTo>
                  <a:pt x="848" y="1828"/>
                </a:lnTo>
                <a:lnTo>
                  <a:pt x="838" y="1838"/>
                </a:lnTo>
                <a:lnTo>
                  <a:pt x="828" y="1847"/>
                </a:lnTo>
                <a:lnTo>
                  <a:pt x="828" y="1866"/>
                </a:lnTo>
                <a:lnTo>
                  <a:pt x="828" y="1876"/>
                </a:lnTo>
                <a:lnTo>
                  <a:pt x="828" y="1885"/>
                </a:lnTo>
                <a:lnTo>
                  <a:pt x="819" y="1885"/>
                </a:lnTo>
                <a:lnTo>
                  <a:pt x="809" y="1885"/>
                </a:lnTo>
                <a:lnTo>
                  <a:pt x="790" y="1876"/>
                </a:lnTo>
                <a:lnTo>
                  <a:pt x="781" y="1876"/>
                </a:lnTo>
                <a:lnTo>
                  <a:pt x="771" y="1866"/>
                </a:lnTo>
                <a:lnTo>
                  <a:pt x="762" y="1866"/>
                </a:lnTo>
                <a:lnTo>
                  <a:pt x="752" y="1866"/>
                </a:lnTo>
                <a:lnTo>
                  <a:pt x="743" y="1876"/>
                </a:lnTo>
                <a:lnTo>
                  <a:pt x="648" y="1876"/>
                </a:lnTo>
                <a:lnTo>
                  <a:pt x="648" y="1866"/>
                </a:lnTo>
                <a:lnTo>
                  <a:pt x="648" y="1857"/>
                </a:lnTo>
                <a:lnTo>
                  <a:pt x="648" y="1847"/>
                </a:lnTo>
                <a:lnTo>
                  <a:pt x="648" y="1838"/>
                </a:lnTo>
                <a:lnTo>
                  <a:pt x="648" y="1828"/>
                </a:lnTo>
                <a:lnTo>
                  <a:pt x="638" y="1828"/>
                </a:lnTo>
                <a:lnTo>
                  <a:pt x="638" y="1819"/>
                </a:lnTo>
                <a:lnTo>
                  <a:pt x="638" y="1809"/>
                </a:lnTo>
                <a:lnTo>
                  <a:pt x="638" y="1800"/>
                </a:lnTo>
                <a:lnTo>
                  <a:pt x="628" y="1790"/>
                </a:lnTo>
                <a:lnTo>
                  <a:pt x="628" y="1781"/>
                </a:lnTo>
                <a:lnTo>
                  <a:pt x="628" y="1771"/>
                </a:lnTo>
                <a:lnTo>
                  <a:pt x="628" y="1762"/>
                </a:lnTo>
                <a:lnTo>
                  <a:pt x="619" y="1752"/>
                </a:lnTo>
                <a:lnTo>
                  <a:pt x="628" y="1743"/>
                </a:lnTo>
                <a:lnTo>
                  <a:pt x="628" y="1733"/>
                </a:lnTo>
                <a:lnTo>
                  <a:pt x="628" y="1723"/>
                </a:lnTo>
                <a:lnTo>
                  <a:pt x="638" y="1714"/>
                </a:lnTo>
                <a:lnTo>
                  <a:pt x="638" y="1704"/>
                </a:lnTo>
                <a:lnTo>
                  <a:pt x="648" y="1695"/>
                </a:lnTo>
                <a:lnTo>
                  <a:pt x="648" y="1685"/>
                </a:lnTo>
                <a:lnTo>
                  <a:pt x="657" y="1676"/>
                </a:lnTo>
                <a:lnTo>
                  <a:pt x="657" y="1666"/>
                </a:lnTo>
                <a:lnTo>
                  <a:pt x="657" y="1657"/>
                </a:lnTo>
                <a:lnTo>
                  <a:pt x="667" y="1647"/>
                </a:lnTo>
                <a:lnTo>
                  <a:pt x="667" y="1638"/>
                </a:lnTo>
                <a:lnTo>
                  <a:pt x="676" y="1628"/>
                </a:lnTo>
                <a:lnTo>
                  <a:pt x="676" y="1619"/>
                </a:lnTo>
                <a:lnTo>
                  <a:pt x="667" y="1619"/>
                </a:lnTo>
                <a:lnTo>
                  <a:pt x="657" y="1619"/>
                </a:lnTo>
                <a:lnTo>
                  <a:pt x="657" y="1609"/>
                </a:lnTo>
                <a:lnTo>
                  <a:pt x="657" y="1600"/>
                </a:lnTo>
                <a:lnTo>
                  <a:pt x="657" y="1590"/>
                </a:lnTo>
                <a:lnTo>
                  <a:pt x="657" y="1581"/>
                </a:lnTo>
                <a:lnTo>
                  <a:pt x="657" y="1571"/>
                </a:lnTo>
                <a:lnTo>
                  <a:pt x="657" y="1562"/>
                </a:lnTo>
                <a:lnTo>
                  <a:pt x="657" y="1552"/>
                </a:lnTo>
                <a:lnTo>
                  <a:pt x="657" y="1542"/>
                </a:lnTo>
                <a:lnTo>
                  <a:pt x="657" y="1533"/>
                </a:lnTo>
                <a:lnTo>
                  <a:pt x="657" y="1523"/>
                </a:lnTo>
                <a:lnTo>
                  <a:pt x="657" y="1514"/>
                </a:lnTo>
                <a:lnTo>
                  <a:pt x="648" y="1504"/>
                </a:lnTo>
                <a:lnTo>
                  <a:pt x="638" y="1504"/>
                </a:lnTo>
                <a:lnTo>
                  <a:pt x="628" y="1495"/>
                </a:lnTo>
                <a:lnTo>
                  <a:pt x="628" y="1485"/>
                </a:lnTo>
                <a:lnTo>
                  <a:pt x="619" y="1476"/>
                </a:lnTo>
                <a:lnTo>
                  <a:pt x="609" y="1466"/>
                </a:lnTo>
                <a:lnTo>
                  <a:pt x="600" y="1457"/>
                </a:lnTo>
                <a:lnTo>
                  <a:pt x="590" y="1447"/>
                </a:lnTo>
                <a:lnTo>
                  <a:pt x="581" y="1438"/>
                </a:lnTo>
                <a:lnTo>
                  <a:pt x="581" y="1428"/>
                </a:lnTo>
                <a:lnTo>
                  <a:pt x="571" y="1419"/>
                </a:lnTo>
                <a:lnTo>
                  <a:pt x="562" y="1409"/>
                </a:lnTo>
                <a:lnTo>
                  <a:pt x="562" y="1400"/>
                </a:lnTo>
                <a:lnTo>
                  <a:pt x="552" y="1390"/>
                </a:lnTo>
                <a:lnTo>
                  <a:pt x="543" y="1390"/>
                </a:lnTo>
                <a:lnTo>
                  <a:pt x="533" y="1381"/>
                </a:lnTo>
                <a:lnTo>
                  <a:pt x="533" y="1371"/>
                </a:lnTo>
                <a:lnTo>
                  <a:pt x="524" y="1362"/>
                </a:lnTo>
                <a:lnTo>
                  <a:pt x="514" y="1352"/>
                </a:lnTo>
                <a:lnTo>
                  <a:pt x="514" y="1342"/>
                </a:lnTo>
                <a:lnTo>
                  <a:pt x="505" y="1333"/>
                </a:lnTo>
                <a:lnTo>
                  <a:pt x="505" y="1323"/>
                </a:lnTo>
                <a:lnTo>
                  <a:pt x="495" y="1314"/>
                </a:lnTo>
                <a:lnTo>
                  <a:pt x="495" y="1304"/>
                </a:lnTo>
                <a:lnTo>
                  <a:pt x="486" y="1295"/>
                </a:lnTo>
                <a:lnTo>
                  <a:pt x="486" y="1285"/>
                </a:lnTo>
                <a:lnTo>
                  <a:pt x="476" y="1285"/>
                </a:lnTo>
                <a:lnTo>
                  <a:pt x="467" y="1276"/>
                </a:lnTo>
                <a:lnTo>
                  <a:pt x="467" y="1266"/>
                </a:lnTo>
                <a:lnTo>
                  <a:pt x="457" y="1257"/>
                </a:lnTo>
                <a:lnTo>
                  <a:pt x="448" y="1247"/>
                </a:lnTo>
                <a:lnTo>
                  <a:pt x="438" y="1238"/>
                </a:lnTo>
                <a:lnTo>
                  <a:pt x="428" y="1228"/>
                </a:lnTo>
                <a:lnTo>
                  <a:pt x="419" y="1219"/>
                </a:lnTo>
                <a:lnTo>
                  <a:pt x="409" y="1209"/>
                </a:lnTo>
                <a:lnTo>
                  <a:pt x="409" y="1200"/>
                </a:lnTo>
                <a:lnTo>
                  <a:pt x="400" y="1190"/>
                </a:lnTo>
                <a:lnTo>
                  <a:pt x="390" y="1190"/>
                </a:lnTo>
                <a:lnTo>
                  <a:pt x="381" y="1181"/>
                </a:lnTo>
                <a:lnTo>
                  <a:pt x="381" y="1171"/>
                </a:lnTo>
                <a:lnTo>
                  <a:pt x="371" y="1162"/>
                </a:lnTo>
                <a:lnTo>
                  <a:pt x="362" y="1152"/>
                </a:lnTo>
                <a:lnTo>
                  <a:pt x="352" y="1142"/>
                </a:lnTo>
                <a:lnTo>
                  <a:pt x="352" y="1133"/>
                </a:lnTo>
                <a:lnTo>
                  <a:pt x="343" y="1123"/>
                </a:lnTo>
                <a:lnTo>
                  <a:pt x="343" y="1114"/>
                </a:lnTo>
                <a:lnTo>
                  <a:pt x="333" y="1104"/>
                </a:lnTo>
                <a:lnTo>
                  <a:pt x="324" y="1104"/>
                </a:lnTo>
                <a:lnTo>
                  <a:pt x="324" y="1095"/>
                </a:lnTo>
                <a:lnTo>
                  <a:pt x="314" y="1085"/>
                </a:lnTo>
                <a:lnTo>
                  <a:pt x="314" y="1076"/>
                </a:lnTo>
                <a:lnTo>
                  <a:pt x="305" y="1076"/>
                </a:lnTo>
                <a:lnTo>
                  <a:pt x="295" y="1066"/>
                </a:lnTo>
                <a:lnTo>
                  <a:pt x="286" y="1057"/>
                </a:lnTo>
                <a:lnTo>
                  <a:pt x="276" y="1047"/>
                </a:lnTo>
                <a:lnTo>
                  <a:pt x="267" y="1038"/>
                </a:lnTo>
                <a:lnTo>
                  <a:pt x="257" y="1038"/>
                </a:lnTo>
                <a:lnTo>
                  <a:pt x="257" y="1028"/>
                </a:lnTo>
                <a:lnTo>
                  <a:pt x="248" y="1028"/>
                </a:lnTo>
                <a:lnTo>
                  <a:pt x="238" y="1019"/>
                </a:lnTo>
                <a:lnTo>
                  <a:pt x="228" y="1009"/>
                </a:lnTo>
                <a:lnTo>
                  <a:pt x="219" y="1000"/>
                </a:lnTo>
                <a:lnTo>
                  <a:pt x="209" y="1000"/>
                </a:lnTo>
                <a:lnTo>
                  <a:pt x="200" y="1000"/>
                </a:lnTo>
                <a:lnTo>
                  <a:pt x="190" y="1000"/>
                </a:lnTo>
                <a:lnTo>
                  <a:pt x="181" y="1000"/>
                </a:lnTo>
                <a:lnTo>
                  <a:pt x="171" y="1000"/>
                </a:lnTo>
                <a:lnTo>
                  <a:pt x="162" y="1000"/>
                </a:lnTo>
                <a:lnTo>
                  <a:pt x="152" y="1000"/>
                </a:lnTo>
                <a:lnTo>
                  <a:pt x="143" y="1000"/>
                </a:lnTo>
                <a:lnTo>
                  <a:pt x="133" y="1000"/>
                </a:lnTo>
                <a:lnTo>
                  <a:pt x="124" y="1000"/>
                </a:lnTo>
                <a:lnTo>
                  <a:pt x="124" y="990"/>
                </a:lnTo>
                <a:lnTo>
                  <a:pt x="124" y="981"/>
                </a:lnTo>
                <a:lnTo>
                  <a:pt x="114" y="971"/>
                </a:lnTo>
                <a:lnTo>
                  <a:pt x="114" y="962"/>
                </a:lnTo>
                <a:lnTo>
                  <a:pt x="105" y="962"/>
                </a:lnTo>
                <a:lnTo>
                  <a:pt x="105" y="952"/>
                </a:lnTo>
                <a:lnTo>
                  <a:pt x="95" y="952"/>
                </a:lnTo>
                <a:lnTo>
                  <a:pt x="95" y="942"/>
                </a:lnTo>
                <a:lnTo>
                  <a:pt x="86" y="933"/>
                </a:lnTo>
                <a:lnTo>
                  <a:pt x="86" y="923"/>
                </a:lnTo>
                <a:lnTo>
                  <a:pt x="86" y="914"/>
                </a:lnTo>
                <a:lnTo>
                  <a:pt x="86" y="904"/>
                </a:lnTo>
                <a:lnTo>
                  <a:pt x="86" y="895"/>
                </a:lnTo>
                <a:lnTo>
                  <a:pt x="86" y="885"/>
                </a:lnTo>
                <a:lnTo>
                  <a:pt x="86" y="876"/>
                </a:lnTo>
                <a:lnTo>
                  <a:pt x="86" y="866"/>
                </a:lnTo>
                <a:lnTo>
                  <a:pt x="86" y="857"/>
                </a:lnTo>
                <a:lnTo>
                  <a:pt x="86" y="847"/>
                </a:lnTo>
                <a:lnTo>
                  <a:pt x="86" y="838"/>
                </a:lnTo>
                <a:lnTo>
                  <a:pt x="86" y="828"/>
                </a:lnTo>
                <a:lnTo>
                  <a:pt x="86" y="819"/>
                </a:lnTo>
                <a:lnTo>
                  <a:pt x="86" y="809"/>
                </a:lnTo>
                <a:lnTo>
                  <a:pt x="86" y="800"/>
                </a:lnTo>
                <a:lnTo>
                  <a:pt x="86" y="790"/>
                </a:lnTo>
                <a:lnTo>
                  <a:pt x="76" y="790"/>
                </a:lnTo>
                <a:lnTo>
                  <a:pt x="76" y="781"/>
                </a:lnTo>
                <a:lnTo>
                  <a:pt x="76" y="771"/>
                </a:lnTo>
                <a:lnTo>
                  <a:pt x="76" y="762"/>
                </a:lnTo>
                <a:lnTo>
                  <a:pt x="76" y="752"/>
                </a:lnTo>
                <a:lnTo>
                  <a:pt x="76" y="742"/>
                </a:lnTo>
                <a:lnTo>
                  <a:pt x="76" y="733"/>
                </a:lnTo>
                <a:lnTo>
                  <a:pt x="76" y="723"/>
                </a:lnTo>
                <a:lnTo>
                  <a:pt x="76" y="714"/>
                </a:lnTo>
                <a:lnTo>
                  <a:pt x="76" y="704"/>
                </a:lnTo>
                <a:lnTo>
                  <a:pt x="76" y="695"/>
                </a:lnTo>
                <a:lnTo>
                  <a:pt x="76" y="685"/>
                </a:lnTo>
                <a:lnTo>
                  <a:pt x="76" y="676"/>
                </a:lnTo>
                <a:lnTo>
                  <a:pt x="67" y="676"/>
                </a:lnTo>
                <a:lnTo>
                  <a:pt x="67" y="666"/>
                </a:lnTo>
                <a:lnTo>
                  <a:pt x="67" y="657"/>
                </a:lnTo>
                <a:lnTo>
                  <a:pt x="67" y="647"/>
                </a:lnTo>
                <a:lnTo>
                  <a:pt x="67" y="638"/>
                </a:lnTo>
                <a:lnTo>
                  <a:pt x="67" y="628"/>
                </a:lnTo>
                <a:lnTo>
                  <a:pt x="57" y="628"/>
                </a:lnTo>
                <a:lnTo>
                  <a:pt x="57" y="619"/>
                </a:lnTo>
                <a:lnTo>
                  <a:pt x="57" y="609"/>
                </a:lnTo>
                <a:lnTo>
                  <a:pt x="48" y="609"/>
                </a:lnTo>
                <a:lnTo>
                  <a:pt x="48" y="600"/>
                </a:lnTo>
                <a:lnTo>
                  <a:pt x="48" y="590"/>
                </a:lnTo>
                <a:lnTo>
                  <a:pt x="48" y="581"/>
                </a:lnTo>
                <a:lnTo>
                  <a:pt x="38" y="581"/>
                </a:lnTo>
                <a:lnTo>
                  <a:pt x="38" y="571"/>
                </a:lnTo>
                <a:lnTo>
                  <a:pt x="38" y="562"/>
                </a:lnTo>
                <a:lnTo>
                  <a:pt x="38" y="552"/>
                </a:lnTo>
                <a:lnTo>
                  <a:pt x="28" y="552"/>
                </a:lnTo>
                <a:lnTo>
                  <a:pt x="28" y="542"/>
                </a:lnTo>
                <a:lnTo>
                  <a:pt x="28" y="533"/>
                </a:lnTo>
                <a:lnTo>
                  <a:pt x="28" y="523"/>
                </a:lnTo>
                <a:lnTo>
                  <a:pt x="28" y="514"/>
                </a:lnTo>
                <a:lnTo>
                  <a:pt x="19" y="504"/>
                </a:lnTo>
                <a:lnTo>
                  <a:pt x="19" y="495"/>
                </a:lnTo>
                <a:lnTo>
                  <a:pt x="19" y="485"/>
                </a:lnTo>
                <a:lnTo>
                  <a:pt x="19" y="476"/>
                </a:lnTo>
                <a:lnTo>
                  <a:pt x="19" y="466"/>
                </a:lnTo>
                <a:lnTo>
                  <a:pt x="9" y="466"/>
                </a:lnTo>
                <a:lnTo>
                  <a:pt x="9" y="457"/>
                </a:lnTo>
                <a:lnTo>
                  <a:pt x="9" y="447"/>
                </a:lnTo>
                <a:lnTo>
                  <a:pt x="0" y="447"/>
                </a:lnTo>
                <a:lnTo>
                  <a:pt x="0" y="438"/>
                </a:lnTo>
                <a:lnTo>
                  <a:pt x="0" y="428"/>
                </a:lnTo>
                <a:lnTo>
                  <a:pt x="0" y="419"/>
                </a:lnTo>
                <a:lnTo>
                  <a:pt x="0" y="409"/>
                </a:lnTo>
                <a:lnTo>
                  <a:pt x="0" y="400"/>
                </a:lnTo>
                <a:lnTo>
                  <a:pt x="9" y="400"/>
                </a:lnTo>
                <a:lnTo>
                  <a:pt x="9" y="390"/>
                </a:lnTo>
                <a:lnTo>
                  <a:pt x="9" y="381"/>
                </a:lnTo>
                <a:lnTo>
                  <a:pt x="19" y="381"/>
                </a:lnTo>
                <a:lnTo>
                  <a:pt x="19" y="371"/>
                </a:lnTo>
                <a:lnTo>
                  <a:pt x="19" y="362"/>
                </a:lnTo>
                <a:lnTo>
                  <a:pt x="28" y="362"/>
                </a:lnTo>
                <a:lnTo>
                  <a:pt x="28" y="352"/>
                </a:lnTo>
                <a:lnTo>
                  <a:pt x="38" y="352"/>
                </a:lnTo>
                <a:lnTo>
                  <a:pt x="38" y="342"/>
                </a:lnTo>
                <a:lnTo>
                  <a:pt x="38" y="333"/>
                </a:lnTo>
                <a:lnTo>
                  <a:pt x="48" y="333"/>
                </a:lnTo>
                <a:lnTo>
                  <a:pt x="48" y="323"/>
                </a:lnTo>
                <a:lnTo>
                  <a:pt x="57" y="314"/>
                </a:lnTo>
                <a:lnTo>
                  <a:pt x="57" y="304"/>
                </a:lnTo>
                <a:lnTo>
                  <a:pt x="67" y="304"/>
                </a:lnTo>
                <a:lnTo>
                  <a:pt x="67" y="295"/>
                </a:lnTo>
                <a:lnTo>
                  <a:pt x="76" y="285"/>
                </a:lnTo>
                <a:lnTo>
                  <a:pt x="76" y="276"/>
                </a:lnTo>
                <a:lnTo>
                  <a:pt x="86" y="276"/>
                </a:lnTo>
                <a:lnTo>
                  <a:pt x="86" y="266"/>
                </a:lnTo>
                <a:lnTo>
                  <a:pt x="95" y="257"/>
                </a:lnTo>
                <a:lnTo>
                  <a:pt x="95" y="247"/>
                </a:lnTo>
                <a:lnTo>
                  <a:pt x="105" y="247"/>
                </a:lnTo>
                <a:lnTo>
                  <a:pt x="105" y="238"/>
                </a:lnTo>
                <a:lnTo>
                  <a:pt x="105" y="228"/>
                </a:lnTo>
                <a:lnTo>
                  <a:pt x="114" y="228"/>
                </a:lnTo>
                <a:lnTo>
                  <a:pt x="114" y="219"/>
                </a:lnTo>
                <a:lnTo>
                  <a:pt x="114" y="209"/>
                </a:lnTo>
                <a:lnTo>
                  <a:pt x="114" y="200"/>
                </a:lnTo>
                <a:lnTo>
                  <a:pt x="114" y="190"/>
                </a:lnTo>
                <a:lnTo>
                  <a:pt x="114" y="181"/>
                </a:lnTo>
                <a:lnTo>
                  <a:pt x="114" y="171"/>
                </a:lnTo>
                <a:lnTo>
                  <a:pt x="114" y="162"/>
                </a:lnTo>
                <a:lnTo>
                  <a:pt x="114" y="152"/>
                </a:lnTo>
                <a:lnTo>
                  <a:pt x="114" y="142"/>
                </a:lnTo>
                <a:lnTo>
                  <a:pt x="257" y="142"/>
                </a:lnTo>
                <a:lnTo>
                  <a:pt x="276" y="142"/>
                </a:lnTo>
                <a:lnTo>
                  <a:pt x="286" y="142"/>
                </a:lnTo>
                <a:lnTo>
                  <a:pt x="295" y="142"/>
                </a:lnTo>
                <a:lnTo>
                  <a:pt x="305" y="142"/>
                </a:lnTo>
                <a:lnTo>
                  <a:pt x="314" y="142"/>
                </a:lnTo>
                <a:lnTo>
                  <a:pt x="324" y="142"/>
                </a:lnTo>
                <a:lnTo>
                  <a:pt x="333" y="142"/>
                </a:lnTo>
                <a:lnTo>
                  <a:pt x="343" y="142"/>
                </a:lnTo>
                <a:lnTo>
                  <a:pt x="352" y="142"/>
                </a:lnTo>
                <a:lnTo>
                  <a:pt x="362" y="142"/>
                </a:lnTo>
                <a:lnTo>
                  <a:pt x="371" y="142"/>
                </a:lnTo>
                <a:lnTo>
                  <a:pt x="381" y="142"/>
                </a:lnTo>
                <a:lnTo>
                  <a:pt x="390" y="142"/>
                </a:lnTo>
                <a:lnTo>
                  <a:pt x="400" y="142"/>
                </a:lnTo>
                <a:lnTo>
                  <a:pt x="409" y="142"/>
                </a:lnTo>
                <a:lnTo>
                  <a:pt x="419" y="142"/>
                </a:lnTo>
                <a:lnTo>
                  <a:pt x="428" y="142"/>
                </a:lnTo>
                <a:lnTo>
                  <a:pt x="428" y="152"/>
                </a:lnTo>
                <a:lnTo>
                  <a:pt x="438" y="152"/>
                </a:lnTo>
                <a:lnTo>
                  <a:pt x="448" y="152"/>
                </a:lnTo>
                <a:lnTo>
                  <a:pt x="457" y="152"/>
                </a:lnTo>
                <a:lnTo>
                  <a:pt x="467" y="152"/>
                </a:lnTo>
                <a:lnTo>
                  <a:pt x="476" y="152"/>
                </a:lnTo>
                <a:lnTo>
                  <a:pt x="486" y="152"/>
                </a:lnTo>
                <a:lnTo>
                  <a:pt x="495" y="152"/>
                </a:lnTo>
                <a:lnTo>
                  <a:pt x="495" y="162"/>
                </a:lnTo>
                <a:lnTo>
                  <a:pt x="505" y="162"/>
                </a:lnTo>
                <a:lnTo>
                  <a:pt x="505" y="152"/>
                </a:lnTo>
                <a:lnTo>
                  <a:pt x="514" y="152"/>
                </a:lnTo>
                <a:lnTo>
                  <a:pt x="514" y="162"/>
                </a:lnTo>
                <a:lnTo>
                  <a:pt x="524" y="162"/>
                </a:lnTo>
                <a:lnTo>
                  <a:pt x="533" y="152"/>
                </a:lnTo>
                <a:lnTo>
                  <a:pt x="543" y="152"/>
                </a:lnTo>
                <a:lnTo>
                  <a:pt x="552" y="152"/>
                </a:lnTo>
                <a:lnTo>
                  <a:pt x="562" y="152"/>
                </a:lnTo>
                <a:lnTo>
                  <a:pt x="562" y="142"/>
                </a:lnTo>
                <a:lnTo>
                  <a:pt x="571" y="133"/>
                </a:lnTo>
                <a:lnTo>
                  <a:pt x="571" y="123"/>
                </a:lnTo>
                <a:lnTo>
                  <a:pt x="581" y="123"/>
                </a:lnTo>
                <a:lnTo>
                  <a:pt x="581" y="114"/>
                </a:lnTo>
                <a:lnTo>
                  <a:pt x="581" y="104"/>
                </a:lnTo>
                <a:lnTo>
                  <a:pt x="590" y="104"/>
                </a:lnTo>
                <a:lnTo>
                  <a:pt x="600" y="104"/>
                </a:lnTo>
                <a:lnTo>
                  <a:pt x="609" y="104"/>
                </a:lnTo>
                <a:lnTo>
                  <a:pt x="609" y="95"/>
                </a:lnTo>
                <a:lnTo>
                  <a:pt x="619" y="95"/>
                </a:lnTo>
                <a:lnTo>
                  <a:pt x="619" y="85"/>
                </a:lnTo>
                <a:lnTo>
                  <a:pt x="628" y="85"/>
                </a:lnTo>
                <a:lnTo>
                  <a:pt x="628" y="76"/>
                </a:lnTo>
                <a:lnTo>
                  <a:pt x="638" y="76"/>
                </a:lnTo>
                <a:lnTo>
                  <a:pt x="648" y="76"/>
                </a:lnTo>
                <a:lnTo>
                  <a:pt x="657" y="76"/>
                </a:lnTo>
                <a:lnTo>
                  <a:pt x="657" y="85"/>
                </a:lnTo>
                <a:lnTo>
                  <a:pt x="667" y="85"/>
                </a:lnTo>
                <a:lnTo>
                  <a:pt x="676" y="85"/>
                </a:lnTo>
                <a:lnTo>
                  <a:pt x="686" y="85"/>
                </a:lnTo>
                <a:lnTo>
                  <a:pt x="695" y="95"/>
                </a:lnTo>
                <a:lnTo>
                  <a:pt x="695" y="104"/>
                </a:lnTo>
                <a:lnTo>
                  <a:pt x="686" y="104"/>
                </a:lnTo>
                <a:lnTo>
                  <a:pt x="686" y="114"/>
                </a:lnTo>
                <a:lnTo>
                  <a:pt x="695" y="114"/>
                </a:lnTo>
                <a:lnTo>
                  <a:pt x="705" y="114"/>
                </a:lnTo>
                <a:lnTo>
                  <a:pt x="714" y="114"/>
                </a:lnTo>
                <a:lnTo>
                  <a:pt x="724" y="114"/>
                </a:lnTo>
                <a:lnTo>
                  <a:pt x="724" y="123"/>
                </a:lnTo>
                <a:lnTo>
                  <a:pt x="733" y="123"/>
                </a:lnTo>
                <a:lnTo>
                  <a:pt x="743" y="123"/>
                </a:lnTo>
                <a:lnTo>
                  <a:pt x="743" y="133"/>
                </a:lnTo>
                <a:lnTo>
                  <a:pt x="752" y="133"/>
                </a:lnTo>
                <a:lnTo>
                  <a:pt x="762" y="133"/>
                </a:lnTo>
                <a:lnTo>
                  <a:pt x="762" y="142"/>
                </a:lnTo>
                <a:lnTo>
                  <a:pt x="771" y="142"/>
                </a:lnTo>
                <a:lnTo>
                  <a:pt x="781" y="142"/>
                </a:lnTo>
                <a:lnTo>
                  <a:pt x="781" y="152"/>
                </a:lnTo>
                <a:lnTo>
                  <a:pt x="781" y="162"/>
                </a:lnTo>
                <a:lnTo>
                  <a:pt x="781" y="171"/>
                </a:lnTo>
                <a:lnTo>
                  <a:pt x="790" y="171"/>
                </a:lnTo>
                <a:lnTo>
                  <a:pt x="790" y="181"/>
                </a:lnTo>
                <a:lnTo>
                  <a:pt x="781" y="181"/>
                </a:lnTo>
                <a:lnTo>
                  <a:pt x="781" y="190"/>
                </a:lnTo>
                <a:lnTo>
                  <a:pt x="790" y="190"/>
                </a:lnTo>
                <a:lnTo>
                  <a:pt x="790" y="200"/>
                </a:lnTo>
                <a:lnTo>
                  <a:pt x="790" y="209"/>
                </a:lnTo>
                <a:lnTo>
                  <a:pt x="800" y="209"/>
                </a:lnTo>
                <a:lnTo>
                  <a:pt x="800" y="200"/>
                </a:lnTo>
                <a:lnTo>
                  <a:pt x="809" y="200"/>
                </a:lnTo>
                <a:lnTo>
                  <a:pt x="819" y="200"/>
                </a:lnTo>
                <a:lnTo>
                  <a:pt x="819" y="209"/>
                </a:lnTo>
                <a:lnTo>
                  <a:pt x="828" y="209"/>
                </a:lnTo>
                <a:lnTo>
                  <a:pt x="838" y="209"/>
                </a:lnTo>
                <a:lnTo>
                  <a:pt x="838" y="200"/>
                </a:lnTo>
                <a:lnTo>
                  <a:pt x="848" y="200"/>
                </a:lnTo>
                <a:lnTo>
                  <a:pt x="857" y="200"/>
                </a:lnTo>
                <a:lnTo>
                  <a:pt x="867" y="200"/>
                </a:lnTo>
                <a:lnTo>
                  <a:pt x="867" y="190"/>
                </a:lnTo>
                <a:lnTo>
                  <a:pt x="876" y="190"/>
                </a:lnTo>
                <a:lnTo>
                  <a:pt x="886" y="190"/>
                </a:lnTo>
                <a:lnTo>
                  <a:pt x="886" y="200"/>
                </a:lnTo>
                <a:lnTo>
                  <a:pt x="895" y="200"/>
                </a:lnTo>
                <a:lnTo>
                  <a:pt x="895" y="190"/>
                </a:lnTo>
                <a:lnTo>
                  <a:pt x="905" y="190"/>
                </a:lnTo>
                <a:lnTo>
                  <a:pt x="914" y="190"/>
                </a:lnTo>
                <a:lnTo>
                  <a:pt x="924" y="190"/>
                </a:lnTo>
                <a:lnTo>
                  <a:pt x="924" y="200"/>
                </a:lnTo>
                <a:lnTo>
                  <a:pt x="933" y="209"/>
                </a:lnTo>
                <a:lnTo>
                  <a:pt x="943" y="209"/>
                </a:lnTo>
                <a:lnTo>
                  <a:pt x="943" y="219"/>
                </a:lnTo>
                <a:lnTo>
                  <a:pt x="952" y="219"/>
                </a:lnTo>
                <a:lnTo>
                  <a:pt x="962" y="219"/>
                </a:lnTo>
                <a:lnTo>
                  <a:pt x="962" y="209"/>
                </a:lnTo>
                <a:lnTo>
                  <a:pt x="971" y="209"/>
                </a:lnTo>
                <a:lnTo>
                  <a:pt x="981" y="209"/>
                </a:lnTo>
                <a:lnTo>
                  <a:pt x="990" y="209"/>
                </a:lnTo>
                <a:lnTo>
                  <a:pt x="1000" y="209"/>
                </a:lnTo>
                <a:lnTo>
                  <a:pt x="1009" y="200"/>
                </a:lnTo>
                <a:lnTo>
                  <a:pt x="1019" y="200"/>
                </a:lnTo>
                <a:lnTo>
                  <a:pt x="1019" y="190"/>
                </a:lnTo>
                <a:lnTo>
                  <a:pt x="1028" y="190"/>
                </a:lnTo>
                <a:lnTo>
                  <a:pt x="1038" y="181"/>
                </a:lnTo>
                <a:lnTo>
                  <a:pt x="1038" y="171"/>
                </a:lnTo>
                <a:lnTo>
                  <a:pt x="1048" y="171"/>
                </a:lnTo>
                <a:lnTo>
                  <a:pt x="1048" y="162"/>
                </a:lnTo>
                <a:lnTo>
                  <a:pt x="1057" y="162"/>
                </a:lnTo>
                <a:lnTo>
                  <a:pt x="1057" y="152"/>
                </a:lnTo>
                <a:lnTo>
                  <a:pt x="1067" y="142"/>
                </a:lnTo>
                <a:lnTo>
                  <a:pt x="1076" y="142"/>
                </a:lnTo>
                <a:lnTo>
                  <a:pt x="1086" y="142"/>
                </a:lnTo>
                <a:lnTo>
                  <a:pt x="1086" y="152"/>
                </a:lnTo>
                <a:lnTo>
                  <a:pt x="1095" y="152"/>
                </a:lnTo>
                <a:lnTo>
                  <a:pt x="1105" y="152"/>
                </a:lnTo>
                <a:lnTo>
                  <a:pt x="1114" y="152"/>
                </a:lnTo>
                <a:lnTo>
                  <a:pt x="1124" y="152"/>
                </a:lnTo>
                <a:lnTo>
                  <a:pt x="1133" y="152"/>
                </a:lnTo>
                <a:lnTo>
                  <a:pt x="1143" y="152"/>
                </a:lnTo>
                <a:lnTo>
                  <a:pt x="1152" y="152"/>
                </a:lnTo>
                <a:lnTo>
                  <a:pt x="1162" y="152"/>
                </a:lnTo>
                <a:lnTo>
                  <a:pt x="1162" y="162"/>
                </a:lnTo>
                <a:lnTo>
                  <a:pt x="1171" y="162"/>
                </a:lnTo>
                <a:lnTo>
                  <a:pt x="1171" y="171"/>
                </a:lnTo>
                <a:lnTo>
                  <a:pt x="1181" y="171"/>
                </a:lnTo>
                <a:lnTo>
                  <a:pt x="1181" y="181"/>
                </a:lnTo>
                <a:lnTo>
                  <a:pt x="1190" y="181"/>
                </a:lnTo>
                <a:lnTo>
                  <a:pt x="1190" y="190"/>
                </a:lnTo>
                <a:lnTo>
                  <a:pt x="1200" y="190"/>
                </a:lnTo>
                <a:lnTo>
                  <a:pt x="1209" y="190"/>
                </a:lnTo>
                <a:lnTo>
                  <a:pt x="1219" y="190"/>
                </a:lnTo>
                <a:lnTo>
                  <a:pt x="1219" y="200"/>
                </a:lnTo>
                <a:lnTo>
                  <a:pt x="1228" y="200"/>
                </a:lnTo>
                <a:lnTo>
                  <a:pt x="1238" y="200"/>
                </a:lnTo>
                <a:lnTo>
                  <a:pt x="1248" y="200"/>
                </a:lnTo>
                <a:lnTo>
                  <a:pt x="1257" y="200"/>
                </a:lnTo>
                <a:lnTo>
                  <a:pt x="1267" y="200"/>
                </a:lnTo>
                <a:lnTo>
                  <a:pt x="1276" y="200"/>
                </a:lnTo>
                <a:lnTo>
                  <a:pt x="1286" y="200"/>
                </a:lnTo>
                <a:lnTo>
                  <a:pt x="1295" y="200"/>
                </a:lnTo>
                <a:lnTo>
                  <a:pt x="1305" y="200"/>
                </a:lnTo>
                <a:lnTo>
                  <a:pt x="1305" y="209"/>
                </a:lnTo>
                <a:lnTo>
                  <a:pt x="1314" y="209"/>
                </a:lnTo>
                <a:lnTo>
                  <a:pt x="1324" y="209"/>
                </a:lnTo>
                <a:lnTo>
                  <a:pt x="1333" y="209"/>
                </a:lnTo>
                <a:lnTo>
                  <a:pt x="1343" y="209"/>
                </a:lnTo>
                <a:lnTo>
                  <a:pt x="1352" y="209"/>
                </a:lnTo>
                <a:lnTo>
                  <a:pt x="1352" y="200"/>
                </a:lnTo>
                <a:lnTo>
                  <a:pt x="1362" y="200"/>
                </a:lnTo>
                <a:lnTo>
                  <a:pt x="1362" y="190"/>
                </a:lnTo>
                <a:lnTo>
                  <a:pt x="1371" y="190"/>
                </a:lnTo>
                <a:lnTo>
                  <a:pt x="1371" y="181"/>
                </a:lnTo>
                <a:lnTo>
                  <a:pt x="1381" y="181"/>
                </a:lnTo>
                <a:lnTo>
                  <a:pt x="1390" y="181"/>
                </a:lnTo>
                <a:lnTo>
                  <a:pt x="1390" y="171"/>
                </a:lnTo>
                <a:lnTo>
                  <a:pt x="1400" y="171"/>
                </a:lnTo>
                <a:lnTo>
                  <a:pt x="1409" y="181"/>
                </a:lnTo>
                <a:lnTo>
                  <a:pt x="1419" y="181"/>
                </a:lnTo>
                <a:lnTo>
                  <a:pt x="1429" y="181"/>
                </a:lnTo>
                <a:lnTo>
                  <a:pt x="1429" y="171"/>
                </a:lnTo>
                <a:lnTo>
                  <a:pt x="1438" y="171"/>
                </a:lnTo>
                <a:lnTo>
                  <a:pt x="1438" y="162"/>
                </a:lnTo>
                <a:lnTo>
                  <a:pt x="1448" y="162"/>
                </a:lnTo>
                <a:lnTo>
                  <a:pt x="1448" y="152"/>
                </a:lnTo>
                <a:lnTo>
                  <a:pt x="1457" y="152"/>
                </a:lnTo>
                <a:lnTo>
                  <a:pt x="1467" y="152"/>
                </a:lnTo>
                <a:lnTo>
                  <a:pt x="1467" y="142"/>
                </a:lnTo>
                <a:lnTo>
                  <a:pt x="1476" y="142"/>
                </a:lnTo>
                <a:lnTo>
                  <a:pt x="1486" y="142"/>
                </a:lnTo>
                <a:lnTo>
                  <a:pt x="1486" y="133"/>
                </a:lnTo>
                <a:lnTo>
                  <a:pt x="1495" y="133"/>
                </a:lnTo>
                <a:lnTo>
                  <a:pt x="1495" y="123"/>
                </a:lnTo>
                <a:lnTo>
                  <a:pt x="1495" y="114"/>
                </a:lnTo>
                <a:lnTo>
                  <a:pt x="1495" y="104"/>
                </a:lnTo>
                <a:lnTo>
                  <a:pt x="1495" y="95"/>
                </a:lnTo>
                <a:lnTo>
                  <a:pt x="1495" y="85"/>
                </a:lnTo>
                <a:lnTo>
                  <a:pt x="1505" y="85"/>
                </a:lnTo>
                <a:lnTo>
                  <a:pt x="1505" y="76"/>
                </a:lnTo>
                <a:lnTo>
                  <a:pt x="1505" y="66"/>
                </a:lnTo>
                <a:lnTo>
                  <a:pt x="1514" y="66"/>
                </a:lnTo>
                <a:lnTo>
                  <a:pt x="1514" y="57"/>
                </a:lnTo>
                <a:lnTo>
                  <a:pt x="1514" y="47"/>
                </a:lnTo>
                <a:lnTo>
                  <a:pt x="1514" y="38"/>
                </a:lnTo>
                <a:lnTo>
                  <a:pt x="1524" y="38"/>
                </a:lnTo>
                <a:lnTo>
                  <a:pt x="1524" y="28"/>
                </a:lnTo>
                <a:lnTo>
                  <a:pt x="1533" y="28"/>
                </a:lnTo>
                <a:lnTo>
                  <a:pt x="1543" y="28"/>
                </a:lnTo>
                <a:lnTo>
                  <a:pt x="1543" y="19"/>
                </a:lnTo>
                <a:lnTo>
                  <a:pt x="1552" y="19"/>
                </a:lnTo>
                <a:lnTo>
                  <a:pt x="1562" y="19"/>
                </a:lnTo>
                <a:lnTo>
                  <a:pt x="1571" y="19"/>
                </a:lnTo>
                <a:lnTo>
                  <a:pt x="1581" y="19"/>
                </a:lnTo>
                <a:lnTo>
                  <a:pt x="1581" y="9"/>
                </a:lnTo>
                <a:lnTo>
                  <a:pt x="1590" y="9"/>
                </a:lnTo>
                <a:lnTo>
                  <a:pt x="1600" y="9"/>
                </a:lnTo>
                <a:lnTo>
                  <a:pt x="1609" y="9"/>
                </a:lnTo>
                <a:lnTo>
                  <a:pt x="1619" y="9"/>
                </a:lnTo>
                <a:lnTo>
                  <a:pt x="1619" y="0"/>
                </a:lnTo>
                <a:lnTo>
                  <a:pt x="1629" y="0"/>
                </a:lnTo>
                <a:close/>
                <a:moveTo>
                  <a:pt x="86" y="342"/>
                </a:moveTo>
                <a:lnTo>
                  <a:pt x="86" y="352"/>
                </a:lnTo>
                <a:lnTo>
                  <a:pt x="95" y="352"/>
                </a:lnTo>
                <a:lnTo>
                  <a:pt x="95" y="362"/>
                </a:lnTo>
                <a:lnTo>
                  <a:pt x="105" y="362"/>
                </a:lnTo>
                <a:lnTo>
                  <a:pt x="105" y="371"/>
                </a:lnTo>
                <a:lnTo>
                  <a:pt x="114" y="371"/>
                </a:lnTo>
                <a:lnTo>
                  <a:pt x="114" y="362"/>
                </a:lnTo>
                <a:lnTo>
                  <a:pt x="124" y="362"/>
                </a:lnTo>
                <a:lnTo>
                  <a:pt x="124" y="352"/>
                </a:lnTo>
                <a:lnTo>
                  <a:pt x="133" y="352"/>
                </a:lnTo>
                <a:lnTo>
                  <a:pt x="133" y="342"/>
                </a:lnTo>
                <a:lnTo>
                  <a:pt x="124" y="342"/>
                </a:lnTo>
                <a:lnTo>
                  <a:pt x="124" y="333"/>
                </a:lnTo>
                <a:lnTo>
                  <a:pt x="124" y="323"/>
                </a:lnTo>
                <a:lnTo>
                  <a:pt x="114" y="323"/>
                </a:lnTo>
                <a:lnTo>
                  <a:pt x="105" y="323"/>
                </a:lnTo>
                <a:lnTo>
                  <a:pt x="95" y="323"/>
                </a:lnTo>
                <a:lnTo>
                  <a:pt x="86" y="323"/>
                </a:lnTo>
                <a:lnTo>
                  <a:pt x="86" y="333"/>
                </a:lnTo>
                <a:lnTo>
                  <a:pt x="86" y="342"/>
                </a:lnTo>
                <a:close/>
                <a:moveTo>
                  <a:pt x="143" y="342"/>
                </a:moveTo>
                <a:lnTo>
                  <a:pt x="143" y="352"/>
                </a:lnTo>
                <a:lnTo>
                  <a:pt x="143" y="362"/>
                </a:lnTo>
                <a:lnTo>
                  <a:pt x="133" y="362"/>
                </a:lnTo>
                <a:lnTo>
                  <a:pt x="133" y="371"/>
                </a:lnTo>
                <a:lnTo>
                  <a:pt x="133" y="381"/>
                </a:lnTo>
                <a:lnTo>
                  <a:pt x="143" y="381"/>
                </a:lnTo>
                <a:lnTo>
                  <a:pt x="143" y="390"/>
                </a:lnTo>
                <a:lnTo>
                  <a:pt x="152" y="390"/>
                </a:lnTo>
                <a:lnTo>
                  <a:pt x="162" y="390"/>
                </a:lnTo>
                <a:lnTo>
                  <a:pt x="162" y="381"/>
                </a:lnTo>
                <a:lnTo>
                  <a:pt x="171" y="381"/>
                </a:lnTo>
                <a:lnTo>
                  <a:pt x="171" y="371"/>
                </a:lnTo>
                <a:lnTo>
                  <a:pt x="181" y="371"/>
                </a:lnTo>
                <a:lnTo>
                  <a:pt x="181" y="362"/>
                </a:lnTo>
                <a:lnTo>
                  <a:pt x="181" y="352"/>
                </a:lnTo>
                <a:lnTo>
                  <a:pt x="181" y="342"/>
                </a:lnTo>
                <a:lnTo>
                  <a:pt x="171" y="342"/>
                </a:lnTo>
                <a:lnTo>
                  <a:pt x="162" y="342"/>
                </a:lnTo>
                <a:lnTo>
                  <a:pt x="162" y="333"/>
                </a:lnTo>
                <a:lnTo>
                  <a:pt x="152" y="333"/>
                </a:lnTo>
                <a:lnTo>
                  <a:pt x="143" y="333"/>
                </a:lnTo>
                <a:lnTo>
                  <a:pt x="143" y="342"/>
                </a:lnTo>
                <a:close/>
              </a:path>
            </a:pathLst>
          </a:custGeom>
          <a:solidFill>
            <a:schemeClr val="accent1">
              <a:lumMod val="20000"/>
              <a:lumOff val="8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baseline="-25000" dirty="0"/>
          </a:p>
        </p:txBody>
      </p:sp>
      <p:sp>
        <p:nvSpPr>
          <p:cNvPr id="22" name="Freeform 7">
            <a:extLst>
              <a:ext uri="{FF2B5EF4-FFF2-40B4-BE49-F238E27FC236}">
                <a16:creationId xmlns:a16="http://schemas.microsoft.com/office/drawing/2014/main" id="{D14CC48E-D18A-A4EA-8314-586968BFB252}"/>
              </a:ext>
            </a:extLst>
          </p:cNvPr>
          <p:cNvSpPr>
            <a:spLocks noChangeAspect="1" noEditPoints="1"/>
          </p:cNvSpPr>
          <p:nvPr/>
        </p:nvSpPr>
        <p:spPr bwMode="auto">
          <a:xfrm>
            <a:off x="6283073" y="820559"/>
            <a:ext cx="914798" cy="1242219"/>
          </a:xfrm>
          <a:custGeom>
            <a:avLst/>
            <a:gdLst>
              <a:gd name="T0" fmla="*/ 1153 w 1200"/>
              <a:gd name="T1" fmla="*/ 848 h 1629"/>
              <a:gd name="T2" fmla="*/ 1124 w 1200"/>
              <a:gd name="T3" fmla="*/ 838 h 1629"/>
              <a:gd name="T4" fmla="*/ 1153 w 1200"/>
              <a:gd name="T5" fmla="*/ 753 h 1629"/>
              <a:gd name="T6" fmla="*/ 1181 w 1200"/>
              <a:gd name="T7" fmla="*/ 305 h 1629"/>
              <a:gd name="T8" fmla="*/ 1181 w 1200"/>
              <a:gd name="T9" fmla="*/ 153 h 1629"/>
              <a:gd name="T10" fmla="*/ 1115 w 1200"/>
              <a:gd name="T11" fmla="*/ 38 h 1629"/>
              <a:gd name="T12" fmla="*/ 1172 w 1200"/>
              <a:gd name="T13" fmla="*/ 86 h 1629"/>
              <a:gd name="T14" fmla="*/ 1096 w 1200"/>
              <a:gd name="T15" fmla="*/ 115 h 1629"/>
              <a:gd name="T16" fmla="*/ 1143 w 1200"/>
              <a:gd name="T17" fmla="*/ 172 h 1629"/>
              <a:gd name="T18" fmla="*/ 1134 w 1200"/>
              <a:gd name="T19" fmla="*/ 238 h 1629"/>
              <a:gd name="T20" fmla="*/ 1086 w 1200"/>
              <a:gd name="T21" fmla="*/ 334 h 1629"/>
              <a:gd name="T22" fmla="*/ 1096 w 1200"/>
              <a:gd name="T23" fmla="*/ 400 h 1629"/>
              <a:gd name="T24" fmla="*/ 1077 w 1200"/>
              <a:gd name="T25" fmla="*/ 486 h 1629"/>
              <a:gd name="T26" fmla="*/ 1096 w 1200"/>
              <a:gd name="T27" fmla="*/ 553 h 1629"/>
              <a:gd name="T28" fmla="*/ 1105 w 1200"/>
              <a:gd name="T29" fmla="*/ 629 h 1629"/>
              <a:gd name="T30" fmla="*/ 1115 w 1200"/>
              <a:gd name="T31" fmla="*/ 705 h 1629"/>
              <a:gd name="T32" fmla="*/ 1115 w 1200"/>
              <a:gd name="T33" fmla="*/ 772 h 1629"/>
              <a:gd name="T34" fmla="*/ 1115 w 1200"/>
              <a:gd name="T35" fmla="*/ 829 h 1629"/>
              <a:gd name="T36" fmla="*/ 1115 w 1200"/>
              <a:gd name="T37" fmla="*/ 867 h 1629"/>
              <a:gd name="T38" fmla="*/ 1086 w 1200"/>
              <a:gd name="T39" fmla="*/ 905 h 1629"/>
              <a:gd name="T40" fmla="*/ 1153 w 1200"/>
              <a:gd name="T41" fmla="*/ 924 h 1629"/>
              <a:gd name="T42" fmla="*/ 1143 w 1200"/>
              <a:gd name="T43" fmla="*/ 972 h 1629"/>
              <a:gd name="T44" fmla="*/ 1172 w 1200"/>
              <a:gd name="T45" fmla="*/ 1000 h 1629"/>
              <a:gd name="T46" fmla="*/ 1115 w 1200"/>
              <a:gd name="T47" fmla="*/ 1067 h 1629"/>
              <a:gd name="T48" fmla="*/ 1067 w 1200"/>
              <a:gd name="T49" fmla="*/ 1086 h 1629"/>
              <a:gd name="T50" fmla="*/ 1105 w 1200"/>
              <a:gd name="T51" fmla="*/ 1134 h 1629"/>
              <a:gd name="T52" fmla="*/ 1115 w 1200"/>
              <a:gd name="T53" fmla="*/ 1096 h 1629"/>
              <a:gd name="T54" fmla="*/ 1134 w 1200"/>
              <a:gd name="T55" fmla="*/ 1162 h 1629"/>
              <a:gd name="T56" fmla="*/ 1153 w 1200"/>
              <a:gd name="T57" fmla="*/ 1276 h 1629"/>
              <a:gd name="T58" fmla="*/ 1096 w 1200"/>
              <a:gd name="T59" fmla="*/ 1343 h 1629"/>
              <a:gd name="T60" fmla="*/ 991 w 1200"/>
              <a:gd name="T61" fmla="*/ 1324 h 1629"/>
              <a:gd name="T62" fmla="*/ 886 w 1200"/>
              <a:gd name="T63" fmla="*/ 1353 h 1629"/>
              <a:gd name="T64" fmla="*/ 781 w 1200"/>
              <a:gd name="T65" fmla="*/ 1410 h 1629"/>
              <a:gd name="T66" fmla="*/ 667 w 1200"/>
              <a:gd name="T67" fmla="*/ 1467 h 1629"/>
              <a:gd name="T68" fmla="*/ 572 w 1200"/>
              <a:gd name="T69" fmla="*/ 1515 h 1629"/>
              <a:gd name="T70" fmla="*/ 496 w 1200"/>
              <a:gd name="T71" fmla="*/ 1553 h 1629"/>
              <a:gd name="T72" fmla="*/ 391 w 1200"/>
              <a:gd name="T73" fmla="*/ 1600 h 1629"/>
              <a:gd name="T74" fmla="*/ 286 w 1200"/>
              <a:gd name="T75" fmla="*/ 1629 h 1629"/>
              <a:gd name="T76" fmla="*/ 200 w 1200"/>
              <a:gd name="T77" fmla="*/ 1619 h 1629"/>
              <a:gd name="T78" fmla="*/ 153 w 1200"/>
              <a:gd name="T79" fmla="*/ 1543 h 1629"/>
              <a:gd name="T80" fmla="*/ 105 w 1200"/>
              <a:gd name="T81" fmla="*/ 1457 h 1629"/>
              <a:gd name="T82" fmla="*/ 77 w 1200"/>
              <a:gd name="T83" fmla="*/ 1343 h 1629"/>
              <a:gd name="T84" fmla="*/ 96 w 1200"/>
              <a:gd name="T85" fmla="*/ 1248 h 1629"/>
              <a:gd name="T86" fmla="*/ 77 w 1200"/>
              <a:gd name="T87" fmla="*/ 1172 h 1629"/>
              <a:gd name="T88" fmla="*/ 29 w 1200"/>
              <a:gd name="T89" fmla="*/ 1096 h 1629"/>
              <a:gd name="T90" fmla="*/ 48 w 1200"/>
              <a:gd name="T91" fmla="*/ 972 h 1629"/>
              <a:gd name="T92" fmla="*/ 77 w 1200"/>
              <a:gd name="T93" fmla="*/ 857 h 1629"/>
              <a:gd name="T94" fmla="*/ 153 w 1200"/>
              <a:gd name="T95" fmla="*/ 724 h 1629"/>
              <a:gd name="T96" fmla="*/ 200 w 1200"/>
              <a:gd name="T97" fmla="*/ 600 h 1629"/>
              <a:gd name="T98" fmla="*/ 219 w 1200"/>
              <a:gd name="T99" fmla="*/ 448 h 1629"/>
              <a:gd name="T100" fmla="*/ 286 w 1200"/>
              <a:gd name="T101" fmla="*/ 372 h 1629"/>
              <a:gd name="T102" fmla="*/ 372 w 1200"/>
              <a:gd name="T103" fmla="*/ 334 h 1629"/>
              <a:gd name="T104" fmla="*/ 457 w 1200"/>
              <a:gd name="T105" fmla="*/ 305 h 1629"/>
              <a:gd name="T106" fmla="*/ 553 w 1200"/>
              <a:gd name="T107" fmla="*/ 305 h 1629"/>
              <a:gd name="T108" fmla="*/ 638 w 1200"/>
              <a:gd name="T109" fmla="*/ 257 h 1629"/>
              <a:gd name="T110" fmla="*/ 715 w 1200"/>
              <a:gd name="T111" fmla="*/ 210 h 1629"/>
              <a:gd name="T112" fmla="*/ 810 w 1200"/>
              <a:gd name="T113" fmla="*/ 181 h 1629"/>
              <a:gd name="T114" fmla="*/ 896 w 1200"/>
              <a:gd name="T115" fmla="*/ 143 h 1629"/>
              <a:gd name="T116" fmla="*/ 962 w 1200"/>
              <a:gd name="T117" fmla="*/ 86 h 1629"/>
              <a:gd name="T118" fmla="*/ 1038 w 1200"/>
              <a:gd name="T119" fmla="*/ 38 h 1629"/>
              <a:gd name="T120" fmla="*/ 1124 w 1200"/>
              <a:gd name="T121" fmla="*/ 10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0" h="1629">
                <a:moveTo>
                  <a:pt x="1077" y="1105"/>
                </a:moveTo>
                <a:lnTo>
                  <a:pt x="1067" y="1096"/>
                </a:lnTo>
                <a:lnTo>
                  <a:pt x="1077" y="1096"/>
                </a:lnTo>
                <a:lnTo>
                  <a:pt x="1077" y="1105"/>
                </a:lnTo>
                <a:close/>
                <a:moveTo>
                  <a:pt x="1077" y="1076"/>
                </a:moveTo>
                <a:lnTo>
                  <a:pt x="1077" y="1067"/>
                </a:lnTo>
                <a:lnTo>
                  <a:pt x="1086" y="1076"/>
                </a:lnTo>
                <a:lnTo>
                  <a:pt x="1077" y="1076"/>
                </a:lnTo>
                <a:close/>
                <a:moveTo>
                  <a:pt x="1172" y="886"/>
                </a:moveTo>
                <a:lnTo>
                  <a:pt x="1162" y="886"/>
                </a:lnTo>
                <a:lnTo>
                  <a:pt x="1172" y="876"/>
                </a:lnTo>
                <a:lnTo>
                  <a:pt x="1172" y="886"/>
                </a:lnTo>
                <a:close/>
                <a:moveTo>
                  <a:pt x="1153" y="848"/>
                </a:moveTo>
                <a:lnTo>
                  <a:pt x="1162" y="848"/>
                </a:lnTo>
                <a:lnTo>
                  <a:pt x="1162" y="857"/>
                </a:lnTo>
                <a:lnTo>
                  <a:pt x="1162" y="867"/>
                </a:lnTo>
                <a:lnTo>
                  <a:pt x="1162" y="876"/>
                </a:lnTo>
                <a:lnTo>
                  <a:pt x="1153" y="876"/>
                </a:lnTo>
                <a:lnTo>
                  <a:pt x="1153" y="867"/>
                </a:lnTo>
                <a:lnTo>
                  <a:pt x="1153" y="857"/>
                </a:lnTo>
                <a:lnTo>
                  <a:pt x="1153" y="848"/>
                </a:lnTo>
                <a:close/>
                <a:moveTo>
                  <a:pt x="1153" y="848"/>
                </a:moveTo>
                <a:lnTo>
                  <a:pt x="1143" y="848"/>
                </a:lnTo>
                <a:lnTo>
                  <a:pt x="1134" y="848"/>
                </a:lnTo>
                <a:lnTo>
                  <a:pt x="1124" y="848"/>
                </a:lnTo>
                <a:lnTo>
                  <a:pt x="1124" y="838"/>
                </a:lnTo>
                <a:lnTo>
                  <a:pt x="1134" y="838"/>
                </a:lnTo>
                <a:lnTo>
                  <a:pt x="1143" y="838"/>
                </a:lnTo>
                <a:lnTo>
                  <a:pt x="1134" y="829"/>
                </a:lnTo>
                <a:lnTo>
                  <a:pt x="1134" y="819"/>
                </a:lnTo>
                <a:lnTo>
                  <a:pt x="1143" y="819"/>
                </a:lnTo>
                <a:lnTo>
                  <a:pt x="1153" y="819"/>
                </a:lnTo>
                <a:lnTo>
                  <a:pt x="1153" y="810"/>
                </a:lnTo>
                <a:lnTo>
                  <a:pt x="1162" y="819"/>
                </a:lnTo>
                <a:lnTo>
                  <a:pt x="1162" y="829"/>
                </a:lnTo>
                <a:lnTo>
                  <a:pt x="1153" y="829"/>
                </a:lnTo>
                <a:lnTo>
                  <a:pt x="1153" y="838"/>
                </a:lnTo>
                <a:lnTo>
                  <a:pt x="1153" y="848"/>
                </a:lnTo>
                <a:close/>
                <a:moveTo>
                  <a:pt x="1153" y="753"/>
                </a:moveTo>
                <a:lnTo>
                  <a:pt x="1153" y="762"/>
                </a:lnTo>
                <a:lnTo>
                  <a:pt x="1162" y="762"/>
                </a:lnTo>
                <a:lnTo>
                  <a:pt x="1162" y="772"/>
                </a:lnTo>
                <a:lnTo>
                  <a:pt x="1153" y="781"/>
                </a:lnTo>
                <a:lnTo>
                  <a:pt x="1143" y="781"/>
                </a:lnTo>
                <a:lnTo>
                  <a:pt x="1143" y="772"/>
                </a:lnTo>
                <a:lnTo>
                  <a:pt x="1143" y="762"/>
                </a:lnTo>
                <a:lnTo>
                  <a:pt x="1134" y="762"/>
                </a:lnTo>
                <a:lnTo>
                  <a:pt x="1134" y="753"/>
                </a:lnTo>
                <a:lnTo>
                  <a:pt x="1143" y="753"/>
                </a:lnTo>
                <a:lnTo>
                  <a:pt x="1153" y="753"/>
                </a:lnTo>
                <a:close/>
                <a:moveTo>
                  <a:pt x="1191" y="305"/>
                </a:moveTo>
                <a:lnTo>
                  <a:pt x="1181" y="305"/>
                </a:lnTo>
                <a:lnTo>
                  <a:pt x="1181" y="296"/>
                </a:lnTo>
                <a:lnTo>
                  <a:pt x="1191" y="296"/>
                </a:lnTo>
                <a:lnTo>
                  <a:pt x="1191" y="305"/>
                </a:lnTo>
                <a:close/>
                <a:moveTo>
                  <a:pt x="1200" y="238"/>
                </a:moveTo>
                <a:lnTo>
                  <a:pt x="1191" y="238"/>
                </a:lnTo>
                <a:lnTo>
                  <a:pt x="1191" y="229"/>
                </a:lnTo>
                <a:lnTo>
                  <a:pt x="1200" y="229"/>
                </a:lnTo>
                <a:lnTo>
                  <a:pt x="1200" y="238"/>
                </a:lnTo>
                <a:close/>
                <a:moveTo>
                  <a:pt x="1181" y="172"/>
                </a:moveTo>
                <a:lnTo>
                  <a:pt x="1172" y="172"/>
                </a:lnTo>
                <a:lnTo>
                  <a:pt x="1172" y="162"/>
                </a:lnTo>
                <a:lnTo>
                  <a:pt x="1172" y="153"/>
                </a:lnTo>
                <a:lnTo>
                  <a:pt x="1181" y="153"/>
                </a:lnTo>
                <a:lnTo>
                  <a:pt x="1181" y="162"/>
                </a:lnTo>
                <a:lnTo>
                  <a:pt x="1181" y="172"/>
                </a:lnTo>
                <a:close/>
                <a:moveTo>
                  <a:pt x="1115" y="38"/>
                </a:moveTo>
                <a:lnTo>
                  <a:pt x="1105" y="38"/>
                </a:lnTo>
                <a:lnTo>
                  <a:pt x="1105" y="29"/>
                </a:lnTo>
                <a:lnTo>
                  <a:pt x="1096" y="29"/>
                </a:lnTo>
                <a:lnTo>
                  <a:pt x="1086" y="29"/>
                </a:lnTo>
                <a:lnTo>
                  <a:pt x="1086" y="38"/>
                </a:lnTo>
                <a:lnTo>
                  <a:pt x="1096" y="38"/>
                </a:lnTo>
                <a:lnTo>
                  <a:pt x="1096" y="48"/>
                </a:lnTo>
                <a:lnTo>
                  <a:pt x="1105" y="48"/>
                </a:lnTo>
                <a:lnTo>
                  <a:pt x="1115" y="48"/>
                </a:lnTo>
                <a:lnTo>
                  <a:pt x="1115" y="38"/>
                </a:lnTo>
                <a:lnTo>
                  <a:pt x="1124" y="38"/>
                </a:lnTo>
                <a:lnTo>
                  <a:pt x="1134" y="38"/>
                </a:lnTo>
                <a:lnTo>
                  <a:pt x="1134" y="48"/>
                </a:lnTo>
                <a:lnTo>
                  <a:pt x="1143" y="48"/>
                </a:lnTo>
                <a:lnTo>
                  <a:pt x="1143" y="57"/>
                </a:lnTo>
                <a:lnTo>
                  <a:pt x="1134" y="57"/>
                </a:lnTo>
                <a:lnTo>
                  <a:pt x="1134" y="67"/>
                </a:lnTo>
                <a:lnTo>
                  <a:pt x="1134" y="76"/>
                </a:lnTo>
                <a:lnTo>
                  <a:pt x="1143" y="76"/>
                </a:lnTo>
                <a:lnTo>
                  <a:pt x="1153" y="76"/>
                </a:lnTo>
                <a:lnTo>
                  <a:pt x="1162" y="76"/>
                </a:lnTo>
                <a:lnTo>
                  <a:pt x="1162" y="86"/>
                </a:lnTo>
                <a:lnTo>
                  <a:pt x="1172" y="86"/>
                </a:lnTo>
                <a:lnTo>
                  <a:pt x="1172" y="96"/>
                </a:lnTo>
                <a:lnTo>
                  <a:pt x="1162" y="96"/>
                </a:lnTo>
                <a:lnTo>
                  <a:pt x="1153" y="96"/>
                </a:lnTo>
                <a:lnTo>
                  <a:pt x="1143" y="96"/>
                </a:lnTo>
                <a:lnTo>
                  <a:pt x="1143" y="86"/>
                </a:lnTo>
                <a:lnTo>
                  <a:pt x="1134" y="86"/>
                </a:lnTo>
                <a:lnTo>
                  <a:pt x="1134" y="96"/>
                </a:lnTo>
                <a:lnTo>
                  <a:pt x="1124" y="96"/>
                </a:lnTo>
                <a:lnTo>
                  <a:pt x="1124" y="105"/>
                </a:lnTo>
                <a:lnTo>
                  <a:pt x="1115" y="105"/>
                </a:lnTo>
                <a:lnTo>
                  <a:pt x="1115" y="115"/>
                </a:lnTo>
                <a:lnTo>
                  <a:pt x="1105" y="115"/>
                </a:lnTo>
                <a:lnTo>
                  <a:pt x="1096" y="115"/>
                </a:lnTo>
                <a:lnTo>
                  <a:pt x="1096" y="124"/>
                </a:lnTo>
                <a:lnTo>
                  <a:pt x="1096" y="134"/>
                </a:lnTo>
                <a:lnTo>
                  <a:pt x="1105" y="134"/>
                </a:lnTo>
                <a:lnTo>
                  <a:pt x="1115" y="134"/>
                </a:lnTo>
                <a:lnTo>
                  <a:pt x="1124" y="134"/>
                </a:lnTo>
                <a:lnTo>
                  <a:pt x="1124" y="143"/>
                </a:lnTo>
                <a:lnTo>
                  <a:pt x="1134" y="143"/>
                </a:lnTo>
                <a:lnTo>
                  <a:pt x="1143" y="143"/>
                </a:lnTo>
                <a:lnTo>
                  <a:pt x="1143" y="153"/>
                </a:lnTo>
                <a:lnTo>
                  <a:pt x="1153" y="153"/>
                </a:lnTo>
                <a:lnTo>
                  <a:pt x="1153" y="162"/>
                </a:lnTo>
                <a:lnTo>
                  <a:pt x="1143" y="162"/>
                </a:lnTo>
                <a:lnTo>
                  <a:pt x="1143" y="172"/>
                </a:lnTo>
                <a:lnTo>
                  <a:pt x="1134" y="172"/>
                </a:lnTo>
                <a:lnTo>
                  <a:pt x="1124" y="172"/>
                </a:lnTo>
                <a:lnTo>
                  <a:pt x="1124" y="181"/>
                </a:lnTo>
                <a:lnTo>
                  <a:pt x="1115" y="181"/>
                </a:lnTo>
                <a:lnTo>
                  <a:pt x="1115" y="191"/>
                </a:lnTo>
                <a:lnTo>
                  <a:pt x="1105" y="200"/>
                </a:lnTo>
                <a:lnTo>
                  <a:pt x="1105" y="210"/>
                </a:lnTo>
                <a:lnTo>
                  <a:pt x="1105" y="219"/>
                </a:lnTo>
                <a:lnTo>
                  <a:pt x="1105" y="229"/>
                </a:lnTo>
                <a:lnTo>
                  <a:pt x="1115" y="229"/>
                </a:lnTo>
                <a:lnTo>
                  <a:pt x="1124" y="229"/>
                </a:lnTo>
                <a:lnTo>
                  <a:pt x="1124" y="238"/>
                </a:lnTo>
                <a:lnTo>
                  <a:pt x="1134" y="238"/>
                </a:lnTo>
                <a:lnTo>
                  <a:pt x="1134" y="248"/>
                </a:lnTo>
                <a:lnTo>
                  <a:pt x="1134" y="257"/>
                </a:lnTo>
                <a:lnTo>
                  <a:pt x="1124" y="267"/>
                </a:lnTo>
                <a:lnTo>
                  <a:pt x="1124" y="276"/>
                </a:lnTo>
                <a:lnTo>
                  <a:pt x="1115" y="276"/>
                </a:lnTo>
                <a:lnTo>
                  <a:pt x="1115" y="286"/>
                </a:lnTo>
                <a:lnTo>
                  <a:pt x="1105" y="286"/>
                </a:lnTo>
                <a:lnTo>
                  <a:pt x="1105" y="296"/>
                </a:lnTo>
                <a:lnTo>
                  <a:pt x="1105" y="305"/>
                </a:lnTo>
                <a:lnTo>
                  <a:pt x="1105" y="315"/>
                </a:lnTo>
                <a:lnTo>
                  <a:pt x="1096" y="324"/>
                </a:lnTo>
                <a:lnTo>
                  <a:pt x="1086" y="324"/>
                </a:lnTo>
                <a:lnTo>
                  <a:pt x="1086" y="334"/>
                </a:lnTo>
                <a:lnTo>
                  <a:pt x="1077" y="334"/>
                </a:lnTo>
                <a:lnTo>
                  <a:pt x="1077" y="343"/>
                </a:lnTo>
                <a:lnTo>
                  <a:pt x="1067" y="353"/>
                </a:lnTo>
                <a:lnTo>
                  <a:pt x="1067" y="362"/>
                </a:lnTo>
                <a:lnTo>
                  <a:pt x="1057" y="372"/>
                </a:lnTo>
                <a:lnTo>
                  <a:pt x="1048" y="372"/>
                </a:lnTo>
                <a:lnTo>
                  <a:pt x="1048" y="381"/>
                </a:lnTo>
                <a:lnTo>
                  <a:pt x="1057" y="381"/>
                </a:lnTo>
                <a:lnTo>
                  <a:pt x="1067" y="381"/>
                </a:lnTo>
                <a:lnTo>
                  <a:pt x="1067" y="391"/>
                </a:lnTo>
                <a:lnTo>
                  <a:pt x="1077" y="400"/>
                </a:lnTo>
                <a:lnTo>
                  <a:pt x="1086" y="400"/>
                </a:lnTo>
                <a:lnTo>
                  <a:pt x="1096" y="400"/>
                </a:lnTo>
                <a:lnTo>
                  <a:pt x="1096" y="410"/>
                </a:lnTo>
                <a:lnTo>
                  <a:pt x="1096" y="419"/>
                </a:lnTo>
                <a:lnTo>
                  <a:pt x="1086" y="429"/>
                </a:lnTo>
                <a:lnTo>
                  <a:pt x="1096" y="429"/>
                </a:lnTo>
                <a:lnTo>
                  <a:pt x="1096" y="438"/>
                </a:lnTo>
                <a:lnTo>
                  <a:pt x="1086" y="438"/>
                </a:lnTo>
                <a:lnTo>
                  <a:pt x="1086" y="448"/>
                </a:lnTo>
                <a:lnTo>
                  <a:pt x="1086" y="457"/>
                </a:lnTo>
                <a:lnTo>
                  <a:pt x="1086" y="467"/>
                </a:lnTo>
                <a:lnTo>
                  <a:pt x="1077" y="457"/>
                </a:lnTo>
                <a:lnTo>
                  <a:pt x="1077" y="467"/>
                </a:lnTo>
                <a:lnTo>
                  <a:pt x="1077" y="476"/>
                </a:lnTo>
                <a:lnTo>
                  <a:pt x="1077" y="486"/>
                </a:lnTo>
                <a:lnTo>
                  <a:pt x="1086" y="486"/>
                </a:lnTo>
                <a:lnTo>
                  <a:pt x="1086" y="496"/>
                </a:lnTo>
                <a:lnTo>
                  <a:pt x="1086" y="505"/>
                </a:lnTo>
                <a:lnTo>
                  <a:pt x="1077" y="505"/>
                </a:lnTo>
                <a:lnTo>
                  <a:pt x="1077" y="515"/>
                </a:lnTo>
                <a:lnTo>
                  <a:pt x="1086" y="515"/>
                </a:lnTo>
                <a:lnTo>
                  <a:pt x="1086" y="524"/>
                </a:lnTo>
                <a:lnTo>
                  <a:pt x="1086" y="534"/>
                </a:lnTo>
                <a:lnTo>
                  <a:pt x="1086" y="543"/>
                </a:lnTo>
                <a:lnTo>
                  <a:pt x="1077" y="543"/>
                </a:lnTo>
                <a:lnTo>
                  <a:pt x="1077" y="553"/>
                </a:lnTo>
                <a:lnTo>
                  <a:pt x="1086" y="553"/>
                </a:lnTo>
                <a:lnTo>
                  <a:pt x="1096" y="553"/>
                </a:lnTo>
                <a:lnTo>
                  <a:pt x="1096" y="562"/>
                </a:lnTo>
                <a:lnTo>
                  <a:pt x="1096" y="572"/>
                </a:lnTo>
                <a:lnTo>
                  <a:pt x="1096" y="581"/>
                </a:lnTo>
                <a:lnTo>
                  <a:pt x="1086" y="581"/>
                </a:lnTo>
                <a:lnTo>
                  <a:pt x="1086" y="591"/>
                </a:lnTo>
                <a:lnTo>
                  <a:pt x="1096" y="591"/>
                </a:lnTo>
                <a:lnTo>
                  <a:pt x="1096" y="600"/>
                </a:lnTo>
                <a:lnTo>
                  <a:pt x="1105" y="600"/>
                </a:lnTo>
                <a:lnTo>
                  <a:pt x="1115" y="600"/>
                </a:lnTo>
                <a:lnTo>
                  <a:pt x="1115" y="610"/>
                </a:lnTo>
                <a:lnTo>
                  <a:pt x="1105" y="610"/>
                </a:lnTo>
                <a:lnTo>
                  <a:pt x="1105" y="619"/>
                </a:lnTo>
                <a:lnTo>
                  <a:pt x="1105" y="629"/>
                </a:lnTo>
                <a:lnTo>
                  <a:pt x="1105" y="638"/>
                </a:lnTo>
                <a:lnTo>
                  <a:pt x="1105" y="648"/>
                </a:lnTo>
                <a:lnTo>
                  <a:pt x="1105" y="657"/>
                </a:lnTo>
                <a:lnTo>
                  <a:pt x="1115" y="657"/>
                </a:lnTo>
                <a:lnTo>
                  <a:pt x="1115" y="667"/>
                </a:lnTo>
                <a:lnTo>
                  <a:pt x="1124" y="667"/>
                </a:lnTo>
                <a:lnTo>
                  <a:pt x="1124" y="676"/>
                </a:lnTo>
                <a:lnTo>
                  <a:pt x="1115" y="676"/>
                </a:lnTo>
                <a:lnTo>
                  <a:pt x="1115" y="686"/>
                </a:lnTo>
                <a:lnTo>
                  <a:pt x="1105" y="686"/>
                </a:lnTo>
                <a:lnTo>
                  <a:pt x="1105" y="696"/>
                </a:lnTo>
                <a:lnTo>
                  <a:pt x="1115" y="696"/>
                </a:lnTo>
                <a:lnTo>
                  <a:pt x="1115" y="705"/>
                </a:lnTo>
                <a:lnTo>
                  <a:pt x="1115" y="715"/>
                </a:lnTo>
                <a:lnTo>
                  <a:pt x="1105" y="724"/>
                </a:lnTo>
                <a:lnTo>
                  <a:pt x="1105" y="734"/>
                </a:lnTo>
                <a:lnTo>
                  <a:pt x="1105" y="743"/>
                </a:lnTo>
                <a:lnTo>
                  <a:pt x="1115" y="753"/>
                </a:lnTo>
                <a:lnTo>
                  <a:pt x="1115" y="762"/>
                </a:lnTo>
                <a:lnTo>
                  <a:pt x="1105" y="762"/>
                </a:lnTo>
                <a:lnTo>
                  <a:pt x="1105" y="753"/>
                </a:lnTo>
                <a:lnTo>
                  <a:pt x="1096" y="753"/>
                </a:lnTo>
                <a:lnTo>
                  <a:pt x="1096" y="762"/>
                </a:lnTo>
                <a:lnTo>
                  <a:pt x="1105" y="762"/>
                </a:lnTo>
                <a:lnTo>
                  <a:pt x="1105" y="772"/>
                </a:lnTo>
                <a:lnTo>
                  <a:pt x="1115" y="772"/>
                </a:lnTo>
                <a:lnTo>
                  <a:pt x="1115" y="781"/>
                </a:lnTo>
                <a:lnTo>
                  <a:pt x="1105" y="781"/>
                </a:lnTo>
                <a:lnTo>
                  <a:pt x="1105" y="791"/>
                </a:lnTo>
                <a:lnTo>
                  <a:pt x="1096" y="781"/>
                </a:lnTo>
                <a:lnTo>
                  <a:pt x="1096" y="791"/>
                </a:lnTo>
                <a:lnTo>
                  <a:pt x="1105" y="791"/>
                </a:lnTo>
                <a:lnTo>
                  <a:pt x="1115" y="800"/>
                </a:lnTo>
                <a:lnTo>
                  <a:pt x="1115" y="810"/>
                </a:lnTo>
                <a:lnTo>
                  <a:pt x="1105" y="800"/>
                </a:lnTo>
                <a:lnTo>
                  <a:pt x="1105" y="810"/>
                </a:lnTo>
                <a:lnTo>
                  <a:pt x="1115" y="810"/>
                </a:lnTo>
                <a:lnTo>
                  <a:pt x="1115" y="819"/>
                </a:lnTo>
                <a:lnTo>
                  <a:pt x="1115" y="829"/>
                </a:lnTo>
                <a:lnTo>
                  <a:pt x="1105" y="829"/>
                </a:lnTo>
                <a:lnTo>
                  <a:pt x="1105" y="819"/>
                </a:lnTo>
                <a:lnTo>
                  <a:pt x="1096" y="819"/>
                </a:lnTo>
                <a:lnTo>
                  <a:pt x="1096" y="829"/>
                </a:lnTo>
                <a:lnTo>
                  <a:pt x="1105" y="829"/>
                </a:lnTo>
                <a:lnTo>
                  <a:pt x="1105" y="838"/>
                </a:lnTo>
                <a:lnTo>
                  <a:pt x="1115" y="838"/>
                </a:lnTo>
                <a:lnTo>
                  <a:pt x="1124" y="838"/>
                </a:lnTo>
                <a:lnTo>
                  <a:pt x="1115" y="848"/>
                </a:lnTo>
                <a:lnTo>
                  <a:pt x="1124" y="848"/>
                </a:lnTo>
                <a:lnTo>
                  <a:pt x="1124" y="857"/>
                </a:lnTo>
                <a:lnTo>
                  <a:pt x="1115" y="857"/>
                </a:lnTo>
                <a:lnTo>
                  <a:pt x="1115" y="867"/>
                </a:lnTo>
                <a:lnTo>
                  <a:pt x="1115" y="876"/>
                </a:lnTo>
                <a:lnTo>
                  <a:pt x="1105" y="876"/>
                </a:lnTo>
                <a:lnTo>
                  <a:pt x="1105" y="867"/>
                </a:lnTo>
                <a:lnTo>
                  <a:pt x="1096" y="867"/>
                </a:lnTo>
                <a:lnTo>
                  <a:pt x="1086" y="876"/>
                </a:lnTo>
                <a:lnTo>
                  <a:pt x="1096" y="876"/>
                </a:lnTo>
                <a:lnTo>
                  <a:pt x="1105" y="876"/>
                </a:lnTo>
                <a:lnTo>
                  <a:pt x="1105" y="886"/>
                </a:lnTo>
                <a:lnTo>
                  <a:pt x="1096" y="886"/>
                </a:lnTo>
                <a:lnTo>
                  <a:pt x="1086" y="886"/>
                </a:lnTo>
                <a:lnTo>
                  <a:pt x="1086" y="896"/>
                </a:lnTo>
                <a:lnTo>
                  <a:pt x="1077" y="905"/>
                </a:lnTo>
                <a:lnTo>
                  <a:pt x="1086" y="905"/>
                </a:lnTo>
                <a:lnTo>
                  <a:pt x="1086" y="896"/>
                </a:lnTo>
                <a:lnTo>
                  <a:pt x="1096" y="896"/>
                </a:lnTo>
                <a:lnTo>
                  <a:pt x="1105" y="896"/>
                </a:lnTo>
                <a:lnTo>
                  <a:pt x="1105" y="905"/>
                </a:lnTo>
                <a:lnTo>
                  <a:pt x="1115" y="905"/>
                </a:lnTo>
                <a:lnTo>
                  <a:pt x="1124" y="905"/>
                </a:lnTo>
                <a:lnTo>
                  <a:pt x="1134" y="905"/>
                </a:lnTo>
                <a:lnTo>
                  <a:pt x="1143" y="905"/>
                </a:lnTo>
                <a:lnTo>
                  <a:pt x="1153" y="905"/>
                </a:lnTo>
                <a:lnTo>
                  <a:pt x="1162" y="905"/>
                </a:lnTo>
                <a:lnTo>
                  <a:pt x="1162" y="915"/>
                </a:lnTo>
                <a:lnTo>
                  <a:pt x="1153" y="915"/>
                </a:lnTo>
                <a:lnTo>
                  <a:pt x="1153" y="924"/>
                </a:lnTo>
                <a:lnTo>
                  <a:pt x="1143" y="924"/>
                </a:lnTo>
                <a:lnTo>
                  <a:pt x="1143" y="915"/>
                </a:lnTo>
                <a:lnTo>
                  <a:pt x="1134" y="915"/>
                </a:lnTo>
                <a:lnTo>
                  <a:pt x="1134" y="924"/>
                </a:lnTo>
                <a:lnTo>
                  <a:pt x="1134" y="934"/>
                </a:lnTo>
                <a:lnTo>
                  <a:pt x="1143" y="943"/>
                </a:lnTo>
                <a:lnTo>
                  <a:pt x="1143" y="953"/>
                </a:lnTo>
                <a:lnTo>
                  <a:pt x="1153" y="953"/>
                </a:lnTo>
                <a:lnTo>
                  <a:pt x="1162" y="953"/>
                </a:lnTo>
                <a:lnTo>
                  <a:pt x="1162" y="962"/>
                </a:lnTo>
                <a:lnTo>
                  <a:pt x="1153" y="962"/>
                </a:lnTo>
                <a:lnTo>
                  <a:pt x="1143" y="962"/>
                </a:lnTo>
                <a:lnTo>
                  <a:pt x="1143" y="972"/>
                </a:lnTo>
                <a:lnTo>
                  <a:pt x="1143" y="981"/>
                </a:lnTo>
                <a:lnTo>
                  <a:pt x="1134" y="981"/>
                </a:lnTo>
                <a:lnTo>
                  <a:pt x="1134" y="991"/>
                </a:lnTo>
                <a:lnTo>
                  <a:pt x="1143" y="991"/>
                </a:lnTo>
                <a:lnTo>
                  <a:pt x="1153" y="1000"/>
                </a:lnTo>
                <a:lnTo>
                  <a:pt x="1153" y="991"/>
                </a:lnTo>
                <a:lnTo>
                  <a:pt x="1143" y="991"/>
                </a:lnTo>
                <a:lnTo>
                  <a:pt x="1143" y="981"/>
                </a:lnTo>
                <a:lnTo>
                  <a:pt x="1153" y="981"/>
                </a:lnTo>
                <a:lnTo>
                  <a:pt x="1162" y="981"/>
                </a:lnTo>
                <a:lnTo>
                  <a:pt x="1162" y="991"/>
                </a:lnTo>
                <a:lnTo>
                  <a:pt x="1162" y="1000"/>
                </a:lnTo>
                <a:lnTo>
                  <a:pt x="1172" y="1000"/>
                </a:lnTo>
                <a:lnTo>
                  <a:pt x="1172" y="1010"/>
                </a:lnTo>
                <a:lnTo>
                  <a:pt x="1162" y="1010"/>
                </a:lnTo>
                <a:lnTo>
                  <a:pt x="1162" y="1019"/>
                </a:lnTo>
                <a:lnTo>
                  <a:pt x="1162" y="1029"/>
                </a:lnTo>
                <a:lnTo>
                  <a:pt x="1153" y="1029"/>
                </a:lnTo>
                <a:lnTo>
                  <a:pt x="1143" y="1029"/>
                </a:lnTo>
                <a:lnTo>
                  <a:pt x="1134" y="1038"/>
                </a:lnTo>
                <a:lnTo>
                  <a:pt x="1134" y="1048"/>
                </a:lnTo>
                <a:lnTo>
                  <a:pt x="1124" y="1048"/>
                </a:lnTo>
                <a:lnTo>
                  <a:pt x="1124" y="1057"/>
                </a:lnTo>
                <a:lnTo>
                  <a:pt x="1124" y="1067"/>
                </a:lnTo>
                <a:lnTo>
                  <a:pt x="1115" y="1076"/>
                </a:lnTo>
                <a:lnTo>
                  <a:pt x="1115" y="1067"/>
                </a:lnTo>
                <a:lnTo>
                  <a:pt x="1115" y="1057"/>
                </a:lnTo>
                <a:lnTo>
                  <a:pt x="1105" y="1057"/>
                </a:lnTo>
                <a:lnTo>
                  <a:pt x="1096" y="1057"/>
                </a:lnTo>
                <a:lnTo>
                  <a:pt x="1086" y="1057"/>
                </a:lnTo>
                <a:lnTo>
                  <a:pt x="1086" y="1067"/>
                </a:lnTo>
                <a:lnTo>
                  <a:pt x="1077" y="1067"/>
                </a:lnTo>
                <a:lnTo>
                  <a:pt x="1067" y="1067"/>
                </a:lnTo>
                <a:lnTo>
                  <a:pt x="1057" y="1067"/>
                </a:lnTo>
                <a:lnTo>
                  <a:pt x="1057" y="1076"/>
                </a:lnTo>
                <a:lnTo>
                  <a:pt x="1067" y="1076"/>
                </a:lnTo>
                <a:lnTo>
                  <a:pt x="1077" y="1076"/>
                </a:lnTo>
                <a:lnTo>
                  <a:pt x="1077" y="1086"/>
                </a:lnTo>
                <a:lnTo>
                  <a:pt x="1067" y="1086"/>
                </a:lnTo>
                <a:lnTo>
                  <a:pt x="1067" y="1096"/>
                </a:lnTo>
                <a:lnTo>
                  <a:pt x="1067" y="1105"/>
                </a:lnTo>
                <a:lnTo>
                  <a:pt x="1077" y="1105"/>
                </a:lnTo>
                <a:lnTo>
                  <a:pt x="1077" y="1115"/>
                </a:lnTo>
                <a:lnTo>
                  <a:pt x="1086" y="1115"/>
                </a:lnTo>
                <a:lnTo>
                  <a:pt x="1086" y="1124"/>
                </a:lnTo>
                <a:lnTo>
                  <a:pt x="1077" y="1124"/>
                </a:lnTo>
                <a:lnTo>
                  <a:pt x="1077" y="1134"/>
                </a:lnTo>
                <a:lnTo>
                  <a:pt x="1086" y="1134"/>
                </a:lnTo>
                <a:lnTo>
                  <a:pt x="1086" y="1124"/>
                </a:lnTo>
                <a:lnTo>
                  <a:pt x="1096" y="1124"/>
                </a:lnTo>
                <a:lnTo>
                  <a:pt x="1105" y="1124"/>
                </a:lnTo>
                <a:lnTo>
                  <a:pt x="1105" y="1134"/>
                </a:lnTo>
                <a:lnTo>
                  <a:pt x="1096" y="1134"/>
                </a:lnTo>
                <a:lnTo>
                  <a:pt x="1096" y="1143"/>
                </a:lnTo>
                <a:lnTo>
                  <a:pt x="1105" y="1153"/>
                </a:lnTo>
                <a:lnTo>
                  <a:pt x="1105" y="1143"/>
                </a:lnTo>
                <a:lnTo>
                  <a:pt x="1115" y="1143"/>
                </a:lnTo>
                <a:lnTo>
                  <a:pt x="1105" y="1134"/>
                </a:lnTo>
                <a:lnTo>
                  <a:pt x="1115" y="1134"/>
                </a:lnTo>
                <a:lnTo>
                  <a:pt x="1115" y="1124"/>
                </a:lnTo>
                <a:lnTo>
                  <a:pt x="1115" y="1115"/>
                </a:lnTo>
                <a:lnTo>
                  <a:pt x="1115" y="1105"/>
                </a:lnTo>
                <a:lnTo>
                  <a:pt x="1105" y="1096"/>
                </a:lnTo>
                <a:lnTo>
                  <a:pt x="1115" y="1086"/>
                </a:lnTo>
                <a:lnTo>
                  <a:pt x="1115" y="1096"/>
                </a:lnTo>
                <a:lnTo>
                  <a:pt x="1124" y="1096"/>
                </a:lnTo>
                <a:lnTo>
                  <a:pt x="1134" y="1096"/>
                </a:lnTo>
                <a:lnTo>
                  <a:pt x="1143" y="1096"/>
                </a:lnTo>
                <a:lnTo>
                  <a:pt x="1153" y="1096"/>
                </a:lnTo>
                <a:lnTo>
                  <a:pt x="1153" y="1105"/>
                </a:lnTo>
                <a:lnTo>
                  <a:pt x="1153" y="1115"/>
                </a:lnTo>
                <a:lnTo>
                  <a:pt x="1143" y="1115"/>
                </a:lnTo>
                <a:lnTo>
                  <a:pt x="1143" y="1124"/>
                </a:lnTo>
                <a:lnTo>
                  <a:pt x="1143" y="1134"/>
                </a:lnTo>
                <a:lnTo>
                  <a:pt x="1134" y="1134"/>
                </a:lnTo>
                <a:lnTo>
                  <a:pt x="1134" y="1143"/>
                </a:lnTo>
                <a:lnTo>
                  <a:pt x="1134" y="1153"/>
                </a:lnTo>
                <a:lnTo>
                  <a:pt x="1134" y="1162"/>
                </a:lnTo>
                <a:lnTo>
                  <a:pt x="1134" y="1172"/>
                </a:lnTo>
                <a:lnTo>
                  <a:pt x="1134" y="1181"/>
                </a:lnTo>
                <a:lnTo>
                  <a:pt x="1134" y="1191"/>
                </a:lnTo>
                <a:lnTo>
                  <a:pt x="1134" y="1200"/>
                </a:lnTo>
                <a:lnTo>
                  <a:pt x="1134" y="1210"/>
                </a:lnTo>
                <a:lnTo>
                  <a:pt x="1134" y="1219"/>
                </a:lnTo>
                <a:lnTo>
                  <a:pt x="1134" y="1229"/>
                </a:lnTo>
                <a:lnTo>
                  <a:pt x="1143" y="1229"/>
                </a:lnTo>
                <a:lnTo>
                  <a:pt x="1143" y="1238"/>
                </a:lnTo>
                <a:lnTo>
                  <a:pt x="1143" y="1248"/>
                </a:lnTo>
                <a:lnTo>
                  <a:pt x="1143" y="1257"/>
                </a:lnTo>
                <a:lnTo>
                  <a:pt x="1153" y="1267"/>
                </a:lnTo>
                <a:lnTo>
                  <a:pt x="1153" y="1276"/>
                </a:lnTo>
                <a:lnTo>
                  <a:pt x="1143" y="1276"/>
                </a:lnTo>
                <a:lnTo>
                  <a:pt x="1143" y="1286"/>
                </a:lnTo>
                <a:lnTo>
                  <a:pt x="1143" y="1296"/>
                </a:lnTo>
                <a:lnTo>
                  <a:pt x="1134" y="1296"/>
                </a:lnTo>
                <a:lnTo>
                  <a:pt x="1134" y="1305"/>
                </a:lnTo>
                <a:lnTo>
                  <a:pt x="1124" y="1305"/>
                </a:lnTo>
                <a:lnTo>
                  <a:pt x="1124" y="1315"/>
                </a:lnTo>
                <a:lnTo>
                  <a:pt x="1124" y="1324"/>
                </a:lnTo>
                <a:lnTo>
                  <a:pt x="1124" y="1334"/>
                </a:lnTo>
                <a:lnTo>
                  <a:pt x="1115" y="1334"/>
                </a:lnTo>
                <a:lnTo>
                  <a:pt x="1115" y="1343"/>
                </a:lnTo>
                <a:lnTo>
                  <a:pt x="1105" y="1343"/>
                </a:lnTo>
                <a:lnTo>
                  <a:pt x="1096" y="1343"/>
                </a:lnTo>
                <a:lnTo>
                  <a:pt x="1096" y="1334"/>
                </a:lnTo>
                <a:lnTo>
                  <a:pt x="1086" y="1334"/>
                </a:lnTo>
                <a:lnTo>
                  <a:pt x="1077" y="1324"/>
                </a:lnTo>
                <a:lnTo>
                  <a:pt x="1077" y="1315"/>
                </a:lnTo>
                <a:lnTo>
                  <a:pt x="1067" y="1315"/>
                </a:lnTo>
                <a:lnTo>
                  <a:pt x="1057" y="1315"/>
                </a:lnTo>
                <a:lnTo>
                  <a:pt x="1048" y="1315"/>
                </a:lnTo>
                <a:lnTo>
                  <a:pt x="1038" y="1315"/>
                </a:lnTo>
                <a:lnTo>
                  <a:pt x="1029" y="1324"/>
                </a:lnTo>
                <a:lnTo>
                  <a:pt x="1019" y="1324"/>
                </a:lnTo>
                <a:lnTo>
                  <a:pt x="1010" y="1324"/>
                </a:lnTo>
                <a:lnTo>
                  <a:pt x="1000" y="1324"/>
                </a:lnTo>
                <a:lnTo>
                  <a:pt x="991" y="1324"/>
                </a:lnTo>
                <a:lnTo>
                  <a:pt x="991" y="1334"/>
                </a:lnTo>
                <a:lnTo>
                  <a:pt x="981" y="1334"/>
                </a:lnTo>
                <a:lnTo>
                  <a:pt x="972" y="1324"/>
                </a:lnTo>
                <a:lnTo>
                  <a:pt x="962" y="1315"/>
                </a:lnTo>
                <a:lnTo>
                  <a:pt x="953" y="1315"/>
                </a:lnTo>
                <a:lnTo>
                  <a:pt x="943" y="1305"/>
                </a:lnTo>
                <a:lnTo>
                  <a:pt x="934" y="1315"/>
                </a:lnTo>
                <a:lnTo>
                  <a:pt x="934" y="1324"/>
                </a:lnTo>
                <a:lnTo>
                  <a:pt x="924" y="1324"/>
                </a:lnTo>
                <a:lnTo>
                  <a:pt x="915" y="1334"/>
                </a:lnTo>
                <a:lnTo>
                  <a:pt x="905" y="1334"/>
                </a:lnTo>
                <a:lnTo>
                  <a:pt x="896" y="1334"/>
                </a:lnTo>
                <a:lnTo>
                  <a:pt x="886" y="1353"/>
                </a:lnTo>
                <a:lnTo>
                  <a:pt x="886" y="1362"/>
                </a:lnTo>
                <a:lnTo>
                  <a:pt x="877" y="1362"/>
                </a:lnTo>
                <a:lnTo>
                  <a:pt x="867" y="1372"/>
                </a:lnTo>
                <a:lnTo>
                  <a:pt x="857" y="1381"/>
                </a:lnTo>
                <a:lnTo>
                  <a:pt x="848" y="1391"/>
                </a:lnTo>
                <a:lnTo>
                  <a:pt x="848" y="1400"/>
                </a:lnTo>
                <a:lnTo>
                  <a:pt x="838" y="1410"/>
                </a:lnTo>
                <a:lnTo>
                  <a:pt x="829" y="1410"/>
                </a:lnTo>
                <a:lnTo>
                  <a:pt x="819" y="1410"/>
                </a:lnTo>
                <a:lnTo>
                  <a:pt x="810" y="1410"/>
                </a:lnTo>
                <a:lnTo>
                  <a:pt x="800" y="1410"/>
                </a:lnTo>
                <a:lnTo>
                  <a:pt x="791" y="1410"/>
                </a:lnTo>
                <a:lnTo>
                  <a:pt x="781" y="1410"/>
                </a:lnTo>
                <a:lnTo>
                  <a:pt x="772" y="1419"/>
                </a:lnTo>
                <a:lnTo>
                  <a:pt x="762" y="1419"/>
                </a:lnTo>
                <a:lnTo>
                  <a:pt x="753" y="1429"/>
                </a:lnTo>
                <a:lnTo>
                  <a:pt x="743" y="1429"/>
                </a:lnTo>
                <a:lnTo>
                  <a:pt x="734" y="1438"/>
                </a:lnTo>
                <a:lnTo>
                  <a:pt x="724" y="1438"/>
                </a:lnTo>
                <a:lnTo>
                  <a:pt x="715" y="1438"/>
                </a:lnTo>
                <a:lnTo>
                  <a:pt x="705" y="1448"/>
                </a:lnTo>
                <a:lnTo>
                  <a:pt x="696" y="1448"/>
                </a:lnTo>
                <a:lnTo>
                  <a:pt x="686" y="1457"/>
                </a:lnTo>
                <a:lnTo>
                  <a:pt x="677" y="1457"/>
                </a:lnTo>
                <a:lnTo>
                  <a:pt x="667" y="1457"/>
                </a:lnTo>
                <a:lnTo>
                  <a:pt x="667" y="1467"/>
                </a:lnTo>
                <a:lnTo>
                  <a:pt x="657" y="1467"/>
                </a:lnTo>
                <a:lnTo>
                  <a:pt x="657" y="1476"/>
                </a:lnTo>
                <a:lnTo>
                  <a:pt x="657" y="1486"/>
                </a:lnTo>
                <a:lnTo>
                  <a:pt x="648" y="1486"/>
                </a:lnTo>
                <a:lnTo>
                  <a:pt x="638" y="1496"/>
                </a:lnTo>
                <a:lnTo>
                  <a:pt x="629" y="1496"/>
                </a:lnTo>
                <a:lnTo>
                  <a:pt x="619" y="1496"/>
                </a:lnTo>
                <a:lnTo>
                  <a:pt x="610" y="1505"/>
                </a:lnTo>
                <a:lnTo>
                  <a:pt x="600" y="1505"/>
                </a:lnTo>
                <a:lnTo>
                  <a:pt x="591" y="1505"/>
                </a:lnTo>
                <a:lnTo>
                  <a:pt x="591" y="1515"/>
                </a:lnTo>
                <a:lnTo>
                  <a:pt x="581" y="1515"/>
                </a:lnTo>
                <a:lnTo>
                  <a:pt x="572" y="1515"/>
                </a:lnTo>
                <a:lnTo>
                  <a:pt x="562" y="1524"/>
                </a:lnTo>
                <a:lnTo>
                  <a:pt x="562" y="1534"/>
                </a:lnTo>
                <a:lnTo>
                  <a:pt x="553" y="1534"/>
                </a:lnTo>
                <a:lnTo>
                  <a:pt x="543" y="1534"/>
                </a:lnTo>
                <a:lnTo>
                  <a:pt x="543" y="1543"/>
                </a:lnTo>
                <a:lnTo>
                  <a:pt x="534" y="1534"/>
                </a:lnTo>
                <a:lnTo>
                  <a:pt x="524" y="1524"/>
                </a:lnTo>
                <a:lnTo>
                  <a:pt x="515" y="1524"/>
                </a:lnTo>
                <a:lnTo>
                  <a:pt x="515" y="1534"/>
                </a:lnTo>
                <a:lnTo>
                  <a:pt x="505" y="1534"/>
                </a:lnTo>
                <a:lnTo>
                  <a:pt x="505" y="1543"/>
                </a:lnTo>
                <a:lnTo>
                  <a:pt x="496" y="1543"/>
                </a:lnTo>
                <a:lnTo>
                  <a:pt x="496" y="1553"/>
                </a:lnTo>
                <a:lnTo>
                  <a:pt x="486" y="1553"/>
                </a:lnTo>
                <a:lnTo>
                  <a:pt x="486" y="1562"/>
                </a:lnTo>
                <a:lnTo>
                  <a:pt x="477" y="1562"/>
                </a:lnTo>
                <a:lnTo>
                  <a:pt x="467" y="1562"/>
                </a:lnTo>
                <a:lnTo>
                  <a:pt x="457" y="1562"/>
                </a:lnTo>
                <a:lnTo>
                  <a:pt x="448" y="1562"/>
                </a:lnTo>
                <a:lnTo>
                  <a:pt x="448" y="1572"/>
                </a:lnTo>
                <a:lnTo>
                  <a:pt x="438" y="1572"/>
                </a:lnTo>
                <a:lnTo>
                  <a:pt x="429" y="1581"/>
                </a:lnTo>
                <a:lnTo>
                  <a:pt x="419" y="1581"/>
                </a:lnTo>
                <a:lnTo>
                  <a:pt x="410" y="1581"/>
                </a:lnTo>
                <a:lnTo>
                  <a:pt x="400" y="1591"/>
                </a:lnTo>
                <a:lnTo>
                  <a:pt x="391" y="1600"/>
                </a:lnTo>
                <a:lnTo>
                  <a:pt x="381" y="1610"/>
                </a:lnTo>
                <a:lnTo>
                  <a:pt x="372" y="1610"/>
                </a:lnTo>
                <a:lnTo>
                  <a:pt x="362" y="1610"/>
                </a:lnTo>
                <a:lnTo>
                  <a:pt x="353" y="1610"/>
                </a:lnTo>
                <a:lnTo>
                  <a:pt x="343" y="1619"/>
                </a:lnTo>
                <a:lnTo>
                  <a:pt x="334" y="1619"/>
                </a:lnTo>
                <a:lnTo>
                  <a:pt x="334" y="1629"/>
                </a:lnTo>
                <a:lnTo>
                  <a:pt x="324" y="1629"/>
                </a:lnTo>
                <a:lnTo>
                  <a:pt x="315" y="1619"/>
                </a:lnTo>
                <a:lnTo>
                  <a:pt x="305" y="1619"/>
                </a:lnTo>
                <a:lnTo>
                  <a:pt x="296" y="1619"/>
                </a:lnTo>
                <a:lnTo>
                  <a:pt x="296" y="1629"/>
                </a:lnTo>
                <a:lnTo>
                  <a:pt x="286" y="1629"/>
                </a:lnTo>
                <a:lnTo>
                  <a:pt x="277" y="1629"/>
                </a:lnTo>
                <a:lnTo>
                  <a:pt x="277" y="1619"/>
                </a:lnTo>
                <a:lnTo>
                  <a:pt x="267" y="1619"/>
                </a:lnTo>
                <a:lnTo>
                  <a:pt x="257" y="1619"/>
                </a:lnTo>
                <a:lnTo>
                  <a:pt x="257" y="1629"/>
                </a:lnTo>
                <a:lnTo>
                  <a:pt x="248" y="1629"/>
                </a:lnTo>
                <a:lnTo>
                  <a:pt x="238" y="1619"/>
                </a:lnTo>
                <a:lnTo>
                  <a:pt x="229" y="1619"/>
                </a:lnTo>
                <a:lnTo>
                  <a:pt x="229" y="1610"/>
                </a:lnTo>
                <a:lnTo>
                  <a:pt x="219" y="1610"/>
                </a:lnTo>
                <a:lnTo>
                  <a:pt x="210" y="1610"/>
                </a:lnTo>
                <a:lnTo>
                  <a:pt x="200" y="1610"/>
                </a:lnTo>
                <a:lnTo>
                  <a:pt x="200" y="1619"/>
                </a:lnTo>
                <a:lnTo>
                  <a:pt x="191" y="1610"/>
                </a:lnTo>
                <a:lnTo>
                  <a:pt x="181" y="1610"/>
                </a:lnTo>
                <a:lnTo>
                  <a:pt x="181" y="1600"/>
                </a:lnTo>
                <a:lnTo>
                  <a:pt x="181" y="1591"/>
                </a:lnTo>
                <a:lnTo>
                  <a:pt x="172" y="1591"/>
                </a:lnTo>
                <a:lnTo>
                  <a:pt x="172" y="1581"/>
                </a:lnTo>
                <a:lnTo>
                  <a:pt x="162" y="1581"/>
                </a:lnTo>
                <a:lnTo>
                  <a:pt x="162" y="1572"/>
                </a:lnTo>
                <a:lnTo>
                  <a:pt x="153" y="1572"/>
                </a:lnTo>
                <a:lnTo>
                  <a:pt x="153" y="1562"/>
                </a:lnTo>
                <a:lnTo>
                  <a:pt x="143" y="1562"/>
                </a:lnTo>
                <a:lnTo>
                  <a:pt x="143" y="1553"/>
                </a:lnTo>
                <a:lnTo>
                  <a:pt x="153" y="1543"/>
                </a:lnTo>
                <a:lnTo>
                  <a:pt x="143" y="1543"/>
                </a:lnTo>
                <a:lnTo>
                  <a:pt x="143" y="1534"/>
                </a:lnTo>
                <a:lnTo>
                  <a:pt x="134" y="1534"/>
                </a:lnTo>
                <a:lnTo>
                  <a:pt x="134" y="1524"/>
                </a:lnTo>
                <a:lnTo>
                  <a:pt x="134" y="1515"/>
                </a:lnTo>
                <a:lnTo>
                  <a:pt x="134" y="1505"/>
                </a:lnTo>
                <a:lnTo>
                  <a:pt x="124" y="1505"/>
                </a:lnTo>
                <a:lnTo>
                  <a:pt x="124" y="1496"/>
                </a:lnTo>
                <a:lnTo>
                  <a:pt x="115" y="1486"/>
                </a:lnTo>
                <a:lnTo>
                  <a:pt x="115" y="1476"/>
                </a:lnTo>
                <a:lnTo>
                  <a:pt x="115" y="1467"/>
                </a:lnTo>
                <a:lnTo>
                  <a:pt x="105" y="1467"/>
                </a:lnTo>
                <a:lnTo>
                  <a:pt x="105" y="1457"/>
                </a:lnTo>
                <a:lnTo>
                  <a:pt x="96" y="1457"/>
                </a:lnTo>
                <a:lnTo>
                  <a:pt x="96" y="1448"/>
                </a:lnTo>
                <a:lnTo>
                  <a:pt x="96" y="1438"/>
                </a:lnTo>
                <a:lnTo>
                  <a:pt x="96" y="1429"/>
                </a:lnTo>
                <a:lnTo>
                  <a:pt x="96" y="1419"/>
                </a:lnTo>
                <a:lnTo>
                  <a:pt x="96" y="1410"/>
                </a:lnTo>
                <a:lnTo>
                  <a:pt x="86" y="1400"/>
                </a:lnTo>
                <a:lnTo>
                  <a:pt x="86" y="1391"/>
                </a:lnTo>
                <a:lnTo>
                  <a:pt x="86" y="1381"/>
                </a:lnTo>
                <a:lnTo>
                  <a:pt x="86" y="1372"/>
                </a:lnTo>
                <a:lnTo>
                  <a:pt x="86" y="1362"/>
                </a:lnTo>
                <a:lnTo>
                  <a:pt x="86" y="1353"/>
                </a:lnTo>
                <a:lnTo>
                  <a:pt x="77" y="1343"/>
                </a:lnTo>
                <a:lnTo>
                  <a:pt x="67" y="1334"/>
                </a:lnTo>
                <a:lnTo>
                  <a:pt x="57" y="1334"/>
                </a:lnTo>
                <a:lnTo>
                  <a:pt x="48" y="1334"/>
                </a:lnTo>
                <a:lnTo>
                  <a:pt x="38" y="1305"/>
                </a:lnTo>
                <a:lnTo>
                  <a:pt x="38" y="1296"/>
                </a:lnTo>
                <a:lnTo>
                  <a:pt x="48" y="1286"/>
                </a:lnTo>
                <a:lnTo>
                  <a:pt x="57" y="1276"/>
                </a:lnTo>
                <a:lnTo>
                  <a:pt x="67" y="1276"/>
                </a:lnTo>
                <a:lnTo>
                  <a:pt x="67" y="1267"/>
                </a:lnTo>
                <a:lnTo>
                  <a:pt x="77" y="1267"/>
                </a:lnTo>
                <a:lnTo>
                  <a:pt x="86" y="1267"/>
                </a:lnTo>
                <a:lnTo>
                  <a:pt x="96" y="1257"/>
                </a:lnTo>
                <a:lnTo>
                  <a:pt x="96" y="1248"/>
                </a:lnTo>
                <a:lnTo>
                  <a:pt x="105" y="1248"/>
                </a:lnTo>
                <a:lnTo>
                  <a:pt x="105" y="1238"/>
                </a:lnTo>
                <a:lnTo>
                  <a:pt x="115" y="1210"/>
                </a:lnTo>
                <a:lnTo>
                  <a:pt x="115" y="1200"/>
                </a:lnTo>
                <a:lnTo>
                  <a:pt x="115" y="1191"/>
                </a:lnTo>
                <a:lnTo>
                  <a:pt x="115" y="1181"/>
                </a:lnTo>
                <a:lnTo>
                  <a:pt x="115" y="1172"/>
                </a:lnTo>
                <a:lnTo>
                  <a:pt x="115" y="1162"/>
                </a:lnTo>
                <a:lnTo>
                  <a:pt x="105" y="1162"/>
                </a:lnTo>
                <a:lnTo>
                  <a:pt x="96" y="1162"/>
                </a:lnTo>
                <a:lnTo>
                  <a:pt x="96" y="1172"/>
                </a:lnTo>
                <a:lnTo>
                  <a:pt x="86" y="1172"/>
                </a:lnTo>
                <a:lnTo>
                  <a:pt x="77" y="1172"/>
                </a:lnTo>
                <a:lnTo>
                  <a:pt x="67" y="1172"/>
                </a:lnTo>
                <a:lnTo>
                  <a:pt x="57" y="1172"/>
                </a:lnTo>
                <a:lnTo>
                  <a:pt x="57" y="1162"/>
                </a:lnTo>
                <a:lnTo>
                  <a:pt x="48" y="1162"/>
                </a:lnTo>
                <a:lnTo>
                  <a:pt x="38" y="1153"/>
                </a:lnTo>
                <a:lnTo>
                  <a:pt x="29" y="1153"/>
                </a:lnTo>
                <a:lnTo>
                  <a:pt x="19" y="1153"/>
                </a:lnTo>
                <a:lnTo>
                  <a:pt x="10" y="1143"/>
                </a:lnTo>
                <a:lnTo>
                  <a:pt x="0" y="1134"/>
                </a:lnTo>
                <a:lnTo>
                  <a:pt x="0" y="1124"/>
                </a:lnTo>
                <a:lnTo>
                  <a:pt x="10" y="1115"/>
                </a:lnTo>
                <a:lnTo>
                  <a:pt x="19" y="1096"/>
                </a:lnTo>
                <a:lnTo>
                  <a:pt x="29" y="1096"/>
                </a:lnTo>
                <a:lnTo>
                  <a:pt x="29" y="1086"/>
                </a:lnTo>
                <a:lnTo>
                  <a:pt x="29" y="1067"/>
                </a:lnTo>
                <a:lnTo>
                  <a:pt x="29" y="1057"/>
                </a:lnTo>
                <a:lnTo>
                  <a:pt x="38" y="1057"/>
                </a:lnTo>
                <a:lnTo>
                  <a:pt x="38" y="1048"/>
                </a:lnTo>
                <a:lnTo>
                  <a:pt x="48" y="1029"/>
                </a:lnTo>
                <a:lnTo>
                  <a:pt x="38" y="1029"/>
                </a:lnTo>
                <a:lnTo>
                  <a:pt x="38" y="1019"/>
                </a:lnTo>
                <a:lnTo>
                  <a:pt x="38" y="1010"/>
                </a:lnTo>
                <a:lnTo>
                  <a:pt x="38" y="1000"/>
                </a:lnTo>
                <a:lnTo>
                  <a:pt x="38" y="991"/>
                </a:lnTo>
                <a:lnTo>
                  <a:pt x="38" y="981"/>
                </a:lnTo>
                <a:lnTo>
                  <a:pt x="48" y="972"/>
                </a:lnTo>
                <a:lnTo>
                  <a:pt x="38" y="962"/>
                </a:lnTo>
                <a:lnTo>
                  <a:pt x="38" y="953"/>
                </a:lnTo>
                <a:lnTo>
                  <a:pt x="38" y="943"/>
                </a:lnTo>
                <a:lnTo>
                  <a:pt x="38" y="934"/>
                </a:lnTo>
                <a:lnTo>
                  <a:pt x="48" y="934"/>
                </a:lnTo>
                <a:lnTo>
                  <a:pt x="48" y="924"/>
                </a:lnTo>
                <a:lnTo>
                  <a:pt x="48" y="905"/>
                </a:lnTo>
                <a:lnTo>
                  <a:pt x="57" y="896"/>
                </a:lnTo>
                <a:lnTo>
                  <a:pt x="57" y="886"/>
                </a:lnTo>
                <a:lnTo>
                  <a:pt x="57" y="876"/>
                </a:lnTo>
                <a:lnTo>
                  <a:pt x="57" y="867"/>
                </a:lnTo>
                <a:lnTo>
                  <a:pt x="67" y="857"/>
                </a:lnTo>
                <a:lnTo>
                  <a:pt x="77" y="857"/>
                </a:lnTo>
                <a:lnTo>
                  <a:pt x="77" y="848"/>
                </a:lnTo>
                <a:lnTo>
                  <a:pt x="96" y="829"/>
                </a:lnTo>
                <a:lnTo>
                  <a:pt x="105" y="819"/>
                </a:lnTo>
                <a:lnTo>
                  <a:pt x="115" y="810"/>
                </a:lnTo>
                <a:lnTo>
                  <a:pt x="115" y="791"/>
                </a:lnTo>
                <a:lnTo>
                  <a:pt x="124" y="781"/>
                </a:lnTo>
                <a:lnTo>
                  <a:pt x="124" y="772"/>
                </a:lnTo>
                <a:lnTo>
                  <a:pt x="124" y="762"/>
                </a:lnTo>
                <a:lnTo>
                  <a:pt x="124" y="753"/>
                </a:lnTo>
                <a:lnTo>
                  <a:pt x="124" y="743"/>
                </a:lnTo>
                <a:lnTo>
                  <a:pt x="134" y="743"/>
                </a:lnTo>
                <a:lnTo>
                  <a:pt x="143" y="734"/>
                </a:lnTo>
                <a:lnTo>
                  <a:pt x="153" y="724"/>
                </a:lnTo>
                <a:lnTo>
                  <a:pt x="181" y="724"/>
                </a:lnTo>
                <a:lnTo>
                  <a:pt x="181" y="715"/>
                </a:lnTo>
                <a:lnTo>
                  <a:pt x="191" y="715"/>
                </a:lnTo>
                <a:lnTo>
                  <a:pt x="191" y="705"/>
                </a:lnTo>
                <a:lnTo>
                  <a:pt x="191" y="686"/>
                </a:lnTo>
                <a:lnTo>
                  <a:pt x="200" y="667"/>
                </a:lnTo>
                <a:lnTo>
                  <a:pt x="200" y="657"/>
                </a:lnTo>
                <a:lnTo>
                  <a:pt x="200" y="648"/>
                </a:lnTo>
                <a:lnTo>
                  <a:pt x="200" y="638"/>
                </a:lnTo>
                <a:lnTo>
                  <a:pt x="210" y="629"/>
                </a:lnTo>
                <a:lnTo>
                  <a:pt x="210" y="619"/>
                </a:lnTo>
                <a:lnTo>
                  <a:pt x="200" y="610"/>
                </a:lnTo>
                <a:lnTo>
                  <a:pt x="200" y="600"/>
                </a:lnTo>
                <a:lnTo>
                  <a:pt x="200" y="572"/>
                </a:lnTo>
                <a:lnTo>
                  <a:pt x="200" y="562"/>
                </a:lnTo>
                <a:lnTo>
                  <a:pt x="200" y="553"/>
                </a:lnTo>
                <a:lnTo>
                  <a:pt x="200" y="543"/>
                </a:lnTo>
                <a:lnTo>
                  <a:pt x="200" y="534"/>
                </a:lnTo>
                <a:lnTo>
                  <a:pt x="200" y="515"/>
                </a:lnTo>
                <a:lnTo>
                  <a:pt x="200" y="505"/>
                </a:lnTo>
                <a:lnTo>
                  <a:pt x="200" y="496"/>
                </a:lnTo>
                <a:lnTo>
                  <a:pt x="200" y="486"/>
                </a:lnTo>
                <a:lnTo>
                  <a:pt x="200" y="476"/>
                </a:lnTo>
                <a:lnTo>
                  <a:pt x="210" y="467"/>
                </a:lnTo>
                <a:lnTo>
                  <a:pt x="210" y="457"/>
                </a:lnTo>
                <a:lnTo>
                  <a:pt x="219" y="448"/>
                </a:lnTo>
                <a:lnTo>
                  <a:pt x="219" y="438"/>
                </a:lnTo>
                <a:lnTo>
                  <a:pt x="229" y="429"/>
                </a:lnTo>
                <a:lnTo>
                  <a:pt x="229" y="410"/>
                </a:lnTo>
                <a:lnTo>
                  <a:pt x="238" y="410"/>
                </a:lnTo>
                <a:lnTo>
                  <a:pt x="238" y="400"/>
                </a:lnTo>
                <a:lnTo>
                  <a:pt x="248" y="400"/>
                </a:lnTo>
                <a:lnTo>
                  <a:pt x="248" y="391"/>
                </a:lnTo>
                <a:lnTo>
                  <a:pt x="257" y="391"/>
                </a:lnTo>
                <a:lnTo>
                  <a:pt x="257" y="381"/>
                </a:lnTo>
                <a:lnTo>
                  <a:pt x="267" y="381"/>
                </a:lnTo>
                <a:lnTo>
                  <a:pt x="277" y="381"/>
                </a:lnTo>
                <a:lnTo>
                  <a:pt x="277" y="372"/>
                </a:lnTo>
                <a:lnTo>
                  <a:pt x="286" y="372"/>
                </a:lnTo>
                <a:lnTo>
                  <a:pt x="286" y="362"/>
                </a:lnTo>
                <a:lnTo>
                  <a:pt x="296" y="362"/>
                </a:lnTo>
                <a:lnTo>
                  <a:pt x="296" y="353"/>
                </a:lnTo>
                <a:lnTo>
                  <a:pt x="305" y="353"/>
                </a:lnTo>
                <a:lnTo>
                  <a:pt x="315" y="353"/>
                </a:lnTo>
                <a:lnTo>
                  <a:pt x="315" y="343"/>
                </a:lnTo>
                <a:lnTo>
                  <a:pt x="324" y="343"/>
                </a:lnTo>
                <a:lnTo>
                  <a:pt x="334" y="343"/>
                </a:lnTo>
                <a:lnTo>
                  <a:pt x="343" y="343"/>
                </a:lnTo>
                <a:lnTo>
                  <a:pt x="353" y="343"/>
                </a:lnTo>
                <a:lnTo>
                  <a:pt x="362" y="343"/>
                </a:lnTo>
                <a:lnTo>
                  <a:pt x="362" y="334"/>
                </a:lnTo>
                <a:lnTo>
                  <a:pt x="372" y="334"/>
                </a:lnTo>
                <a:lnTo>
                  <a:pt x="381" y="324"/>
                </a:lnTo>
                <a:lnTo>
                  <a:pt x="381" y="315"/>
                </a:lnTo>
                <a:lnTo>
                  <a:pt x="391" y="315"/>
                </a:lnTo>
                <a:lnTo>
                  <a:pt x="400" y="315"/>
                </a:lnTo>
                <a:lnTo>
                  <a:pt x="400" y="305"/>
                </a:lnTo>
                <a:lnTo>
                  <a:pt x="410" y="305"/>
                </a:lnTo>
                <a:lnTo>
                  <a:pt x="419" y="305"/>
                </a:lnTo>
                <a:lnTo>
                  <a:pt x="419" y="296"/>
                </a:lnTo>
                <a:lnTo>
                  <a:pt x="429" y="296"/>
                </a:lnTo>
                <a:lnTo>
                  <a:pt x="438" y="296"/>
                </a:lnTo>
                <a:lnTo>
                  <a:pt x="438" y="305"/>
                </a:lnTo>
                <a:lnTo>
                  <a:pt x="448" y="305"/>
                </a:lnTo>
                <a:lnTo>
                  <a:pt x="457" y="305"/>
                </a:lnTo>
                <a:lnTo>
                  <a:pt x="467" y="305"/>
                </a:lnTo>
                <a:lnTo>
                  <a:pt x="477" y="305"/>
                </a:lnTo>
                <a:lnTo>
                  <a:pt x="477" y="296"/>
                </a:lnTo>
                <a:lnTo>
                  <a:pt x="486" y="296"/>
                </a:lnTo>
                <a:lnTo>
                  <a:pt x="496" y="296"/>
                </a:lnTo>
                <a:lnTo>
                  <a:pt x="505" y="296"/>
                </a:lnTo>
                <a:lnTo>
                  <a:pt x="515" y="286"/>
                </a:lnTo>
                <a:lnTo>
                  <a:pt x="524" y="286"/>
                </a:lnTo>
                <a:lnTo>
                  <a:pt x="524" y="296"/>
                </a:lnTo>
                <a:lnTo>
                  <a:pt x="534" y="296"/>
                </a:lnTo>
                <a:lnTo>
                  <a:pt x="543" y="296"/>
                </a:lnTo>
                <a:lnTo>
                  <a:pt x="543" y="305"/>
                </a:lnTo>
                <a:lnTo>
                  <a:pt x="553" y="305"/>
                </a:lnTo>
                <a:lnTo>
                  <a:pt x="562" y="305"/>
                </a:lnTo>
                <a:lnTo>
                  <a:pt x="572" y="305"/>
                </a:lnTo>
                <a:lnTo>
                  <a:pt x="572" y="296"/>
                </a:lnTo>
                <a:lnTo>
                  <a:pt x="581" y="296"/>
                </a:lnTo>
                <a:lnTo>
                  <a:pt x="591" y="296"/>
                </a:lnTo>
                <a:lnTo>
                  <a:pt x="591" y="286"/>
                </a:lnTo>
                <a:lnTo>
                  <a:pt x="600" y="286"/>
                </a:lnTo>
                <a:lnTo>
                  <a:pt x="600" y="276"/>
                </a:lnTo>
                <a:lnTo>
                  <a:pt x="610" y="276"/>
                </a:lnTo>
                <a:lnTo>
                  <a:pt x="610" y="267"/>
                </a:lnTo>
                <a:lnTo>
                  <a:pt x="619" y="267"/>
                </a:lnTo>
                <a:lnTo>
                  <a:pt x="629" y="257"/>
                </a:lnTo>
                <a:lnTo>
                  <a:pt x="638" y="257"/>
                </a:lnTo>
                <a:lnTo>
                  <a:pt x="648" y="257"/>
                </a:lnTo>
                <a:lnTo>
                  <a:pt x="648" y="248"/>
                </a:lnTo>
                <a:lnTo>
                  <a:pt x="657" y="248"/>
                </a:lnTo>
                <a:lnTo>
                  <a:pt x="657" y="238"/>
                </a:lnTo>
                <a:lnTo>
                  <a:pt x="667" y="238"/>
                </a:lnTo>
                <a:lnTo>
                  <a:pt x="667" y="229"/>
                </a:lnTo>
                <a:lnTo>
                  <a:pt x="677" y="229"/>
                </a:lnTo>
                <a:lnTo>
                  <a:pt x="677" y="219"/>
                </a:lnTo>
                <a:lnTo>
                  <a:pt x="686" y="219"/>
                </a:lnTo>
                <a:lnTo>
                  <a:pt x="696" y="219"/>
                </a:lnTo>
                <a:lnTo>
                  <a:pt x="705" y="219"/>
                </a:lnTo>
                <a:lnTo>
                  <a:pt x="705" y="210"/>
                </a:lnTo>
                <a:lnTo>
                  <a:pt x="715" y="210"/>
                </a:lnTo>
                <a:lnTo>
                  <a:pt x="724" y="210"/>
                </a:lnTo>
                <a:lnTo>
                  <a:pt x="724" y="200"/>
                </a:lnTo>
                <a:lnTo>
                  <a:pt x="734" y="200"/>
                </a:lnTo>
                <a:lnTo>
                  <a:pt x="743" y="200"/>
                </a:lnTo>
                <a:lnTo>
                  <a:pt x="753" y="200"/>
                </a:lnTo>
                <a:lnTo>
                  <a:pt x="762" y="200"/>
                </a:lnTo>
                <a:lnTo>
                  <a:pt x="772" y="200"/>
                </a:lnTo>
                <a:lnTo>
                  <a:pt x="772" y="191"/>
                </a:lnTo>
                <a:lnTo>
                  <a:pt x="781" y="191"/>
                </a:lnTo>
                <a:lnTo>
                  <a:pt x="791" y="191"/>
                </a:lnTo>
                <a:lnTo>
                  <a:pt x="800" y="191"/>
                </a:lnTo>
                <a:lnTo>
                  <a:pt x="800" y="181"/>
                </a:lnTo>
                <a:lnTo>
                  <a:pt x="810" y="181"/>
                </a:lnTo>
                <a:lnTo>
                  <a:pt x="810" y="172"/>
                </a:lnTo>
                <a:lnTo>
                  <a:pt x="819" y="172"/>
                </a:lnTo>
                <a:lnTo>
                  <a:pt x="819" y="162"/>
                </a:lnTo>
                <a:lnTo>
                  <a:pt x="829" y="162"/>
                </a:lnTo>
                <a:lnTo>
                  <a:pt x="838" y="162"/>
                </a:lnTo>
                <a:lnTo>
                  <a:pt x="838" y="153"/>
                </a:lnTo>
                <a:lnTo>
                  <a:pt x="848" y="153"/>
                </a:lnTo>
                <a:lnTo>
                  <a:pt x="857" y="153"/>
                </a:lnTo>
                <a:lnTo>
                  <a:pt x="857" y="143"/>
                </a:lnTo>
                <a:lnTo>
                  <a:pt x="867" y="143"/>
                </a:lnTo>
                <a:lnTo>
                  <a:pt x="877" y="143"/>
                </a:lnTo>
                <a:lnTo>
                  <a:pt x="886" y="143"/>
                </a:lnTo>
                <a:lnTo>
                  <a:pt x="896" y="143"/>
                </a:lnTo>
                <a:lnTo>
                  <a:pt x="896" y="134"/>
                </a:lnTo>
                <a:lnTo>
                  <a:pt x="896" y="124"/>
                </a:lnTo>
                <a:lnTo>
                  <a:pt x="905" y="124"/>
                </a:lnTo>
                <a:lnTo>
                  <a:pt x="905" y="115"/>
                </a:lnTo>
                <a:lnTo>
                  <a:pt x="915" y="115"/>
                </a:lnTo>
                <a:lnTo>
                  <a:pt x="924" y="115"/>
                </a:lnTo>
                <a:lnTo>
                  <a:pt x="924" y="105"/>
                </a:lnTo>
                <a:lnTo>
                  <a:pt x="934" y="105"/>
                </a:lnTo>
                <a:lnTo>
                  <a:pt x="934" y="96"/>
                </a:lnTo>
                <a:lnTo>
                  <a:pt x="943" y="96"/>
                </a:lnTo>
                <a:lnTo>
                  <a:pt x="943" y="86"/>
                </a:lnTo>
                <a:lnTo>
                  <a:pt x="953" y="86"/>
                </a:lnTo>
                <a:lnTo>
                  <a:pt x="962" y="86"/>
                </a:lnTo>
                <a:lnTo>
                  <a:pt x="962" y="76"/>
                </a:lnTo>
                <a:lnTo>
                  <a:pt x="972" y="76"/>
                </a:lnTo>
                <a:lnTo>
                  <a:pt x="972" y="67"/>
                </a:lnTo>
                <a:lnTo>
                  <a:pt x="981" y="67"/>
                </a:lnTo>
                <a:lnTo>
                  <a:pt x="981" y="57"/>
                </a:lnTo>
                <a:lnTo>
                  <a:pt x="991" y="57"/>
                </a:lnTo>
                <a:lnTo>
                  <a:pt x="991" y="48"/>
                </a:lnTo>
                <a:lnTo>
                  <a:pt x="1000" y="48"/>
                </a:lnTo>
                <a:lnTo>
                  <a:pt x="1010" y="48"/>
                </a:lnTo>
                <a:lnTo>
                  <a:pt x="1010" y="38"/>
                </a:lnTo>
                <a:lnTo>
                  <a:pt x="1019" y="38"/>
                </a:lnTo>
                <a:lnTo>
                  <a:pt x="1029" y="38"/>
                </a:lnTo>
                <a:lnTo>
                  <a:pt x="1038" y="38"/>
                </a:lnTo>
                <a:lnTo>
                  <a:pt x="1038" y="29"/>
                </a:lnTo>
                <a:lnTo>
                  <a:pt x="1048" y="29"/>
                </a:lnTo>
                <a:lnTo>
                  <a:pt x="1057" y="29"/>
                </a:lnTo>
                <a:lnTo>
                  <a:pt x="1057" y="19"/>
                </a:lnTo>
                <a:lnTo>
                  <a:pt x="1067" y="10"/>
                </a:lnTo>
                <a:lnTo>
                  <a:pt x="1077" y="10"/>
                </a:lnTo>
                <a:lnTo>
                  <a:pt x="1077" y="0"/>
                </a:lnTo>
                <a:lnTo>
                  <a:pt x="1086" y="0"/>
                </a:lnTo>
                <a:lnTo>
                  <a:pt x="1096" y="0"/>
                </a:lnTo>
                <a:lnTo>
                  <a:pt x="1105" y="0"/>
                </a:lnTo>
                <a:lnTo>
                  <a:pt x="1115" y="0"/>
                </a:lnTo>
                <a:lnTo>
                  <a:pt x="1115" y="10"/>
                </a:lnTo>
                <a:lnTo>
                  <a:pt x="1124" y="10"/>
                </a:lnTo>
                <a:lnTo>
                  <a:pt x="1124" y="19"/>
                </a:lnTo>
                <a:lnTo>
                  <a:pt x="1124" y="29"/>
                </a:lnTo>
                <a:lnTo>
                  <a:pt x="1115" y="29"/>
                </a:lnTo>
                <a:lnTo>
                  <a:pt x="1115" y="38"/>
                </a:lnTo>
                <a:close/>
                <a:moveTo>
                  <a:pt x="1096" y="153"/>
                </a:moveTo>
                <a:lnTo>
                  <a:pt x="1096" y="162"/>
                </a:lnTo>
                <a:lnTo>
                  <a:pt x="1105" y="153"/>
                </a:lnTo>
                <a:lnTo>
                  <a:pt x="1096" y="153"/>
                </a:lnTo>
                <a:close/>
                <a:moveTo>
                  <a:pt x="1105" y="1143"/>
                </a:moveTo>
                <a:lnTo>
                  <a:pt x="1096" y="1143"/>
                </a:lnTo>
                <a:lnTo>
                  <a:pt x="1105" y="1134"/>
                </a:lnTo>
                <a:lnTo>
                  <a:pt x="1105" y="1143"/>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3" name="Freeform 8">
            <a:extLst>
              <a:ext uri="{FF2B5EF4-FFF2-40B4-BE49-F238E27FC236}">
                <a16:creationId xmlns:a16="http://schemas.microsoft.com/office/drawing/2014/main" id="{B651AB06-CD1F-22E5-F5F6-D95602E50249}"/>
              </a:ext>
            </a:extLst>
          </p:cNvPr>
          <p:cNvSpPr>
            <a:spLocks noChangeAspect="1" noEditPoints="1"/>
          </p:cNvSpPr>
          <p:nvPr/>
        </p:nvSpPr>
        <p:spPr bwMode="auto">
          <a:xfrm>
            <a:off x="5874328" y="1818598"/>
            <a:ext cx="1371204" cy="1176735"/>
          </a:xfrm>
          <a:custGeom>
            <a:avLst/>
            <a:gdLst>
              <a:gd name="T0" fmla="*/ 1400 w 1800"/>
              <a:gd name="T1" fmla="*/ 1276 h 1543"/>
              <a:gd name="T2" fmla="*/ 1762 w 1800"/>
              <a:gd name="T3" fmla="*/ 695 h 1543"/>
              <a:gd name="T4" fmla="*/ 1734 w 1800"/>
              <a:gd name="T5" fmla="*/ 457 h 1543"/>
              <a:gd name="T6" fmla="*/ 1800 w 1800"/>
              <a:gd name="T7" fmla="*/ 476 h 1543"/>
              <a:gd name="T8" fmla="*/ 1800 w 1800"/>
              <a:gd name="T9" fmla="*/ 571 h 1543"/>
              <a:gd name="T10" fmla="*/ 1762 w 1800"/>
              <a:gd name="T11" fmla="*/ 648 h 1543"/>
              <a:gd name="T12" fmla="*/ 1762 w 1800"/>
              <a:gd name="T13" fmla="*/ 686 h 1543"/>
              <a:gd name="T14" fmla="*/ 1724 w 1800"/>
              <a:gd name="T15" fmla="*/ 714 h 1543"/>
              <a:gd name="T16" fmla="*/ 1667 w 1800"/>
              <a:gd name="T17" fmla="*/ 752 h 1543"/>
              <a:gd name="T18" fmla="*/ 1724 w 1800"/>
              <a:gd name="T19" fmla="*/ 781 h 1543"/>
              <a:gd name="T20" fmla="*/ 1696 w 1800"/>
              <a:gd name="T21" fmla="*/ 876 h 1543"/>
              <a:gd name="T22" fmla="*/ 1639 w 1800"/>
              <a:gd name="T23" fmla="*/ 962 h 1543"/>
              <a:gd name="T24" fmla="*/ 1562 w 1800"/>
              <a:gd name="T25" fmla="*/ 1048 h 1543"/>
              <a:gd name="T26" fmla="*/ 1486 w 1800"/>
              <a:gd name="T27" fmla="*/ 1143 h 1543"/>
              <a:gd name="T28" fmla="*/ 1429 w 1800"/>
              <a:gd name="T29" fmla="*/ 1238 h 1543"/>
              <a:gd name="T30" fmla="*/ 1353 w 1800"/>
              <a:gd name="T31" fmla="*/ 1276 h 1543"/>
              <a:gd name="T32" fmla="*/ 1391 w 1800"/>
              <a:gd name="T33" fmla="*/ 1286 h 1543"/>
              <a:gd name="T34" fmla="*/ 1324 w 1800"/>
              <a:gd name="T35" fmla="*/ 1372 h 1543"/>
              <a:gd name="T36" fmla="*/ 1248 w 1800"/>
              <a:gd name="T37" fmla="*/ 1429 h 1543"/>
              <a:gd name="T38" fmla="*/ 1153 w 1800"/>
              <a:gd name="T39" fmla="*/ 1476 h 1543"/>
              <a:gd name="T40" fmla="*/ 1067 w 1800"/>
              <a:gd name="T41" fmla="*/ 1533 h 1543"/>
              <a:gd name="T42" fmla="*/ 1000 w 1800"/>
              <a:gd name="T43" fmla="*/ 1448 h 1543"/>
              <a:gd name="T44" fmla="*/ 1020 w 1800"/>
              <a:gd name="T45" fmla="*/ 1343 h 1543"/>
              <a:gd name="T46" fmla="*/ 962 w 1800"/>
              <a:gd name="T47" fmla="*/ 1229 h 1543"/>
              <a:gd name="T48" fmla="*/ 934 w 1800"/>
              <a:gd name="T49" fmla="*/ 1114 h 1543"/>
              <a:gd name="T50" fmla="*/ 867 w 1800"/>
              <a:gd name="T51" fmla="*/ 1029 h 1543"/>
              <a:gd name="T52" fmla="*/ 772 w 1800"/>
              <a:gd name="T53" fmla="*/ 952 h 1543"/>
              <a:gd name="T54" fmla="*/ 677 w 1800"/>
              <a:gd name="T55" fmla="*/ 905 h 1543"/>
              <a:gd name="T56" fmla="*/ 610 w 1800"/>
              <a:gd name="T57" fmla="*/ 857 h 1543"/>
              <a:gd name="T58" fmla="*/ 505 w 1800"/>
              <a:gd name="T59" fmla="*/ 800 h 1543"/>
              <a:gd name="T60" fmla="*/ 400 w 1800"/>
              <a:gd name="T61" fmla="*/ 791 h 1543"/>
              <a:gd name="T62" fmla="*/ 286 w 1800"/>
              <a:gd name="T63" fmla="*/ 752 h 1543"/>
              <a:gd name="T64" fmla="*/ 219 w 1800"/>
              <a:gd name="T65" fmla="*/ 695 h 1543"/>
              <a:gd name="T66" fmla="*/ 58 w 1800"/>
              <a:gd name="T67" fmla="*/ 638 h 1543"/>
              <a:gd name="T68" fmla="*/ 124 w 1800"/>
              <a:gd name="T69" fmla="*/ 571 h 1543"/>
              <a:gd name="T70" fmla="*/ 239 w 1800"/>
              <a:gd name="T71" fmla="*/ 514 h 1543"/>
              <a:gd name="T72" fmla="*/ 343 w 1800"/>
              <a:gd name="T73" fmla="*/ 429 h 1543"/>
              <a:gd name="T74" fmla="*/ 439 w 1800"/>
              <a:gd name="T75" fmla="*/ 391 h 1543"/>
              <a:gd name="T76" fmla="*/ 524 w 1800"/>
              <a:gd name="T77" fmla="*/ 391 h 1543"/>
              <a:gd name="T78" fmla="*/ 658 w 1800"/>
              <a:gd name="T79" fmla="*/ 352 h 1543"/>
              <a:gd name="T80" fmla="*/ 753 w 1800"/>
              <a:gd name="T81" fmla="*/ 305 h 1543"/>
              <a:gd name="T82" fmla="*/ 848 w 1800"/>
              <a:gd name="T83" fmla="*/ 314 h 1543"/>
              <a:gd name="T84" fmla="*/ 972 w 1800"/>
              <a:gd name="T85" fmla="*/ 276 h 1543"/>
              <a:gd name="T86" fmla="*/ 1058 w 1800"/>
              <a:gd name="T87" fmla="*/ 219 h 1543"/>
              <a:gd name="T88" fmla="*/ 1162 w 1800"/>
              <a:gd name="T89" fmla="*/ 191 h 1543"/>
              <a:gd name="T90" fmla="*/ 1267 w 1800"/>
              <a:gd name="T91" fmla="*/ 133 h 1543"/>
              <a:gd name="T92" fmla="*/ 1391 w 1800"/>
              <a:gd name="T93" fmla="*/ 86 h 1543"/>
              <a:gd name="T94" fmla="*/ 1505 w 1800"/>
              <a:gd name="T95" fmla="*/ 10 h 1543"/>
              <a:gd name="T96" fmla="*/ 1620 w 1800"/>
              <a:gd name="T97" fmla="*/ 19 h 1543"/>
              <a:gd name="T98" fmla="*/ 1677 w 1800"/>
              <a:gd name="T99" fmla="*/ 76 h 1543"/>
              <a:gd name="T100" fmla="*/ 1696 w 1800"/>
              <a:gd name="T101" fmla="*/ 162 h 1543"/>
              <a:gd name="T102" fmla="*/ 1705 w 1800"/>
              <a:gd name="T103" fmla="*/ 276 h 1543"/>
              <a:gd name="T104" fmla="*/ 1677 w 1800"/>
              <a:gd name="T105" fmla="*/ 343 h 1543"/>
              <a:gd name="T106" fmla="*/ 1743 w 1800"/>
              <a:gd name="T107" fmla="*/ 333 h 1543"/>
              <a:gd name="T108" fmla="*/ 1715 w 1800"/>
              <a:gd name="T109" fmla="*/ 410 h 1543"/>
              <a:gd name="T110" fmla="*/ 1724 w 1800"/>
              <a:gd name="T111" fmla="*/ 495 h 1543"/>
              <a:gd name="T112" fmla="*/ 1705 w 1800"/>
              <a:gd name="T113" fmla="*/ 638 h 1543"/>
              <a:gd name="T114" fmla="*/ 1372 w 1800"/>
              <a:gd name="T115" fmla="*/ 1257 h 1543"/>
              <a:gd name="T116" fmla="*/ 1353 w 1800"/>
              <a:gd name="T117" fmla="*/ 1324 h 1543"/>
              <a:gd name="T118" fmla="*/ 1096 w 1800"/>
              <a:gd name="T119" fmla="*/ 1495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1543">
                <a:moveTo>
                  <a:pt x="1391" y="1305"/>
                </a:moveTo>
                <a:lnTo>
                  <a:pt x="1400" y="1295"/>
                </a:lnTo>
                <a:lnTo>
                  <a:pt x="1400" y="1305"/>
                </a:lnTo>
                <a:lnTo>
                  <a:pt x="1391" y="1305"/>
                </a:lnTo>
                <a:close/>
                <a:moveTo>
                  <a:pt x="1400" y="1295"/>
                </a:moveTo>
                <a:lnTo>
                  <a:pt x="1391" y="1295"/>
                </a:lnTo>
                <a:lnTo>
                  <a:pt x="1400" y="1286"/>
                </a:lnTo>
                <a:lnTo>
                  <a:pt x="1410" y="1286"/>
                </a:lnTo>
                <a:lnTo>
                  <a:pt x="1410" y="1295"/>
                </a:lnTo>
                <a:lnTo>
                  <a:pt x="1400" y="1295"/>
                </a:lnTo>
                <a:close/>
                <a:moveTo>
                  <a:pt x="1391" y="1276"/>
                </a:moveTo>
                <a:lnTo>
                  <a:pt x="1391" y="1267"/>
                </a:lnTo>
                <a:lnTo>
                  <a:pt x="1400" y="1267"/>
                </a:lnTo>
                <a:lnTo>
                  <a:pt x="1400" y="1276"/>
                </a:lnTo>
                <a:lnTo>
                  <a:pt x="1391" y="1276"/>
                </a:lnTo>
                <a:close/>
                <a:moveTo>
                  <a:pt x="1677" y="905"/>
                </a:moveTo>
                <a:lnTo>
                  <a:pt x="1686" y="895"/>
                </a:lnTo>
                <a:lnTo>
                  <a:pt x="1686" y="905"/>
                </a:lnTo>
                <a:lnTo>
                  <a:pt x="1677" y="905"/>
                </a:lnTo>
                <a:close/>
                <a:moveTo>
                  <a:pt x="1686" y="895"/>
                </a:moveTo>
                <a:lnTo>
                  <a:pt x="1677" y="895"/>
                </a:lnTo>
                <a:lnTo>
                  <a:pt x="1686" y="886"/>
                </a:lnTo>
                <a:lnTo>
                  <a:pt x="1686" y="895"/>
                </a:lnTo>
                <a:close/>
                <a:moveTo>
                  <a:pt x="1715" y="781"/>
                </a:moveTo>
                <a:lnTo>
                  <a:pt x="1705" y="772"/>
                </a:lnTo>
                <a:lnTo>
                  <a:pt x="1715" y="772"/>
                </a:lnTo>
                <a:lnTo>
                  <a:pt x="1715" y="781"/>
                </a:lnTo>
                <a:close/>
                <a:moveTo>
                  <a:pt x="1762" y="695"/>
                </a:moveTo>
                <a:lnTo>
                  <a:pt x="1772" y="695"/>
                </a:lnTo>
                <a:lnTo>
                  <a:pt x="1762" y="705"/>
                </a:lnTo>
                <a:lnTo>
                  <a:pt x="1762" y="695"/>
                </a:lnTo>
                <a:close/>
                <a:moveTo>
                  <a:pt x="1715" y="410"/>
                </a:moveTo>
                <a:lnTo>
                  <a:pt x="1715" y="400"/>
                </a:lnTo>
                <a:lnTo>
                  <a:pt x="1705" y="400"/>
                </a:lnTo>
                <a:lnTo>
                  <a:pt x="1715" y="410"/>
                </a:lnTo>
                <a:lnTo>
                  <a:pt x="1715" y="419"/>
                </a:lnTo>
                <a:lnTo>
                  <a:pt x="1715" y="429"/>
                </a:lnTo>
                <a:lnTo>
                  <a:pt x="1715" y="438"/>
                </a:lnTo>
                <a:lnTo>
                  <a:pt x="1715" y="448"/>
                </a:lnTo>
                <a:lnTo>
                  <a:pt x="1715" y="457"/>
                </a:lnTo>
                <a:lnTo>
                  <a:pt x="1724" y="457"/>
                </a:lnTo>
                <a:lnTo>
                  <a:pt x="1734" y="457"/>
                </a:lnTo>
                <a:lnTo>
                  <a:pt x="1734" y="448"/>
                </a:lnTo>
                <a:lnTo>
                  <a:pt x="1743" y="448"/>
                </a:lnTo>
                <a:lnTo>
                  <a:pt x="1753" y="448"/>
                </a:lnTo>
                <a:lnTo>
                  <a:pt x="1762" y="448"/>
                </a:lnTo>
                <a:lnTo>
                  <a:pt x="1762" y="438"/>
                </a:lnTo>
                <a:lnTo>
                  <a:pt x="1772" y="438"/>
                </a:lnTo>
                <a:lnTo>
                  <a:pt x="1781" y="438"/>
                </a:lnTo>
                <a:lnTo>
                  <a:pt x="1781" y="429"/>
                </a:lnTo>
                <a:lnTo>
                  <a:pt x="1791" y="429"/>
                </a:lnTo>
                <a:lnTo>
                  <a:pt x="1791" y="438"/>
                </a:lnTo>
                <a:lnTo>
                  <a:pt x="1791" y="448"/>
                </a:lnTo>
                <a:lnTo>
                  <a:pt x="1791" y="457"/>
                </a:lnTo>
                <a:lnTo>
                  <a:pt x="1800" y="467"/>
                </a:lnTo>
                <a:lnTo>
                  <a:pt x="1800" y="476"/>
                </a:lnTo>
                <a:lnTo>
                  <a:pt x="1791" y="486"/>
                </a:lnTo>
                <a:lnTo>
                  <a:pt x="1800" y="495"/>
                </a:lnTo>
                <a:lnTo>
                  <a:pt x="1791" y="495"/>
                </a:lnTo>
                <a:lnTo>
                  <a:pt x="1791" y="505"/>
                </a:lnTo>
                <a:lnTo>
                  <a:pt x="1791" y="514"/>
                </a:lnTo>
                <a:lnTo>
                  <a:pt x="1791" y="524"/>
                </a:lnTo>
                <a:lnTo>
                  <a:pt x="1781" y="524"/>
                </a:lnTo>
                <a:lnTo>
                  <a:pt x="1781" y="533"/>
                </a:lnTo>
                <a:lnTo>
                  <a:pt x="1791" y="533"/>
                </a:lnTo>
                <a:lnTo>
                  <a:pt x="1791" y="543"/>
                </a:lnTo>
                <a:lnTo>
                  <a:pt x="1800" y="543"/>
                </a:lnTo>
                <a:lnTo>
                  <a:pt x="1800" y="552"/>
                </a:lnTo>
                <a:lnTo>
                  <a:pt x="1800" y="562"/>
                </a:lnTo>
                <a:lnTo>
                  <a:pt x="1800" y="571"/>
                </a:lnTo>
                <a:lnTo>
                  <a:pt x="1800" y="581"/>
                </a:lnTo>
                <a:lnTo>
                  <a:pt x="1800" y="591"/>
                </a:lnTo>
                <a:lnTo>
                  <a:pt x="1800" y="600"/>
                </a:lnTo>
                <a:lnTo>
                  <a:pt x="1800" y="610"/>
                </a:lnTo>
                <a:lnTo>
                  <a:pt x="1800" y="619"/>
                </a:lnTo>
                <a:lnTo>
                  <a:pt x="1800" y="629"/>
                </a:lnTo>
                <a:lnTo>
                  <a:pt x="1800" y="638"/>
                </a:lnTo>
                <a:lnTo>
                  <a:pt x="1791" y="638"/>
                </a:lnTo>
                <a:lnTo>
                  <a:pt x="1791" y="629"/>
                </a:lnTo>
                <a:lnTo>
                  <a:pt x="1781" y="629"/>
                </a:lnTo>
                <a:lnTo>
                  <a:pt x="1772" y="629"/>
                </a:lnTo>
                <a:lnTo>
                  <a:pt x="1772" y="638"/>
                </a:lnTo>
                <a:lnTo>
                  <a:pt x="1762" y="638"/>
                </a:lnTo>
                <a:lnTo>
                  <a:pt x="1762" y="648"/>
                </a:lnTo>
                <a:lnTo>
                  <a:pt x="1753" y="648"/>
                </a:lnTo>
                <a:lnTo>
                  <a:pt x="1743" y="648"/>
                </a:lnTo>
                <a:lnTo>
                  <a:pt x="1734" y="648"/>
                </a:lnTo>
                <a:lnTo>
                  <a:pt x="1734" y="657"/>
                </a:lnTo>
                <a:lnTo>
                  <a:pt x="1724" y="657"/>
                </a:lnTo>
                <a:lnTo>
                  <a:pt x="1715" y="657"/>
                </a:lnTo>
                <a:lnTo>
                  <a:pt x="1715" y="667"/>
                </a:lnTo>
                <a:lnTo>
                  <a:pt x="1724" y="667"/>
                </a:lnTo>
                <a:lnTo>
                  <a:pt x="1734" y="667"/>
                </a:lnTo>
                <a:lnTo>
                  <a:pt x="1743" y="667"/>
                </a:lnTo>
                <a:lnTo>
                  <a:pt x="1753" y="667"/>
                </a:lnTo>
                <a:lnTo>
                  <a:pt x="1753" y="676"/>
                </a:lnTo>
                <a:lnTo>
                  <a:pt x="1762" y="676"/>
                </a:lnTo>
                <a:lnTo>
                  <a:pt x="1762" y="686"/>
                </a:lnTo>
                <a:lnTo>
                  <a:pt x="1762" y="695"/>
                </a:lnTo>
                <a:lnTo>
                  <a:pt x="1753" y="695"/>
                </a:lnTo>
                <a:lnTo>
                  <a:pt x="1743" y="695"/>
                </a:lnTo>
                <a:lnTo>
                  <a:pt x="1734" y="695"/>
                </a:lnTo>
                <a:lnTo>
                  <a:pt x="1724" y="695"/>
                </a:lnTo>
                <a:lnTo>
                  <a:pt x="1724" y="686"/>
                </a:lnTo>
                <a:lnTo>
                  <a:pt x="1715" y="686"/>
                </a:lnTo>
                <a:lnTo>
                  <a:pt x="1715" y="676"/>
                </a:lnTo>
                <a:lnTo>
                  <a:pt x="1705" y="676"/>
                </a:lnTo>
                <a:lnTo>
                  <a:pt x="1705" y="686"/>
                </a:lnTo>
                <a:lnTo>
                  <a:pt x="1715" y="686"/>
                </a:lnTo>
                <a:lnTo>
                  <a:pt x="1715" y="695"/>
                </a:lnTo>
                <a:lnTo>
                  <a:pt x="1724" y="705"/>
                </a:lnTo>
                <a:lnTo>
                  <a:pt x="1724" y="714"/>
                </a:lnTo>
                <a:lnTo>
                  <a:pt x="1734" y="714"/>
                </a:lnTo>
                <a:lnTo>
                  <a:pt x="1734" y="724"/>
                </a:lnTo>
                <a:lnTo>
                  <a:pt x="1734" y="733"/>
                </a:lnTo>
                <a:lnTo>
                  <a:pt x="1743" y="733"/>
                </a:lnTo>
                <a:lnTo>
                  <a:pt x="1743" y="743"/>
                </a:lnTo>
                <a:lnTo>
                  <a:pt x="1734" y="743"/>
                </a:lnTo>
                <a:lnTo>
                  <a:pt x="1724" y="743"/>
                </a:lnTo>
                <a:lnTo>
                  <a:pt x="1715" y="743"/>
                </a:lnTo>
                <a:lnTo>
                  <a:pt x="1705" y="743"/>
                </a:lnTo>
                <a:lnTo>
                  <a:pt x="1696" y="752"/>
                </a:lnTo>
                <a:lnTo>
                  <a:pt x="1686" y="752"/>
                </a:lnTo>
                <a:lnTo>
                  <a:pt x="1686" y="762"/>
                </a:lnTo>
                <a:lnTo>
                  <a:pt x="1677" y="752"/>
                </a:lnTo>
                <a:lnTo>
                  <a:pt x="1667" y="752"/>
                </a:lnTo>
                <a:lnTo>
                  <a:pt x="1667" y="762"/>
                </a:lnTo>
                <a:lnTo>
                  <a:pt x="1658" y="762"/>
                </a:lnTo>
                <a:lnTo>
                  <a:pt x="1658" y="772"/>
                </a:lnTo>
                <a:lnTo>
                  <a:pt x="1658" y="781"/>
                </a:lnTo>
                <a:lnTo>
                  <a:pt x="1658" y="791"/>
                </a:lnTo>
                <a:lnTo>
                  <a:pt x="1667" y="791"/>
                </a:lnTo>
                <a:lnTo>
                  <a:pt x="1677" y="791"/>
                </a:lnTo>
                <a:lnTo>
                  <a:pt x="1686" y="781"/>
                </a:lnTo>
                <a:lnTo>
                  <a:pt x="1686" y="772"/>
                </a:lnTo>
                <a:lnTo>
                  <a:pt x="1696" y="772"/>
                </a:lnTo>
                <a:lnTo>
                  <a:pt x="1705" y="772"/>
                </a:lnTo>
                <a:lnTo>
                  <a:pt x="1705" y="781"/>
                </a:lnTo>
                <a:lnTo>
                  <a:pt x="1715" y="781"/>
                </a:lnTo>
                <a:lnTo>
                  <a:pt x="1724" y="781"/>
                </a:lnTo>
                <a:lnTo>
                  <a:pt x="1724" y="791"/>
                </a:lnTo>
                <a:lnTo>
                  <a:pt x="1724" y="800"/>
                </a:lnTo>
                <a:lnTo>
                  <a:pt x="1715" y="800"/>
                </a:lnTo>
                <a:lnTo>
                  <a:pt x="1715" y="810"/>
                </a:lnTo>
                <a:lnTo>
                  <a:pt x="1724" y="800"/>
                </a:lnTo>
                <a:lnTo>
                  <a:pt x="1724" y="810"/>
                </a:lnTo>
                <a:lnTo>
                  <a:pt x="1724" y="819"/>
                </a:lnTo>
                <a:lnTo>
                  <a:pt x="1724" y="829"/>
                </a:lnTo>
                <a:lnTo>
                  <a:pt x="1715" y="838"/>
                </a:lnTo>
                <a:lnTo>
                  <a:pt x="1705" y="848"/>
                </a:lnTo>
                <a:lnTo>
                  <a:pt x="1705" y="857"/>
                </a:lnTo>
                <a:lnTo>
                  <a:pt x="1705" y="867"/>
                </a:lnTo>
                <a:lnTo>
                  <a:pt x="1696" y="867"/>
                </a:lnTo>
                <a:lnTo>
                  <a:pt x="1696" y="876"/>
                </a:lnTo>
                <a:lnTo>
                  <a:pt x="1686" y="886"/>
                </a:lnTo>
                <a:lnTo>
                  <a:pt x="1677" y="886"/>
                </a:lnTo>
                <a:lnTo>
                  <a:pt x="1677" y="895"/>
                </a:lnTo>
                <a:lnTo>
                  <a:pt x="1667" y="895"/>
                </a:lnTo>
                <a:lnTo>
                  <a:pt x="1667" y="905"/>
                </a:lnTo>
                <a:lnTo>
                  <a:pt x="1677" y="905"/>
                </a:lnTo>
                <a:lnTo>
                  <a:pt x="1677" y="914"/>
                </a:lnTo>
                <a:lnTo>
                  <a:pt x="1677" y="924"/>
                </a:lnTo>
                <a:lnTo>
                  <a:pt x="1667" y="933"/>
                </a:lnTo>
                <a:lnTo>
                  <a:pt x="1667" y="943"/>
                </a:lnTo>
                <a:lnTo>
                  <a:pt x="1658" y="943"/>
                </a:lnTo>
                <a:lnTo>
                  <a:pt x="1648" y="943"/>
                </a:lnTo>
                <a:lnTo>
                  <a:pt x="1648" y="952"/>
                </a:lnTo>
                <a:lnTo>
                  <a:pt x="1639" y="962"/>
                </a:lnTo>
                <a:lnTo>
                  <a:pt x="1629" y="962"/>
                </a:lnTo>
                <a:lnTo>
                  <a:pt x="1629" y="972"/>
                </a:lnTo>
                <a:lnTo>
                  <a:pt x="1620" y="972"/>
                </a:lnTo>
                <a:lnTo>
                  <a:pt x="1620" y="981"/>
                </a:lnTo>
                <a:lnTo>
                  <a:pt x="1610" y="991"/>
                </a:lnTo>
                <a:lnTo>
                  <a:pt x="1600" y="1000"/>
                </a:lnTo>
                <a:lnTo>
                  <a:pt x="1600" y="1010"/>
                </a:lnTo>
                <a:lnTo>
                  <a:pt x="1591" y="1010"/>
                </a:lnTo>
                <a:lnTo>
                  <a:pt x="1591" y="1019"/>
                </a:lnTo>
                <a:lnTo>
                  <a:pt x="1581" y="1029"/>
                </a:lnTo>
                <a:lnTo>
                  <a:pt x="1581" y="1038"/>
                </a:lnTo>
                <a:lnTo>
                  <a:pt x="1572" y="1038"/>
                </a:lnTo>
                <a:lnTo>
                  <a:pt x="1572" y="1048"/>
                </a:lnTo>
                <a:lnTo>
                  <a:pt x="1562" y="1048"/>
                </a:lnTo>
                <a:lnTo>
                  <a:pt x="1562" y="1057"/>
                </a:lnTo>
                <a:lnTo>
                  <a:pt x="1553" y="1067"/>
                </a:lnTo>
                <a:lnTo>
                  <a:pt x="1543" y="1076"/>
                </a:lnTo>
                <a:lnTo>
                  <a:pt x="1534" y="1086"/>
                </a:lnTo>
                <a:lnTo>
                  <a:pt x="1524" y="1086"/>
                </a:lnTo>
                <a:lnTo>
                  <a:pt x="1524" y="1095"/>
                </a:lnTo>
                <a:lnTo>
                  <a:pt x="1515" y="1105"/>
                </a:lnTo>
                <a:lnTo>
                  <a:pt x="1505" y="1105"/>
                </a:lnTo>
                <a:lnTo>
                  <a:pt x="1505" y="1114"/>
                </a:lnTo>
                <a:lnTo>
                  <a:pt x="1505" y="1124"/>
                </a:lnTo>
                <a:lnTo>
                  <a:pt x="1496" y="1124"/>
                </a:lnTo>
                <a:lnTo>
                  <a:pt x="1486" y="1124"/>
                </a:lnTo>
                <a:lnTo>
                  <a:pt x="1486" y="1133"/>
                </a:lnTo>
                <a:lnTo>
                  <a:pt x="1486" y="1143"/>
                </a:lnTo>
                <a:lnTo>
                  <a:pt x="1486" y="1152"/>
                </a:lnTo>
                <a:lnTo>
                  <a:pt x="1486" y="1162"/>
                </a:lnTo>
                <a:lnTo>
                  <a:pt x="1477" y="1162"/>
                </a:lnTo>
                <a:lnTo>
                  <a:pt x="1477" y="1172"/>
                </a:lnTo>
                <a:lnTo>
                  <a:pt x="1477" y="1181"/>
                </a:lnTo>
                <a:lnTo>
                  <a:pt x="1467" y="1191"/>
                </a:lnTo>
                <a:lnTo>
                  <a:pt x="1467" y="1200"/>
                </a:lnTo>
                <a:lnTo>
                  <a:pt x="1458" y="1200"/>
                </a:lnTo>
                <a:lnTo>
                  <a:pt x="1458" y="1210"/>
                </a:lnTo>
                <a:lnTo>
                  <a:pt x="1448" y="1210"/>
                </a:lnTo>
                <a:lnTo>
                  <a:pt x="1448" y="1219"/>
                </a:lnTo>
                <a:lnTo>
                  <a:pt x="1448" y="1229"/>
                </a:lnTo>
                <a:lnTo>
                  <a:pt x="1439" y="1238"/>
                </a:lnTo>
                <a:lnTo>
                  <a:pt x="1429" y="1238"/>
                </a:lnTo>
                <a:lnTo>
                  <a:pt x="1429" y="1248"/>
                </a:lnTo>
                <a:lnTo>
                  <a:pt x="1420" y="1248"/>
                </a:lnTo>
                <a:lnTo>
                  <a:pt x="1420" y="1257"/>
                </a:lnTo>
                <a:lnTo>
                  <a:pt x="1410" y="1257"/>
                </a:lnTo>
                <a:lnTo>
                  <a:pt x="1400" y="1257"/>
                </a:lnTo>
                <a:lnTo>
                  <a:pt x="1391" y="1257"/>
                </a:lnTo>
                <a:lnTo>
                  <a:pt x="1391" y="1248"/>
                </a:lnTo>
                <a:lnTo>
                  <a:pt x="1381" y="1248"/>
                </a:lnTo>
                <a:lnTo>
                  <a:pt x="1381" y="1257"/>
                </a:lnTo>
                <a:lnTo>
                  <a:pt x="1381" y="1267"/>
                </a:lnTo>
                <a:lnTo>
                  <a:pt x="1372" y="1267"/>
                </a:lnTo>
                <a:lnTo>
                  <a:pt x="1362" y="1267"/>
                </a:lnTo>
                <a:lnTo>
                  <a:pt x="1362" y="1276"/>
                </a:lnTo>
                <a:lnTo>
                  <a:pt x="1353" y="1276"/>
                </a:lnTo>
                <a:lnTo>
                  <a:pt x="1343" y="1276"/>
                </a:lnTo>
                <a:lnTo>
                  <a:pt x="1343" y="1286"/>
                </a:lnTo>
                <a:lnTo>
                  <a:pt x="1334" y="1286"/>
                </a:lnTo>
                <a:lnTo>
                  <a:pt x="1334" y="1295"/>
                </a:lnTo>
                <a:lnTo>
                  <a:pt x="1334" y="1305"/>
                </a:lnTo>
                <a:lnTo>
                  <a:pt x="1343" y="1305"/>
                </a:lnTo>
                <a:lnTo>
                  <a:pt x="1343" y="1295"/>
                </a:lnTo>
                <a:lnTo>
                  <a:pt x="1353" y="1295"/>
                </a:lnTo>
                <a:lnTo>
                  <a:pt x="1353" y="1286"/>
                </a:lnTo>
                <a:lnTo>
                  <a:pt x="1362" y="1276"/>
                </a:lnTo>
                <a:lnTo>
                  <a:pt x="1372" y="1276"/>
                </a:lnTo>
                <a:lnTo>
                  <a:pt x="1381" y="1276"/>
                </a:lnTo>
                <a:lnTo>
                  <a:pt x="1391" y="1276"/>
                </a:lnTo>
                <a:lnTo>
                  <a:pt x="1391" y="1286"/>
                </a:lnTo>
                <a:lnTo>
                  <a:pt x="1391" y="1295"/>
                </a:lnTo>
                <a:lnTo>
                  <a:pt x="1391" y="1305"/>
                </a:lnTo>
                <a:lnTo>
                  <a:pt x="1391" y="1314"/>
                </a:lnTo>
                <a:lnTo>
                  <a:pt x="1391" y="1324"/>
                </a:lnTo>
                <a:lnTo>
                  <a:pt x="1391" y="1333"/>
                </a:lnTo>
                <a:lnTo>
                  <a:pt x="1381" y="1343"/>
                </a:lnTo>
                <a:lnTo>
                  <a:pt x="1372" y="1343"/>
                </a:lnTo>
                <a:lnTo>
                  <a:pt x="1372" y="1352"/>
                </a:lnTo>
                <a:lnTo>
                  <a:pt x="1362" y="1352"/>
                </a:lnTo>
                <a:lnTo>
                  <a:pt x="1353" y="1352"/>
                </a:lnTo>
                <a:lnTo>
                  <a:pt x="1343" y="1362"/>
                </a:lnTo>
                <a:lnTo>
                  <a:pt x="1334" y="1362"/>
                </a:lnTo>
                <a:lnTo>
                  <a:pt x="1324" y="1362"/>
                </a:lnTo>
                <a:lnTo>
                  <a:pt x="1324" y="1372"/>
                </a:lnTo>
                <a:lnTo>
                  <a:pt x="1324" y="1381"/>
                </a:lnTo>
                <a:lnTo>
                  <a:pt x="1315" y="1381"/>
                </a:lnTo>
                <a:lnTo>
                  <a:pt x="1305" y="1381"/>
                </a:lnTo>
                <a:lnTo>
                  <a:pt x="1305" y="1391"/>
                </a:lnTo>
                <a:lnTo>
                  <a:pt x="1296" y="1391"/>
                </a:lnTo>
                <a:lnTo>
                  <a:pt x="1296" y="1400"/>
                </a:lnTo>
                <a:lnTo>
                  <a:pt x="1286" y="1400"/>
                </a:lnTo>
                <a:lnTo>
                  <a:pt x="1277" y="1400"/>
                </a:lnTo>
                <a:lnTo>
                  <a:pt x="1277" y="1410"/>
                </a:lnTo>
                <a:lnTo>
                  <a:pt x="1267" y="1410"/>
                </a:lnTo>
                <a:lnTo>
                  <a:pt x="1267" y="1419"/>
                </a:lnTo>
                <a:lnTo>
                  <a:pt x="1258" y="1419"/>
                </a:lnTo>
                <a:lnTo>
                  <a:pt x="1248" y="1419"/>
                </a:lnTo>
                <a:lnTo>
                  <a:pt x="1248" y="1429"/>
                </a:lnTo>
                <a:lnTo>
                  <a:pt x="1239" y="1429"/>
                </a:lnTo>
                <a:lnTo>
                  <a:pt x="1229" y="1429"/>
                </a:lnTo>
                <a:lnTo>
                  <a:pt x="1229" y="1438"/>
                </a:lnTo>
                <a:lnTo>
                  <a:pt x="1229" y="1448"/>
                </a:lnTo>
                <a:lnTo>
                  <a:pt x="1220" y="1448"/>
                </a:lnTo>
                <a:lnTo>
                  <a:pt x="1210" y="1448"/>
                </a:lnTo>
                <a:lnTo>
                  <a:pt x="1210" y="1457"/>
                </a:lnTo>
                <a:lnTo>
                  <a:pt x="1200" y="1457"/>
                </a:lnTo>
                <a:lnTo>
                  <a:pt x="1191" y="1467"/>
                </a:lnTo>
                <a:lnTo>
                  <a:pt x="1181" y="1467"/>
                </a:lnTo>
                <a:lnTo>
                  <a:pt x="1172" y="1467"/>
                </a:lnTo>
                <a:lnTo>
                  <a:pt x="1172" y="1476"/>
                </a:lnTo>
                <a:lnTo>
                  <a:pt x="1162" y="1476"/>
                </a:lnTo>
                <a:lnTo>
                  <a:pt x="1153" y="1476"/>
                </a:lnTo>
                <a:lnTo>
                  <a:pt x="1153" y="1486"/>
                </a:lnTo>
                <a:lnTo>
                  <a:pt x="1143" y="1486"/>
                </a:lnTo>
                <a:lnTo>
                  <a:pt x="1134" y="1486"/>
                </a:lnTo>
                <a:lnTo>
                  <a:pt x="1134" y="1495"/>
                </a:lnTo>
                <a:lnTo>
                  <a:pt x="1124" y="1495"/>
                </a:lnTo>
                <a:lnTo>
                  <a:pt x="1124" y="1505"/>
                </a:lnTo>
                <a:lnTo>
                  <a:pt x="1115" y="1505"/>
                </a:lnTo>
                <a:lnTo>
                  <a:pt x="1105" y="1505"/>
                </a:lnTo>
                <a:lnTo>
                  <a:pt x="1105" y="1514"/>
                </a:lnTo>
                <a:lnTo>
                  <a:pt x="1096" y="1514"/>
                </a:lnTo>
                <a:lnTo>
                  <a:pt x="1086" y="1524"/>
                </a:lnTo>
                <a:lnTo>
                  <a:pt x="1077" y="1524"/>
                </a:lnTo>
                <a:lnTo>
                  <a:pt x="1077" y="1533"/>
                </a:lnTo>
                <a:lnTo>
                  <a:pt x="1067" y="1533"/>
                </a:lnTo>
                <a:lnTo>
                  <a:pt x="1067" y="1543"/>
                </a:lnTo>
                <a:lnTo>
                  <a:pt x="1058" y="1543"/>
                </a:lnTo>
                <a:lnTo>
                  <a:pt x="1058" y="1533"/>
                </a:lnTo>
                <a:lnTo>
                  <a:pt x="1048" y="1524"/>
                </a:lnTo>
                <a:lnTo>
                  <a:pt x="1048" y="1514"/>
                </a:lnTo>
                <a:lnTo>
                  <a:pt x="1039" y="1505"/>
                </a:lnTo>
                <a:lnTo>
                  <a:pt x="1029" y="1495"/>
                </a:lnTo>
                <a:lnTo>
                  <a:pt x="1029" y="1486"/>
                </a:lnTo>
                <a:lnTo>
                  <a:pt x="1020" y="1476"/>
                </a:lnTo>
                <a:lnTo>
                  <a:pt x="1020" y="1467"/>
                </a:lnTo>
                <a:lnTo>
                  <a:pt x="1020" y="1457"/>
                </a:lnTo>
                <a:lnTo>
                  <a:pt x="1020" y="1448"/>
                </a:lnTo>
                <a:lnTo>
                  <a:pt x="1010" y="1448"/>
                </a:lnTo>
                <a:lnTo>
                  <a:pt x="1000" y="1448"/>
                </a:lnTo>
                <a:lnTo>
                  <a:pt x="1000" y="1438"/>
                </a:lnTo>
                <a:lnTo>
                  <a:pt x="991" y="1438"/>
                </a:lnTo>
                <a:lnTo>
                  <a:pt x="991" y="1429"/>
                </a:lnTo>
                <a:lnTo>
                  <a:pt x="1000" y="1419"/>
                </a:lnTo>
                <a:lnTo>
                  <a:pt x="1000" y="1410"/>
                </a:lnTo>
                <a:lnTo>
                  <a:pt x="1000" y="1400"/>
                </a:lnTo>
                <a:lnTo>
                  <a:pt x="1000" y="1391"/>
                </a:lnTo>
                <a:lnTo>
                  <a:pt x="1010" y="1391"/>
                </a:lnTo>
                <a:lnTo>
                  <a:pt x="1020" y="1391"/>
                </a:lnTo>
                <a:lnTo>
                  <a:pt x="1020" y="1381"/>
                </a:lnTo>
                <a:lnTo>
                  <a:pt x="1010" y="1381"/>
                </a:lnTo>
                <a:lnTo>
                  <a:pt x="1010" y="1372"/>
                </a:lnTo>
                <a:lnTo>
                  <a:pt x="1010" y="1362"/>
                </a:lnTo>
                <a:lnTo>
                  <a:pt x="1020" y="1343"/>
                </a:lnTo>
                <a:lnTo>
                  <a:pt x="1010" y="1333"/>
                </a:lnTo>
                <a:lnTo>
                  <a:pt x="1010" y="1324"/>
                </a:lnTo>
                <a:lnTo>
                  <a:pt x="1000" y="1314"/>
                </a:lnTo>
                <a:lnTo>
                  <a:pt x="1000" y="1305"/>
                </a:lnTo>
                <a:lnTo>
                  <a:pt x="1000" y="1295"/>
                </a:lnTo>
                <a:lnTo>
                  <a:pt x="1000" y="1286"/>
                </a:lnTo>
                <a:lnTo>
                  <a:pt x="991" y="1286"/>
                </a:lnTo>
                <a:lnTo>
                  <a:pt x="991" y="1276"/>
                </a:lnTo>
                <a:lnTo>
                  <a:pt x="981" y="1276"/>
                </a:lnTo>
                <a:lnTo>
                  <a:pt x="972" y="1267"/>
                </a:lnTo>
                <a:lnTo>
                  <a:pt x="972" y="1257"/>
                </a:lnTo>
                <a:lnTo>
                  <a:pt x="972" y="1248"/>
                </a:lnTo>
                <a:lnTo>
                  <a:pt x="962" y="1238"/>
                </a:lnTo>
                <a:lnTo>
                  <a:pt x="962" y="1229"/>
                </a:lnTo>
                <a:lnTo>
                  <a:pt x="962" y="1219"/>
                </a:lnTo>
                <a:lnTo>
                  <a:pt x="972" y="1210"/>
                </a:lnTo>
                <a:lnTo>
                  <a:pt x="972" y="1200"/>
                </a:lnTo>
                <a:lnTo>
                  <a:pt x="962" y="1191"/>
                </a:lnTo>
                <a:lnTo>
                  <a:pt x="962" y="1181"/>
                </a:lnTo>
                <a:lnTo>
                  <a:pt x="962" y="1172"/>
                </a:lnTo>
                <a:lnTo>
                  <a:pt x="953" y="1162"/>
                </a:lnTo>
                <a:lnTo>
                  <a:pt x="953" y="1152"/>
                </a:lnTo>
                <a:lnTo>
                  <a:pt x="943" y="1152"/>
                </a:lnTo>
                <a:lnTo>
                  <a:pt x="943" y="1143"/>
                </a:lnTo>
                <a:lnTo>
                  <a:pt x="943" y="1133"/>
                </a:lnTo>
                <a:lnTo>
                  <a:pt x="943" y="1124"/>
                </a:lnTo>
                <a:lnTo>
                  <a:pt x="943" y="1114"/>
                </a:lnTo>
                <a:lnTo>
                  <a:pt x="934" y="1114"/>
                </a:lnTo>
                <a:lnTo>
                  <a:pt x="934" y="1105"/>
                </a:lnTo>
                <a:lnTo>
                  <a:pt x="934" y="1095"/>
                </a:lnTo>
                <a:lnTo>
                  <a:pt x="924" y="1095"/>
                </a:lnTo>
                <a:lnTo>
                  <a:pt x="924" y="1086"/>
                </a:lnTo>
                <a:lnTo>
                  <a:pt x="924" y="1076"/>
                </a:lnTo>
                <a:lnTo>
                  <a:pt x="915" y="1076"/>
                </a:lnTo>
                <a:lnTo>
                  <a:pt x="915" y="1067"/>
                </a:lnTo>
                <a:lnTo>
                  <a:pt x="915" y="1057"/>
                </a:lnTo>
                <a:lnTo>
                  <a:pt x="905" y="1048"/>
                </a:lnTo>
                <a:lnTo>
                  <a:pt x="896" y="1048"/>
                </a:lnTo>
                <a:lnTo>
                  <a:pt x="886" y="1048"/>
                </a:lnTo>
                <a:lnTo>
                  <a:pt x="886" y="1038"/>
                </a:lnTo>
                <a:lnTo>
                  <a:pt x="877" y="1029"/>
                </a:lnTo>
                <a:lnTo>
                  <a:pt x="867" y="1029"/>
                </a:lnTo>
                <a:lnTo>
                  <a:pt x="867" y="1019"/>
                </a:lnTo>
                <a:lnTo>
                  <a:pt x="867" y="1010"/>
                </a:lnTo>
                <a:lnTo>
                  <a:pt x="858" y="1000"/>
                </a:lnTo>
                <a:lnTo>
                  <a:pt x="848" y="1010"/>
                </a:lnTo>
                <a:lnTo>
                  <a:pt x="839" y="1010"/>
                </a:lnTo>
                <a:lnTo>
                  <a:pt x="839" y="1000"/>
                </a:lnTo>
                <a:lnTo>
                  <a:pt x="829" y="1000"/>
                </a:lnTo>
                <a:lnTo>
                  <a:pt x="820" y="1000"/>
                </a:lnTo>
                <a:lnTo>
                  <a:pt x="820" y="991"/>
                </a:lnTo>
                <a:lnTo>
                  <a:pt x="810" y="991"/>
                </a:lnTo>
                <a:lnTo>
                  <a:pt x="800" y="981"/>
                </a:lnTo>
                <a:lnTo>
                  <a:pt x="800" y="972"/>
                </a:lnTo>
                <a:lnTo>
                  <a:pt x="791" y="962"/>
                </a:lnTo>
                <a:lnTo>
                  <a:pt x="772" y="952"/>
                </a:lnTo>
                <a:lnTo>
                  <a:pt x="762" y="952"/>
                </a:lnTo>
                <a:lnTo>
                  <a:pt x="753" y="943"/>
                </a:lnTo>
                <a:lnTo>
                  <a:pt x="753" y="933"/>
                </a:lnTo>
                <a:lnTo>
                  <a:pt x="743" y="933"/>
                </a:lnTo>
                <a:lnTo>
                  <a:pt x="743" y="924"/>
                </a:lnTo>
                <a:lnTo>
                  <a:pt x="734" y="924"/>
                </a:lnTo>
                <a:lnTo>
                  <a:pt x="734" y="914"/>
                </a:lnTo>
                <a:lnTo>
                  <a:pt x="724" y="914"/>
                </a:lnTo>
                <a:lnTo>
                  <a:pt x="724" y="905"/>
                </a:lnTo>
                <a:lnTo>
                  <a:pt x="715" y="905"/>
                </a:lnTo>
                <a:lnTo>
                  <a:pt x="705" y="905"/>
                </a:lnTo>
                <a:lnTo>
                  <a:pt x="696" y="905"/>
                </a:lnTo>
                <a:lnTo>
                  <a:pt x="686" y="905"/>
                </a:lnTo>
                <a:lnTo>
                  <a:pt x="677" y="905"/>
                </a:lnTo>
                <a:lnTo>
                  <a:pt x="677" y="895"/>
                </a:lnTo>
                <a:lnTo>
                  <a:pt x="667" y="905"/>
                </a:lnTo>
                <a:lnTo>
                  <a:pt x="658" y="905"/>
                </a:lnTo>
                <a:lnTo>
                  <a:pt x="658" y="895"/>
                </a:lnTo>
                <a:lnTo>
                  <a:pt x="648" y="895"/>
                </a:lnTo>
                <a:lnTo>
                  <a:pt x="639" y="895"/>
                </a:lnTo>
                <a:lnTo>
                  <a:pt x="639" y="886"/>
                </a:lnTo>
                <a:lnTo>
                  <a:pt x="639" y="876"/>
                </a:lnTo>
                <a:lnTo>
                  <a:pt x="629" y="876"/>
                </a:lnTo>
                <a:lnTo>
                  <a:pt x="620" y="876"/>
                </a:lnTo>
                <a:lnTo>
                  <a:pt x="620" y="867"/>
                </a:lnTo>
                <a:lnTo>
                  <a:pt x="629" y="857"/>
                </a:lnTo>
                <a:lnTo>
                  <a:pt x="620" y="857"/>
                </a:lnTo>
                <a:lnTo>
                  <a:pt x="610" y="857"/>
                </a:lnTo>
                <a:lnTo>
                  <a:pt x="610" y="848"/>
                </a:lnTo>
                <a:lnTo>
                  <a:pt x="600" y="848"/>
                </a:lnTo>
                <a:lnTo>
                  <a:pt x="591" y="848"/>
                </a:lnTo>
                <a:lnTo>
                  <a:pt x="591" y="838"/>
                </a:lnTo>
                <a:lnTo>
                  <a:pt x="581" y="838"/>
                </a:lnTo>
                <a:lnTo>
                  <a:pt x="581" y="848"/>
                </a:lnTo>
                <a:lnTo>
                  <a:pt x="572" y="829"/>
                </a:lnTo>
                <a:lnTo>
                  <a:pt x="572" y="819"/>
                </a:lnTo>
                <a:lnTo>
                  <a:pt x="562" y="819"/>
                </a:lnTo>
                <a:lnTo>
                  <a:pt x="543" y="810"/>
                </a:lnTo>
                <a:lnTo>
                  <a:pt x="534" y="800"/>
                </a:lnTo>
                <a:lnTo>
                  <a:pt x="524" y="800"/>
                </a:lnTo>
                <a:lnTo>
                  <a:pt x="515" y="810"/>
                </a:lnTo>
                <a:lnTo>
                  <a:pt x="505" y="800"/>
                </a:lnTo>
                <a:lnTo>
                  <a:pt x="496" y="800"/>
                </a:lnTo>
                <a:lnTo>
                  <a:pt x="496" y="791"/>
                </a:lnTo>
                <a:lnTo>
                  <a:pt x="486" y="791"/>
                </a:lnTo>
                <a:lnTo>
                  <a:pt x="486" y="800"/>
                </a:lnTo>
                <a:lnTo>
                  <a:pt x="477" y="800"/>
                </a:lnTo>
                <a:lnTo>
                  <a:pt x="467" y="800"/>
                </a:lnTo>
                <a:lnTo>
                  <a:pt x="458" y="800"/>
                </a:lnTo>
                <a:lnTo>
                  <a:pt x="448" y="810"/>
                </a:lnTo>
                <a:lnTo>
                  <a:pt x="439" y="810"/>
                </a:lnTo>
                <a:lnTo>
                  <a:pt x="429" y="810"/>
                </a:lnTo>
                <a:lnTo>
                  <a:pt x="410" y="810"/>
                </a:lnTo>
                <a:lnTo>
                  <a:pt x="400" y="810"/>
                </a:lnTo>
                <a:lnTo>
                  <a:pt x="400" y="800"/>
                </a:lnTo>
                <a:lnTo>
                  <a:pt x="400" y="791"/>
                </a:lnTo>
                <a:lnTo>
                  <a:pt x="391" y="791"/>
                </a:lnTo>
                <a:lnTo>
                  <a:pt x="381" y="781"/>
                </a:lnTo>
                <a:lnTo>
                  <a:pt x="372" y="772"/>
                </a:lnTo>
                <a:lnTo>
                  <a:pt x="362" y="772"/>
                </a:lnTo>
                <a:lnTo>
                  <a:pt x="362" y="762"/>
                </a:lnTo>
                <a:lnTo>
                  <a:pt x="353" y="762"/>
                </a:lnTo>
                <a:lnTo>
                  <a:pt x="343" y="772"/>
                </a:lnTo>
                <a:lnTo>
                  <a:pt x="334" y="772"/>
                </a:lnTo>
                <a:lnTo>
                  <a:pt x="324" y="781"/>
                </a:lnTo>
                <a:lnTo>
                  <a:pt x="315" y="781"/>
                </a:lnTo>
                <a:lnTo>
                  <a:pt x="305" y="772"/>
                </a:lnTo>
                <a:lnTo>
                  <a:pt x="305" y="762"/>
                </a:lnTo>
                <a:lnTo>
                  <a:pt x="296" y="752"/>
                </a:lnTo>
                <a:lnTo>
                  <a:pt x="286" y="752"/>
                </a:lnTo>
                <a:lnTo>
                  <a:pt x="277" y="762"/>
                </a:lnTo>
                <a:lnTo>
                  <a:pt x="267" y="762"/>
                </a:lnTo>
                <a:lnTo>
                  <a:pt x="267" y="752"/>
                </a:lnTo>
                <a:lnTo>
                  <a:pt x="258" y="752"/>
                </a:lnTo>
                <a:lnTo>
                  <a:pt x="258" y="743"/>
                </a:lnTo>
                <a:lnTo>
                  <a:pt x="248" y="743"/>
                </a:lnTo>
                <a:lnTo>
                  <a:pt x="239" y="743"/>
                </a:lnTo>
                <a:lnTo>
                  <a:pt x="239" y="733"/>
                </a:lnTo>
                <a:lnTo>
                  <a:pt x="239" y="724"/>
                </a:lnTo>
                <a:lnTo>
                  <a:pt x="239" y="714"/>
                </a:lnTo>
                <a:lnTo>
                  <a:pt x="229" y="714"/>
                </a:lnTo>
                <a:lnTo>
                  <a:pt x="229" y="705"/>
                </a:lnTo>
                <a:lnTo>
                  <a:pt x="219" y="705"/>
                </a:lnTo>
                <a:lnTo>
                  <a:pt x="219" y="695"/>
                </a:lnTo>
                <a:lnTo>
                  <a:pt x="134" y="695"/>
                </a:lnTo>
                <a:lnTo>
                  <a:pt x="0" y="705"/>
                </a:lnTo>
                <a:lnTo>
                  <a:pt x="0" y="695"/>
                </a:lnTo>
                <a:lnTo>
                  <a:pt x="10" y="695"/>
                </a:lnTo>
                <a:lnTo>
                  <a:pt x="10" y="686"/>
                </a:lnTo>
                <a:lnTo>
                  <a:pt x="19" y="686"/>
                </a:lnTo>
                <a:lnTo>
                  <a:pt x="19" y="676"/>
                </a:lnTo>
                <a:lnTo>
                  <a:pt x="29" y="676"/>
                </a:lnTo>
                <a:lnTo>
                  <a:pt x="29" y="667"/>
                </a:lnTo>
                <a:lnTo>
                  <a:pt x="29" y="657"/>
                </a:lnTo>
                <a:lnTo>
                  <a:pt x="39" y="657"/>
                </a:lnTo>
                <a:lnTo>
                  <a:pt x="48" y="648"/>
                </a:lnTo>
                <a:lnTo>
                  <a:pt x="48" y="638"/>
                </a:lnTo>
                <a:lnTo>
                  <a:pt x="58" y="638"/>
                </a:lnTo>
                <a:lnTo>
                  <a:pt x="58" y="629"/>
                </a:lnTo>
                <a:lnTo>
                  <a:pt x="67" y="629"/>
                </a:lnTo>
                <a:lnTo>
                  <a:pt x="67" y="619"/>
                </a:lnTo>
                <a:lnTo>
                  <a:pt x="67" y="610"/>
                </a:lnTo>
                <a:lnTo>
                  <a:pt x="77" y="610"/>
                </a:lnTo>
                <a:lnTo>
                  <a:pt x="77" y="600"/>
                </a:lnTo>
                <a:lnTo>
                  <a:pt x="86" y="600"/>
                </a:lnTo>
                <a:lnTo>
                  <a:pt x="86" y="591"/>
                </a:lnTo>
                <a:lnTo>
                  <a:pt x="96" y="591"/>
                </a:lnTo>
                <a:lnTo>
                  <a:pt x="105" y="591"/>
                </a:lnTo>
                <a:lnTo>
                  <a:pt x="105" y="581"/>
                </a:lnTo>
                <a:lnTo>
                  <a:pt x="105" y="571"/>
                </a:lnTo>
                <a:lnTo>
                  <a:pt x="115" y="571"/>
                </a:lnTo>
                <a:lnTo>
                  <a:pt x="124" y="571"/>
                </a:lnTo>
                <a:lnTo>
                  <a:pt x="124" y="562"/>
                </a:lnTo>
                <a:lnTo>
                  <a:pt x="134" y="552"/>
                </a:lnTo>
                <a:lnTo>
                  <a:pt x="143" y="552"/>
                </a:lnTo>
                <a:lnTo>
                  <a:pt x="153" y="552"/>
                </a:lnTo>
                <a:lnTo>
                  <a:pt x="162" y="543"/>
                </a:lnTo>
                <a:lnTo>
                  <a:pt x="172" y="543"/>
                </a:lnTo>
                <a:lnTo>
                  <a:pt x="181" y="524"/>
                </a:lnTo>
                <a:lnTo>
                  <a:pt x="200" y="524"/>
                </a:lnTo>
                <a:lnTo>
                  <a:pt x="200" y="514"/>
                </a:lnTo>
                <a:lnTo>
                  <a:pt x="210" y="514"/>
                </a:lnTo>
                <a:lnTo>
                  <a:pt x="219" y="524"/>
                </a:lnTo>
                <a:lnTo>
                  <a:pt x="229" y="524"/>
                </a:lnTo>
                <a:lnTo>
                  <a:pt x="239" y="524"/>
                </a:lnTo>
                <a:lnTo>
                  <a:pt x="239" y="514"/>
                </a:lnTo>
                <a:lnTo>
                  <a:pt x="248" y="514"/>
                </a:lnTo>
                <a:lnTo>
                  <a:pt x="258" y="514"/>
                </a:lnTo>
                <a:lnTo>
                  <a:pt x="258" y="505"/>
                </a:lnTo>
                <a:lnTo>
                  <a:pt x="267" y="505"/>
                </a:lnTo>
                <a:lnTo>
                  <a:pt x="277" y="505"/>
                </a:lnTo>
                <a:lnTo>
                  <a:pt x="277" y="495"/>
                </a:lnTo>
                <a:lnTo>
                  <a:pt x="286" y="486"/>
                </a:lnTo>
                <a:lnTo>
                  <a:pt x="305" y="476"/>
                </a:lnTo>
                <a:lnTo>
                  <a:pt x="315" y="467"/>
                </a:lnTo>
                <a:lnTo>
                  <a:pt x="315" y="457"/>
                </a:lnTo>
                <a:lnTo>
                  <a:pt x="324" y="448"/>
                </a:lnTo>
                <a:lnTo>
                  <a:pt x="334" y="438"/>
                </a:lnTo>
                <a:lnTo>
                  <a:pt x="343" y="438"/>
                </a:lnTo>
                <a:lnTo>
                  <a:pt x="343" y="429"/>
                </a:lnTo>
                <a:lnTo>
                  <a:pt x="353" y="429"/>
                </a:lnTo>
                <a:lnTo>
                  <a:pt x="362" y="429"/>
                </a:lnTo>
                <a:lnTo>
                  <a:pt x="372" y="429"/>
                </a:lnTo>
                <a:lnTo>
                  <a:pt x="381" y="429"/>
                </a:lnTo>
                <a:lnTo>
                  <a:pt x="391" y="419"/>
                </a:lnTo>
                <a:lnTo>
                  <a:pt x="400" y="410"/>
                </a:lnTo>
                <a:lnTo>
                  <a:pt x="400" y="400"/>
                </a:lnTo>
                <a:lnTo>
                  <a:pt x="400" y="391"/>
                </a:lnTo>
                <a:lnTo>
                  <a:pt x="400" y="381"/>
                </a:lnTo>
                <a:lnTo>
                  <a:pt x="410" y="381"/>
                </a:lnTo>
                <a:lnTo>
                  <a:pt x="420" y="381"/>
                </a:lnTo>
                <a:lnTo>
                  <a:pt x="429" y="371"/>
                </a:lnTo>
                <a:lnTo>
                  <a:pt x="439" y="381"/>
                </a:lnTo>
                <a:lnTo>
                  <a:pt x="439" y="391"/>
                </a:lnTo>
                <a:lnTo>
                  <a:pt x="448" y="391"/>
                </a:lnTo>
                <a:lnTo>
                  <a:pt x="448" y="381"/>
                </a:lnTo>
                <a:lnTo>
                  <a:pt x="458" y="381"/>
                </a:lnTo>
                <a:lnTo>
                  <a:pt x="467" y="371"/>
                </a:lnTo>
                <a:lnTo>
                  <a:pt x="477" y="371"/>
                </a:lnTo>
                <a:lnTo>
                  <a:pt x="477" y="362"/>
                </a:lnTo>
                <a:lnTo>
                  <a:pt x="486" y="362"/>
                </a:lnTo>
                <a:lnTo>
                  <a:pt x="496" y="362"/>
                </a:lnTo>
                <a:lnTo>
                  <a:pt x="505" y="362"/>
                </a:lnTo>
                <a:lnTo>
                  <a:pt x="505" y="371"/>
                </a:lnTo>
                <a:lnTo>
                  <a:pt x="515" y="371"/>
                </a:lnTo>
                <a:lnTo>
                  <a:pt x="515" y="381"/>
                </a:lnTo>
                <a:lnTo>
                  <a:pt x="524" y="381"/>
                </a:lnTo>
                <a:lnTo>
                  <a:pt x="524" y="391"/>
                </a:lnTo>
                <a:lnTo>
                  <a:pt x="534" y="391"/>
                </a:lnTo>
                <a:lnTo>
                  <a:pt x="543" y="391"/>
                </a:lnTo>
                <a:lnTo>
                  <a:pt x="553" y="381"/>
                </a:lnTo>
                <a:lnTo>
                  <a:pt x="562" y="371"/>
                </a:lnTo>
                <a:lnTo>
                  <a:pt x="572" y="362"/>
                </a:lnTo>
                <a:lnTo>
                  <a:pt x="581" y="362"/>
                </a:lnTo>
                <a:lnTo>
                  <a:pt x="591" y="362"/>
                </a:lnTo>
                <a:lnTo>
                  <a:pt x="600" y="371"/>
                </a:lnTo>
                <a:lnTo>
                  <a:pt x="610" y="362"/>
                </a:lnTo>
                <a:lnTo>
                  <a:pt x="620" y="371"/>
                </a:lnTo>
                <a:lnTo>
                  <a:pt x="629" y="362"/>
                </a:lnTo>
                <a:lnTo>
                  <a:pt x="639" y="352"/>
                </a:lnTo>
                <a:lnTo>
                  <a:pt x="648" y="352"/>
                </a:lnTo>
                <a:lnTo>
                  <a:pt x="658" y="352"/>
                </a:lnTo>
                <a:lnTo>
                  <a:pt x="658" y="343"/>
                </a:lnTo>
                <a:lnTo>
                  <a:pt x="667" y="333"/>
                </a:lnTo>
                <a:lnTo>
                  <a:pt x="677" y="324"/>
                </a:lnTo>
                <a:lnTo>
                  <a:pt x="686" y="324"/>
                </a:lnTo>
                <a:lnTo>
                  <a:pt x="696" y="324"/>
                </a:lnTo>
                <a:lnTo>
                  <a:pt x="696" y="314"/>
                </a:lnTo>
                <a:lnTo>
                  <a:pt x="705" y="324"/>
                </a:lnTo>
                <a:lnTo>
                  <a:pt x="715" y="324"/>
                </a:lnTo>
                <a:lnTo>
                  <a:pt x="715" y="314"/>
                </a:lnTo>
                <a:lnTo>
                  <a:pt x="724" y="314"/>
                </a:lnTo>
                <a:lnTo>
                  <a:pt x="734" y="314"/>
                </a:lnTo>
                <a:lnTo>
                  <a:pt x="743" y="314"/>
                </a:lnTo>
                <a:lnTo>
                  <a:pt x="743" y="305"/>
                </a:lnTo>
                <a:lnTo>
                  <a:pt x="753" y="305"/>
                </a:lnTo>
                <a:lnTo>
                  <a:pt x="762" y="305"/>
                </a:lnTo>
                <a:lnTo>
                  <a:pt x="772" y="305"/>
                </a:lnTo>
                <a:lnTo>
                  <a:pt x="772" y="314"/>
                </a:lnTo>
                <a:lnTo>
                  <a:pt x="781" y="314"/>
                </a:lnTo>
                <a:lnTo>
                  <a:pt x="791" y="324"/>
                </a:lnTo>
                <a:lnTo>
                  <a:pt x="800" y="324"/>
                </a:lnTo>
                <a:lnTo>
                  <a:pt x="800" y="314"/>
                </a:lnTo>
                <a:lnTo>
                  <a:pt x="810" y="314"/>
                </a:lnTo>
                <a:lnTo>
                  <a:pt x="820" y="314"/>
                </a:lnTo>
                <a:lnTo>
                  <a:pt x="820" y="324"/>
                </a:lnTo>
                <a:lnTo>
                  <a:pt x="829" y="324"/>
                </a:lnTo>
                <a:lnTo>
                  <a:pt x="839" y="324"/>
                </a:lnTo>
                <a:lnTo>
                  <a:pt x="839" y="314"/>
                </a:lnTo>
                <a:lnTo>
                  <a:pt x="848" y="314"/>
                </a:lnTo>
                <a:lnTo>
                  <a:pt x="858" y="314"/>
                </a:lnTo>
                <a:lnTo>
                  <a:pt x="867" y="324"/>
                </a:lnTo>
                <a:lnTo>
                  <a:pt x="877" y="324"/>
                </a:lnTo>
                <a:lnTo>
                  <a:pt x="877" y="314"/>
                </a:lnTo>
                <a:lnTo>
                  <a:pt x="886" y="314"/>
                </a:lnTo>
                <a:lnTo>
                  <a:pt x="896" y="305"/>
                </a:lnTo>
                <a:lnTo>
                  <a:pt x="905" y="305"/>
                </a:lnTo>
                <a:lnTo>
                  <a:pt x="915" y="305"/>
                </a:lnTo>
                <a:lnTo>
                  <a:pt x="924" y="305"/>
                </a:lnTo>
                <a:lnTo>
                  <a:pt x="934" y="295"/>
                </a:lnTo>
                <a:lnTo>
                  <a:pt x="943" y="286"/>
                </a:lnTo>
                <a:lnTo>
                  <a:pt x="953" y="276"/>
                </a:lnTo>
                <a:lnTo>
                  <a:pt x="962" y="276"/>
                </a:lnTo>
                <a:lnTo>
                  <a:pt x="972" y="276"/>
                </a:lnTo>
                <a:lnTo>
                  <a:pt x="981" y="267"/>
                </a:lnTo>
                <a:lnTo>
                  <a:pt x="991" y="267"/>
                </a:lnTo>
                <a:lnTo>
                  <a:pt x="991" y="257"/>
                </a:lnTo>
                <a:lnTo>
                  <a:pt x="1000" y="257"/>
                </a:lnTo>
                <a:lnTo>
                  <a:pt x="1010" y="257"/>
                </a:lnTo>
                <a:lnTo>
                  <a:pt x="1020" y="257"/>
                </a:lnTo>
                <a:lnTo>
                  <a:pt x="1029" y="257"/>
                </a:lnTo>
                <a:lnTo>
                  <a:pt x="1029" y="248"/>
                </a:lnTo>
                <a:lnTo>
                  <a:pt x="1039" y="248"/>
                </a:lnTo>
                <a:lnTo>
                  <a:pt x="1039" y="238"/>
                </a:lnTo>
                <a:lnTo>
                  <a:pt x="1048" y="238"/>
                </a:lnTo>
                <a:lnTo>
                  <a:pt x="1048" y="229"/>
                </a:lnTo>
                <a:lnTo>
                  <a:pt x="1058" y="229"/>
                </a:lnTo>
                <a:lnTo>
                  <a:pt x="1058" y="219"/>
                </a:lnTo>
                <a:lnTo>
                  <a:pt x="1067" y="219"/>
                </a:lnTo>
                <a:lnTo>
                  <a:pt x="1077" y="229"/>
                </a:lnTo>
                <a:lnTo>
                  <a:pt x="1086" y="238"/>
                </a:lnTo>
                <a:lnTo>
                  <a:pt x="1086" y="229"/>
                </a:lnTo>
                <a:lnTo>
                  <a:pt x="1096" y="229"/>
                </a:lnTo>
                <a:lnTo>
                  <a:pt x="1105" y="229"/>
                </a:lnTo>
                <a:lnTo>
                  <a:pt x="1105" y="219"/>
                </a:lnTo>
                <a:lnTo>
                  <a:pt x="1115" y="210"/>
                </a:lnTo>
                <a:lnTo>
                  <a:pt x="1124" y="210"/>
                </a:lnTo>
                <a:lnTo>
                  <a:pt x="1134" y="210"/>
                </a:lnTo>
                <a:lnTo>
                  <a:pt x="1134" y="200"/>
                </a:lnTo>
                <a:lnTo>
                  <a:pt x="1143" y="200"/>
                </a:lnTo>
                <a:lnTo>
                  <a:pt x="1153" y="200"/>
                </a:lnTo>
                <a:lnTo>
                  <a:pt x="1162" y="191"/>
                </a:lnTo>
                <a:lnTo>
                  <a:pt x="1172" y="191"/>
                </a:lnTo>
                <a:lnTo>
                  <a:pt x="1181" y="191"/>
                </a:lnTo>
                <a:lnTo>
                  <a:pt x="1191" y="181"/>
                </a:lnTo>
                <a:lnTo>
                  <a:pt x="1200" y="181"/>
                </a:lnTo>
                <a:lnTo>
                  <a:pt x="1200" y="171"/>
                </a:lnTo>
                <a:lnTo>
                  <a:pt x="1200" y="162"/>
                </a:lnTo>
                <a:lnTo>
                  <a:pt x="1210" y="162"/>
                </a:lnTo>
                <a:lnTo>
                  <a:pt x="1210" y="152"/>
                </a:lnTo>
                <a:lnTo>
                  <a:pt x="1220" y="152"/>
                </a:lnTo>
                <a:lnTo>
                  <a:pt x="1229" y="152"/>
                </a:lnTo>
                <a:lnTo>
                  <a:pt x="1239" y="143"/>
                </a:lnTo>
                <a:lnTo>
                  <a:pt x="1248" y="143"/>
                </a:lnTo>
                <a:lnTo>
                  <a:pt x="1258" y="133"/>
                </a:lnTo>
                <a:lnTo>
                  <a:pt x="1267" y="133"/>
                </a:lnTo>
                <a:lnTo>
                  <a:pt x="1277" y="133"/>
                </a:lnTo>
                <a:lnTo>
                  <a:pt x="1286" y="124"/>
                </a:lnTo>
                <a:lnTo>
                  <a:pt x="1296" y="124"/>
                </a:lnTo>
                <a:lnTo>
                  <a:pt x="1305" y="114"/>
                </a:lnTo>
                <a:lnTo>
                  <a:pt x="1315" y="114"/>
                </a:lnTo>
                <a:lnTo>
                  <a:pt x="1324" y="105"/>
                </a:lnTo>
                <a:lnTo>
                  <a:pt x="1334" y="105"/>
                </a:lnTo>
                <a:lnTo>
                  <a:pt x="1343" y="105"/>
                </a:lnTo>
                <a:lnTo>
                  <a:pt x="1353" y="105"/>
                </a:lnTo>
                <a:lnTo>
                  <a:pt x="1362" y="105"/>
                </a:lnTo>
                <a:lnTo>
                  <a:pt x="1372" y="105"/>
                </a:lnTo>
                <a:lnTo>
                  <a:pt x="1381" y="105"/>
                </a:lnTo>
                <a:lnTo>
                  <a:pt x="1391" y="95"/>
                </a:lnTo>
                <a:lnTo>
                  <a:pt x="1391" y="86"/>
                </a:lnTo>
                <a:lnTo>
                  <a:pt x="1400" y="76"/>
                </a:lnTo>
                <a:lnTo>
                  <a:pt x="1410" y="67"/>
                </a:lnTo>
                <a:lnTo>
                  <a:pt x="1420" y="57"/>
                </a:lnTo>
                <a:lnTo>
                  <a:pt x="1429" y="57"/>
                </a:lnTo>
                <a:lnTo>
                  <a:pt x="1429" y="48"/>
                </a:lnTo>
                <a:lnTo>
                  <a:pt x="1439" y="29"/>
                </a:lnTo>
                <a:lnTo>
                  <a:pt x="1448" y="29"/>
                </a:lnTo>
                <a:lnTo>
                  <a:pt x="1458" y="29"/>
                </a:lnTo>
                <a:lnTo>
                  <a:pt x="1467" y="19"/>
                </a:lnTo>
                <a:lnTo>
                  <a:pt x="1477" y="19"/>
                </a:lnTo>
                <a:lnTo>
                  <a:pt x="1477" y="10"/>
                </a:lnTo>
                <a:lnTo>
                  <a:pt x="1486" y="0"/>
                </a:lnTo>
                <a:lnTo>
                  <a:pt x="1496" y="10"/>
                </a:lnTo>
                <a:lnTo>
                  <a:pt x="1505" y="10"/>
                </a:lnTo>
                <a:lnTo>
                  <a:pt x="1515" y="19"/>
                </a:lnTo>
                <a:lnTo>
                  <a:pt x="1524" y="29"/>
                </a:lnTo>
                <a:lnTo>
                  <a:pt x="1534" y="29"/>
                </a:lnTo>
                <a:lnTo>
                  <a:pt x="1534" y="19"/>
                </a:lnTo>
                <a:lnTo>
                  <a:pt x="1543" y="19"/>
                </a:lnTo>
                <a:lnTo>
                  <a:pt x="1553" y="19"/>
                </a:lnTo>
                <a:lnTo>
                  <a:pt x="1562" y="19"/>
                </a:lnTo>
                <a:lnTo>
                  <a:pt x="1572" y="19"/>
                </a:lnTo>
                <a:lnTo>
                  <a:pt x="1581" y="10"/>
                </a:lnTo>
                <a:lnTo>
                  <a:pt x="1591" y="10"/>
                </a:lnTo>
                <a:lnTo>
                  <a:pt x="1600" y="10"/>
                </a:lnTo>
                <a:lnTo>
                  <a:pt x="1610" y="10"/>
                </a:lnTo>
                <a:lnTo>
                  <a:pt x="1620" y="10"/>
                </a:lnTo>
                <a:lnTo>
                  <a:pt x="1620" y="19"/>
                </a:lnTo>
                <a:lnTo>
                  <a:pt x="1629" y="29"/>
                </a:lnTo>
                <a:lnTo>
                  <a:pt x="1629" y="38"/>
                </a:lnTo>
                <a:lnTo>
                  <a:pt x="1639" y="38"/>
                </a:lnTo>
                <a:lnTo>
                  <a:pt x="1648" y="38"/>
                </a:lnTo>
                <a:lnTo>
                  <a:pt x="1658" y="38"/>
                </a:lnTo>
                <a:lnTo>
                  <a:pt x="1667" y="38"/>
                </a:lnTo>
                <a:lnTo>
                  <a:pt x="1667" y="48"/>
                </a:lnTo>
                <a:lnTo>
                  <a:pt x="1677" y="48"/>
                </a:lnTo>
                <a:lnTo>
                  <a:pt x="1677" y="57"/>
                </a:lnTo>
                <a:lnTo>
                  <a:pt x="1686" y="57"/>
                </a:lnTo>
                <a:lnTo>
                  <a:pt x="1696" y="57"/>
                </a:lnTo>
                <a:lnTo>
                  <a:pt x="1696" y="67"/>
                </a:lnTo>
                <a:lnTo>
                  <a:pt x="1686" y="67"/>
                </a:lnTo>
                <a:lnTo>
                  <a:pt x="1677" y="76"/>
                </a:lnTo>
                <a:lnTo>
                  <a:pt x="1677" y="86"/>
                </a:lnTo>
                <a:lnTo>
                  <a:pt x="1667" y="86"/>
                </a:lnTo>
                <a:lnTo>
                  <a:pt x="1667" y="95"/>
                </a:lnTo>
                <a:lnTo>
                  <a:pt x="1677" y="95"/>
                </a:lnTo>
                <a:lnTo>
                  <a:pt x="1677" y="105"/>
                </a:lnTo>
                <a:lnTo>
                  <a:pt x="1667" y="114"/>
                </a:lnTo>
                <a:lnTo>
                  <a:pt x="1677" y="114"/>
                </a:lnTo>
                <a:lnTo>
                  <a:pt x="1686" y="114"/>
                </a:lnTo>
                <a:lnTo>
                  <a:pt x="1686" y="124"/>
                </a:lnTo>
                <a:lnTo>
                  <a:pt x="1686" y="133"/>
                </a:lnTo>
                <a:lnTo>
                  <a:pt x="1686" y="143"/>
                </a:lnTo>
                <a:lnTo>
                  <a:pt x="1686" y="152"/>
                </a:lnTo>
                <a:lnTo>
                  <a:pt x="1686" y="162"/>
                </a:lnTo>
                <a:lnTo>
                  <a:pt x="1696" y="162"/>
                </a:lnTo>
                <a:lnTo>
                  <a:pt x="1696" y="171"/>
                </a:lnTo>
                <a:lnTo>
                  <a:pt x="1696" y="181"/>
                </a:lnTo>
                <a:lnTo>
                  <a:pt x="1696" y="191"/>
                </a:lnTo>
                <a:lnTo>
                  <a:pt x="1696" y="200"/>
                </a:lnTo>
                <a:lnTo>
                  <a:pt x="1696" y="210"/>
                </a:lnTo>
                <a:lnTo>
                  <a:pt x="1705" y="210"/>
                </a:lnTo>
                <a:lnTo>
                  <a:pt x="1705" y="219"/>
                </a:lnTo>
                <a:lnTo>
                  <a:pt x="1705" y="229"/>
                </a:lnTo>
                <a:lnTo>
                  <a:pt x="1705" y="238"/>
                </a:lnTo>
                <a:lnTo>
                  <a:pt x="1705" y="248"/>
                </a:lnTo>
                <a:lnTo>
                  <a:pt x="1705" y="257"/>
                </a:lnTo>
                <a:lnTo>
                  <a:pt x="1715" y="257"/>
                </a:lnTo>
                <a:lnTo>
                  <a:pt x="1715" y="267"/>
                </a:lnTo>
                <a:lnTo>
                  <a:pt x="1705" y="276"/>
                </a:lnTo>
                <a:lnTo>
                  <a:pt x="1705" y="286"/>
                </a:lnTo>
                <a:lnTo>
                  <a:pt x="1705" y="295"/>
                </a:lnTo>
                <a:lnTo>
                  <a:pt x="1696" y="295"/>
                </a:lnTo>
                <a:lnTo>
                  <a:pt x="1696" y="305"/>
                </a:lnTo>
                <a:lnTo>
                  <a:pt x="1696" y="314"/>
                </a:lnTo>
                <a:lnTo>
                  <a:pt x="1696" y="324"/>
                </a:lnTo>
                <a:lnTo>
                  <a:pt x="1686" y="324"/>
                </a:lnTo>
                <a:lnTo>
                  <a:pt x="1677" y="324"/>
                </a:lnTo>
                <a:lnTo>
                  <a:pt x="1667" y="324"/>
                </a:lnTo>
                <a:lnTo>
                  <a:pt x="1658" y="324"/>
                </a:lnTo>
                <a:lnTo>
                  <a:pt x="1658" y="333"/>
                </a:lnTo>
                <a:lnTo>
                  <a:pt x="1667" y="333"/>
                </a:lnTo>
                <a:lnTo>
                  <a:pt x="1667" y="343"/>
                </a:lnTo>
                <a:lnTo>
                  <a:pt x="1677" y="343"/>
                </a:lnTo>
                <a:lnTo>
                  <a:pt x="1686" y="343"/>
                </a:lnTo>
                <a:lnTo>
                  <a:pt x="1696" y="343"/>
                </a:lnTo>
                <a:lnTo>
                  <a:pt x="1696" y="352"/>
                </a:lnTo>
                <a:lnTo>
                  <a:pt x="1686" y="352"/>
                </a:lnTo>
                <a:lnTo>
                  <a:pt x="1696" y="362"/>
                </a:lnTo>
                <a:lnTo>
                  <a:pt x="1696" y="371"/>
                </a:lnTo>
                <a:lnTo>
                  <a:pt x="1705" y="371"/>
                </a:lnTo>
                <a:lnTo>
                  <a:pt x="1705" y="362"/>
                </a:lnTo>
                <a:lnTo>
                  <a:pt x="1705" y="352"/>
                </a:lnTo>
                <a:lnTo>
                  <a:pt x="1715" y="343"/>
                </a:lnTo>
                <a:lnTo>
                  <a:pt x="1724" y="343"/>
                </a:lnTo>
                <a:lnTo>
                  <a:pt x="1734" y="343"/>
                </a:lnTo>
                <a:lnTo>
                  <a:pt x="1734" y="333"/>
                </a:lnTo>
                <a:lnTo>
                  <a:pt x="1743" y="333"/>
                </a:lnTo>
                <a:lnTo>
                  <a:pt x="1743" y="343"/>
                </a:lnTo>
                <a:lnTo>
                  <a:pt x="1743" y="352"/>
                </a:lnTo>
                <a:lnTo>
                  <a:pt x="1743" y="362"/>
                </a:lnTo>
                <a:lnTo>
                  <a:pt x="1743" y="371"/>
                </a:lnTo>
                <a:lnTo>
                  <a:pt x="1753" y="371"/>
                </a:lnTo>
                <a:lnTo>
                  <a:pt x="1753" y="381"/>
                </a:lnTo>
                <a:lnTo>
                  <a:pt x="1753" y="391"/>
                </a:lnTo>
                <a:lnTo>
                  <a:pt x="1753" y="400"/>
                </a:lnTo>
                <a:lnTo>
                  <a:pt x="1743" y="410"/>
                </a:lnTo>
                <a:lnTo>
                  <a:pt x="1734" y="410"/>
                </a:lnTo>
                <a:lnTo>
                  <a:pt x="1734" y="419"/>
                </a:lnTo>
                <a:lnTo>
                  <a:pt x="1724" y="419"/>
                </a:lnTo>
                <a:lnTo>
                  <a:pt x="1724" y="410"/>
                </a:lnTo>
                <a:lnTo>
                  <a:pt x="1715" y="410"/>
                </a:lnTo>
                <a:close/>
                <a:moveTo>
                  <a:pt x="1696" y="257"/>
                </a:moveTo>
                <a:lnTo>
                  <a:pt x="1696" y="248"/>
                </a:lnTo>
                <a:lnTo>
                  <a:pt x="1696" y="238"/>
                </a:lnTo>
                <a:lnTo>
                  <a:pt x="1686" y="248"/>
                </a:lnTo>
                <a:lnTo>
                  <a:pt x="1696" y="257"/>
                </a:lnTo>
                <a:close/>
                <a:moveTo>
                  <a:pt x="1715" y="476"/>
                </a:moveTo>
                <a:lnTo>
                  <a:pt x="1705" y="486"/>
                </a:lnTo>
                <a:lnTo>
                  <a:pt x="1715" y="486"/>
                </a:lnTo>
                <a:lnTo>
                  <a:pt x="1715" y="495"/>
                </a:lnTo>
                <a:lnTo>
                  <a:pt x="1705" y="495"/>
                </a:lnTo>
                <a:lnTo>
                  <a:pt x="1705" y="505"/>
                </a:lnTo>
                <a:lnTo>
                  <a:pt x="1715" y="505"/>
                </a:lnTo>
                <a:lnTo>
                  <a:pt x="1724" y="505"/>
                </a:lnTo>
                <a:lnTo>
                  <a:pt x="1724" y="495"/>
                </a:lnTo>
                <a:lnTo>
                  <a:pt x="1724" y="486"/>
                </a:lnTo>
                <a:lnTo>
                  <a:pt x="1724" y="476"/>
                </a:lnTo>
                <a:lnTo>
                  <a:pt x="1724" y="467"/>
                </a:lnTo>
                <a:lnTo>
                  <a:pt x="1715" y="476"/>
                </a:lnTo>
                <a:close/>
                <a:moveTo>
                  <a:pt x="1762" y="495"/>
                </a:moveTo>
                <a:lnTo>
                  <a:pt x="1762" y="505"/>
                </a:lnTo>
                <a:lnTo>
                  <a:pt x="1772" y="505"/>
                </a:lnTo>
                <a:lnTo>
                  <a:pt x="1781" y="505"/>
                </a:lnTo>
                <a:lnTo>
                  <a:pt x="1781" y="495"/>
                </a:lnTo>
                <a:lnTo>
                  <a:pt x="1781" y="486"/>
                </a:lnTo>
                <a:lnTo>
                  <a:pt x="1772" y="486"/>
                </a:lnTo>
                <a:lnTo>
                  <a:pt x="1772" y="495"/>
                </a:lnTo>
                <a:lnTo>
                  <a:pt x="1762" y="495"/>
                </a:lnTo>
                <a:close/>
                <a:moveTo>
                  <a:pt x="1705" y="638"/>
                </a:moveTo>
                <a:lnTo>
                  <a:pt x="1705" y="648"/>
                </a:lnTo>
                <a:lnTo>
                  <a:pt x="1715" y="648"/>
                </a:lnTo>
                <a:lnTo>
                  <a:pt x="1715" y="638"/>
                </a:lnTo>
                <a:lnTo>
                  <a:pt x="1715" y="629"/>
                </a:lnTo>
                <a:lnTo>
                  <a:pt x="1705" y="629"/>
                </a:lnTo>
                <a:lnTo>
                  <a:pt x="1705" y="638"/>
                </a:lnTo>
                <a:close/>
                <a:moveTo>
                  <a:pt x="1467" y="1143"/>
                </a:moveTo>
                <a:lnTo>
                  <a:pt x="1467" y="1152"/>
                </a:lnTo>
                <a:lnTo>
                  <a:pt x="1477" y="1152"/>
                </a:lnTo>
                <a:lnTo>
                  <a:pt x="1477" y="1143"/>
                </a:lnTo>
                <a:lnTo>
                  <a:pt x="1467" y="1143"/>
                </a:lnTo>
                <a:close/>
                <a:moveTo>
                  <a:pt x="1372" y="1248"/>
                </a:moveTo>
                <a:lnTo>
                  <a:pt x="1362" y="1257"/>
                </a:lnTo>
                <a:lnTo>
                  <a:pt x="1372" y="1257"/>
                </a:lnTo>
                <a:lnTo>
                  <a:pt x="1372" y="1248"/>
                </a:lnTo>
                <a:close/>
                <a:moveTo>
                  <a:pt x="1324" y="1267"/>
                </a:moveTo>
                <a:lnTo>
                  <a:pt x="1324" y="1276"/>
                </a:lnTo>
                <a:lnTo>
                  <a:pt x="1334" y="1276"/>
                </a:lnTo>
                <a:lnTo>
                  <a:pt x="1324" y="1267"/>
                </a:lnTo>
                <a:close/>
                <a:moveTo>
                  <a:pt x="1353" y="1333"/>
                </a:moveTo>
                <a:lnTo>
                  <a:pt x="1343" y="1333"/>
                </a:lnTo>
                <a:lnTo>
                  <a:pt x="1343" y="1343"/>
                </a:lnTo>
                <a:lnTo>
                  <a:pt x="1353" y="1333"/>
                </a:lnTo>
                <a:lnTo>
                  <a:pt x="1353" y="1343"/>
                </a:lnTo>
                <a:lnTo>
                  <a:pt x="1362" y="1343"/>
                </a:lnTo>
                <a:lnTo>
                  <a:pt x="1362" y="1333"/>
                </a:lnTo>
                <a:lnTo>
                  <a:pt x="1353" y="1333"/>
                </a:lnTo>
                <a:lnTo>
                  <a:pt x="1353" y="1324"/>
                </a:lnTo>
                <a:lnTo>
                  <a:pt x="1353" y="1314"/>
                </a:lnTo>
                <a:lnTo>
                  <a:pt x="1343" y="1314"/>
                </a:lnTo>
                <a:lnTo>
                  <a:pt x="1343" y="1324"/>
                </a:lnTo>
                <a:lnTo>
                  <a:pt x="1353" y="1333"/>
                </a:lnTo>
                <a:close/>
                <a:moveTo>
                  <a:pt x="1096" y="1467"/>
                </a:moveTo>
                <a:lnTo>
                  <a:pt x="1096" y="1476"/>
                </a:lnTo>
                <a:lnTo>
                  <a:pt x="1105" y="1476"/>
                </a:lnTo>
                <a:lnTo>
                  <a:pt x="1105" y="1467"/>
                </a:lnTo>
                <a:lnTo>
                  <a:pt x="1096" y="1467"/>
                </a:lnTo>
                <a:close/>
                <a:moveTo>
                  <a:pt x="1096" y="1495"/>
                </a:moveTo>
                <a:lnTo>
                  <a:pt x="1086" y="1495"/>
                </a:lnTo>
                <a:lnTo>
                  <a:pt x="1086" y="1505"/>
                </a:lnTo>
                <a:lnTo>
                  <a:pt x="1096" y="1505"/>
                </a:lnTo>
                <a:lnTo>
                  <a:pt x="1096" y="1495"/>
                </a:lnTo>
                <a:lnTo>
                  <a:pt x="1105" y="1495"/>
                </a:lnTo>
                <a:lnTo>
                  <a:pt x="1105" y="1486"/>
                </a:lnTo>
                <a:lnTo>
                  <a:pt x="1096" y="1486"/>
                </a:lnTo>
                <a:lnTo>
                  <a:pt x="1096" y="1495"/>
                </a:lnTo>
                <a:close/>
                <a:moveTo>
                  <a:pt x="1343" y="1295"/>
                </a:moveTo>
                <a:lnTo>
                  <a:pt x="1334" y="1295"/>
                </a:lnTo>
                <a:lnTo>
                  <a:pt x="1343" y="1286"/>
                </a:lnTo>
                <a:lnTo>
                  <a:pt x="1343" y="1295"/>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4" name="Freeform 9">
            <a:extLst>
              <a:ext uri="{FF2B5EF4-FFF2-40B4-BE49-F238E27FC236}">
                <a16:creationId xmlns:a16="http://schemas.microsoft.com/office/drawing/2014/main" id="{3C24EC8E-9CEC-8C63-9FDC-FD3E2CB784BA}"/>
              </a:ext>
            </a:extLst>
          </p:cNvPr>
          <p:cNvSpPr>
            <a:spLocks noChangeAspect="1" noEditPoints="1"/>
          </p:cNvSpPr>
          <p:nvPr/>
        </p:nvSpPr>
        <p:spPr bwMode="auto">
          <a:xfrm>
            <a:off x="5351544" y="2345821"/>
            <a:ext cx="1321594" cy="1343423"/>
          </a:xfrm>
          <a:custGeom>
            <a:avLst/>
            <a:gdLst>
              <a:gd name="T0" fmla="*/ 734 w 1734"/>
              <a:gd name="T1" fmla="*/ 1448 h 1762"/>
              <a:gd name="T2" fmla="*/ 962 w 1734"/>
              <a:gd name="T3" fmla="*/ 1210 h 1762"/>
              <a:gd name="T4" fmla="*/ 1705 w 1734"/>
              <a:gd name="T5" fmla="*/ 905 h 1762"/>
              <a:gd name="T6" fmla="*/ 1629 w 1734"/>
              <a:gd name="T7" fmla="*/ 924 h 1762"/>
              <a:gd name="T8" fmla="*/ 1543 w 1734"/>
              <a:gd name="T9" fmla="*/ 934 h 1762"/>
              <a:gd name="T10" fmla="*/ 1457 w 1734"/>
              <a:gd name="T11" fmla="*/ 962 h 1762"/>
              <a:gd name="T12" fmla="*/ 1410 w 1734"/>
              <a:gd name="T13" fmla="*/ 991 h 1762"/>
              <a:gd name="T14" fmla="*/ 1315 w 1734"/>
              <a:gd name="T15" fmla="*/ 1038 h 1762"/>
              <a:gd name="T16" fmla="*/ 1238 w 1734"/>
              <a:gd name="T17" fmla="*/ 1057 h 1762"/>
              <a:gd name="T18" fmla="*/ 1153 w 1734"/>
              <a:gd name="T19" fmla="*/ 1096 h 1762"/>
              <a:gd name="T20" fmla="*/ 1096 w 1734"/>
              <a:gd name="T21" fmla="*/ 1134 h 1762"/>
              <a:gd name="T22" fmla="*/ 1000 w 1734"/>
              <a:gd name="T23" fmla="*/ 1181 h 1762"/>
              <a:gd name="T24" fmla="*/ 934 w 1734"/>
              <a:gd name="T25" fmla="*/ 1219 h 1762"/>
              <a:gd name="T26" fmla="*/ 886 w 1734"/>
              <a:gd name="T27" fmla="*/ 1257 h 1762"/>
              <a:gd name="T28" fmla="*/ 838 w 1734"/>
              <a:gd name="T29" fmla="*/ 1324 h 1762"/>
              <a:gd name="T30" fmla="*/ 772 w 1734"/>
              <a:gd name="T31" fmla="*/ 1334 h 1762"/>
              <a:gd name="T32" fmla="*/ 762 w 1734"/>
              <a:gd name="T33" fmla="*/ 1343 h 1762"/>
              <a:gd name="T34" fmla="*/ 762 w 1734"/>
              <a:gd name="T35" fmla="*/ 1429 h 1762"/>
              <a:gd name="T36" fmla="*/ 724 w 1734"/>
              <a:gd name="T37" fmla="*/ 1467 h 1762"/>
              <a:gd name="T38" fmla="*/ 676 w 1734"/>
              <a:gd name="T39" fmla="*/ 1524 h 1762"/>
              <a:gd name="T40" fmla="*/ 591 w 1734"/>
              <a:gd name="T41" fmla="*/ 1600 h 1762"/>
              <a:gd name="T42" fmla="*/ 562 w 1734"/>
              <a:gd name="T43" fmla="*/ 1638 h 1762"/>
              <a:gd name="T44" fmla="*/ 553 w 1734"/>
              <a:gd name="T45" fmla="*/ 1715 h 1762"/>
              <a:gd name="T46" fmla="*/ 515 w 1734"/>
              <a:gd name="T47" fmla="*/ 1753 h 1762"/>
              <a:gd name="T48" fmla="*/ 419 w 1734"/>
              <a:gd name="T49" fmla="*/ 1657 h 1762"/>
              <a:gd name="T50" fmla="*/ 419 w 1734"/>
              <a:gd name="T51" fmla="*/ 1543 h 1762"/>
              <a:gd name="T52" fmla="*/ 334 w 1734"/>
              <a:gd name="T53" fmla="*/ 1486 h 1762"/>
              <a:gd name="T54" fmla="*/ 267 w 1734"/>
              <a:gd name="T55" fmla="*/ 1400 h 1762"/>
              <a:gd name="T56" fmla="*/ 172 w 1734"/>
              <a:gd name="T57" fmla="*/ 1353 h 1762"/>
              <a:gd name="T58" fmla="*/ 95 w 1734"/>
              <a:gd name="T59" fmla="*/ 1238 h 1762"/>
              <a:gd name="T60" fmla="*/ 86 w 1734"/>
              <a:gd name="T61" fmla="*/ 1124 h 1762"/>
              <a:gd name="T62" fmla="*/ 76 w 1734"/>
              <a:gd name="T63" fmla="*/ 1000 h 1762"/>
              <a:gd name="T64" fmla="*/ 67 w 1734"/>
              <a:gd name="T65" fmla="*/ 915 h 1762"/>
              <a:gd name="T66" fmla="*/ 76 w 1734"/>
              <a:gd name="T67" fmla="*/ 838 h 1762"/>
              <a:gd name="T68" fmla="*/ 38 w 1734"/>
              <a:gd name="T69" fmla="*/ 753 h 1762"/>
              <a:gd name="T70" fmla="*/ 19 w 1734"/>
              <a:gd name="T71" fmla="*/ 696 h 1762"/>
              <a:gd name="T72" fmla="*/ 57 w 1734"/>
              <a:gd name="T73" fmla="*/ 619 h 1762"/>
              <a:gd name="T74" fmla="*/ 76 w 1734"/>
              <a:gd name="T75" fmla="*/ 543 h 1762"/>
              <a:gd name="T76" fmla="*/ 153 w 1734"/>
              <a:gd name="T77" fmla="*/ 524 h 1762"/>
              <a:gd name="T78" fmla="*/ 238 w 1734"/>
              <a:gd name="T79" fmla="*/ 505 h 1762"/>
              <a:gd name="T80" fmla="*/ 295 w 1734"/>
              <a:gd name="T81" fmla="*/ 438 h 1762"/>
              <a:gd name="T82" fmla="*/ 305 w 1734"/>
              <a:gd name="T83" fmla="*/ 324 h 1762"/>
              <a:gd name="T84" fmla="*/ 315 w 1734"/>
              <a:gd name="T85" fmla="*/ 210 h 1762"/>
              <a:gd name="T86" fmla="*/ 495 w 1734"/>
              <a:gd name="T87" fmla="*/ 181 h 1762"/>
              <a:gd name="T88" fmla="*/ 591 w 1734"/>
              <a:gd name="T89" fmla="*/ 115 h 1762"/>
              <a:gd name="T90" fmla="*/ 667 w 1734"/>
              <a:gd name="T91" fmla="*/ 48 h 1762"/>
              <a:gd name="T92" fmla="*/ 915 w 1734"/>
              <a:gd name="T93" fmla="*/ 38 h 1762"/>
              <a:gd name="T94" fmla="*/ 991 w 1734"/>
              <a:gd name="T95" fmla="*/ 86 h 1762"/>
              <a:gd name="T96" fmla="*/ 1076 w 1734"/>
              <a:gd name="T97" fmla="*/ 115 h 1762"/>
              <a:gd name="T98" fmla="*/ 1181 w 1734"/>
              <a:gd name="T99" fmla="*/ 105 h 1762"/>
              <a:gd name="T100" fmla="*/ 1276 w 1734"/>
              <a:gd name="T101" fmla="*/ 153 h 1762"/>
              <a:gd name="T102" fmla="*/ 1334 w 1734"/>
              <a:gd name="T103" fmla="*/ 200 h 1762"/>
              <a:gd name="T104" fmla="*/ 1410 w 1734"/>
              <a:gd name="T105" fmla="*/ 229 h 1762"/>
              <a:gd name="T106" fmla="*/ 1496 w 1734"/>
              <a:gd name="T107" fmla="*/ 305 h 1762"/>
              <a:gd name="T108" fmla="*/ 1572 w 1734"/>
              <a:gd name="T109" fmla="*/ 353 h 1762"/>
              <a:gd name="T110" fmla="*/ 1619 w 1734"/>
              <a:gd name="T111" fmla="*/ 429 h 1762"/>
              <a:gd name="T112" fmla="*/ 1638 w 1734"/>
              <a:gd name="T113" fmla="*/ 534 h 1762"/>
              <a:gd name="T114" fmla="*/ 1686 w 1734"/>
              <a:gd name="T115" fmla="*/ 629 h 1762"/>
              <a:gd name="T116" fmla="*/ 1676 w 1734"/>
              <a:gd name="T117" fmla="*/ 724 h 1762"/>
              <a:gd name="T118" fmla="*/ 1715 w 1734"/>
              <a:gd name="T119" fmla="*/ 810 h 1762"/>
              <a:gd name="T120" fmla="*/ 1534 w 1734"/>
              <a:gd name="T121" fmla="*/ 915 h 1762"/>
              <a:gd name="T122" fmla="*/ 1286 w 1734"/>
              <a:gd name="T123" fmla="*/ 1019 h 1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34" h="1762">
                <a:moveTo>
                  <a:pt x="534" y="1734"/>
                </a:moveTo>
                <a:lnTo>
                  <a:pt x="543" y="1724"/>
                </a:lnTo>
                <a:lnTo>
                  <a:pt x="543" y="1734"/>
                </a:lnTo>
                <a:lnTo>
                  <a:pt x="534" y="1734"/>
                </a:lnTo>
                <a:close/>
                <a:moveTo>
                  <a:pt x="572" y="1629"/>
                </a:moveTo>
                <a:lnTo>
                  <a:pt x="572" y="1619"/>
                </a:lnTo>
                <a:lnTo>
                  <a:pt x="581" y="1619"/>
                </a:lnTo>
                <a:lnTo>
                  <a:pt x="591" y="1629"/>
                </a:lnTo>
                <a:lnTo>
                  <a:pt x="581" y="1629"/>
                </a:lnTo>
                <a:lnTo>
                  <a:pt x="572" y="1629"/>
                </a:lnTo>
                <a:close/>
                <a:moveTo>
                  <a:pt x="734" y="1457"/>
                </a:moveTo>
                <a:lnTo>
                  <a:pt x="734" y="1448"/>
                </a:lnTo>
                <a:lnTo>
                  <a:pt x="743" y="1448"/>
                </a:lnTo>
                <a:lnTo>
                  <a:pt x="743" y="1457"/>
                </a:lnTo>
                <a:lnTo>
                  <a:pt x="734" y="1457"/>
                </a:lnTo>
                <a:close/>
                <a:moveTo>
                  <a:pt x="772" y="1362"/>
                </a:moveTo>
                <a:lnTo>
                  <a:pt x="772" y="1353"/>
                </a:lnTo>
                <a:lnTo>
                  <a:pt x="781" y="1353"/>
                </a:lnTo>
                <a:lnTo>
                  <a:pt x="781" y="1362"/>
                </a:lnTo>
                <a:lnTo>
                  <a:pt x="772" y="1362"/>
                </a:lnTo>
                <a:close/>
                <a:moveTo>
                  <a:pt x="962" y="1210"/>
                </a:moveTo>
                <a:lnTo>
                  <a:pt x="972" y="1200"/>
                </a:lnTo>
                <a:lnTo>
                  <a:pt x="972" y="1210"/>
                </a:lnTo>
                <a:lnTo>
                  <a:pt x="962" y="1210"/>
                </a:lnTo>
                <a:close/>
                <a:moveTo>
                  <a:pt x="1715" y="877"/>
                </a:moveTo>
                <a:lnTo>
                  <a:pt x="1705" y="877"/>
                </a:lnTo>
                <a:lnTo>
                  <a:pt x="1696" y="886"/>
                </a:lnTo>
                <a:lnTo>
                  <a:pt x="1705" y="886"/>
                </a:lnTo>
                <a:lnTo>
                  <a:pt x="1715" y="886"/>
                </a:lnTo>
                <a:lnTo>
                  <a:pt x="1715" y="877"/>
                </a:lnTo>
                <a:lnTo>
                  <a:pt x="1724" y="877"/>
                </a:lnTo>
                <a:lnTo>
                  <a:pt x="1724" y="886"/>
                </a:lnTo>
                <a:lnTo>
                  <a:pt x="1724" y="896"/>
                </a:lnTo>
                <a:lnTo>
                  <a:pt x="1715" y="896"/>
                </a:lnTo>
                <a:lnTo>
                  <a:pt x="1715" y="905"/>
                </a:lnTo>
                <a:lnTo>
                  <a:pt x="1705" y="905"/>
                </a:lnTo>
                <a:lnTo>
                  <a:pt x="1705" y="915"/>
                </a:lnTo>
                <a:lnTo>
                  <a:pt x="1696" y="915"/>
                </a:lnTo>
                <a:lnTo>
                  <a:pt x="1686" y="915"/>
                </a:lnTo>
                <a:lnTo>
                  <a:pt x="1676" y="915"/>
                </a:lnTo>
                <a:lnTo>
                  <a:pt x="1676" y="905"/>
                </a:lnTo>
                <a:lnTo>
                  <a:pt x="1667" y="905"/>
                </a:lnTo>
                <a:lnTo>
                  <a:pt x="1667" y="915"/>
                </a:lnTo>
                <a:lnTo>
                  <a:pt x="1657" y="915"/>
                </a:lnTo>
                <a:lnTo>
                  <a:pt x="1648" y="915"/>
                </a:lnTo>
                <a:lnTo>
                  <a:pt x="1638" y="915"/>
                </a:lnTo>
                <a:lnTo>
                  <a:pt x="1638" y="924"/>
                </a:lnTo>
                <a:lnTo>
                  <a:pt x="1629" y="924"/>
                </a:lnTo>
                <a:lnTo>
                  <a:pt x="1619" y="924"/>
                </a:lnTo>
                <a:lnTo>
                  <a:pt x="1610" y="924"/>
                </a:lnTo>
                <a:lnTo>
                  <a:pt x="1610" y="934"/>
                </a:lnTo>
                <a:lnTo>
                  <a:pt x="1600" y="934"/>
                </a:lnTo>
                <a:lnTo>
                  <a:pt x="1591" y="934"/>
                </a:lnTo>
                <a:lnTo>
                  <a:pt x="1581" y="934"/>
                </a:lnTo>
                <a:lnTo>
                  <a:pt x="1572" y="934"/>
                </a:lnTo>
                <a:lnTo>
                  <a:pt x="1572" y="943"/>
                </a:lnTo>
                <a:lnTo>
                  <a:pt x="1562" y="943"/>
                </a:lnTo>
                <a:lnTo>
                  <a:pt x="1553" y="943"/>
                </a:lnTo>
                <a:lnTo>
                  <a:pt x="1543" y="943"/>
                </a:lnTo>
                <a:lnTo>
                  <a:pt x="1543" y="934"/>
                </a:lnTo>
                <a:lnTo>
                  <a:pt x="1534" y="934"/>
                </a:lnTo>
                <a:lnTo>
                  <a:pt x="1534" y="943"/>
                </a:lnTo>
                <a:lnTo>
                  <a:pt x="1524" y="943"/>
                </a:lnTo>
                <a:lnTo>
                  <a:pt x="1524" y="953"/>
                </a:lnTo>
                <a:lnTo>
                  <a:pt x="1515" y="953"/>
                </a:lnTo>
                <a:lnTo>
                  <a:pt x="1505" y="953"/>
                </a:lnTo>
                <a:lnTo>
                  <a:pt x="1496" y="953"/>
                </a:lnTo>
                <a:lnTo>
                  <a:pt x="1486" y="953"/>
                </a:lnTo>
                <a:lnTo>
                  <a:pt x="1486" y="962"/>
                </a:lnTo>
                <a:lnTo>
                  <a:pt x="1476" y="962"/>
                </a:lnTo>
                <a:lnTo>
                  <a:pt x="1467" y="962"/>
                </a:lnTo>
                <a:lnTo>
                  <a:pt x="1457" y="962"/>
                </a:lnTo>
                <a:lnTo>
                  <a:pt x="1457" y="953"/>
                </a:lnTo>
                <a:lnTo>
                  <a:pt x="1448" y="953"/>
                </a:lnTo>
                <a:lnTo>
                  <a:pt x="1448" y="962"/>
                </a:lnTo>
                <a:lnTo>
                  <a:pt x="1457" y="962"/>
                </a:lnTo>
                <a:lnTo>
                  <a:pt x="1457" y="972"/>
                </a:lnTo>
                <a:lnTo>
                  <a:pt x="1448" y="972"/>
                </a:lnTo>
                <a:lnTo>
                  <a:pt x="1438" y="972"/>
                </a:lnTo>
                <a:lnTo>
                  <a:pt x="1438" y="981"/>
                </a:lnTo>
                <a:lnTo>
                  <a:pt x="1429" y="981"/>
                </a:lnTo>
                <a:lnTo>
                  <a:pt x="1419" y="981"/>
                </a:lnTo>
                <a:lnTo>
                  <a:pt x="1410" y="981"/>
                </a:lnTo>
                <a:lnTo>
                  <a:pt x="1410" y="991"/>
                </a:lnTo>
                <a:lnTo>
                  <a:pt x="1400" y="991"/>
                </a:lnTo>
                <a:lnTo>
                  <a:pt x="1391" y="991"/>
                </a:lnTo>
                <a:lnTo>
                  <a:pt x="1381" y="1000"/>
                </a:lnTo>
                <a:lnTo>
                  <a:pt x="1372" y="1000"/>
                </a:lnTo>
                <a:lnTo>
                  <a:pt x="1362" y="1000"/>
                </a:lnTo>
                <a:lnTo>
                  <a:pt x="1362" y="1010"/>
                </a:lnTo>
                <a:lnTo>
                  <a:pt x="1353" y="1010"/>
                </a:lnTo>
                <a:lnTo>
                  <a:pt x="1343" y="1010"/>
                </a:lnTo>
                <a:lnTo>
                  <a:pt x="1334" y="1019"/>
                </a:lnTo>
                <a:lnTo>
                  <a:pt x="1324" y="1029"/>
                </a:lnTo>
                <a:lnTo>
                  <a:pt x="1315" y="1029"/>
                </a:lnTo>
                <a:lnTo>
                  <a:pt x="1315" y="1038"/>
                </a:lnTo>
                <a:lnTo>
                  <a:pt x="1305" y="1038"/>
                </a:lnTo>
                <a:lnTo>
                  <a:pt x="1296" y="1029"/>
                </a:lnTo>
                <a:lnTo>
                  <a:pt x="1286" y="1029"/>
                </a:lnTo>
                <a:lnTo>
                  <a:pt x="1286" y="1038"/>
                </a:lnTo>
                <a:lnTo>
                  <a:pt x="1296" y="1038"/>
                </a:lnTo>
                <a:lnTo>
                  <a:pt x="1286" y="1048"/>
                </a:lnTo>
                <a:lnTo>
                  <a:pt x="1276" y="1048"/>
                </a:lnTo>
                <a:lnTo>
                  <a:pt x="1267" y="1048"/>
                </a:lnTo>
                <a:lnTo>
                  <a:pt x="1267" y="1057"/>
                </a:lnTo>
                <a:lnTo>
                  <a:pt x="1257" y="1057"/>
                </a:lnTo>
                <a:lnTo>
                  <a:pt x="1248" y="1057"/>
                </a:lnTo>
                <a:lnTo>
                  <a:pt x="1238" y="1057"/>
                </a:lnTo>
                <a:lnTo>
                  <a:pt x="1229" y="1057"/>
                </a:lnTo>
                <a:lnTo>
                  <a:pt x="1229" y="1067"/>
                </a:lnTo>
                <a:lnTo>
                  <a:pt x="1219" y="1067"/>
                </a:lnTo>
                <a:lnTo>
                  <a:pt x="1210" y="1067"/>
                </a:lnTo>
                <a:lnTo>
                  <a:pt x="1200" y="1067"/>
                </a:lnTo>
                <a:lnTo>
                  <a:pt x="1200" y="1077"/>
                </a:lnTo>
                <a:lnTo>
                  <a:pt x="1191" y="1077"/>
                </a:lnTo>
                <a:lnTo>
                  <a:pt x="1181" y="1077"/>
                </a:lnTo>
                <a:lnTo>
                  <a:pt x="1172" y="1086"/>
                </a:lnTo>
                <a:lnTo>
                  <a:pt x="1162" y="1086"/>
                </a:lnTo>
                <a:lnTo>
                  <a:pt x="1162" y="1096"/>
                </a:lnTo>
                <a:lnTo>
                  <a:pt x="1153" y="1096"/>
                </a:lnTo>
                <a:lnTo>
                  <a:pt x="1143" y="1105"/>
                </a:lnTo>
                <a:lnTo>
                  <a:pt x="1134" y="1105"/>
                </a:lnTo>
                <a:lnTo>
                  <a:pt x="1134" y="1115"/>
                </a:lnTo>
                <a:lnTo>
                  <a:pt x="1124" y="1115"/>
                </a:lnTo>
                <a:lnTo>
                  <a:pt x="1115" y="1124"/>
                </a:lnTo>
                <a:lnTo>
                  <a:pt x="1115" y="1115"/>
                </a:lnTo>
                <a:lnTo>
                  <a:pt x="1124" y="1105"/>
                </a:lnTo>
                <a:lnTo>
                  <a:pt x="1115" y="1105"/>
                </a:lnTo>
                <a:lnTo>
                  <a:pt x="1115" y="1115"/>
                </a:lnTo>
                <a:lnTo>
                  <a:pt x="1105" y="1115"/>
                </a:lnTo>
                <a:lnTo>
                  <a:pt x="1105" y="1124"/>
                </a:lnTo>
                <a:lnTo>
                  <a:pt x="1096" y="1134"/>
                </a:lnTo>
                <a:lnTo>
                  <a:pt x="1086" y="1134"/>
                </a:lnTo>
                <a:lnTo>
                  <a:pt x="1076" y="1143"/>
                </a:lnTo>
                <a:lnTo>
                  <a:pt x="1067" y="1143"/>
                </a:lnTo>
                <a:lnTo>
                  <a:pt x="1067" y="1153"/>
                </a:lnTo>
                <a:lnTo>
                  <a:pt x="1057" y="1153"/>
                </a:lnTo>
                <a:lnTo>
                  <a:pt x="1048" y="1162"/>
                </a:lnTo>
                <a:lnTo>
                  <a:pt x="1038" y="1162"/>
                </a:lnTo>
                <a:lnTo>
                  <a:pt x="1029" y="1172"/>
                </a:lnTo>
                <a:lnTo>
                  <a:pt x="1019" y="1172"/>
                </a:lnTo>
                <a:lnTo>
                  <a:pt x="1019" y="1181"/>
                </a:lnTo>
                <a:lnTo>
                  <a:pt x="1010" y="1181"/>
                </a:lnTo>
                <a:lnTo>
                  <a:pt x="1000" y="1181"/>
                </a:lnTo>
                <a:lnTo>
                  <a:pt x="1000" y="1191"/>
                </a:lnTo>
                <a:lnTo>
                  <a:pt x="991" y="1191"/>
                </a:lnTo>
                <a:lnTo>
                  <a:pt x="991" y="1200"/>
                </a:lnTo>
                <a:lnTo>
                  <a:pt x="981" y="1200"/>
                </a:lnTo>
                <a:lnTo>
                  <a:pt x="972" y="1200"/>
                </a:lnTo>
                <a:lnTo>
                  <a:pt x="972" y="1191"/>
                </a:lnTo>
                <a:lnTo>
                  <a:pt x="962" y="1191"/>
                </a:lnTo>
                <a:lnTo>
                  <a:pt x="962" y="1200"/>
                </a:lnTo>
                <a:lnTo>
                  <a:pt x="962" y="1210"/>
                </a:lnTo>
                <a:lnTo>
                  <a:pt x="953" y="1219"/>
                </a:lnTo>
                <a:lnTo>
                  <a:pt x="943" y="1219"/>
                </a:lnTo>
                <a:lnTo>
                  <a:pt x="934" y="1219"/>
                </a:lnTo>
                <a:lnTo>
                  <a:pt x="934" y="1229"/>
                </a:lnTo>
                <a:lnTo>
                  <a:pt x="924" y="1229"/>
                </a:lnTo>
                <a:lnTo>
                  <a:pt x="924" y="1238"/>
                </a:lnTo>
                <a:lnTo>
                  <a:pt x="915" y="1238"/>
                </a:lnTo>
                <a:lnTo>
                  <a:pt x="905" y="1248"/>
                </a:lnTo>
                <a:lnTo>
                  <a:pt x="895" y="1248"/>
                </a:lnTo>
                <a:lnTo>
                  <a:pt x="895" y="1238"/>
                </a:lnTo>
                <a:lnTo>
                  <a:pt x="886" y="1238"/>
                </a:lnTo>
                <a:lnTo>
                  <a:pt x="886" y="1248"/>
                </a:lnTo>
                <a:lnTo>
                  <a:pt x="895" y="1248"/>
                </a:lnTo>
                <a:lnTo>
                  <a:pt x="895" y="1257"/>
                </a:lnTo>
                <a:lnTo>
                  <a:pt x="886" y="1257"/>
                </a:lnTo>
                <a:lnTo>
                  <a:pt x="886" y="1267"/>
                </a:lnTo>
                <a:lnTo>
                  <a:pt x="876" y="1267"/>
                </a:lnTo>
                <a:lnTo>
                  <a:pt x="876" y="1277"/>
                </a:lnTo>
                <a:lnTo>
                  <a:pt x="867" y="1277"/>
                </a:lnTo>
                <a:lnTo>
                  <a:pt x="867" y="1286"/>
                </a:lnTo>
                <a:lnTo>
                  <a:pt x="857" y="1286"/>
                </a:lnTo>
                <a:lnTo>
                  <a:pt x="857" y="1296"/>
                </a:lnTo>
                <a:lnTo>
                  <a:pt x="857" y="1305"/>
                </a:lnTo>
                <a:lnTo>
                  <a:pt x="848" y="1305"/>
                </a:lnTo>
                <a:lnTo>
                  <a:pt x="848" y="1315"/>
                </a:lnTo>
                <a:lnTo>
                  <a:pt x="838" y="1315"/>
                </a:lnTo>
                <a:lnTo>
                  <a:pt x="838" y="1324"/>
                </a:lnTo>
                <a:lnTo>
                  <a:pt x="829" y="1334"/>
                </a:lnTo>
                <a:lnTo>
                  <a:pt x="819" y="1343"/>
                </a:lnTo>
                <a:lnTo>
                  <a:pt x="819" y="1353"/>
                </a:lnTo>
                <a:lnTo>
                  <a:pt x="810" y="1362"/>
                </a:lnTo>
                <a:lnTo>
                  <a:pt x="800" y="1362"/>
                </a:lnTo>
                <a:lnTo>
                  <a:pt x="800" y="1372"/>
                </a:lnTo>
                <a:lnTo>
                  <a:pt x="791" y="1362"/>
                </a:lnTo>
                <a:lnTo>
                  <a:pt x="791" y="1353"/>
                </a:lnTo>
                <a:lnTo>
                  <a:pt x="781" y="1353"/>
                </a:lnTo>
                <a:lnTo>
                  <a:pt x="781" y="1343"/>
                </a:lnTo>
                <a:lnTo>
                  <a:pt x="772" y="1343"/>
                </a:lnTo>
                <a:lnTo>
                  <a:pt x="772" y="1334"/>
                </a:lnTo>
                <a:lnTo>
                  <a:pt x="772" y="1324"/>
                </a:lnTo>
                <a:lnTo>
                  <a:pt x="772" y="1315"/>
                </a:lnTo>
                <a:lnTo>
                  <a:pt x="762" y="1315"/>
                </a:lnTo>
                <a:lnTo>
                  <a:pt x="762" y="1305"/>
                </a:lnTo>
                <a:lnTo>
                  <a:pt x="753" y="1305"/>
                </a:lnTo>
                <a:lnTo>
                  <a:pt x="743" y="1305"/>
                </a:lnTo>
                <a:lnTo>
                  <a:pt x="743" y="1315"/>
                </a:lnTo>
                <a:lnTo>
                  <a:pt x="753" y="1315"/>
                </a:lnTo>
                <a:lnTo>
                  <a:pt x="762" y="1315"/>
                </a:lnTo>
                <a:lnTo>
                  <a:pt x="762" y="1324"/>
                </a:lnTo>
                <a:lnTo>
                  <a:pt x="762" y="1334"/>
                </a:lnTo>
                <a:lnTo>
                  <a:pt x="762" y="1343"/>
                </a:lnTo>
                <a:lnTo>
                  <a:pt x="762" y="1353"/>
                </a:lnTo>
                <a:lnTo>
                  <a:pt x="762" y="1362"/>
                </a:lnTo>
                <a:lnTo>
                  <a:pt x="772" y="1362"/>
                </a:lnTo>
                <a:lnTo>
                  <a:pt x="772" y="1372"/>
                </a:lnTo>
                <a:lnTo>
                  <a:pt x="781" y="1372"/>
                </a:lnTo>
                <a:lnTo>
                  <a:pt x="781" y="1381"/>
                </a:lnTo>
                <a:lnTo>
                  <a:pt x="791" y="1381"/>
                </a:lnTo>
                <a:lnTo>
                  <a:pt x="791" y="1391"/>
                </a:lnTo>
                <a:lnTo>
                  <a:pt x="791" y="1400"/>
                </a:lnTo>
                <a:lnTo>
                  <a:pt x="772" y="1410"/>
                </a:lnTo>
                <a:lnTo>
                  <a:pt x="772" y="1419"/>
                </a:lnTo>
                <a:lnTo>
                  <a:pt x="762" y="1429"/>
                </a:lnTo>
                <a:lnTo>
                  <a:pt x="762" y="1438"/>
                </a:lnTo>
                <a:lnTo>
                  <a:pt x="753" y="1438"/>
                </a:lnTo>
                <a:lnTo>
                  <a:pt x="753" y="1448"/>
                </a:lnTo>
                <a:lnTo>
                  <a:pt x="743" y="1448"/>
                </a:lnTo>
                <a:lnTo>
                  <a:pt x="743" y="1438"/>
                </a:lnTo>
                <a:lnTo>
                  <a:pt x="734" y="1438"/>
                </a:lnTo>
                <a:lnTo>
                  <a:pt x="734" y="1448"/>
                </a:lnTo>
                <a:lnTo>
                  <a:pt x="724" y="1448"/>
                </a:lnTo>
                <a:lnTo>
                  <a:pt x="715" y="1457"/>
                </a:lnTo>
                <a:lnTo>
                  <a:pt x="705" y="1457"/>
                </a:lnTo>
                <a:lnTo>
                  <a:pt x="715" y="1467"/>
                </a:lnTo>
                <a:lnTo>
                  <a:pt x="724" y="1467"/>
                </a:lnTo>
                <a:lnTo>
                  <a:pt x="724" y="1457"/>
                </a:lnTo>
                <a:lnTo>
                  <a:pt x="734" y="1457"/>
                </a:lnTo>
                <a:lnTo>
                  <a:pt x="734" y="1467"/>
                </a:lnTo>
                <a:lnTo>
                  <a:pt x="724" y="1477"/>
                </a:lnTo>
                <a:lnTo>
                  <a:pt x="724" y="1486"/>
                </a:lnTo>
                <a:lnTo>
                  <a:pt x="715" y="1486"/>
                </a:lnTo>
                <a:lnTo>
                  <a:pt x="705" y="1496"/>
                </a:lnTo>
                <a:lnTo>
                  <a:pt x="705" y="1505"/>
                </a:lnTo>
                <a:lnTo>
                  <a:pt x="695" y="1505"/>
                </a:lnTo>
                <a:lnTo>
                  <a:pt x="695" y="1515"/>
                </a:lnTo>
                <a:lnTo>
                  <a:pt x="686" y="1515"/>
                </a:lnTo>
                <a:lnTo>
                  <a:pt x="676" y="1524"/>
                </a:lnTo>
                <a:lnTo>
                  <a:pt x="676" y="1534"/>
                </a:lnTo>
                <a:lnTo>
                  <a:pt x="667" y="1534"/>
                </a:lnTo>
                <a:lnTo>
                  <a:pt x="657" y="1534"/>
                </a:lnTo>
                <a:lnTo>
                  <a:pt x="657" y="1543"/>
                </a:lnTo>
                <a:lnTo>
                  <a:pt x="648" y="1553"/>
                </a:lnTo>
                <a:lnTo>
                  <a:pt x="638" y="1562"/>
                </a:lnTo>
                <a:lnTo>
                  <a:pt x="619" y="1581"/>
                </a:lnTo>
                <a:lnTo>
                  <a:pt x="619" y="1591"/>
                </a:lnTo>
                <a:lnTo>
                  <a:pt x="610" y="1591"/>
                </a:lnTo>
                <a:lnTo>
                  <a:pt x="600" y="1600"/>
                </a:lnTo>
                <a:lnTo>
                  <a:pt x="600" y="1591"/>
                </a:lnTo>
                <a:lnTo>
                  <a:pt x="591" y="1600"/>
                </a:lnTo>
                <a:lnTo>
                  <a:pt x="600" y="1600"/>
                </a:lnTo>
                <a:lnTo>
                  <a:pt x="600" y="1610"/>
                </a:lnTo>
                <a:lnTo>
                  <a:pt x="591" y="1610"/>
                </a:lnTo>
                <a:lnTo>
                  <a:pt x="591" y="1619"/>
                </a:lnTo>
                <a:lnTo>
                  <a:pt x="581" y="1619"/>
                </a:lnTo>
                <a:lnTo>
                  <a:pt x="581" y="1610"/>
                </a:lnTo>
                <a:lnTo>
                  <a:pt x="572" y="1619"/>
                </a:lnTo>
                <a:lnTo>
                  <a:pt x="562" y="1619"/>
                </a:lnTo>
                <a:lnTo>
                  <a:pt x="562" y="1629"/>
                </a:lnTo>
                <a:lnTo>
                  <a:pt x="572" y="1629"/>
                </a:lnTo>
                <a:lnTo>
                  <a:pt x="572" y="1638"/>
                </a:lnTo>
                <a:lnTo>
                  <a:pt x="562" y="1638"/>
                </a:lnTo>
                <a:lnTo>
                  <a:pt x="562" y="1648"/>
                </a:lnTo>
                <a:lnTo>
                  <a:pt x="553" y="1657"/>
                </a:lnTo>
                <a:lnTo>
                  <a:pt x="553" y="1667"/>
                </a:lnTo>
                <a:lnTo>
                  <a:pt x="553" y="1677"/>
                </a:lnTo>
                <a:lnTo>
                  <a:pt x="553" y="1686"/>
                </a:lnTo>
                <a:lnTo>
                  <a:pt x="543" y="1686"/>
                </a:lnTo>
                <a:lnTo>
                  <a:pt x="534" y="1686"/>
                </a:lnTo>
                <a:lnTo>
                  <a:pt x="534" y="1696"/>
                </a:lnTo>
                <a:lnTo>
                  <a:pt x="543" y="1696"/>
                </a:lnTo>
                <a:lnTo>
                  <a:pt x="543" y="1705"/>
                </a:lnTo>
                <a:lnTo>
                  <a:pt x="553" y="1705"/>
                </a:lnTo>
                <a:lnTo>
                  <a:pt x="553" y="1715"/>
                </a:lnTo>
                <a:lnTo>
                  <a:pt x="553" y="1724"/>
                </a:lnTo>
                <a:lnTo>
                  <a:pt x="543" y="1724"/>
                </a:lnTo>
                <a:lnTo>
                  <a:pt x="534" y="1724"/>
                </a:lnTo>
                <a:lnTo>
                  <a:pt x="524" y="1724"/>
                </a:lnTo>
                <a:lnTo>
                  <a:pt x="515" y="1724"/>
                </a:lnTo>
                <a:lnTo>
                  <a:pt x="515" y="1734"/>
                </a:lnTo>
                <a:lnTo>
                  <a:pt x="524" y="1734"/>
                </a:lnTo>
                <a:lnTo>
                  <a:pt x="534" y="1734"/>
                </a:lnTo>
                <a:lnTo>
                  <a:pt x="534" y="1743"/>
                </a:lnTo>
                <a:lnTo>
                  <a:pt x="524" y="1743"/>
                </a:lnTo>
                <a:lnTo>
                  <a:pt x="524" y="1753"/>
                </a:lnTo>
                <a:lnTo>
                  <a:pt x="515" y="1753"/>
                </a:lnTo>
                <a:lnTo>
                  <a:pt x="515" y="1762"/>
                </a:lnTo>
                <a:lnTo>
                  <a:pt x="505" y="1762"/>
                </a:lnTo>
                <a:lnTo>
                  <a:pt x="505" y="1753"/>
                </a:lnTo>
                <a:lnTo>
                  <a:pt x="505" y="1743"/>
                </a:lnTo>
                <a:lnTo>
                  <a:pt x="495" y="1743"/>
                </a:lnTo>
                <a:lnTo>
                  <a:pt x="495" y="1734"/>
                </a:lnTo>
                <a:lnTo>
                  <a:pt x="486" y="1734"/>
                </a:lnTo>
                <a:lnTo>
                  <a:pt x="438" y="1696"/>
                </a:lnTo>
                <a:lnTo>
                  <a:pt x="438" y="1686"/>
                </a:lnTo>
                <a:lnTo>
                  <a:pt x="419" y="1677"/>
                </a:lnTo>
                <a:lnTo>
                  <a:pt x="419" y="1667"/>
                </a:lnTo>
                <a:lnTo>
                  <a:pt x="419" y="1657"/>
                </a:lnTo>
                <a:lnTo>
                  <a:pt x="419" y="1648"/>
                </a:lnTo>
                <a:lnTo>
                  <a:pt x="429" y="1638"/>
                </a:lnTo>
                <a:lnTo>
                  <a:pt x="429" y="1629"/>
                </a:lnTo>
                <a:lnTo>
                  <a:pt x="438" y="1629"/>
                </a:lnTo>
                <a:lnTo>
                  <a:pt x="438" y="1619"/>
                </a:lnTo>
                <a:lnTo>
                  <a:pt x="438" y="1610"/>
                </a:lnTo>
                <a:lnTo>
                  <a:pt x="438" y="1600"/>
                </a:lnTo>
                <a:lnTo>
                  <a:pt x="429" y="1591"/>
                </a:lnTo>
                <a:lnTo>
                  <a:pt x="429" y="1581"/>
                </a:lnTo>
                <a:lnTo>
                  <a:pt x="429" y="1572"/>
                </a:lnTo>
                <a:lnTo>
                  <a:pt x="419" y="1553"/>
                </a:lnTo>
                <a:lnTo>
                  <a:pt x="419" y="1543"/>
                </a:lnTo>
                <a:lnTo>
                  <a:pt x="410" y="1534"/>
                </a:lnTo>
                <a:lnTo>
                  <a:pt x="410" y="1524"/>
                </a:lnTo>
                <a:lnTo>
                  <a:pt x="400" y="1515"/>
                </a:lnTo>
                <a:lnTo>
                  <a:pt x="391" y="1515"/>
                </a:lnTo>
                <a:lnTo>
                  <a:pt x="381" y="1505"/>
                </a:lnTo>
                <a:lnTo>
                  <a:pt x="372" y="1505"/>
                </a:lnTo>
                <a:lnTo>
                  <a:pt x="372" y="1496"/>
                </a:lnTo>
                <a:lnTo>
                  <a:pt x="362" y="1496"/>
                </a:lnTo>
                <a:lnTo>
                  <a:pt x="362" y="1486"/>
                </a:lnTo>
                <a:lnTo>
                  <a:pt x="353" y="1486"/>
                </a:lnTo>
                <a:lnTo>
                  <a:pt x="343" y="1486"/>
                </a:lnTo>
                <a:lnTo>
                  <a:pt x="334" y="1486"/>
                </a:lnTo>
                <a:lnTo>
                  <a:pt x="334" y="1477"/>
                </a:lnTo>
                <a:lnTo>
                  <a:pt x="324" y="1477"/>
                </a:lnTo>
                <a:lnTo>
                  <a:pt x="324" y="1467"/>
                </a:lnTo>
                <a:lnTo>
                  <a:pt x="324" y="1457"/>
                </a:lnTo>
                <a:lnTo>
                  <a:pt x="315" y="1438"/>
                </a:lnTo>
                <a:lnTo>
                  <a:pt x="305" y="1429"/>
                </a:lnTo>
                <a:lnTo>
                  <a:pt x="305" y="1419"/>
                </a:lnTo>
                <a:lnTo>
                  <a:pt x="305" y="1410"/>
                </a:lnTo>
                <a:lnTo>
                  <a:pt x="295" y="1410"/>
                </a:lnTo>
                <a:lnTo>
                  <a:pt x="286" y="1410"/>
                </a:lnTo>
                <a:lnTo>
                  <a:pt x="276" y="1400"/>
                </a:lnTo>
                <a:lnTo>
                  <a:pt x="267" y="1400"/>
                </a:lnTo>
                <a:lnTo>
                  <a:pt x="257" y="1391"/>
                </a:lnTo>
                <a:lnTo>
                  <a:pt x="248" y="1381"/>
                </a:lnTo>
                <a:lnTo>
                  <a:pt x="238" y="1381"/>
                </a:lnTo>
                <a:lnTo>
                  <a:pt x="229" y="1372"/>
                </a:lnTo>
                <a:lnTo>
                  <a:pt x="219" y="1372"/>
                </a:lnTo>
                <a:lnTo>
                  <a:pt x="210" y="1372"/>
                </a:lnTo>
                <a:lnTo>
                  <a:pt x="200" y="1372"/>
                </a:lnTo>
                <a:lnTo>
                  <a:pt x="191" y="1372"/>
                </a:lnTo>
                <a:lnTo>
                  <a:pt x="191" y="1362"/>
                </a:lnTo>
                <a:lnTo>
                  <a:pt x="181" y="1362"/>
                </a:lnTo>
                <a:lnTo>
                  <a:pt x="172" y="1362"/>
                </a:lnTo>
                <a:lnTo>
                  <a:pt x="172" y="1353"/>
                </a:lnTo>
                <a:lnTo>
                  <a:pt x="162" y="1353"/>
                </a:lnTo>
                <a:lnTo>
                  <a:pt x="162" y="1343"/>
                </a:lnTo>
                <a:lnTo>
                  <a:pt x="153" y="1343"/>
                </a:lnTo>
                <a:lnTo>
                  <a:pt x="153" y="1334"/>
                </a:lnTo>
                <a:lnTo>
                  <a:pt x="143" y="1324"/>
                </a:lnTo>
                <a:lnTo>
                  <a:pt x="143" y="1315"/>
                </a:lnTo>
                <a:lnTo>
                  <a:pt x="134" y="1305"/>
                </a:lnTo>
                <a:lnTo>
                  <a:pt x="124" y="1286"/>
                </a:lnTo>
                <a:lnTo>
                  <a:pt x="115" y="1277"/>
                </a:lnTo>
                <a:lnTo>
                  <a:pt x="105" y="1248"/>
                </a:lnTo>
                <a:lnTo>
                  <a:pt x="105" y="1238"/>
                </a:lnTo>
                <a:lnTo>
                  <a:pt x="95" y="1238"/>
                </a:lnTo>
                <a:lnTo>
                  <a:pt x="86" y="1219"/>
                </a:lnTo>
                <a:lnTo>
                  <a:pt x="86" y="1210"/>
                </a:lnTo>
                <a:lnTo>
                  <a:pt x="86" y="1200"/>
                </a:lnTo>
                <a:lnTo>
                  <a:pt x="86" y="1191"/>
                </a:lnTo>
                <a:lnTo>
                  <a:pt x="86" y="1181"/>
                </a:lnTo>
                <a:lnTo>
                  <a:pt x="76" y="1172"/>
                </a:lnTo>
                <a:lnTo>
                  <a:pt x="86" y="1172"/>
                </a:lnTo>
                <a:lnTo>
                  <a:pt x="86" y="1162"/>
                </a:lnTo>
                <a:lnTo>
                  <a:pt x="86" y="1153"/>
                </a:lnTo>
                <a:lnTo>
                  <a:pt x="86" y="1143"/>
                </a:lnTo>
                <a:lnTo>
                  <a:pt x="86" y="1134"/>
                </a:lnTo>
                <a:lnTo>
                  <a:pt x="86" y="1124"/>
                </a:lnTo>
                <a:lnTo>
                  <a:pt x="86" y="1115"/>
                </a:lnTo>
                <a:lnTo>
                  <a:pt x="86" y="1105"/>
                </a:lnTo>
                <a:lnTo>
                  <a:pt x="86" y="1096"/>
                </a:lnTo>
                <a:lnTo>
                  <a:pt x="76" y="1057"/>
                </a:lnTo>
                <a:lnTo>
                  <a:pt x="86" y="1057"/>
                </a:lnTo>
                <a:lnTo>
                  <a:pt x="86" y="1048"/>
                </a:lnTo>
                <a:lnTo>
                  <a:pt x="76" y="1038"/>
                </a:lnTo>
                <a:lnTo>
                  <a:pt x="76" y="1029"/>
                </a:lnTo>
                <a:lnTo>
                  <a:pt x="67" y="1029"/>
                </a:lnTo>
                <a:lnTo>
                  <a:pt x="76" y="1019"/>
                </a:lnTo>
                <a:lnTo>
                  <a:pt x="76" y="1010"/>
                </a:lnTo>
                <a:lnTo>
                  <a:pt x="76" y="1000"/>
                </a:lnTo>
                <a:lnTo>
                  <a:pt x="76" y="991"/>
                </a:lnTo>
                <a:lnTo>
                  <a:pt x="67" y="981"/>
                </a:lnTo>
                <a:lnTo>
                  <a:pt x="76" y="981"/>
                </a:lnTo>
                <a:lnTo>
                  <a:pt x="76" y="972"/>
                </a:lnTo>
                <a:lnTo>
                  <a:pt x="67" y="972"/>
                </a:lnTo>
                <a:lnTo>
                  <a:pt x="67" y="962"/>
                </a:lnTo>
                <a:lnTo>
                  <a:pt x="76" y="962"/>
                </a:lnTo>
                <a:lnTo>
                  <a:pt x="76" y="953"/>
                </a:lnTo>
                <a:lnTo>
                  <a:pt x="76" y="943"/>
                </a:lnTo>
                <a:lnTo>
                  <a:pt x="76" y="934"/>
                </a:lnTo>
                <a:lnTo>
                  <a:pt x="67" y="924"/>
                </a:lnTo>
                <a:lnTo>
                  <a:pt x="67" y="915"/>
                </a:lnTo>
                <a:lnTo>
                  <a:pt x="76" y="915"/>
                </a:lnTo>
                <a:lnTo>
                  <a:pt x="76" y="905"/>
                </a:lnTo>
                <a:lnTo>
                  <a:pt x="76" y="896"/>
                </a:lnTo>
                <a:lnTo>
                  <a:pt x="67" y="896"/>
                </a:lnTo>
                <a:lnTo>
                  <a:pt x="57" y="886"/>
                </a:lnTo>
                <a:lnTo>
                  <a:pt x="57" y="877"/>
                </a:lnTo>
                <a:lnTo>
                  <a:pt x="67" y="877"/>
                </a:lnTo>
                <a:lnTo>
                  <a:pt x="67" y="867"/>
                </a:lnTo>
                <a:lnTo>
                  <a:pt x="67" y="857"/>
                </a:lnTo>
                <a:lnTo>
                  <a:pt x="67" y="848"/>
                </a:lnTo>
                <a:lnTo>
                  <a:pt x="76" y="848"/>
                </a:lnTo>
                <a:lnTo>
                  <a:pt x="76" y="838"/>
                </a:lnTo>
                <a:lnTo>
                  <a:pt x="76" y="829"/>
                </a:lnTo>
                <a:lnTo>
                  <a:pt x="76" y="819"/>
                </a:lnTo>
                <a:lnTo>
                  <a:pt x="67" y="819"/>
                </a:lnTo>
                <a:lnTo>
                  <a:pt x="67" y="810"/>
                </a:lnTo>
                <a:lnTo>
                  <a:pt x="67" y="800"/>
                </a:lnTo>
                <a:lnTo>
                  <a:pt x="67" y="791"/>
                </a:lnTo>
                <a:lnTo>
                  <a:pt x="67" y="781"/>
                </a:lnTo>
                <a:lnTo>
                  <a:pt x="67" y="772"/>
                </a:lnTo>
                <a:lnTo>
                  <a:pt x="57" y="772"/>
                </a:lnTo>
                <a:lnTo>
                  <a:pt x="57" y="762"/>
                </a:lnTo>
                <a:lnTo>
                  <a:pt x="48" y="762"/>
                </a:lnTo>
                <a:lnTo>
                  <a:pt x="38" y="753"/>
                </a:lnTo>
                <a:lnTo>
                  <a:pt x="38" y="743"/>
                </a:lnTo>
                <a:lnTo>
                  <a:pt x="29" y="743"/>
                </a:lnTo>
                <a:lnTo>
                  <a:pt x="19" y="743"/>
                </a:lnTo>
                <a:lnTo>
                  <a:pt x="19" y="734"/>
                </a:lnTo>
                <a:lnTo>
                  <a:pt x="10" y="734"/>
                </a:lnTo>
                <a:lnTo>
                  <a:pt x="10" y="724"/>
                </a:lnTo>
                <a:lnTo>
                  <a:pt x="10" y="715"/>
                </a:lnTo>
                <a:lnTo>
                  <a:pt x="0" y="715"/>
                </a:lnTo>
                <a:lnTo>
                  <a:pt x="0" y="705"/>
                </a:lnTo>
                <a:lnTo>
                  <a:pt x="10" y="705"/>
                </a:lnTo>
                <a:lnTo>
                  <a:pt x="10" y="696"/>
                </a:lnTo>
                <a:lnTo>
                  <a:pt x="19" y="696"/>
                </a:lnTo>
                <a:lnTo>
                  <a:pt x="19" y="686"/>
                </a:lnTo>
                <a:lnTo>
                  <a:pt x="29" y="686"/>
                </a:lnTo>
                <a:lnTo>
                  <a:pt x="29" y="677"/>
                </a:lnTo>
                <a:lnTo>
                  <a:pt x="38" y="677"/>
                </a:lnTo>
                <a:lnTo>
                  <a:pt x="48" y="677"/>
                </a:lnTo>
                <a:lnTo>
                  <a:pt x="48" y="667"/>
                </a:lnTo>
                <a:lnTo>
                  <a:pt x="48" y="657"/>
                </a:lnTo>
                <a:lnTo>
                  <a:pt x="48" y="648"/>
                </a:lnTo>
                <a:lnTo>
                  <a:pt x="48" y="638"/>
                </a:lnTo>
                <a:lnTo>
                  <a:pt x="57" y="638"/>
                </a:lnTo>
                <a:lnTo>
                  <a:pt x="57" y="629"/>
                </a:lnTo>
                <a:lnTo>
                  <a:pt x="57" y="619"/>
                </a:lnTo>
                <a:lnTo>
                  <a:pt x="67" y="619"/>
                </a:lnTo>
                <a:lnTo>
                  <a:pt x="67" y="610"/>
                </a:lnTo>
                <a:lnTo>
                  <a:pt x="57" y="610"/>
                </a:lnTo>
                <a:lnTo>
                  <a:pt x="57" y="600"/>
                </a:lnTo>
                <a:lnTo>
                  <a:pt x="57" y="591"/>
                </a:lnTo>
                <a:lnTo>
                  <a:pt x="67" y="591"/>
                </a:lnTo>
                <a:lnTo>
                  <a:pt x="67" y="581"/>
                </a:lnTo>
                <a:lnTo>
                  <a:pt x="67" y="572"/>
                </a:lnTo>
                <a:lnTo>
                  <a:pt x="67" y="562"/>
                </a:lnTo>
                <a:lnTo>
                  <a:pt x="67" y="553"/>
                </a:lnTo>
                <a:lnTo>
                  <a:pt x="76" y="553"/>
                </a:lnTo>
                <a:lnTo>
                  <a:pt x="76" y="543"/>
                </a:lnTo>
                <a:lnTo>
                  <a:pt x="86" y="543"/>
                </a:lnTo>
                <a:lnTo>
                  <a:pt x="95" y="543"/>
                </a:lnTo>
                <a:lnTo>
                  <a:pt x="95" y="534"/>
                </a:lnTo>
                <a:lnTo>
                  <a:pt x="105" y="534"/>
                </a:lnTo>
                <a:lnTo>
                  <a:pt x="105" y="524"/>
                </a:lnTo>
                <a:lnTo>
                  <a:pt x="115" y="524"/>
                </a:lnTo>
                <a:lnTo>
                  <a:pt x="115" y="515"/>
                </a:lnTo>
                <a:lnTo>
                  <a:pt x="124" y="515"/>
                </a:lnTo>
                <a:lnTo>
                  <a:pt x="134" y="515"/>
                </a:lnTo>
                <a:lnTo>
                  <a:pt x="143" y="515"/>
                </a:lnTo>
                <a:lnTo>
                  <a:pt x="153" y="515"/>
                </a:lnTo>
                <a:lnTo>
                  <a:pt x="153" y="524"/>
                </a:lnTo>
                <a:lnTo>
                  <a:pt x="162" y="524"/>
                </a:lnTo>
                <a:lnTo>
                  <a:pt x="162" y="534"/>
                </a:lnTo>
                <a:lnTo>
                  <a:pt x="172" y="534"/>
                </a:lnTo>
                <a:lnTo>
                  <a:pt x="181" y="524"/>
                </a:lnTo>
                <a:lnTo>
                  <a:pt x="181" y="515"/>
                </a:lnTo>
                <a:lnTo>
                  <a:pt x="191" y="515"/>
                </a:lnTo>
                <a:lnTo>
                  <a:pt x="200" y="515"/>
                </a:lnTo>
                <a:lnTo>
                  <a:pt x="210" y="515"/>
                </a:lnTo>
                <a:lnTo>
                  <a:pt x="219" y="515"/>
                </a:lnTo>
                <a:lnTo>
                  <a:pt x="229" y="515"/>
                </a:lnTo>
                <a:lnTo>
                  <a:pt x="229" y="505"/>
                </a:lnTo>
                <a:lnTo>
                  <a:pt x="238" y="505"/>
                </a:lnTo>
                <a:lnTo>
                  <a:pt x="248" y="505"/>
                </a:lnTo>
                <a:lnTo>
                  <a:pt x="257" y="505"/>
                </a:lnTo>
                <a:lnTo>
                  <a:pt x="257" y="496"/>
                </a:lnTo>
                <a:lnTo>
                  <a:pt x="267" y="496"/>
                </a:lnTo>
                <a:lnTo>
                  <a:pt x="276" y="496"/>
                </a:lnTo>
                <a:lnTo>
                  <a:pt x="276" y="486"/>
                </a:lnTo>
                <a:lnTo>
                  <a:pt x="286" y="486"/>
                </a:lnTo>
                <a:lnTo>
                  <a:pt x="286" y="477"/>
                </a:lnTo>
                <a:lnTo>
                  <a:pt x="295" y="467"/>
                </a:lnTo>
                <a:lnTo>
                  <a:pt x="295" y="457"/>
                </a:lnTo>
                <a:lnTo>
                  <a:pt x="295" y="448"/>
                </a:lnTo>
                <a:lnTo>
                  <a:pt x="295" y="438"/>
                </a:lnTo>
                <a:lnTo>
                  <a:pt x="295" y="429"/>
                </a:lnTo>
                <a:lnTo>
                  <a:pt x="305" y="419"/>
                </a:lnTo>
                <a:lnTo>
                  <a:pt x="305" y="410"/>
                </a:lnTo>
                <a:lnTo>
                  <a:pt x="305" y="400"/>
                </a:lnTo>
                <a:lnTo>
                  <a:pt x="305" y="391"/>
                </a:lnTo>
                <a:lnTo>
                  <a:pt x="305" y="381"/>
                </a:lnTo>
                <a:lnTo>
                  <a:pt x="305" y="372"/>
                </a:lnTo>
                <a:lnTo>
                  <a:pt x="305" y="362"/>
                </a:lnTo>
                <a:lnTo>
                  <a:pt x="305" y="353"/>
                </a:lnTo>
                <a:lnTo>
                  <a:pt x="305" y="343"/>
                </a:lnTo>
                <a:lnTo>
                  <a:pt x="305" y="334"/>
                </a:lnTo>
                <a:lnTo>
                  <a:pt x="305" y="324"/>
                </a:lnTo>
                <a:lnTo>
                  <a:pt x="305" y="315"/>
                </a:lnTo>
                <a:lnTo>
                  <a:pt x="305" y="305"/>
                </a:lnTo>
                <a:lnTo>
                  <a:pt x="305" y="296"/>
                </a:lnTo>
                <a:lnTo>
                  <a:pt x="315" y="286"/>
                </a:lnTo>
                <a:lnTo>
                  <a:pt x="315" y="277"/>
                </a:lnTo>
                <a:lnTo>
                  <a:pt x="315" y="267"/>
                </a:lnTo>
                <a:lnTo>
                  <a:pt x="315" y="257"/>
                </a:lnTo>
                <a:lnTo>
                  <a:pt x="315" y="248"/>
                </a:lnTo>
                <a:lnTo>
                  <a:pt x="315" y="238"/>
                </a:lnTo>
                <a:lnTo>
                  <a:pt x="315" y="229"/>
                </a:lnTo>
                <a:lnTo>
                  <a:pt x="315" y="219"/>
                </a:lnTo>
                <a:lnTo>
                  <a:pt x="315" y="210"/>
                </a:lnTo>
                <a:lnTo>
                  <a:pt x="410" y="210"/>
                </a:lnTo>
                <a:lnTo>
                  <a:pt x="419" y="200"/>
                </a:lnTo>
                <a:lnTo>
                  <a:pt x="429" y="200"/>
                </a:lnTo>
                <a:lnTo>
                  <a:pt x="438" y="200"/>
                </a:lnTo>
                <a:lnTo>
                  <a:pt x="448" y="210"/>
                </a:lnTo>
                <a:lnTo>
                  <a:pt x="457" y="210"/>
                </a:lnTo>
                <a:lnTo>
                  <a:pt x="476" y="219"/>
                </a:lnTo>
                <a:lnTo>
                  <a:pt x="486" y="219"/>
                </a:lnTo>
                <a:lnTo>
                  <a:pt x="495" y="219"/>
                </a:lnTo>
                <a:lnTo>
                  <a:pt x="495" y="210"/>
                </a:lnTo>
                <a:lnTo>
                  <a:pt x="495" y="200"/>
                </a:lnTo>
                <a:lnTo>
                  <a:pt x="495" y="181"/>
                </a:lnTo>
                <a:lnTo>
                  <a:pt x="505" y="172"/>
                </a:lnTo>
                <a:lnTo>
                  <a:pt x="515" y="162"/>
                </a:lnTo>
                <a:lnTo>
                  <a:pt x="515" y="153"/>
                </a:lnTo>
                <a:lnTo>
                  <a:pt x="524" y="153"/>
                </a:lnTo>
                <a:lnTo>
                  <a:pt x="524" y="143"/>
                </a:lnTo>
                <a:lnTo>
                  <a:pt x="534" y="134"/>
                </a:lnTo>
                <a:lnTo>
                  <a:pt x="553" y="134"/>
                </a:lnTo>
                <a:lnTo>
                  <a:pt x="562" y="124"/>
                </a:lnTo>
                <a:lnTo>
                  <a:pt x="572" y="124"/>
                </a:lnTo>
                <a:lnTo>
                  <a:pt x="581" y="124"/>
                </a:lnTo>
                <a:lnTo>
                  <a:pt x="581" y="115"/>
                </a:lnTo>
                <a:lnTo>
                  <a:pt x="591" y="115"/>
                </a:lnTo>
                <a:lnTo>
                  <a:pt x="600" y="115"/>
                </a:lnTo>
                <a:lnTo>
                  <a:pt x="600" y="105"/>
                </a:lnTo>
                <a:lnTo>
                  <a:pt x="610" y="105"/>
                </a:lnTo>
                <a:lnTo>
                  <a:pt x="619" y="96"/>
                </a:lnTo>
                <a:lnTo>
                  <a:pt x="619" y="86"/>
                </a:lnTo>
                <a:lnTo>
                  <a:pt x="629" y="86"/>
                </a:lnTo>
                <a:lnTo>
                  <a:pt x="638" y="77"/>
                </a:lnTo>
                <a:lnTo>
                  <a:pt x="648" y="77"/>
                </a:lnTo>
                <a:lnTo>
                  <a:pt x="648" y="67"/>
                </a:lnTo>
                <a:lnTo>
                  <a:pt x="648" y="57"/>
                </a:lnTo>
                <a:lnTo>
                  <a:pt x="657" y="57"/>
                </a:lnTo>
                <a:lnTo>
                  <a:pt x="667" y="48"/>
                </a:lnTo>
                <a:lnTo>
                  <a:pt x="667" y="38"/>
                </a:lnTo>
                <a:lnTo>
                  <a:pt x="676" y="29"/>
                </a:lnTo>
                <a:lnTo>
                  <a:pt x="676" y="19"/>
                </a:lnTo>
                <a:lnTo>
                  <a:pt x="676" y="10"/>
                </a:lnTo>
                <a:lnTo>
                  <a:pt x="810" y="0"/>
                </a:lnTo>
                <a:lnTo>
                  <a:pt x="895" y="0"/>
                </a:lnTo>
                <a:lnTo>
                  <a:pt x="895" y="10"/>
                </a:lnTo>
                <a:lnTo>
                  <a:pt x="905" y="10"/>
                </a:lnTo>
                <a:lnTo>
                  <a:pt x="905" y="19"/>
                </a:lnTo>
                <a:lnTo>
                  <a:pt x="915" y="19"/>
                </a:lnTo>
                <a:lnTo>
                  <a:pt x="915" y="29"/>
                </a:lnTo>
                <a:lnTo>
                  <a:pt x="915" y="38"/>
                </a:lnTo>
                <a:lnTo>
                  <a:pt x="915" y="48"/>
                </a:lnTo>
                <a:lnTo>
                  <a:pt x="924" y="48"/>
                </a:lnTo>
                <a:lnTo>
                  <a:pt x="934" y="48"/>
                </a:lnTo>
                <a:lnTo>
                  <a:pt x="934" y="57"/>
                </a:lnTo>
                <a:lnTo>
                  <a:pt x="943" y="57"/>
                </a:lnTo>
                <a:lnTo>
                  <a:pt x="943" y="67"/>
                </a:lnTo>
                <a:lnTo>
                  <a:pt x="953" y="67"/>
                </a:lnTo>
                <a:lnTo>
                  <a:pt x="962" y="57"/>
                </a:lnTo>
                <a:lnTo>
                  <a:pt x="972" y="57"/>
                </a:lnTo>
                <a:lnTo>
                  <a:pt x="981" y="67"/>
                </a:lnTo>
                <a:lnTo>
                  <a:pt x="981" y="77"/>
                </a:lnTo>
                <a:lnTo>
                  <a:pt x="991" y="86"/>
                </a:lnTo>
                <a:lnTo>
                  <a:pt x="1000" y="86"/>
                </a:lnTo>
                <a:lnTo>
                  <a:pt x="1010" y="77"/>
                </a:lnTo>
                <a:lnTo>
                  <a:pt x="1019" y="77"/>
                </a:lnTo>
                <a:lnTo>
                  <a:pt x="1029" y="67"/>
                </a:lnTo>
                <a:lnTo>
                  <a:pt x="1038" y="67"/>
                </a:lnTo>
                <a:lnTo>
                  <a:pt x="1038" y="77"/>
                </a:lnTo>
                <a:lnTo>
                  <a:pt x="1048" y="77"/>
                </a:lnTo>
                <a:lnTo>
                  <a:pt x="1057" y="86"/>
                </a:lnTo>
                <a:lnTo>
                  <a:pt x="1067" y="96"/>
                </a:lnTo>
                <a:lnTo>
                  <a:pt x="1076" y="96"/>
                </a:lnTo>
                <a:lnTo>
                  <a:pt x="1076" y="105"/>
                </a:lnTo>
                <a:lnTo>
                  <a:pt x="1076" y="115"/>
                </a:lnTo>
                <a:lnTo>
                  <a:pt x="1086" y="115"/>
                </a:lnTo>
                <a:lnTo>
                  <a:pt x="1105" y="115"/>
                </a:lnTo>
                <a:lnTo>
                  <a:pt x="1115" y="115"/>
                </a:lnTo>
                <a:lnTo>
                  <a:pt x="1124" y="115"/>
                </a:lnTo>
                <a:lnTo>
                  <a:pt x="1134" y="105"/>
                </a:lnTo>
                <a:lnTo>
                  <a:pt x="1143" y="105"/>
                </a:lnTo>
                <a:lnTo>
                  <a:pt x="1153" y="105"/>
                </a:lnTo>
                <a:lnTo>
                  <a:pt x="1162" y="105"/>
                </a:lnTo>
                <a:lnTo>
                  <a:pt x="1162" y="96"/>
                </a:lnTo>
                <a:lnTo>
                  <a:pt x="1172" y="96"/>
                </a:lnTo>
                <a:lnTo>
                  <a:pt x="1172" y="105"/>
                </a:lnTo>
                <a:lnTo>
                  <a:pt x="1181" y="105"/>
                </a:lnTo>
                <a:lnTo>
                  <a:pt x="1191" y="115"/>
                </a:lnTo>
                <a:lnTo>
                  <a:pt x="1200" y="105"/>
                </a:lnTo>
                <a:lnTo>
                  <a:pt x="1210" y="105"/>
                </a:lnTo>
                <a:lnTo>
                  <a:pt x="1219" y="115"/>
                </a:lnTo>
                <a:lnTo>
                  <a:pt x="1238" y="124"/>
                </a:lnTo>
                <a:lnTo>
                  <a:pt x="1248" y="124"/>
                </a:lnTo>
                <a:lnTo>
                  <a:pt x="1248" y="134"/>
                </a:lnTo>
                <a:lnTo>
                  <a:pt x="1257" y="153"/>
                </a:lnTo>
                <a:lnTo>
                  <a:pt x="1257" y="143"/>
                </a:lnTo>
                <a:lnTo>
                  <a:pt x="1267" y="143"/>
                </a:lnTo>
                <a:lnTo>
                  <a:pt x="1267" y="153"/>
                </a:lnTo>
                <a:lnTo>
                  <a:pt x="1276" y="153"/>
                </a:lnTo>
                <a:lnTo>
                  <a:pt x="1286" y="153"/>
                </a:lnTo>
                <a:lnTo>
                  <a:pt x="1286" y="162"/>
                </a:lnTo>
                <a:lnTo>
                  <a:pt x="1296" y="162"/>
                </a:lnTo>
                <a:lnTo>
                  <a:pt x="1305" y="162"/>
                </a:lnTo>
                <a:lnTo>
                  <a:pt x="1296" y="172"/>
                </a:lnTo>
                <a:lnTo>
                  <a:pt x="1296" y="181"/>
                </a:lnTo>
                <a:lnTo>
                  <a:pt x="1305" y="181"/>
                </a:lnTo>
                <a:lnTo>
                  <a:pt x="1315" y="181"/>
                </a:lnTo>
                <a:lnTo>
                  <a:pt x="1315" y="191"/>
                </a:lnTo>
                <a:lnTo>
                  <a:pt x="1315" y="200"/>
                </a:lnTo>
                <a:lnTo>
                  <a:pt x="1324" y="200"/>
                </a:lnTo>
                <a:lnTo>
                  <a:pt x="1334" y="200"/>
                </a:lnTo>
                <a:lnTo>
                  <a:pt x="1334" y="210"/>
                </a:lnTo>
                <a:lnTo>
                  <a:pt x="1343" y="210"/>
                </a:lnTo>
                <a:lnTo>
                  <a:pt x="1353" y="200"/>
                </a:lnTo>
                <a:lnTo>
                  <a:pt x="1353" y="210"/>
                </a:lnTo>
                <a:lnTo>
                  <a:pt x="1362" y="210"/>
                </a:lnTo>
                <a:lnTo>
                  <a:pt x="1372" y="210"/>
                </a:lnTo>
                <a:lnTo>
                  <a:pt x="1381" y="210"/>
                </a:lnTo>
                <a:lnTo>
                  <a:pt x="1391" y="210"/>
                </a:lnTo>
                <a:lnTo>
                  <a:pt x="1400" y="210"/>
                </a:lnTo>
                <a:lnTo>
                  <a:pt x="1400" y="219"/>
                </a:lnTo>
                <a:lnTo>
                  <a:pt x="1410" y="219"/>
                </a:lnTo>
                <a:lnTo>
                  <a:pt x="1410" y="229"/>
                </a:lnTo>
                <a:lnTo>
                  <a:pt x="1419" y="229"/>
                </a:lnTo>
                <a:lnTo>
                  <a:pt x="1419" y="238"/>
                </a:lnTo>
                <a:lnTo>
                  <a:pt x="1429" y="238"/>
                </a:lnTo>
                <a:lnTo>
                  <a:pt x="1429" y="248"/>
                </a:lnTo>
                <a:lnTo>
                  <a:pt x="1438" y="257"/>
                </a:lnTo>
                <a:lnTo>
                  <a:pt x="1448" y="257"/>
                </a:lnTo>
                <a:lnTo>
                  <a:pt x="1467" y="267"/>
                </a:lnTo>
                <a:lnTo>
                  <a:pt x="1476" y="277"/>
                </a:lnTo>
                <a:lnTo>
                  <a:pt x="1476" y="286"/>
                </a:lnTo>
                <a:lnTo>
                  <a:pt x="1486" y="296"/>
                </a:lnTo>
                <a:lnTo>
                  <a:pt x="1496" y="296"/>
                </a:lnTo>
                <a:lnTo>
                  <a:pt x="1496" y="305"/>
                </a:lnTo>
                <a:lnTo>
                  <a:pt x="1505" y="305"/>
                </a:lnTo>
                <a:lnTo>
                  <a:pt x="1515" y="305"/>
                </a:lnTo>
                <a:lnTo>
                  <a:pt x="1515" y="315"/>
                </a:lnTo>
                <a:lnTo>
                  <a:pt x="1524" y="315"/>
                </a:lnTo>
                <a:lnTo>
                  <a:pt x="1534" y="305"/>
                </a:lnTo>
                <a:lnTo>
                  <a:pt x="1543" y="315"/>
                </a:lnTo>
                <a:lnTo>
                  <a:pt x="1543" y="324"/>
                </a:lnTo>
                <a:lnTo>
                  <a:pt x="1543" y="334"/>
                </a:lnTo>
                <a:lnTo>
                  <a:pt x="1553" y="334"/>
                </a:lnTo>
                <a:lnTo>
                  <a:pt x="1562" y="343"/>
                </a:lnTo>
                <a:lnTo>
                  <a:pt x="1562" y="353"/>
                </a:lnTo>
                <a:lnTo>
                  <a:pt x="1572" y="353"/>
                </a:lnTo>
                <a:lnTo>
                  <a:pt x="1581" y="353"/>
                </a:lnTo>
                <a:lnTo>
                  <a:pt x="1591" y="362"/>
                </a:lnTo>
                <a:lnTo>
                  <a:pt x="1591" y="372"/>
                </a:lnTo>
                <a:lnTo>
                  <a:pt x="1591" y="381"/>
                </a:lnTo>
                <a:lnTo>
                  <a:pt x="1600" y="381"/>
                </a:lnTo>
                <a:lnTo>
                  <a:pt x="1600" y="391"/>
                </a:lnTo>
                <a:lnTo>
                  <a:pt x="1600" y="400"/>
                </a:lnTo>
                <a:lnTo>
                  <a:pt x="1610" y="400"/>
                </a:lnTo>
                <a:lnTo>
                  <a:pt x="1610" y="410"/>
                </a:lnTo>
                <a:lnTo>
                  <a:pt x="1610" y="419"/>
                </a:lnTo>
                <a:lnTo>
                  <a:pt x="1619" y="419"/>
                </a:lnTo>
                <a:lnTo>
                  <a:pt x="1619" y="429"/>
                </a:lnTo>
                <a:lnTo>
                  <a:pt x="1619" y="438"/>
                </a:lnTo>
                <a:lnTo>
                  <a:pt x="1619" y="448"/>
                </a:lnTo>
                <a:lnTo>
                  <a:pt x="1619" y="457"/>
                </a:lnTo>
                <a:lnTo>
                  <a:pt x="1629" y="457"/>
                </a:lnTo>
                <a:lnTo>
                  <a:pt x="1629" y="467"/>
                </a:lnTo>
                <a:lnTo>
                  <a:pt x="1638" y="477"/>
                </a:lnTo>
                <a:lnTo>
                  <a:pt x="1638" y="486"/>
                </a:lnTo>
                <a:lnTo>
                  <a:pt x="1638" y="496"/>
                </a:lnTo>
                <a:lnTo>
                  <a:pt x="1648" y="505"/>
                </a:lnTo>
                <a:lnTo>
                  <a:pt x="1648" y="515"/>
                </a:lnTo>
                <a:lnTo>
                  <a:pt x="1638" y="524"/>
                </a:lnTo>
                <a:lnTo>
                  <a:pt x="1638" y="534"/>
                </a:lnTo>
                <a:lnTo>
                  <a:pt x="1638" y="543"/>
                </a:lnTo>
                <a:lnTo>
                  <a:pt x="1648" y="553"/>
                </a:lnTo>
                <a:lnTo>
                  <a:pt x="1648" y="562"/>
                </a:lnTo>
                <a:lnTo>
                  <a:pt x="1648" y="572"/>
                </a:lnTo>
                <a:lnTo>
                  <a:pt x="1657" y="581"/>
                </a:lnTo>
                <a:lnTo>
                  <a:pt x="1667" y="581"/>
                </a:lnTo>
                <a:lnTo>
                  <a:pt x="1667" y="591"/>
                </a:lnTo>
                <a:lnTo>
                  <a:pt x="1676" y="591"/>
                </a:lnTo>
                <a:lnTo>
                  <a:pt x="1676" y="600"/>
                </a:lnTo>
                <a:lnTo>
                  <a:pt x="1676" y="610"/>
                </a:lnTo>
                <a:lnTo>
                  <a:pt x="1676" y="619"/>
                </a:lnTo>
                <a:lnTo>
                  <a:pt x="1686" y="629"/>
                </a:lnTo>
                <a:lnTo>
                  <a:pt x="1686" y="638"/>
                </a:lnTo>
                <a:lnTo>
                  <a:pt x="1696" y="648"/>
                </a:lnTo>
                <a:lnTo>
                  <a:pt x="1686" y="667"/>
                </a:lnTo>
                <a:lnTo>
                  <a:pt x="1686" y="677"/>
                </a:lnTo>
                <a:lnTo>
                  <a:pt x="1686" y="686"/>
                </a:lnTo>
                <a:lnTo>
                  <a:pt x="1696" y="686"/>
                </a:lnTo>
                <a:lnTo>
                  <a:pt x="1696" y="696"/>
                </a:lnTo>
                <a:lnTo>
                  <a:pt x="1686" y="696"/>
                </a:lnTo>
                <a:lnTo>
                  <a:pt x="1676" y="696"/>
                </a:lnTo>
                <a:lnTo>
                  <a:pt x="1676" y="705"/>
                </a:lnTo>
                <a:lnTo>
                  <a:pt x="1676" y="715"/>
                </a:lnTo>
                <a:lnTo>
                  <a:pt x="1676" y="724"/>
                </a:lnTo>
                <a:lnTo>
                  <a:pt x="1667" y="734"/>
                </a:lnTo>
                <a:lnTo>
                  <a:pt x="1667" y="743"/>
                </a:lnTo>
                <a:lnTo>
                  <a:pt x="1676" y="743"/>
                </a:lnTo>
                <a:lnTo>
                  <a:pt x="1676" y="753"/>
                </a:lnTo>
                <a:lnTo>
                  <a:pt x="1686" y="753"/>
                </a:lnTo>
                <a:lnTo>
                  <a:pt x="1696" y="753"/>
                </a:lnTo>
                <a:lnTo>
                  <a:pt x="1696" y="762"/>
                </a:lnTo>
                <a:lnTo>
                  <a:pt x="1696" y="772"/>
                </a:lnTo>
                <a:lnTo>
                  <a:pt x="1696" y="781"/>
                </a:lnTo>
                <a:lnTo>
                  <a:pt x="1705" y="791"/>
                </a:lnTo>
                <a:lnTo>
                  <a:pt x="1705" y="800"/>
                </a:lnTo>
                <a:lnTo>
                  <a:pt x="1715" y="810"/>
                </a:lnTo>
                <a:lnTo>
                  <a:pt x="1724" y="819"/>
                </a:lnTo>
                <a:lnTo>
                  <a:pt x="1724" y="829"/>
                </a:lnTo>
                <a:lnTo>
                  <a:pt x="1734" y="838"/>
                </a:lnTo>
                <a:lnTo>
                  <a:pt x="1724" y="838"/>
                </a:lnTo>
                <a:lnTo>
                  <a:pt x="1724" y="848"/>
                </a:lnTo>
                <a:lnTo>
                  <a:pt x="1734" y="848"/>
                </a:lnTo>
                <a:lnTo>
                  <a:pt x="1734" y="857"/>
                </a:lnTo>
                <a:lnTo>
                  <a:pt x="1734" y="867"/>
                </a:lnTo>
                <a:lnTo>
                  <a:pt x="1724" y="867"/>
                </a:lnTo>
                <a:lnTo>
                  <a:pt x="1715" y="867"/>
                </a:lnTo>
                <a:lnTo>
                  <a:pt x="1715" y="877"/>
                </a:lnTo>
                <a:close/>
                <a:moveTo>
                  <a:pt x="1534" y="915"/>
                </a:moveTo>
                <a:lnTo>
                  <a:pt x="1534" y="924"/>
                </a:lnTo>
                <a:lnTo>
                  <a:pt x="1543" y="924"/>
                </a:lnTo>
                <a:lnTo>
                  <a:pt x="1534" y="915"/>
                </a:lnTo>
                <a:close/>
                <a:moveTo>
                  <a:pt x="1486" y="934"/>
                </a:moveTo>
                <a:lnTo>
                  <a:pt x="1486" y="943"/>
                </a:lnTo>
                <a:lnTo>
                  <a:pt x="1496" y="943"/>
                </a:lnTo>
                <a:lnTo>
                  <a:pt x="1496" y="934"/>
                </a:lnTo>
                <a:lnTo>
                  <a:pt x="1486" y="934"/>
                </a:lnTo>
                <a:close/>
                <a:moveTo>
                  <a:pt x="1276" y="1000"/>
                </a:moveTo>
                <a:lnTo>
                  <a:pt x="1276" y="1010"/>
                </a:lnTo>
                <a:lnTo>
                  <a:pt x="1286" y="1010"/>
                </a:lnTo>
                <a:lnTo>
                  <a:pt x="1286" y="1019"/>
                </a:lnTo>
                <a:lnTo>
                  <a:pt x="1296" y="1019"/>
                </a:lnTo>
                <a:lnTo>
                  <a:pt x="1296" y="1010"/>
                </a:lnTo>
                <a:lnTo>
                  <a:pt x="1296" y="1000"/>
                </a:lnTo>
                <a:lnTo>
                  <a:pt x="1286" y="1000"/>
                </a:lnTo>
                <a:lnTo>
                  <a:pt x="1276" y="1000"/>
                </a:lnTo>
                <a:close/>
                <a:moveTo>
                  <a:pt x="724" y="1457"/>
                </a:moveTo>
                <a:lnTo>
                  <a:pt x="715" y="1467"/>
                </a:lnTo>
                <a:lnTo>
                  <a:pt x="715" y="1457"/>
                </a:lnTo>
                <a:lnTo>
                  <a:pt x="724" y="1457"/>
                </a:lnTo>
                <a:close/>
              </a:path>
            </a:pathLst>
          </a:custGeom>
          <a:solidFill>
            <a:schemeClr val="accent1">
              <a:lumMod val="60000"/>
              <a:lumOff val="40000"/>
            </a:schemeClr>
          </a:solidFill>
          <a:ln w="11113"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LID4096"/>
          </a:p>
        </p:txBody>
      </p:sp>
      <p:sp>
        <p:nvSpPr>
          <p:cNvPr id="25" name="Freeform 10">
            <a:extLst>
              <a:ext uri="{FF2B5EF4-FFF2-40B4-BE49-F238E27FC236}">
                <a16:creationId xmlns:a16="http://schemas.microsoft.com/office/drawing/2014/main" id="{0BEA5DEE-0BBA-A5A3-C29E-4E70399B8591}"/>
              </a:ext>
            </a:extLst>
          </p:cNvPr>
          <p:cNvSpPr>
            <a:spLocks noChangeAspect="1" noEditPoints="1"/>
          </p:cNvSpPr>
          <p:nvPr/>
        </p:nvSpPr>
        <p:spPr bwMode="auto">
          <a:xfrm>
            <a:off x="3721556" y="2020638"/>
            <a:ext cx="1704579" cy="1283891"/>
          </a:xfrm>
          <a:custGeom>
            <a:avLst/>
            <a:gdLst>
              <a:gd name="T0" fmla="*/ 2152 w 2238"/>
              <a:gd name="T1" fmla="*/ 1629 h 1686"/>
              <a:gd name="T2" fmla="*/ 2076 w 2238"/>
              <a:gd name="T3" fmla="*/ 1505 h 1686"/>
              <a:gd name="T4" fmla="*/ 2000 w 2238"/>
              <a:gd name="T5" fmla="*/ 1334 h 1686"/>
              <a:gd name="T6" fmla="*/ 1848 w 2238"/>
              <a:gd name="T7" fmla="*/ 1238 h 1686"/>
              <a:gd name="T8" fmla="*/ 1724 w 2238"/>
              <a:gd name="T9" fmla="*/ 1210 h 1686"/>
              <a:gd name="T10" fmla="*/ 1638 w 2238"/>
              <a:gd name="T11" fmla="*/ 1153 h 1686"/>
              <a:gd name="T12" fmla="*/ 1552 w 2238"/>
              <a:gd name="T13" fmla="*/ 1076 h 1686"/>
              <a:gd name="T14" fmla="*/ 1448 w 2238"/>
              <a:gd name="T15" fmla="*/ 1086 h 1686"/>
              <a:gd name="T16" fmla="*/ 1390 w 2238"/>
              <a:gd name="T17" fmla="*/ 1172 h 1686"/>
              <a:gd name="T18" fmla="*/ 1333 w 2238"/>
              <a:gd name="T19" fmla="*/ 1257 h 1686"/>
              <a:gd name="T20" fmla="*/ 1276 w 2238"/>
              <a:gd name="T21" fmla="*/ 1353 h 1686"/>
              <a:gd name="T22" fmla="*/ 1248 w 2238"/>
              <a:gd name="T23" fmla="*/ 1457 h 1686"/>
              <a:gd name="T24" fmla="*/ 1190 w 2238"/>
              <a:gd name="T25" fmla="*/ 1248 h 1686"/>
              <a:gd name="T26" fmla="*/ 1105 w 2238"/>
              <a:gd name="T27" fmla="*/ 1210 h 1686"/>
              <a:gd name="T28" fmla="*/ 724 w 2238"/>
              <a:gd name="T29" fmla="*/ 1048 h 1686"/>
              <a:gd name="T30" fmla="*/ 657 w 2238"/>
              <a:gd name="T31" fmla="*/ 981 h 1686"/>
              <a:gd name="T32" fmla="*/ 581 w 2238"/>
              <a:gd name="T33" fmla="*/ 972 h 1686"/>
              <a:gd name="T34" fmla="*/ 495 w 2238"/>
              <a:gd name="T35" fmla="*/ 924 h 1686"/>
              <a:gd name="T36" fmla="*/ 409 w 2238"/>
              <a:gd name="T37" fmla="*/ 886 h 1686"/>
              <a:gd name="T38" fmla="*/ 333 w 2238"/>
              <a:gd name="T39" fmla="*/ 915 h 1686"/>
              <a:gd name="T40" fmla="*/ 67 w 2238"/>
              <a:gd name="T41" fmla="*/ 676 h 1686"/>
              <a:gd name="T42" fmla="*/ 57 w 2238"/>
              <a:gd name="T43" fmla="*/ 581 h 1686"/>
              <a:gd name="T44" fmla="*/ 0 w 2238"/>
              <a:gd name="T45" fmla="*/ 495 h 1686"/>
              <a:gd name="T46" fmla="*/ 57 w 2238"/>
              <a:gd name="T47" fmla="*/ 429 h 1686"/>
              <a:gd name="T48" fmla="*/ 181 w 2238"/>
              <a:gd name="T49" fmla="*/ 372 h 1686"/>
              <a:gd name="T50" fmla="*/ 295 w 2238"/>
              <a:gd name="T51" fmla="*/ 334 h 1686"/>
              <a:gd name="T52" fmla="*/ 400 w 2238"/>
              <a:gd name="T53" fmla="*/ 314 h 1686"/>
              <a:gd name="T54" fmla="*/ 505 w 2238"/>
              <a:gd name="T55" fmla="*/ 286 h 1686"/>
              <a:gd name="T56" fmla="*/ 600 w 2238"/>
              <a:gd name="T57" fmla="*/ 238 h 1686"/>
              <a:gd name="T58" fmla="*/ 695 w 2238"/>
              <a:gd name="T59" fmla="*/ 210 h 1686"/>
              <a:gd name="T60" fmla="*/ 800 w 2238"/>
              <a:gd name="T61" fmla="*/ 172 h 1686"/>
              <a:gd name="T62" fmla="*/ 895 w 2238"/>
              <a:gd name="T63" fmla="*/ 143 h 1686"/>
              <a:gd name="T64" fmla="*/ 1000 w 2238"/>
              <a:gd name="T65" fmla="*/ 114 h 1686"/>
              <a:gd name="T66" fmla="*/ 1105 w 2238"/>
              <a:gd name="T67" fmla="*/ 76 h 1686"/>
              <a:gd name="T68" fmla="*/ 1228 w 2238"/>
              <a:gd name="T69" fmla="*/ 29 h 1686"/>
              <a:gd name="T70" fmla="*/ 1343 w 2238"/>
              <a:gd name="T71" fmla="*/ 38 h 1686"/>
              <a:gd name="T72" fmla="*/ 1390 w 2238"/>
              <a:gd name="T73" fmla="*/ 134 h 1686"/>
              <a:gd name="T74" fmla="*/ 1457 w 2238"/>
              <a:gd name="T75" fmla="*/ 219 h 1686"/>
              <a:gd name="T76" fmla="*/ 1514 w 2238"/>
              <a:gd name="T77" fmla="*/ 229 h 1686"/>
              <a:gd name="T78" fmla="*/ 1600 w 2238"/>
              <a:gd name="T79" fmla="*/ 210 h 1686"/>
              <a:gd name="T80" fmla="*/ 1695 w 2238"/>
              <a:gd name="T81" fmla="*/ 200 h 1686"/>
              <a:gd name="T82" fmla="*/ 1809 w 2238"/>
              <a:gd name="T83" fmla="*/ 172 h 1686"/>
              <a:gd name="T84" fmla="*/ 1867 w 2238"/>
              <a:gd name="T85" fmla="*/ 248 h 1686"/>
              <a:gd name="T86" fmla="*/ 1886 w 2238"/>
              <a:gd name="T87" fmla="*/ 353 h 1686"/>
              <a:gd name="T88" fmla="*/ 1895 w 2238"/>
              <a:gd name="T89" fmla="*/ 457 h 1686"/>
              <a:gd name="T90" fmla="*/ 1895 w 2238"/>
              <a:gd name="T91" fmla="*/ 562 h 1686"/>
              <a:gd name="T92" fmla="*/ 1838 w 2238"/>
              <a:gd name="T93" fmla="*/ 648 h 1686"/>
              <a:gd name="T94" fmla="*/ 1819 w 2238"/>
              <a:gd name="T95" fmla="*/ 743 h 1686"/>
              <a:gd name="T96" fmla="*/ 1752 w 2238"/>
              <a:gd name="T97" fmla="*/ 800 h 1686"/>
              <a:gd name="T98" fmla="*/ 1800 w 2238"/>
              <a:gd name="T99" fmla="*/ 886 h 1686"/>
              <a:gd name="T100" fmla="*/ 1819 w 2238"/>
              <a:gd name="T101" fmla="*/ 981 h 1686"/>
              <a:gd name="T102" fmla="*/ 1886 w 2238"/>
              <a:gd name="T103" fmla="*/ 1038 h 1686"/>
              <a:gd name="T104" fmla="*/ 1943 w 2238"/>
              <a:gd name="T105" fmla="*/ 1124 h 1686"/>
              <a:gd name="T106" fmla="*/ 2019 w 2238"/>
              <a:gd name="T107" fmla="*/ 1200 h 1686"/>
              <a:gd name="T108" fmla="*/ 2086 w 2238"/>
              <a:gd name="T109" fmla="*/ 1267 h 1686"/>
              <a:gd name="T110" fmla="*/ 2133 w 2238"/>
              <a:gd name="T111" fmla="*/ 1334 h 1686"/>
              <a:gd name="T112" fmla="*/ 2124 w 2238"/>
              <a:gd name="T113" fmla="*/ 1400 h 1686"/>
              <a:gd name="T114" fmla="*/ 2209 w 2238"/>
              <a:gd name="T115" fmla="*/ 1429 h 1686"/>
              <a:gd name="T116" fmla="*/ 2219 w 2238"/>
              <a:gd name="T117" fmla="*/ 1562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8" h="1686">
                <a:moveTo>
                  <a:pt x="2228" y="1676"/>
                </a:moveTo>
                <a:lnTo>
                  <a:pt x="2238" y="1676"/>
                </a:lnTo>
                <a:lnTo>
                  <a:pt x="2238" y="1686"/>
                </a:lnTo>
                <a:lnTo>
                  <a:pt x="2228" y="1686"/>
                </a:lnTo>
                <a:lnTo>
                  <a:pt x="2228" y="1676"/>
                </a:lnTo>
                <a:close/>
                <a:moveTo>
                  <a:pt x="2228" y="1676"/>
                </a:moveTo>
                <a:lnTo>
                  <a:pt x="2219" y="1667"/>
                </a:lnTo>
                <a:lnTo>
                  <a:pt x="2209" y="1667"/>
                </a:lnTo>
                <a:lnTo>
                  <a:pt x="2200" y="1667"/>
                </a:lnTo>
                <a:lnTo>
                  <a:pt x="2171" y="1657"/>
                </a:lnTo>
                <a:lnTo>
                  <a:pt x="2162" y="1648"/>
                </a:lnTo>
                <a:lnTo>
                  <a:pt x="2152" y="1638"/>
                </a:lnTo>
                <a:lnTo>
                  <a:pt x="2152" y="1629"/>
                </a:lnTo>
                <a:lnTo>
                  <a:pt x="2143" y="1629"/>
                </a:lnTo>
                <a:lnTo>
                  <a:pt x="2143" y="1619"/>
                </a:lnTo>
                <a:lnTo>
                  <a:pt x="2143" y="1610"/>
                </a:lnTo>
                <a:lnTo>
                  <a:pt x="2133" y="1600"/>
                </a:lnTo>
                <a:lnTo>
                  <a:pt x="2114" y="1581"/>
                </a:lnTo>
                <a:lnTo>
                  <a:pt x="2114" y="1572"/>
                </a:lnTo>
                <a:lnTo>
                  <a:pt x="2105" y="1562"/>
                </a:lnTo>
                <a:lnTo>
                  <a:pt x="2105" y="1553"/>
                </a:lnTo>
                <a:lnTo>
                  <a:pt x="2095" y="1543"/>
                </a:lnTo>
                <a:lnTo>
                  <a:pt x="2095" y="1524"/>
                </a:lnTo>
                <a:lnTo>
                  <a:pt x="2086" y="1515"/>
                </a:lnTo>
                <a:lnTo>
                  <a:pt x="2086" y="1505"/>
                </a:lnTo>
                <a:lnTo>
                  <a:pt x="2076" y="1505"/>
                </a:lnTo>
                <a:lnTo>
                  <a:pt x="2067" y="1486"/>
                </a:lnTo>
                <a:lnTo>
                  <a:pt x="2067" y="1476"/>
                </a:lnTo>
                <a:lnTo>
                  <a:pt x="2067" y="1467"/>
                </a:lnTo>
                <a:lnTo>
                  <a:pt x="2057" y="1467"/>
                </a:lnTo>
                <a:lnTo>
                  <a:pt x="2057" y="1457"/>
                </a:lnTo>
                <a:lnTo>
                  <a:pt x="2048" y="1429"/>
                </a:lnTo>
                <a:lnTo>
                  <a:pt x="2038" y="1419"/>
                </a:lnTo>
                <a:lnTo>
                  <a:pt x="2038" y="1391"/>
                </a:lnTo>
                <a:lnTo>
                  <a:pt x="2028" y="1381"/>
                </a:lnTo>
                <a:lnTo>
                  <a:pt x="2019" y="1362"/>
                </a:lnTo>
                <a:lnTo>
                  <a:pt x="2009" y="1353"/>
                </a:lnTo>
                <a:lnTo>
                  <a:pt x="2000" y="1343"/>
                </a:lnTo>
                <a:lnTo>
                  <a:pt x="2000" y="1334"/>
                </a:lnTo>
                <a:lnTo>
                  <a:pt x="1990" y="1334"/>
                </a:lnTo>
                <a:lnTo>
                  <a:pt x="1990" y="1324"/>
                </a:lnTo>
                <a:lnTo>
                  <a:pt x="1981" y="1315"/>
                </a:lnTo>
                <a:lnTo>
                  <a:pt x="1971" y="1305"/>
                </a:lnTo>
                <a:lnTo>
                  <a:pt x="1962" y="1295"/>
                </a:lnTo>
                <a:lnTo>
                  <a:pt x="1943" y="1295"/>
                </a:lnTo>
                <a:lnTo>
                  <a:pt x="1924" y="1286"/>
                </a:lnTo>
                <a:lnTo>
                  <a:pt x="1914" y="1286"/>
                </a:lnTo>
                <a:lnTo>
                  <a:pt x="1905" y="1276"/>
                </a:lnTo>
                <a:lnTo>
                  <a:pt x="1895" y="1267"/>
                </a:lnTo>
                <a:lnTo>
                  <a:pt x="1886" y="1257"/>
                </a:lnTo>
                <a:lnTo>
                  <a:pt x="1876" y="1248"/>
                </a:lnTo>
                <a:lnTo>
                  <a:pt x="1848" y="1238"/>
                </a:lnTo>
                <a:lnTo>
                  <a:pt x="1848" y="1229"/>
                </a:lnTo>
                <a:lnTo>
                  <a:pt x="1838" y="1229"/>
                </a:lnTo>
                <a:lnTo>
                  <a:pt x="1838" y="1219"/>
                </a:lnTo>
                <a:lnTo>
                  <a:pt x="1819" y="1219"/>
                </a:lnTo>
                <a:lnTo>
                  <a:pt x="1809" y="1219"/>
                </a:lnTo>
                <a:lnTo>
                  <a:pt x="1800" y="1219"/>
                </a:lnTo>
                <a:lnTo>
                  <a:pt x="1790" y="1219"/>
                </a:lnTo>
                <a:lnTo>
                  <a:pt x="1781" y="1219"/>
                </a:lnTo>
                <a:lnTo>
                  <a:pt x="1771" y="1210"/>
                </a:lnTo>
                <a:lnTo>
                  <a:pt x="1762" y="1210"/>
                </a:lnTo>
                <a:lnTo>
                  <a:pt x="1743" y="1210"/>
                </a:lnTo>
                <a:lnTo>
                  <a:pt x="1733" y="1210"/>
                </a:lnTo>
                <a:lnTo>
                  <a:pt x="1724" y="1210"/>
                </a:lnTo>
                <a:lnTo>
                  <a:pt x="1714" y="1200"/>
                </a:lnTo>
                <a:lnTo>
                  <a:pt x="1705" y="1191"/>
                </a:lnTo>
                <a:lnTo>
                  <a:pt x="1705" y="1181"/>
                </a:lnTo>
                <a:lnTo>
                  <a:pt x="1695" y="1181"/>
                </a:lnTo>
                <a:lnTo>
                  <a:pt x="1695" y="1172"/>
                </a:lnTo>
                <a:lnTo>
                  <a:pt x="1686" y="1172"/>
                </a:lnTo>
                <a:lnTo>
                  <a:pt x="1676" y="1172"/>
                </a:lnTo>
                <a:lnTo>
                  <a:pt x="1667" y="1172"/>
                </a:lnTo>
                <a:lnTo>
                  <a:pt x="1657" y="1172"/>
                </a:lnTo>
                <a:lnTo>
                  <a:pt x="1648" y="1172"/>
                </a:lnTo>
                <a:lnTo>
                  <a:pt x="1638" y="1172"/>
                </a:lnTo>
                <a:lnTo>
                  <a:pt x="1638" y="1162"/>
                </a:lnTo>
                <a:lnTo>
                  <a:pt x="1638" y="1153"/>
                </a:lnTo>
                <a:lnTo>
                  <a:pt x="1628" y="1153"/>
                </a:lnTo>
                <a:lnTo>
                  <a:pt x="1619" y="1143"/>
                </a:lnTo>
                <a:lnTo>
                  <a:pt x="1609" y="1143"/>
                </a:lnTo>
                <a:lnTo>
                  <a:pt x="1600" y="1134"/>
                </a:lnTo>
                <a:lnTo>
                  <a:pt x="1600" y="1124"/>
                </a:lnTo>
                <a:lnTo>
                  <a:pt x="1590" y="1115"/>
                </a:lnTo>
                <a:lnTo>
                  <a:pt x="1581" y="1105"/>
                </a:lnTo>
                <a:lnTo>
                  <a:pt x="1571" y="1105"/>
                </a:lnTo>
                <a:lnTo>
                  <a:pt x="1571" y="1095"/>
                </a:lnTo>
                <a:lnTo>
                  <a:pt x="1571" y="1086"/>
                </a:lnTo>
                <a:lnTo>
                  <a:pt x="1562" y="1086"/>
                </a:lnTo>
                <a:lnTo>
                  <a:pt x="1562" y="1076"/>
                </a:lnTo>
                <a:lnTo>
                  <a:pt x="1552" y="1076"/>
                </a:lnTo>
                <a:lnTo>
                  <a:pt x="1552" y="1067"/>
                </a:lnTo>
                <a:lnTo>
                  <a:pt x="1543" y="1067"/>
                </a:lnTo>
                <a:lnTo>
                  <a:pt x="1533" y="1076"/>
                </a:lnTo>
                <a:lnTo>
                  <a:pt x="1524" y="1076"/>
                </a:lnTo>
                <a:lnTo>
                  <a:pt x="1524" y="1086"/>
                </a:lnTo>
                <a:lnTo>
                  <a:pt x="1514" y="1086"/>
                </a:lnTo>
                <a:lnTo>
                  <a:pt x="1505" y="1086"/>
                </a:lnTo>
                <a:lnTo>
                  <a:pt x="1495" y="1086"/>
                </a:lnTo>
                <a:lnTo>
                  <a:pt x="1486" y="1086"/>
                </a:lnTo>
                <a:lnTo>
                  <a:pt x="1476" y="1086"/>
                </a:lnTo>
                <a:lnTo>
                  <a:pt x="1467" y="1086"/>
                </a:lnTo>
                <a:lnTo>
                  <a:pt x="1457" y="1086"/>
                </a:lnTo>
                <a:lnTo>
                  <a:pt x="1448" y="1086"/>
                </a:lnTo>
                <a:lnTo>
                  <a:pt x="1438" y="1095"/>
                </a:lnTo>
                <a:lnTo>
                  <a:pt x="1428" y="1105"/>
                </a:lnTo>
                <a:lnTo>
                  <a:pt x="1419" y="1105"/>
                </a:lnTo>
                <a:lnTo>
                  <a:pt x="1419" y="1115"/>
                </a:lnTo>
                <a:lnTo>
                  <a:pt x="1409" y="1115"/>
                </a:lnTo>
                <a:lnTo>
                  <a:pt x="1409" y="1124"/>
                </a:lnTo>
                <a:lnTo>
                  <a:pt x="1400" y="1124"/>
                </a:lnTo>
                <a:lnTo>
                  <a:pt x="1400" y="1134"/>
                </a:lnTo>
                <a:lnTo>
                  <a:pt x="1400" y="1143"/>
                </a:lnTo>
                <a:lnTo>
                  <a:pt x="1400" y="1153"/>
                </a:lnTo>
                <a:lnTo>
                  <a:pt x="1400" y="1162"/>
                </a:lnTo>
                <a:lnTo>
                  <a:pt x="1390" y="1162"/>
                </a:lnTo>
                <a:lnTo>
                  <a:pt x="1390" y="1172"/>
                </a:lnTo>
                <a:lnTo>
                  <a:pt x="1381" y="1181"/>
                </a:lnTo>
                <a:lnTo>
                  <a:pt x="1381" y="1191"/>
                </a:lnTo>
                <a:lnTo>
                  <a:pt x="1371" y="1191"/>
                </a:lnTo>
                <a:lnTo>
                  <a:pt x="1371" y="1200"/>
                </a:lnTo>
                <a:lnTo>
                  <a:pt x="1371" y="1210"/>
                </a:lnTo>
                <a:lnTo>
                  <a:pt x="1362" y="1210"/>
                </a:lnTo>
                <a:lnTo>
                  <a:pt x="1352" y="1210"/>
                </a:lnTo>
                <a:lnTo>
                  <a:pt x="1352" y="1219"/>
                </a:lnTo>
                <a:lnTo>
                  <a:pt x="1343" y="1219"/>
                </a:lnTo>
                <a:lnTo>
                  <a:pt x="1343" y="1229"/>
                </a:lnTo>
                <a:lnTo>
                  <a:pt x="1333" y="1238"/>
                </a:lnTo>
                <a:lnTo>
                  <a:pt x="1333" y="1248"/>
                </a:lnTo>
                <a:lnTo>
                  <a:pt x="1333" y="1257"/>
                </a:lnTo>
                <a:lnTo>
                  <a:pt x="1333" y="1267"/>
                </a:lnTo>
                <a:lnTo>
                  <a:pt x="1333" y="1276"/>
                </a:lnTo>
                <a:lnTo>
                  <a:pt x="1333" y="1286"/>
                </a:lnTo>
                <a:lnTo>
                  <a:pt x="1324" y="1286"/>
                </a:lnTo>
                <a:lnTo>
                  <a:pt x="1314" y="1295"/>
                </a:lnTo>
                <a:lnTo>
                  <a:pt x="1314" y="1305"/>
                </a:lnTo>
                <a:lnTo>
                  <a:pt x="1305" y="1315"/>
                </a:lnTo>
                <a:lnTo>
                  <a:pt x="1305" y="1324"/>
                </a:lnTo>
                <a:lnTo>
                  <a:pt x="1305" y="1334"/>
                </a:lnTo>
                <a:lnTo>
                  <a:pt x="1305" y="1343"/>
                </a:lnTo>
                <a:lnTo>
                  <a:pt x="1295" y="1343"/>
                </a:lnTo>
                <a:lnTo>
                  <a:pt x="1286" y="1353"/>
                </a:lnTo>
                <a:lnTo>
                  <a:pt x="1276" y="1353"/>
                </a:lnTo>
                <a:lnTo>
                  <a:pt x="1276" y="1362"/>
                </a:lnTo>
                <a:lnTo>
                  <a:pt x="1267" y="1362"/>
                </a:lnTo>
                <a:lnTo>
                  <a:pt x="1267" y="1372"/>
                </a:lnTo>
                <a:lnTo>
                  <a:pt x="1267" y="1381"/>
                </a:lnTo>
                <a:lnTo>
                  <a:pt x="1267" y="1391"/>
                </a:lnTo>
                <a:lnTo>
                  <a:pt x="1257" y="1391"/>
                </a:lnTo>
                <a:lnTo>
                  <a:pt x="1257" y="1400"/>
                </a:lnTo>
                <a:lnTo>
                  <a:pt x="1257" y="1410"/>
                </a:lnTo>
                <a:lnTo>
                  <a:pt x="1257" y="1419"/>
                </a:lnTo>
                <a:lnTo>
                  <a:pt x="1248" y="1429"/>
                </a:lnTo>
                <a:lnTo>
                  <a:pt x="1248" y="1438"/>
                </a:lnTo>
                <a:lnTo>
                  <a:pt x="1248" y="1448"/>
                </a:lnTo>
                <a:lnTo>
                  <a:pt x="1248" y="1457"/>
                </a:lnTo>
                <a:lnTo>
                  <a:pt x="1238" y="1457"/>
                </a:lnTo>
                <a:lnTo>
                  <a:pt x="1238" y="1467"/>
                </a:lnTo>
                <a:lnTo>
                  <a:pt x="1238" y="1476"/>
                </a:lnTo>
                <a:lnTo>
                  <a:pt x="1228" y="1476"/>
                </a:lnTo>
                <a:lnTo>
                  <a:pt x="1228" y="1486"/>
                </a:lnTo>
                <a:lnTo>
                  <a:pt x="1228" y="1495"/>
                </a:lnTo>
                <a:lnTo>
                  <a:pt x="1228" y="1505"/>
                </a:lnTo>
                <a:lnTo>
                  <a:pt x="1209" y="1486"/>
                </a:lnTo>
                <a:lnTo>
                  <a:pt x="1200" y="1429"/>
                </a:lnTo>
                <a:lnTo>
                  <a:pt x="1181" y="1381"/>
                </a:lnTo>
                <a:lnTo>
                  <a:pt x="1133" y="1315"/>
                </a:lnTo>
                <a:lnTo>
                  <a:pt x="1171" y="1295"/>
                </a:lnTo>
                <a:lnTo>
                  <a:pt x="1190" y="1248"/>
                </a:lnTo>
                <a:lnTo>
                  <a:pt x="1200" y="1210"/>
                </a:lnTo>
                <a:lnTo>
                  <a:pt x="1190" y="1210"/>
                </a:lnTo>
                <a:lnTo>
                  <a:pt x="1181" y="1210"/>
                </a:lnTo>
                <a:lnTo>
                  <a:pt x="1171" y="1210"/>
                </a:lnTo>
                <a:lnTo>
                  <a:pt x="1171" y="1219"/>
                </a:lnTo>
                <a:lnTo>
                  <a:pt x="1162" y="1219"/>
                </a:lnTo>
                <a:lnTo>
                  <a:pt x="1152" y="1219"/>
                </a:lnTo>
                <a:lnTo>
                  <a:pt x="1152" y="1210"/>
                </a:lnTo>
                <a:lnTo>
                  <a:pt x="1143" y="1210"/>
                </a:lnTo>
                <a:lnTo>
                  <a:pt x="1133" y="1210"/>
                </a:lnTo>
                <a:lnTo>
                  <a:pt x="1124" y="1210"/>
                </a:lnTo>
                <a:lnTo>
                  <a:pt x="1114" y="1210"/>
                </a:lnTo>
                <a:lnTo>
                  <a:pt x="1105" y="1210"/>
                </a:lnTo>
                <a:lnTo>
                  <a:pt x="1086" y="1200"/>
                </a:lnTo>
                <a:lnTo>
                  <a:pt x="1076" y="1200"/>
                </a:lnTo>
                <a:lnTo>
                  <a:pt x="1086" y="1162"/>
                </a:lnTo>
                <a:lnTo>
                  <a:pt x="1019" y="1134"/>
                </a:lnTo>
                <a:lnTo>
                  <a:pt x="952" y="1105"/>
                </a:lnTo>
                <a:lnTo>
                  <a:pt x="895" y="1086"/>
                </a:lnTo>
                <a:lnTo>
                  <a:pt x="838" y="1095"/>
                </a:lnTo>
                <a:lnTo>
                  <a:pt x="790" y="1095"/>
                </a:lnTo>
                <a:lnTo>
                  <a:pt x="733" y="1076"/>
                </a:lnTo>
                <a:lnTo>
                  <a:pt x="733" y="1067"/>
                </a:lnTo>
                <a:lnTo>
                  <a:pt x="733" y="1057"/>
                </a:lnTo>
                <a:lnTo>
                  <a:pt x="733" y="1048"/>
                </a:lnTo>
                <a:lnTo>
                  <a:pt x="724" y="1048"/>
                </a:lnTo>
                <a:lnTo>
                  <a:pt x="724" y="1038"/>
                </a:lnTo>
                <a:lnTo>
                  <a:pt x="714" y="1038"/>
                </a:lnTo>
                <a:lnTo>
                  <a:pt x="705" y="1038"/>
                </a:lnTo>
                <a:lnTo>
                  <a:pt x="705" y="1029"/>
                </a:lnTo>
                <a:lnTo>
                  <a:pt x="695" y="1029"/>
                </a:lnTo>
                <a:lnTo>
                  <a:pt x="695" y="1019"/>
                </a:lnTo>
                <a:lnTo>
                  <a:pt x="686" y="1010"/>
                </a:lnTo>
                <a:lnTo>
                  <a:pt x="676" y="1010"/>
                </a:lnTo>
                <a:lnTo>
                  <a:pt x="676" y="1000"/>
                </a:lnTo>
                <a:lnTo>
                  <a:pt x="667" y="1000"/>
                </a:lnTo>
                <a:lnTo>
                  <a:pt x="667" y="991"/>
                </a:lnTo>
                <a:lnTo>
                  <a:pt x="657" y="991"/>
                </a:lnTo>
                <a:lnTo>
                  <a:pt x="657" y="981"/>
                </a:lnTo>
                <a:lnTo>
                  <a:pt x="647" y="981"/>
                </a:lnTo>
                <a:lnTo>
                  <a:pt x="638" y="981"/>
                </a:lnTo>
                <a:lnTo>
                  <a:pt x="628" y="981"/>
                </a:lnTo>
                <a:lnTo>
                  <a:pt x="619" y="981"/>
                </a:lnTo>
                <a:lnTo>
                  <a:pt x="619" y="972"/>
                </a:lnTo>
                <a:lnTo>
                  <a:pt x="609" y="972"/>
                </a:lnTo>
                <a:lnTo>
                  <a:pt x="609" y="981"/>
                </a:lnTo>
                <a:lnTo>
                  <a:pt x="600" y="981"/>
                </a:lnTo>
                <a:lnTo>
                  <a:pt x="600" y="972"/>
                </a:lnTo>
                <a:lnTo>
                  <a:pt x="590" y="972"/>
                </a:lnTo>
                <a:lnTo>
                  <a:pt x="590" y="981"/>
                </a:lnTo>
                <a:lnTo>
                  <a:pt x="581" y="981"/>
                </a:lnTo>
                <a:lnTo>
                  <a:pt x="581" y="972"/>
                </a:lnTo>
                <a:lnTo>
                  <a:pt x="571" y="972"/>
                </a:lnTo>
                <a:lnTo>
                  <a:pt x="562" y="972"/>
                </a:lnTo>
                <a:lnTo>
                  <a:pt x="552" y="972"/>
                </a:lnTo>
                <a:lnTo>
                  <a:pt x="552" y="962"/>
                </a:lnTo>
                <a:lnTo>
                  <a:pt x="543" y="962"/>
                </a:lnTo>
                <a:lnTo>
                  <a:pt x="533" y="962"/>
                </a:lnTo>
                <a:lnTo>
                  <a:pt x="524" y="962"/>
                </a:lnTo>
                <a:lnTo>
                  <a:pt x="514" y="962"/>
                </a:lnTo>
                <a:lnTo>
                  <a:pt x="514" y="953"/>
                </a:lnTo>
                <a:lnTo>
                  <a:pt x="514" y="943"/>
                </a:lnTo>
                <a:lnTo>
                  <a:pt x="505" y="934"/>
                </a:lnTo>
                <a:lnTo>
                  <a:pt x="495" y="934"/>
                </a:lnTo>
                <a:lnTo>
                  <a:pt x="495" y="924"/>
                </a:lnTo>
                <a:lnTo>
                  <a:pt x="486" y="924"/>
                </a:lnTo>
                <a:lnTo>
                  <a:pt x="495" y="915"/>
                </a:lnTo>
                <a:lnTo>
                  <a:pt x="486" y="915"/>
                </a:lnTo>
                <a:lnTo>
                  <a:pt x="486" y="905"/>
                </a:lnTo>
                <a:lnTo>
                  <a:pt x="476" y="905"/>
                </a:lnTo>
                <a:lnTo>
                  <a:pt x="467" y="895"/>
                </a:lnTo>
                <a:lnTo>
                  <a:pt x="457" y="895"/>
                </a:lnTo>
                <a:lnTo>
                  <a:pt x="447" y="895"/>
                </a:lnTo>
                <a:lnTo>
                  <a:pt x="438" y="895"/>
                </a:lnTo>
                <a:lnTo>
                  <a:pt x="428" y="895"/>
                </a:lnTo>
                <a:lnTo>
                  <a:pt x="419" y="895"/>
                </a:lnTo>
                <a:lnTo>
                  <a:pt x="419" y="886"/>
                </a:lnTo>
                <a:lnTo>
                  <a:pt x="409" y="886"/>
                </a:lnTo>
                <a:lnTo>
                  <a:pt x="400" y="886"/>
                </a:lnTo>
                <a:lnTo>
                  <a:pt x="390" y="895"/>
                </a:lnTo>
                <a:lnTo>
                  <a:pt x="381" y="895"/>
                </a:lnTo>
                <a:lnTo>
                  <a:pt x="381" y="905"/>
                </a:lnTo>
                <a:lnTo>
                  <a:pt x="371" y="895"/>
                </a:lnTo>
                <a:lnTo>
                  <a:pt x="362" y="895"/>
                </a:lnTo>
                <a:lnTo>
                  <a:pt x="362" y="905"/>
                </a:lnTo>
                <a:lnTo>
                  <a:pt x="352" y="905"/>
                </a:lnTo>
                <a:lnTo>
                  <a:pt x="352" y="915"/>
                </a:lnTo>
                <a:lnTo>
                  <a:pt x="343" y="915"/>
                </a:lnTo>
                <a:lnTo>
                  <a:pt x="343" y="924"/>
                </a:lnTo>
                <a:lnTo>
                  <a:pt x="333" y="924"/>
                </a:lnTo>
                <a:lnTo>
                  <a:pt x="333" y="915"/>
                </a:lnTo>
                <a:lnTo>
                  <a:pt x="324" y="915"/>
                </a:lnTo>
                <a:lnTo>
                  <a:pt x="324" y="905"/>
                </a:lnTo>
                <a:lnTo>
                  <a:pt x="314" y="895"/>
                </a:lnTo>
                <a:lnTo>
                  <a:pt x="305" y="895"/>
                </a:lnTo>
                <a:lnTo>
                  <a:pt x="95" y="895"/>
                </a:lnTo>
                <a:lnTo>
                  <a:pt x="95" y="724"/>
                </a:lnTo>
                <a:lnTo>
                  <a:pt x="86" y="724"/>
                </a:lnTo>
                <a:lnTo>
                  <a:pt x="86" y="715"/>
                </a:lnTo>
                <a:lnTo>
                  <a:pt x="86" y="705"/>
                </a:lnTo>
                <a:lnTo>
                  <a:pt x="76" y="705"/>
                </a:lnTo>
                <a:lnTo>
                  <a:pt x="67" y="695"/>
                </a:lnTo>
                <a:lnTo>
                  <a:pt x="67" y="686"/>
                </a:lnTo>
                <a:lnTo>
                  <a:pt x="67" y="676"/>
                </a:lnTo>
                <a:lnTo>
                  <a:pt x="76" y="676"/>
                </a:lnTo>
                <a:lnTo>
                  <a:pt x="76" y="667"/>
                </a:lnTo>
                <a:lnTo>
                  <a:pt x="76" y="657"/>
                </a:lnTo>
                <a:lnTo>
                  <a:pt x="76" y="648"/>
                </a:lnTo>
                <a:lnTo>
                  <a:pt x="67" y="648"/>
                </a:lnTo>
                <a:lnTo>
                  <a:pt x="67" y="638"/>
                </a:lnTo>
                <a:lnTo>
                  <a:pt x="67" y="629"/>
                </a:lnTo>
                <a:lnTo>
                  <a:pt x="67" y="619"/>
                </a:lnTo>
                <a:lnTo>
                  <a:pt x="67" y="610"/>
                </a:lnTo>
                <a:lnTo>
                  <a:pt x="67" y="600"/>
                </a:lnTo>
                <a:lnTo>
                  <a:pt x="67" y="591"/>
                </a:lnTo>
                <a:lnTo>
                  <a:pt x="57" y="591"/>
                </a:lnTo>
                <a:lnTo>
                  <a:pt x="57" y="581"/>
                </a:lnTo>
                <a:lnTo>
                  <a:pt x="47" y="581"/>
                </a:lnTo>
                <a:lnTo>
                  <a:pt x="38" y="572"/>
                </a:lnTo>
                <a:lnTo>
                  <a:pt x="28" y="562"/>
                </a:lnTo>
                <a:lnTo>
                  <a:pt x="28" y="553"/>
                </a:lnTo>
                <a:lnTo>
                  <a:pt x="19" y="553"/>
                </a:lnTo>
                <a:lnTo>
                  <a:pt x="19" y="543"/>
                </a:lnTo>
                <a:lnTo>
                  <a:pt x="19" y="534"/>
                </a:lnTo>
                <a:lnTo>
                  <a:pt x="19" y="524"/>
                </a:lnTo>
                <a:lnTo>
                  <a:pt x="9" y="524"/>
                </a:lnTo>
                <a:lnTo>
                  <a:pt x="9" y="515"/>
                </a:lnTo>
                <a:lnTo>
                  <a:pt x="9" y="505"/>
                </a:lnTo>
                <a:lnTo>
                  <a:pt x="9" y="495"/>
                </a:lnTo>
                <a:lnTo>
                  <a:pt x="0" y="495"/>
                </a:lnTo>
                <a:lnTo>
                  <a:pt x="0" y="486"/>
                </a:lnTo>
                <a:lnTo>
                  <a:pt x="0" y="476"/>
                </a:lnTo>
                <a:lnTo>
                  <a:pt x="0" y="467"/>
                </a:lnTo>
                <a:lnTo>
                  <a:pt x="9" y="457"/>
                </a:lnTo>
                <a:lnTo>
                  <a:pt x="0" y="457"/>
                </a:lnTo>
                <a:lnTo>
                  <a:pt x="0" y="448"/>
                </a:lnTo>
                <a:lnTo>
                  <a:pt x="0" y="438"/>
                </a:lnTo>
                <a:lnTo>
                  <a:pt x="9" y="438"/>
                </a:lnTo>
                <a:lnTo>
                  <a:pt x="19" y="429"/>
                </a:lnTo>
                <a:lnTo>
                  <a:pt x="28" y="429"/>
                </a:lnTo>
                <a:lnTo>
                  <a:pt x="38" y="429"/>
                </a:lnTo>
                <a:lnTo>
                  <a:pt x="47" y="429"/>
                </a:lnTo>
                <a:lnTo>
                  <a:pt x="57" y="429"/>
                </a:lnTo>
                <a:lnTo>
                  <a:pt x="67" y="419"/>
                </a:lnTo>
                <a:lnTo>
                  <a:pt x="76" y="419"/>
                </a:lnTo>
                <a:lnTo>
                  <a:pt x="86" y="410"/>
                </a:lnTo>
                <a:lnTo>
                  <a:pt x="95" y="410"/>
                </a:lnTo>
                <a:lnTo>
                  <a:pt x="105" y="410"/>
                </a:lnTo>
                <a:lnTo>
                  <a:pt x="114" y="400"/>
                </a:lnTo>
                <a:lnTo>
                  <a:pt x="124" y="391"/>
                </a:lnTo>
                <a:lnTo>
                  <a:pt x="133" y="391"/>
                </a:lnTo>
                <a:lnTo>
                  <a:pt x="143" y="381"/>
                </a:lnTo>
                <a:lnTo>
                  <a:pt x="152" y="381"/>
                </a:lnTo>
                <a:lnTo>
                  <a:pt x="162" y="381"/>
                </a:lnTo>
                <a:lnTo>
                  <a:pt x="171" y="381"/>
                </a:lnTo>
                <a:lnTo>
                  <a:pt x="181" y="372"/>
                </a:lnTo>
                <a:lnTo>
                  <a:pt x="190" y="372"/>
                </a:lnTo>
                <a:lnTo>
                  <a:pt x="200" y="362"/>
                </a:lnTo>
                <a:lnTo>
                  <a:pt x="209" y="362"/>
                </a:lnTo>
                <a:lnTo>
                  <a:pt x="219" y="362"/>
                </a:lnTo>
                <a:lnTo>
                  <a:pt x="228" y="353"/>
                </a:lnTo>
                <a:lnTo>
                  <a:pt x="238" y="353"/>
                </a:lnTo>
                <a:lnTo>
                  <a:pt x="247" y="343"/>
                </a:lnTo>
                <a:lnTo>
                  <a:pt x="257" y="343"/>
                </a:lnTo>
                <a:lnTo>
                  <a:pt x="267" y="343"/>
                </a:lnTo>
                <a:lnTo>
                  <a:pt x="276" y="343"/>
                </a:lnTo>
                <a:lnTo>
                  <a:pt x="276" y="334"/>
                </a:lnTo>
                <a:lnTo>
                  <a:pt x="286" y="334"/>
                </a:lnTo>
                <a:lnTo>
                  <a:pt x="295" y="334"/>
                </a:lnTo>
                <a:lnTo>
                  <a:pt x="305" y="334"/>
                </a:lnTo>
                <a:lnTo>
                  <a:pt x="314" y="334"/>
                </a:lnTo>
                <a:lnTo>
                  <a:pt x="324" y="334"/>
                </a:lnTo>
                <a:lnTo>
                  <a:pt x="324" y="324"/>
                </a:lnTo>
                <a:lnTo>
                  <a:pt x="333" y="324"/>
                </a:lnTo>
                <a:lnTo>
                  <a:pt x="343" y="324"/>
                </a:lnTo>
                <a:lnTo>
                  <a:pt x="352" y="324"/>
                </a:lnTo>
                <a:lnTo>
                  <a:pt x="352" y="314"/>
                </a:lnTo>
                <a:lnTo>
                  <a:pt x="362" y="314"/>
                </a:lnTo>
                <a:lnTo>
                  <a:pt x="371" y="314"/>
                </a:lnTo>
                <a:lnTo>
                  <a:pt x="381" y="314"/>
                </a:lnTo>
                <a:lnTo>
                  <a:pt x="390" y="314"/>
                </a:lnTo>
                <a:lnTo>
                  <a:pt x="400" y="314"/>
                </a:lnTo>
                <a:lnTo>
                  <a:pt x="409" y="305"/>
                </a:lnTo>
                <a:lnTo>
                  <a:pt x="419" y="305"/>
                </a:lnTo>
                <a:lnTo>
                  <a:pt x="428" y="305"/>
                </a:lnTo>
                <a:lnTo>
                  <a:pt x="438" y="305"/>
                </a:lnTo>
                <a:lnTo>
                  <a:pt x="447" y="305"/>
                </a:lnTo>
                <a:lnTo>
                  <a:pt x="447" y="295"/>
                </a:lnTo>
                <a:lnTo>
                  <a:pt x="457" y="295"/>
                </a:lnTo>
                <a:lnTo>
                  <a:pt x="467" y="295"/>
                </a:lnTo>
                <a:lnTo>
                  <a:pt x="476" y="295"/>
                </a:lnTo>
                <a:lnTo>
                  <a:pt x="486" y="295"/>
                </a:lnTo>
                <a:lnTo>
                  <a:pt x="486" y="286"/>
                </a:lnTo>
                <a:lnTo>
                  <a:pt x="495" y="286"/>
                </a:lnTo>
                <a:lnTo>
                  <a:pt x="505" y="286"/>
                </a:lnTo>
                <a:lnTo>
                  <a:pt x="514" y="286"/>
                </a:lnTo>
                <a:lnTo>
                  <a:pt x="524" y="276"/>
                </a:lnTo>
                <a:lnTo>
                  <a:pt x="533" y="276"/>
                </a:lnTo>
                <a:lnTo>
                  <a:pt x="543" y="276"/>
                </a:lnTo>
                <a:lnTo>
                  <a:pt x="552" y="276"/>
                </a:lnTo>
                <a:lnTo>
                  <a:pt x="562" y="267"/>
                </a:lnTo>
                <a:lnTo>
                  <a:pt x="571" y="267"/>
                </a:lnTo>
                <a:lnTo>
                  <a:pt x="571" y="257"/>
                </a:lnTo>
                <a:lnTo>
                  <a:pt x="581" y="257"/>
                </a:lnTo>
                <a:lnTo>
                  <a:pt x="581" y="248"/>
                </a:lnTo>
                <a:lnTo>
                  <a:pt x="590" y="248"/>
                </a:lnTo>
                <a:lnTo>
                  <a:pt x="600" y="248"/>
                </a:lnTo>
                <a:lnTo>
                  <a:pt x="600" y="238"/>
                </a:lnTo>
                <a:lnTo>
                  <a:pt x="609" y="238"/>
                </a:lnTo>
                <a:lnTo>
                  <a:pt x="619" y="238"/>
                </a:lnTo>
                <a:lnTo>
                  <a:pt x="619" y="229"/>
                </a:lnTo>
                <a:lnTo>
                  <a:pt x="628" y="229"/>
                </a:lnTo>
                <a:lnTo>
                  <a:pt x="638" y="229"/>
                </a:lnTo>
                <a:lnTo>
                  <a:pt x="638" y="219"/>
                </a:lnTo>
                <a:lnTo>
                  <a:pt x="647" y="219"/>
                </a:lnTo>
                <a:lnTo>
                  <a:pt x="657" y="219"/>
                </a:lnTo>
                <a:lnTo>
                  <a:pt x="667" y="219"/>
                </a:lnTo>
                <a:lnTo>
                  <a:pt x="676" y="219"/>
                </a:lnTo>
                <a:lnTo>
                  <a:pt x="676" y="210"/>
                </a:lnTo>
                <a:lnTo>
                  <a:pt x="686" y="210"/>
                </a:lnTo>
                <a:lnTo>
                  <a:pt x="695" y="210"/>
                </a:lnTo>
                <a:lnTo>
                  <a:pt x="705" y="210"/>
                </a:lnTo>
                <a:lnTo>
                  <a:pt x="714" y="210"/>
                </a:lnTo>
                <a:lnTo>
                  <a:pt x="714" y="200"/>
                </a:lnTo>
                <a:lnTo>
                  <a:pt x="724" y="200"/>
                </a:lnTo>
                <a:lnTo>
                  <a:pt x="733" y="191"/>
                </a:lnTo>
                <a:lnTo>
                  <a:pt x="743" y="191"/>
                </a:lnTo>
                <a:lnTo>
                  <a:pt x="752" y="191"/>
                </a:lnTo>
                <a:lnTo>
                  <a:pt x="752" y="181"/>
                </a:lnTo>
                <a:lnTo>
                  <a:pt x="762" y="181"/>
                </a:lnTo>
                <a:lnTo>
                  <a:pt x="771" y="181"/>
                </a:lnTo>
                <a:lnTo>
                  <a:pt x="781" y="181"/>
                </a:lnTo>
                <a:lnTo>
                  <a:pt x="790" y="181"/>
                </a:lnTo>
                <a:lnTo>
                  <a:pt x="800" y="172"/>
                </a:lnTo>
                <a:lnTo>
                  <a:pt x="809" y="172"/>
                </a:lnTo>
                <a:lnTo>
                  <a:pt x="809" y="162"/>
                </a:lnTo>
                <a:lnTo>
                  <a:pt x="819" y="162"/>
                </a:lnTo>
                <a:lnTo>
                  <a:pt x="828" y="162"/>
                </a:lnTo>
                <a:lnTo>
                  <a:pt x="828" y="153"/>
                </a:lnTo>
                <a:lnTo>
                  <a:pt x="838" y="153"/>
                </a:lnTo>
                <a:lnTo>
                  <a:pt x="848" y="153"/>
                </a:lnTo>
                <a:lnTo>
                  <a:pt x="857" y="153"/>
                </a:lnTo>
                <a:lnTo>
                  <a:pt x="867" y="153"/>
                </a:lnTo>
                <a:lnTo>
                  <a:pt x="876" y="153"/>
                </a:lnTo>
                <a:lnTo>
                  <a:pt x="876" y="143"/>
                </a:lnTo>
                <a:lnTo>
                  <a:pt x="886" y="143"/>
                </a:lnTo>
                <a:lnTo>
                  <a:pt x="895" y="143"/>
                </a:lnTo>
                <a:lnTo>
                  <a:pt x="905" y="143"/>
                </a:lnTo>
                <a:lnTo>
                  <a:pt x="914" y="143"/>
                </a:lnTo>
                <a:lnTo>
                  <a:pt x="924" y="143"/>
                </a:lnTo>
                <a:lnTo>
                  <a:pt x="924" y="134"/>
                </a:lnTo>
                <a:lnTo>
                  <a:pt x="933" y="134"/>
                </a:lnTo>
                <a:lnTo>
                  <a:pt x="943" y="134"/>
                </a:lnTo>
                <a:lnTo>
                  <a:pt x="952" y="124"/>
                </a:lnTo>
                <a:lnTo>
                  <a:pt x="962" y="124"/>
                </a:lnTo>
                <a:lnTo>
                  <a:pt x="971" y="124"/>
                </a:lnTo>
                <a:lnTo>
                  <a:pt x="981" y="124"/>
                </a:lnTo>
                <a:lnTo>
                  <a:pt x="981" y="114"/>
                </a:lnTo>
                <a:lnTo>
                  <a:pt x="990" y="114"/>
                </a:lnTo>
                <a:lnTo>
                  <a:pt x="1000" y="114"/>
                </a:lnTo>
                <a:lnTo>
                  <a:pt x="1009" y="105"/>
                </a:lnTo>
                <a:lnTo>
                  <a:pt x="1019" y="105"/>
                </a:lnTo>
                <a:lnTo>
                  <a:pt x="1028" y="105"/>
                </a:lnTo>
                <a:lnTo>
                  <a:pt x="1028" y="95"/>
                </a:lnTo>
                <a:lnTo>
                  <a:pt x="1038" y="95"/>
                </a:lnTo>
                <a:lnTo>
                  <a:pt x="1048" y="95"/>
                </a:lnTo>
                <a:lnTo>
                  <a:pt x="1057" y="95"/>
                </a:lnTo>
                <a:lnTo>
                  <a:pt x="1067" y="86"/>
                </a:lnTo>
                <a:lnTo>
                  <a:pt x="1076" y="86"/>
                </a:lnTo>
                <a:lnTo>
                  <a:pt x="1086" y="86"/>
                </a:lnTo>
                <a:lnTo>
                  <a:pt x="1086" y="76"/>
                </a:lnTo>
                <a:lnTo>
                  <a:pt x="1095" y="76"/>
                </a:lnTo>
                <a:lnTo>
                  <a:pt x="1105" y="76"/>
                </a:lnTo>
                <a:lnTo>
                  <a:pt x="1114" y="67"/>
                </a:lnTo>
                <a:lnTo>
                  <a:pt x="1124" y="67"/>
                </a:lnTo>
                <a:lnTo>
                  <a:pt x="1133" y="67"/>
                </a:lnTo>
                <a:lnTo>
                  <a:pt x="1143" y="57"/>
                </a:lnTo>
                <a:lnTo>
                  <a:pt x="1152" y="57"/>
                </a:lnTo>
                <a:lnTo>
                  <a:pt x="1162" y="57"/>
                </a:lnTo>
                <a:lnTo>
                  <a:pt x="1171" y="48"/>
                </a:lnTo>
                <a:lnTo>
                  <a:pt x="1181" y="48"/>
                </a:lnTo>
                <a:lnTo>
                  <a:pt x="1190" y="38"/>
                </a:lnTo>
                <a:lnTo>
                  <a:pt x="1200" y="38"/>
                </a:lnTo>
                <a:lnTo>
                  <a:pt x="1209" y="38"/>
                </a:lnTo>
                <a:lnTo>
                  <a:pt x="1219" y="38"/>
                </a:lnTo>
                <a:lnTo>
                  <a:pt x="1228" y="29"/>
                </a:lnTo>
                <a:lnTo>
                  <a:pt x="1238" y="29"/>
                </a:lnTo>
                <a:lnTo>
                  <a:pt x="1248" y="19"/>
                </a:lnTo>
                <a:lnTo>
                  <a:pt x="1257" y="19"/>
                </a:lnTo>
                <a:lnTo>
                  <a:pt x="1267" y="19"/>
                </a:lnTo>
                <a:lnTo>
                  <a:pt x="1276" y="10"/>
                </a:lnTo>
                <a:lnTo>
                  <a:pt x="1286" y="10"/>
                </a:lnTo>
                <a:lnTo>
                  <a:pt x="1295" y="0"/>
                </a:lnTo>
                <a:lnTo>
                  <a:pt x="1305" y="0"/>
                </a:lnTo>
                <a:lnTo>
                  <a:pt x="1314" y="10"/>
                </a:lnTo>
                <a:lnTo>
                  <a:pt x="1324" y="10"/>
                </a:lnTo>
                <a:lnTo>
                  <a:pt x="1333" y="19"/>
                </a:lnTo>
                <a:lnTo>
                  <a:pt x="1343" y="29"/>
                </a:lnTo>
                <a:lnTo>
                  <a:pt x="1343" y="38"/>
                </a:lnTo>
                <a:lnTo>
                  <a:pt x="1343" y="48"/>
                </a:lnTo>
                <a:lnTo>
                  <a:pt x="1343" y="57"/>
                </a:lnTo>
                <a:lnTo>
                  <a:pt x="1343" y="67"/>
                </a:lnTo>
                <a:lnTo>
                  <a:pt x="1352" y="76"/>
                </a:lnTo>
                <a:lnTo>
                  <a:pt x="1352" y="86"/>
                </a:lnTo>
                <a:lnTo>
                  <a:pt x="1362" y="95"/>
                </a:lnTo>
                <a:lnTo>
                  <a:pt x="1371" y="86"/>
                </a:lnTo>
                <a:lnTo>
                  <a:pt x="1371" y="95"/>
                </a:lnTo>
                <a:lnTo>
                  <a:pt x="1371" y="105"/>
                </a:lnTo>
                <a:lnTo>
                  <a:pt x="1381" y="114"/>
                </a:lnTo>
                <a:lnTo>
                  <a:pt x="1381" y="124"/>
                </a:lnTo>
                <a:lnTo>
                  <a:pt x="1390" y="124"/>
                </a:lnTo>
                <a:lnTo>
                  <a:pt x="1390" y="134"/>
                </a:lnTo>
                <a:lnTo>
                  <a:pt x="1400" y="143"/>
                </a:lnTo>
                <a:lnTo>
                  <a:pt x="1400" y="153"/>
                </a:lnTo>
                <a:lnTo>
                  <a:pt x="1409" y="162"/>
                </a:lnTo>
                <a:lnTo>
                  <a:pt x="1409" y="172"/>
                </a:lnTo>
                <a:lnTo>
                  <a:pt x="1419" y="181"/>
                </a:lnTo>
                <a:lnTo>
                  <a:pt x="1428" y="181"/>
                </a:lnTo>
                <a:lnTo>
                  <a:pt x="1428" y="191"/>
                </a:lnTo>
                <a:lnTo>
                  <a:pt x="1438" y="191"/>
                </a:lnTo>
                <a:lnTo>
                  <a:pt x="1448" y="191"/>
                </a:lnTo>
                <a:lnTo>
                  <a:pt x="1448" y="200"/>
                </a:lnTo>
                <a:lnTo>
                  <a:pt x="1448" y="210"/>
                </a:lnTo>
                <a:lnTo>
                  <a:pt x="1457" y="210"/>
                </a:lnTo>
                <a:lnTo>
                  <a:pt x="1457" y="219"/>
                </a:lnTo>
                <a:lnTo>
                  <a:pt x="1467" y="219"/>
                </a:lnTo>
                <a:lnTo>
                  <a:pt x="1476" y="219"/>
                </a:lnTo>
                <a:lnTo>
                  <a:pt x="1476" y="229"/>
                </a:lnTo>
                <a:lnTo>
                  <a:pt x="1476" y="238"/>
                </a:lnTo>
                <a:lnTo>
                  <a:pt x="1486" y="238"/>
                </a:lnTo>
                <a:lnTo>
                  <a:pt x="1486" y="248"/>
                </a:lnTo>
                <a:lnTo>
                  <a:pt x="1486" y="257"/>
                </a:lnTo>
                <a:lnTo>
                  <a:pt x="1495" y="267"/>
                </a:lnTo>
                <a:lnTo>
                  <a:pt x="1505" y="267"/>
                </a:lnTo>
                <a:lnTo>
                  <a:pt x="1505" y="257"/>
                </a:lnTo>
                <a:lnTo>
                  <a:pt x="1505" y="248"/>
                </a:lnTo>
                <a:lnTo>
                  <a:pt x="1514" y="238"/>
                </a:lnTo>
                <a:lnTo>
                  <a:pt x="1514" y="229"/>
                </a:lnTo>
                <a:lnTo>
                  <a:pt x="1514" y="219"/>
                </a:lnTo>
                <a:lnTo>
                  <a:pt x="1524" y="219"/>
                </a:lnTo>
                <a:lnTo>
                  <a:pt x="1524" y="210"/>
                </a:lnTo>
                <a:lnTo>
                  <a:pt x="1533" y="219"/>
                </a:lnTo>
                <a:lnTo>
                  <a:pt x="1543" y="219"/>
                </a:lnTo>
                <a:lnTo>
                  <a:pt x="1543" y="229"/>
                </a:lnTo>
                <a:lnTo>
                  <a:pt x="1552" y="229"/>
                </a:lnTo>
                <a:lnTo>
                  <a:pt x="1562" y="238"/>
                </a:lnTo>
                <a:lnTo>
                  <a:pt x="1571" y="238"/>
                </a:lnTo>
                <a:lnTo>
                  <a:pt x="1571" y="229"/>
                </a:lnTo>
                <a:lnTo>
                  <a:pt x="1581" y="229"/>
                </a:lnTo>
                <a:lnTo>
                  <a:pt x="1590" y="219"/>
                </a:lnTo>
                <a:lnTo>
                  <a:pt x="1600" y="210"/>
                </a:lnTo>
                <a:lnTo>
                  <a:pt x="1609" y="210"/>
                </a:lnTo>
                <a:lnTo>
                  <a:pt x="1619" y="210"/>
                </a:lnTo>
                <a:lnTo>
                  <a:pt x="1628" y="210"/>
                </a:lnTo>
                <a:lnTo>
                  <a:pt x="1638" y="210"/>
                </a:lnTo>
                <a:lnTo>
                  <a:pt x="1648" y="210"/>
                </a:lnTo>
                <a:lnTo>
                  <a:pt x="1657" y="210"/>
                </a:lnTo>
                <a:lnTo>
                  <a:pt x="1657" y="219"/>
                </a:lnTo>
                <a:lnTo>
                  <a:pt x="1667" y="219"/>
                </a:lnTo>
                <a:lnTo>
                  <a:pt x="1676" y="219"/>
                </a:lnTo>
                <a:lnTo>
                  <a:pt x="1676" y="210"/>
                </a:lnTo>
                <a:lnTo>
                  <a:pt x="1676" y="200"/>
                </a:lnTo>
                <a:lnTo>
                  <a:pt x="1686" y="200"/>
                </a:lnTo>
                <a:lnTo>
                  <a:pt x="1695" y="200"/>
                </a:lnTo>
                <a:lnTo>
                  <a:pt x="1695" y="191"/>
                </a:lnTo>
                <a:lnTo>
                  <a:pt x="1705" y="191"/>
                </a:lnTo>
                <a:lnTo>
                  <a:pt x="1714" y="191"/>
                </a:lnTo>
                <a:lnTo>
                  <a:pt x="1724" y="191"/>
                </a:lnTo>
                <a:lnTo>
                  <a:pt x="1733" y="191"/>
                </a:lnTo>
                <a:lnTo>
                  <a:pt x="1743" y="191"/>
                </a:lnTo>
                <a:lnTo>
                  <a:pt x="1752" y="181"/>
                </a:lnTo>
                <a:lnTo>
                  <a:pt x="1762" y="181"/>
                </a:lnTo>
                <a:lnTo>
                  <a:pt x="1771" y="181"/>
                </a:lnTo>
                <a:lnTo>
                  <a:pt x="1781" y="181"/>
                </a:lnTo>
                <a:lnTo>
                  <a:pt x="1790" y="172"/>
                </a:lnTo>
                <a:lnTo>
                  <a:pt x="1800" y="172"/>
                </a:lnTo>
                <a:lnTo>
                  <a:pt x="1809" y="172"/>
                </a:lnTo>
                <a:lnTo>
                  <a:pt x="1809" y="181"/>
                </a:lnTo>
                <a:lnTo>
                  <a:pt x="1819" y="181"/>
                </a:lnTo>
                <a:lnTo>
                  <a:pt x="1819" y="191"/>
                </a:lnTo>
                <a:lnTo>
                  <a:pt x="1819" y="200"/>
                </a:lnTo>
                <a:lnTo>
                  <a:pt x="1828" y="200"/>
                </a:lnTo>
                <a:lnTo>
                  <a:pt x="1828" y="210"/>
                </a:lnTo>
                <a:lnTo>
                  <a:pt x="1838" y="219"/>
                </a:lnTo>
                <a:lnTo>
                  <a:pt x="1838" y="229"/>
                </a:lnTo>
                <a:lnTo>
                  <a:pt x="1848" y="229"/>
                </a:lnTo>
                <a:lnTo>
                  <a:pt x="1848" y="238"/>
                </a:lnTo>
                <a:lnTo>
                  <a:pt x="1857" y="238"/>
                </a:lnTo>
                <a:lnTo>
                  <a:pt x="1857" y="248"/>
                </a:lnTo>
                <a:lnTo>
                  <a:pt x="1867" y="248"/>
                </a:lnTo>
                <a:lnTo>
                  <a:pt x="1867" y="257"/>
                </a:lnTo>
                <a:lnTo>
                  <a:pt x="1876" y="257"/>
                </a:lnTo>
                <a:lnTo>
                  <a:pt x="1876" y="267"/>
                </a:lnTo>
                <a:lnTo>
                  <a:pt x="1876" y="276"/>
                </a:lnTo>
                <a:lnTo>
                  <a:pt x="1876" y="286"/>
                </a:lnTo>
                <a:lnTo>
                  <a:pt x="1867" y="295"/>
                </a:lnTo>
                <a:lnTo>
                  <a:pt x="1867" y="305"/>
                </a:lnTo>
                <a:lnTo>
                  <a:pt x="1867" y="314"/>
                </a:lnTo>
                <a:lnTo>
                  <a:pt x="1876" y="324"/>
                </a:lnTo>
                <a:lnTo>
                  <a:pt x="1876" y="334"/>
                </a:lnTo>
                <a:lnTo>
                  <a:pt x="1886" y="334"/>
                </a:lnTo>
                <a:lnTo>
                  <a:pt x="1886" y="343"/>
                </a:lnTo>
                <a:lnTo>
                  <a:pt x="1886" y="353"/>
                </a:lnTo>
                <a:lnTo>
                  <a:pt x="1886" y="362"/>
                </a:lnTo>
                <a:lnTo>
                  <a:pt x="1886" y="372"/>
                </a:lnTo>
                <a:lnTo>
                  <a:pt x="1886" y="381"/>
                </a:lnTo>
                <a:lnTo>
                  <a:pt x="1886" y="391"/>
                </a:lnTo>
                <a:lnTo>
                  <a:pt x="1886" y="400"/>
                </a:lnTo>
                <a:lnTo>
                  <a:pt x="1886" y="410"/>
                </a:lnTo>
                <a:lnTo>
                  <a:pt x="1895" y="410"/>
                </a:lnTo>
                <a:lnTo>
                  <a:pt x="1895" y="419"/>
                </a:lnTo>
                <a:lnTo>
                  <a:pt x="1895" y="429"/>
                </a:lnTo>
                <a:lnTo>
                  <a:pt x="1905" y="429"/>
                </a:lnTo>
                <a:lnTo>
                  <a:pt x="1905" y="438"/>
                </a:lnTo>
                <a:lnTo>
                  <a:pt x="1905" y="448"/>
                </a:lnTo>
                <a:lnTo>
                  <a:pt x="1895" y="457"/>
                </a:lnTo>
                <a:lnTo>
                  <a:pt x="1895" y="467"/>
                </a:lnTo>
                <a:lnTo>
                  <a:pt x="1886" y="467"/>
                </a:lnTo>
                <a:lnTo>
                  <a:pt x="1886" y="476"/>
                </a:lnTo>
                <a:lnTo>
                  <a:pt x="1895" y="476"/>
                </a:lnTo>
                <a:lnTo>
                  <a:pt x="1895" y="486"/>
                </a:lnTo>
                <a:lnTo>
                  <a:pt x="1886" y="495"/>
                </a:lnTo>
                <a:lnTo>
                  <a:pt x="1886" y="505"/>
                </a:lnTo>
                <a:lnTo>
                  <a:pt x="1895" y="515"/>
                </a:lnTo>
                <a:lnTo>
                  <a:pt x="1895" y="524"/>
                </a:lnTo>
                <a:lnTo>
                  <a:pt x="1886" y="534"/>
                </a:lnTo>
                <a:lnTo>
                  <a:pt x="1895" y="543"/>
                </a:lnTo>
                <a:lnTo>
                  <a:pt x="1895" y="553"/>
                </a:lnTo>
                <a:lnTo>
                  <a:pt x="1895" y="562"/>
                </a:lnTo>
                <a:lnTo>
                  <a:pt x="1895" y="572"/>
                </a:lnTo>
                <a:lnTo>
                  <a:pt x="1886" y="581"/>
                </a:lnTo>
                <a:lnTo>
                  <a:pt x="1886" y="591"/>
                </a:lnTo>
                <a:lnTo>
                  <a:pt x="1876" y="591"/>
                </a:lnTo>
                <a:lnTo>
                  <a:pt x="1876" y="600"/>
                </a:lnTo>
                <a:lnTo>
                  <a:pt x="1867" y="600"/>
                </a:lnTo>
                <a:lnTo>
                  <a:pt x="1867" y="610"/>
                </a:lnTo>
                <a:lnTo>
                  <a:pt x="1867" y="619"/>
                </a:lnTo>
                <a:lnTo>
                  <a:pt x="1857" y="629"/>
                </a:lnTo>
                <a:lnTo>
                  <a:pt x="1848" y="629"/>
                </a:lnTo>
                <a:lnTo>
                  <a:pt x="1848" y="638"/>
                </a:lnTo>
                <a:lnTo>
                  <a:pt x="1848" y="648"/>
                </a:lnTo>
                <a:lnTo>
                  <a:pt x="1838" y="648"/>
                </a:lnTo>
                <a:lnTo>
                  <a:pt x="1828" y="648"/>
                </a:lnTo>
                <a:lnTo>
                  <a:pt x="1828" y="657"/>
                </a:lnTo>
                <a:lnTo>
                  <a:pt x="1828" y="667"/>
                </a:lnTo>
                <a:lnTo>
                  <a:pt x="1828" y="676"/>
                </a:lnTo>
                <a:lnTo>
                  <a:pt x="1828" y="686"/>
                </a:lnTo>
                <a:lnTo>
                  <a:pt x="1838" y="686"/>
                </a:lnTo>
                <a:lnTo>
                  <a:pt x="1828" y="695"/>
                </a:lnTo>
                <a:lnTo>
                  <a:pt x="1828" y="705"/>
                </a:lnTo>
                <a:lnTo>
                  <a:pt x="1828" y="715"/>
                </a:lnTo>
                <a:lnTo>
                  <a:pt x="1828" y="724"/>
                </a:lnTo>
                <a:lnTo>
                  <a:pt x="1828" y="734"/>
                </a:lnTo>
                <a:lnTo>
                  <a:pt x="1828" y="743"/>
                </a:lnTo>
                <a:lnTo>
                  <a:pt x="1819" y="743"/>
                </a:lnTo>
                <a:lnTo>
                  <a:pt x="1819" y="753"/>
                </a:lnTo>
                <a:lnTo>
                  <a:pt x="1809" y="753"/>
                </a:lnTo>
                <a:lnTo>
                  <a:pt x="1809" y="762"/>
                </a:lnTo>
                <a:lnTo>
                  <a:pt x="1800" y="762"/>
                </a:lnTo>
                <a:lnTo>
                  <a:pt x="1800" y="772"/>
                </a:lnTo>
                <a:lnTo>
                  <a:pt x="1790" y="772"/>
                </a:lnTo>
                <a:lnTo>
                  <a:pt x="1790" y="781"/>
                </a:lnTo>
                <a:lnTo>
                  <a:pt x="1781" y="781"/>
                </a:lnTo>
                <a:lnTo>
                  <a:pt x="1771" y="781"/>
                </a:lnTo>
                <a:lnTo>
                  <a:pt x="1771" y="791"/>
                </a:lnTo>
                <a:lnTo>
                  <a:pt x="1762" y="791"/>
                </a:lnTo>
                <a:lnTo>
                  <a:pt x="1762" y="800"/>
                </a:lnTo>
                <a:lnTo>
                  <a:pt x="1752" y="800"/>
                </a:lnTo>
                <a:lnTo>
                  <a:pt x="1752" y="810"/>
                </a:lnTo>
                <a:lnTo>
                  <a:pt x="1752" y="819"/>
                </a:lnTo>
                <a:lnTo>
                  <a:pt x="1752" y="829"/>
                </a:lnTo>
                <a:lnTo>
                  <a:pt x="1752" y="838"/>
                </a:lnTo>
                <a:lnTo>
                  <a:pt x="1752" y="848"/>
                </a:lnTo>
                <a:lnTo>
                  <a:pt x="1752" y="857"/>
                </a:lnTo>
                <a:lnTo>
                  <a:pt x="1762" y="857"/>
                </a:lnTo>
                <a:lnTo>
                  <a:pt x="1771" y="867"/>
                </a:lnTo>
                <a:lnTo>
                  <a:pt x="1781" y="867"/>
                </a:lnTo>
                <a:lnTo>
                  <a:pt x="1781" y="876"/>
                </a:lnTo>
                <a:lnTo>
                  <a:pt x="1790" y="876"/>
                </a:lnTo>
                <a:lnTo>
                  <a:pt x="1790" y="886"/>
                </a:lnTo>
                <a:lnTo>
                  <a:pt x="1800" y="886"/>
                </a:lnTo>
                <a:lnTo>
                  <a:pt x="1800" y="895"/>
                </a:lnTo>
                <a:lnTo>
                  <a:pt x="1809" y="895"/>
                </a:lnTo>
                <a:lnTo>
                  <a:pt x="1809" y="905"/>
                </a:lnTo>
                <a:lnTo>
                  <a:pt x="1819" y="905"/>
                </a:lnTo>
                <a:lnTo>
                  <a:pt x="1819" y="915"/>
                </a:lnTo>
                <a:lnTo>
                  <a:pt x="1828" y="915"/>
                </a:lnTo>
                <a:lnTo>
                  <a:pt x="1828" y="924"/>
                </a:lnTo>
                <a:lnTo>
                  <a:pt x="1828" y="934"/>
                </a:lnTo>
                <a:lnTo>
                  <a:pt x="1819" y="943"/>
                </a:lnTo>
                <a:lnTo>
                  <a:pt x="1819" y="953"/>
                </a:lnTo>
                <a:lnTo>
                  <a:pt x="1819" y="962"/>
                </a:lnTo>
                <a:lnTo>
                  <a:pt x="1819" y="972"/>
                </a:lnTo>
                <a:lnTo>
                  <a:pt x="1819" y="981"/>
                </a:lnTo>
                <a:lnTo>
                  <a:pt x="1819" y="991"/>
                </a:lnTo>
                <a:lnTo>
                  <a:pt x="1828" y="991"/>
                </a:lnTo>
                <a:lnTo>
                  <a:pt x="1828" y="1000"/>
                </a:lnTo>
                <a:lnTo>
                  <a:pt x="1828" y="1010"/>
                </a:lnTo>
                <a:lnTo>
                  <a:pt x="1828" y="1019"/>
                </a:lnTo>
                <a:lnTo>
                  <a:pt x="1838" y="1019"/>
                </a:lnTo>
                <a:lnTo>
                  <a:pt x="1838" y="1029"/>
                </a:lnTo>
                <a:lnTo>
                  <a:pt x="1848" y="1029"/>
                </a:lnTo>
                <a:lnTo>
                  <a:pt x="1857" y="1029"/>
                </a:lnTo>
                <a:lnTo>
                  <a:pt x="1867" y="1029"/>
                </a:lnTo>
                <a:lnTo>
                  <a:pt x="1876" y="1029"/>
                </a:lnTo>
                <a:lnTo>
                  <a:pt x="1886" y="1029"/>
                </a:lnTo>
                <a:lnTo>
                  <a:pt x="1886" y="1038"/>
                </a:lnTo>
                <a:lnTo>
                  <a:pt x="1895" y="1038"/>
                </a:lnTo>
                <a:lnTo>
                  <a:pt x="1895" y="1048"/>
                </a:lnTo>
                <a:lnTo>
                  <a:pt x="1895" y="1057"/>
                </a:lnTo>
                <a:lnTo>
                  <a:pt x="1895" y="1067"/>
                </a:lnTo>
                <a:lnTo>
                  <a:pt x="1895" y="1076"/>
                </a:lnTo>
                <a:lnTo>
                  <a:pt x="1905" y="1076"/>
                </a:lnTo>
                <a:lnTo>
                  <a:pt x="1905" y="1086"/>
                </a:lnTo>
                <a:lnTo>
                  <a:pt x="1914" y="1086"/>
                </a:lnTo>
                <a:lnTo>
                  <a:pt x="1924" y="1095"/>
                </a:lnTo>
                <a:lnTo>
                  <a:pt x="1933" y="1105"/>
                </a:lnTo>
                <a:lnTo>
                  <a:pt x="1933" y="1115"/>
                </a:lnTo>
                <a:lnTo>
                  <a:pt x="1943" y="1115"/>
                </a:lnTo>
                <a:lnTo>
                  <a:pt x="1943" y="1124"/>
                </a:lnTo>
                <a:lnTo>
                  <a:pt x="1952" y="1124"/>
                </a:lnTo>
                <a:lnTo>
                  <a:pt x="1962" y="1124"/>
                </a:lnTo>
                <a:lnTo>
                  <a:pt x="1962" y="1134"/>
                </a:lnTo>
                <a:lnTo>
                  <a:pt x="1971" y="1134"/>
                </a:lnTo>
                <a:lnTo>
                  <a:pt x="1971" y="1143"/>
                </a:lnTo>
                <a:lnTo>
                  <a:pt x="1981" y="1153"/>
                </a:lnTo>
                <a:lnTo>
                  <a:pt x="1981" y="1162"/>
                </a:lnTo>
                <a:lnTo>
                  <a:pt x="1990" y="1162"/>
                </a:lnTo>
                <a:lnTo>
                  <a:pt x="2000" y="1172"/>
                </a:lnTo>
                <a:lnTo>
                  <a:pt x="2009" y="1172"/>
                </a:lnTo>
                <a:lnTo>
                  <a:pt x="2009" y="1181"/>
                </a:lnTo>
                <a:lnTo>
                  <a:pt x="2009" y="1191"/>
                </a:lnTo>
                <a:lnTo>
                  <a:pt x="2019" y="1200"/>
                </a:lnTo>
                <a:lnTo>
                  <a:pt x="2028" y="1200"/>
                </a:lnTo>
                <a:lnTo>
                  <a:pt x="2028" y="1210"/>
                </a:lnTo>
                <a:lnTo>
                  <a:pt x="2038" y="1210"/>
                </a:lnTo>
                <a:lnTo>
                  <a:pt x="2038" y="1219"/>
                </a:lnTo>
                <a:lnTo>
                  <a:pt x="2038" y="1229"/>
                </a:lnTo>
                <a:lnTo>
                  <a:pt x="2048" y="1229"/>
                </a:lnTo>
                <a:lnTo>
                  <a:pt x="2057" y="1229"/>
                </a:lnTo>
                <a:lnTo>
                  <a:pt x="2067" y="1238"/>
                </a:lnTo>
                <a:lnTo>
                  <a:pt x="2067" y="1248"/>
                </a:lnTo>
                <a:lnTo>
                  <a:pt x="2076" y="1248"/>
                </a:lnTo>
                <a:lnTo>
                  <a:pt x="2076" y="1257"/>
                </a:lnTo>
                <a:lnTo>
                  <a:pt x="2086" y="1257"/>
                </a:lnTo>
                <a:lnTo>
                  <a:pt x="2086" y="1267"/>
                </a:lnTo>
                <a:lnTo>
                  <a:pt x="2095" y="1267"/>
                </a:lnTo>
                <a:lnTo>
                  <a:pt x="2105" y="1267"/>
                </a:lnTo>
                <a:lnTo>
                  <a:pt x="2114" y="1267"/>
                </a:lnTo>
                <a:lnTo>
                  <a:pt x="2124" y="1267"/>
                </a:lnTo>
                <a:lnTo>
                  <a:pt x="2133" y="1267"/>
                </a:lnTo>
                <a:lnTo>
                  <a:pt x="2143" y="1276"/>
                </a:lnTo>
                <a:lnTo>
                  <a:pt x="2133" y="1286"/>
                </a:lnTo>
                <a:lnTo>
                  <a:pt x="2133" y="1295"/>
                </a:lnTo>
                <a:lnTo>
                  <a:pt x="2133" y="1305"/>
                </a:lnTo>
                <a:lnTo>
                  <a:pt x="2143" y="1315"/>
                </a:lnTo>
                <a:lnTo>
                  <a:pt x="2133" y="1315"/>
                </a:lnTo>
                <a:lnTo>
                  <a:pt x="2133" y="1324"/>
                </a:lnTo>
                <a:lnTo>
                  <a:pt x="2133" y="1334"/>
                </a:lnTo>
                <a:lnTo>
                  <a:pt x="2124" y="1334"/>
                </a:lnTo>
                <a:lnTo>
                  <a:pt x="2114" y="1334"/>
                </a:lnTo>
                <a:lnTo>
                  <a:pt x="2114" y="1343"/>
                </a:lnTo>
                <a:lnTo>
                  <a:pt x="2105" y="1343"/>
                </a:lnTo>
                <a:lnTo>
                  <a:pt x="2105" y="1353"/>
                </a:lnTo>
                <a:lnTo>
                  <a:pt x="2095" y="1353"/>
                </a:lnTo>
                <a:lnTo>
                  <a:pt x="2095" y="1362"/>
                </a:lnTo>
                <a:lnTo>
                  <a:pt x="2105" y="1372"/>
                </a:lnTo>
                <a:lnTo>
                  <a:pt x="2105" y="1381"/>
                </a:lnTo>
                <a:lnTo>
                  <a:pt x="2114" y="1381"/>
                </a:lnTo>
                <a:lnTo>
                  <a:pt x="2114" y="1391"/>
                </a:lnTo>
                <a:lnTo>
                  <a:pt x="2114" y="1400"/>
                </a:lnTo>
                <a:lnTo>
                  <a:pt x="2124" y="1400"/>
                </a:lnTo>
                <a:lnTo>
                  <a:pt x="2133" y="1410"/>
                </a:lnTo>
                <a:lnTo>
                  <a:pt x="2143" y="1400"/>
                </a:lnTo>
                <a:lnTo>
                  <a:pt x="2143" y="1410"/>
                </a:lnTo>
                <a:lnTo>
                  <a:pt x="2152" y="1410"/>
                </a:lnTo>
                <a:lnTo>
                  <a:pt x="2162" y="1410"/>
                </a:lnTo>
                <a:lnTo>
                  <a:pt x="2171" y="1410"/>
                </a:lnTo>
                <a:lnTo>
                  <a:pt x="2181" y="1410"/>
                </a:lnTo>
                <a:lnTo>
                  <a:pt x="2190" y="1410"/>
                </a:lnTo>
                <a:lnTo>
                  <a:pt x="2200" y="1410"/>
                </a:lnTo>
                <a:lnTo>
                  <a:pt x="2209" y="1410"/>
                </a:lnTo>
                <a:lnTo>
                  <a:pt x="2209" y="1419"/>
                </a:lnTo>
                <a:lnTo>
                  <a:pt x="2200" y="1419"/>
                </a:lnTo>
                <a:lnTo>
                  <a:pt x="2209" y="1429"/>
                </a:lnTo>
                <a:lnTo>
                  <a:pt x="2209" y="1438"/>
                </a:lnTo>
                <a:lnTo>
                  <a:pt x="2209" y="1448"/>
                </a:lnTo>
                <a:lnTo>
                  <a:pt x="2209" y="1457"/>
                </a:lnTo>
                <a:lnTo>
                  <a:pt x="2200" y="1467"/>
                </a:lnTo>
                <a:lnTo>
                  <a:pt x="2209" y="1467"/>
                </a:lnTo>
                <a:lnTo>
                  <a:pt x="2209" y="1476"/>
                </a:lnTo>
                <a:lnTo>
                  <a:pt x="2219" y="1486"/>
                </a:lnTo>
                <a:lnTo>
                  <a:pt x="2219" y="1495"/>
                </a:lnTo>
                <a:lnTo>
                  <a:pt x="2209" y="1495"/>
                </a:lnTo>
                <a:lnTo>
                  <a:pt x="2219" y="1534"/>
                </a:lnTo>
                <a:lnTo>
                  <a:pt x="2219" y="1543"/>
                </a:lnTo>
                <a:lnTo>
                  <a:pt x="2219" y="1553"/>
                </a:lnTo>
                <a:lnTo>
                  <a:pt x="2219" y="1562"/>
                </a:lnTo>
                <a:lnTo>
                  <a:pt x="2219" y="1572"/>
                </a:lnTo>
                <a:lnTo>
                  <a:pt x="2219" y="1581"/>
                </a:lnTo>
                <a:lnTo>
                  <a:pt x="2219" y="1591"/>
                </a:lnTo>
                <a:lnTo>
                  <a:pt x="2219" y="1600"/>
                </a:lnTo>
                <a:lnTo>
                  <a:pt x="2219" y="1610"/>
                </a:lnTo>
                <a:lnTo>
                  <a:pt x="2209" y="1610"/>
                </a:lnTo>
                <a:lnTo>
                  <a:pt x="2219" y="1619"/>
                </a:lnTo>
                <a:lnTo>
                  <a:pt x="2219" y="1629"/>
                </a:lnTo>
                <a:lnTo>
                  <a:pt x="2219" y="1638"/>
                </a:lnTo>
                <a:lnTo>
                  <a:pt x="2219" y="1648"/>
                </a:lnTo>
                <a:lnTo>
                  <a:pt x="2219" y="1657"/>
                </a:lnTo>
                <a:lnTo>
                  <a:pt x="2228" y="1676"/>
                </a:lnTo>
                <a:close/>
              </a:path>
            </a:pathLst>
          </a:custGeom>
          <a:solidFill>
            <a:schemeClr val="accent1"/>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6" name="Freeform 11">
            <a:extLst>
              <a:ext uri="{FF2B5EF4-FFF2-40B4-BE49-F238E27FC236}">
                <a16:creationId xmlns:a16="http://schemas.microsoft.com/office/drawing/2014/main" id="{8C6582A4-C689-FC6A-D857-1E4805988C25}"/>
              </a:ext>
            </a:extLst>
          </p:cNvPr>
          <p:cNvSpPr>
            <a:spLocks noChangeAspect="1"/>
          </p:cNvSpPr>
          <p:nvPr/>
        </p:nvSpPr>
        <p:spPr bwMode="auto">
          <a:xfrm>
            <a:off x="4429680" y="2838671"/>
            <a:ext cx="718344" cy="1821656"/>
          </a:xfrm>
          <a:custGeom>
            <a:avLst/>
            <a:gdLst>
              <a:gd name="T0" fmla="*/ 667 w 943"/>
              <a:gd name="T1" fmla="*/ 67 h 2390"/>
              <a:gd name="T2" fmla="*/ 753 w 943"/>
              <a:gd name="T3" fmla="*/ 105 h 2390"/>
              <a:gd name="T4" fmla="*/ 848 w 943"/>
              <a:gd name="T5" fmla="*/ 152 h 2390"/>
              <a:gd name="T6" fmla="*/ 943 w 943"/>
              <a:gd name="T7" fmla="*/ 200 h 2390"/>
              <a:gd name="T8" fmla="*/ 791 w 943"/>
              <a:gd name="T9" fmla="*/ 381 h 2390"/>
              <a:gd name="T10" fmla="*/ 781 w 943"/>
              <a:gd name="T11" fmla="*/ 600 h 2390"/>
              <a:gd name="T12" fmla="*/ 829 w 943"/>
              <a:gd name="T13" fmla="*/ 705 h 2390"/>
              <a:gd name="T14" fmla="*/ 791 w 943"/>
              <a:gd name="T15" fmla="*/ 819 h 2390"/>
              <a:gd name="T16" fmla="*/ 734 w 943"/>
              <a:gd name="T17" fmla="*/ 809 h 2390"/>
              <a:gd name="T18" fmla="*/ 629 w 943"/>
              <a:gd name="T19" fmla="*/ 857 h 2390"/>
              <a:gd name="T20" fmla="*/ 648 w 943"/>
              <a:gd name="T21" fmla="*/ 962 h 2390"/>
              <a:gd name="T22" fmla="*/ 591 w 943"/>
              <a:gd name="T23" fmla="*/ 1048 h 2390"/>
              <a:gd name="T24" fmla="*/ 667 w 943"/>
              <a:gd name="T25" fmla="*/ 1095 h 2390"/>
              <a:gd name="T26" fmla="*/ 724 w 943"/>
              <a:gd name="T27" fmla="*/ 1171 h 2390"/>
              <a:gd name="T28" fmla="*/ 638 w 943"/>
              <a:gd name="T29" fmla="*/ 1524 h 2390"/>
              <a:gd name="T30" fmla="*/ 591 w 943"/>
              <a:gd name="T31" fmla="*/ 1648 h 2390"/>
              <a:gd name="T32" fmla="*/ 495 w 943"/>
              <a:gd name="T33" fmla="*/ 1657 h 2390"/>
              <a:gd name="T34" fmla="*/ 467 w 943"/>
              <a:gd name="T35" fmla="*/ 1714 h 2390"/>
              <a:gd name="T36" fmla="*/ 476 w 943"/>
              <a:gd name="T37" fmla="*/ 1790 h 2390"/>
              <a:gd name="T38" fmla="*/ 553 w 943"/>
              <a:gd name="T39" fmla="*/ 1924 h 2390"/>
              <a:gd name="T40" fmla="*/ 629 w 943"/>
              <a:gd name="T41" fmla="*/ 1990 h 2390"/>
              <a:gd name="T42" fmla="*/ 724 w 943"/>
              <a:gd name="T43" fmla="*/ 2219 h 2390"/>
              <a:gd name="T44" fmla="*/ 648 w 943"/>
              <a:gd name="T45" fmla="*/ 2305 h 2390"/>
              <a:gd name="T46" fmla="*/ 515 w 943"/>
              <a:gd name="T47" fmla="*/ 2286 h 2390"/>
              <a:gd name="T48" fmla="*/ 391 w 943"/>
              <a:gd name="T49" fmla="*/ 2343 h 2390"/>
              <a:gd name="T50" fmla="*/ 276 w 943"/>
              <a:gd name="T51" fmla="*/ 2381 h 2390"/>
              <a:gd name="T52" fmla="*/ 181 w 943"/>
              <a:gd name="T53" fmla="*/ 2333 h 2390"/>
              <a:gd name="T54" fmla="*/ 57 w 943"/>
              <a:gd name="T55" fmla="*/ 2267 h 2390"/>
              <a:gd name="T56" fmla="*/ 10 w 943"/>
              <a:gd name="T57" fmla="*/ 2209 h 2390"/>
              <a:gd name="T58" fmla="*/ 67 w 943"/>
              <a:gd name="T59" fmla="*/ 2067 h 2390"/>
              <a:gd name="T60" fmla="*/ 86 w 943"/>
              <a:gd name="T61" fmla="*/ 1905 h 2390"/>
              <a:gd name="T62" fmla="*/ 210 w 943"/>
              <a:gd name="T63" fmla="*/ 1743 h 2390"/>
              <a:gd name="T64" fmla="*/ 248 w 943"/>
              <a:gd name="T65" fmla="*/ 1695 h 2390"/>
              <a:gd name="T66" fmla="*/ 286 w 943"/>
              <a:gd name="T67" fmla="*/ 1648 h 2390"/>
              <a:gd name="T68" fmla="*/ 295 w 943"/>
              <a:gd name="T69" fmla="*/ 1552 h 2390"/>
              <a:gd name="T70" fmla="*/ 267 w 943"/>
              <a:gd name="T71" fmla="*/ 1486 h 2390"/>
              <a:gd name="T72" fmla="*/ 210 w 943"/>
              <a:gd name="T73" fmla="*/ 1486 h 2390"/>
              <a:gd name="T74" fmla="*/ 181 w 943"/>
              <a:gd name="T75" fmla="*/ 1400 h 2390"/>
              <a:gd name="T76" fmla="*/ 210 w 943"/>
              <a:gd name="T77" fmla="*/ 1324 h 2390"/>
              <a:gd name="T78" fmla="*/ 229 w 943"/>
              <a:gd name="T79" fmla="*/ 1238 h 2390"/>
              <a:gd name="T80" fmla="*/ 153 w 943"/>
              <a:gd name="T81" fmla="*/ 1200 h 2390"/>
              <a:gd name="T82" fmla="*/ 153 w 943"/>
              <a:gd name="T83" fmla="*/ 1133 h 2390"/>
              <a:gd name="T84" fmla="*/ 191 w 943"/>
              <a:gd name="T85" fmla="*/ 1086 h 2390"/>
              <a:gd name="T86" fmla="*/ 257 w 943"/>
              <a:gd name="T87" fmla="*/ 1057 h 2390"/>
              <a:gd name="T88" fmla="*/ 219 w 943"/>
              <a:gd name="T89" fmla="*/ 971 h 2390"/>
              <a:gd name="T90" fmla="*/ 286 w 943"/>
              <a:gd name="T91" fmla="*/ 924 h 2390"/>
              <a:gd name="T92" fmla="*/ 276 w 943"/>
              <a:gd name="T93" fmla="*/ 857 h 2390"/>
              <a:gd name="T94" fmla="*/ 267 w 943"/>
              <a:gd name="T95" fmla="*/ 781 h 2390"/>
              <a:gd name="T96" fmla="*/ 257 w 943"/>
              <a:gd name="T97" fmla="*/ 714 h 2390"/>
              <a:gd name="T98" fmla="*/ 276 w 943"/>
              <a:gd name="T99" fmla="*/ 638 h 2390"/>
              <a:gd name="T100" fmla="*/ 295 w 943"/>
              <a:gd name="T101" fmla="*/ 571 h 2390"/>
              <a:gd name="T102" fmla="*/ 267 w 943"/>
              <a:gd name="T103" fmla="*/ 495 h 2390"/>
              <a:gd name="T104" fmla="*/ 295 w 943"/>
              <a:gd name="T105" fmla="*/ 409 h 2390"/>
              <a:gd name="T106" fmla="*/ 324 w 943"/>
              <a:gd name="T107" fmla="*/ 324 h 2390"/>
              <a:gd name="T108" fmla="*/ 372 w 943"/>
              <a:gd name="T109" fmla="*/ 257 h 2390"/>
              <a:gd name="T110" fmla="*/ 410 w 943"/>
              <a:gd name="T111" fmla="*/ 162 h 2390"/>
              <a:gd name="T112" fmla="*/ 457 w 943"/>
              <a:gd name="T113" fmla="*/ 95 h 2390"/>
              <a:gd name="T114" fmla="*/ 505 w 943"/>
              <a:gd name="T115" fmla="*/ 28 h 2390"/>
              <a:gd name="T116" fmla="*/ 600 w 943"/>
              <a:gd name="T117" fmla="*/ 9 h 2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43" h="2390">
                <a:moveTo>
                  <a:pt x="619" y="0"/>
                </a:moveTo>
                <a:lnTo>
                  <a:pt x="619" y="9"/>
                </a:lnTo>
                <a:lnTo>
                  <a:pt x="629" y="9"/>
                </a:lnTo>
                <a:lnTo>
                  <a:pt x="629" y="19"/>
                </a:lnTo>
                <a:lnTo>
                  <a:pt x="638" y="19"/>
                </a:lnTo>
                <a:lnTo>
                  <a:pt x="638" y="28"/>
                </a:lnTo>
                <a:lnTo>
                  <a:pt x="638" y="38"/>
                </a:lnTo>
                <a:lnTo>
                  <a:pt x="648" y="38"/>
                </a:lnTo>
                <a:lnTo>
                  <a:pt x="657" y="48"/>
                </a:lnTo>
                <a:lnTo>
                  <a:pt x="667" y="57"/>
                </a:lnTo>
                <a:lnTo>
                  <a:pt x="667" y="67"/>
                </a:lnTo>
                <a:lnTo>
                  <a:pt x="676" y="76"/>
                </a:lnTo>
                <a:lnTo>
                  <a:pt x="686" y="76"/>
                </a:lnTo>
                <a:lnTo>
                  <a:pt x="695" y="86"/>
                </a:lnTo>
                <a:lnTo>
                  <a:pt x="705" y="86"/>
                </a:lnTo>
                <a:lnTo>
                  <a:pt x="705" y="95"/>
                </a:lnTo>
                <a:lnTo>
                  <a:pt x="705" y="105"/>
                </a:lnTo>
                <a:lnTo>
                  <a:pt x="715" y="105"/>
                </a:lnTo>
                <a:lnTo>
                  <a:pt x="724" y="105"/>
                </a:lnTo>
                <a:lnTo>
                  <a:pt x="734" y="105"/>
                </a:lnTo>
                <a:lnTo>
                  <a:pt x="743" y="105"/>
                </a:lnTo>
                <a:lnTo>
                  <a:pt x="753" y="105"/>
                </a:lnTo>
                <a:lnTo>
                  <a:pt x="762" y="105"/>
                </a:lnTo>
                <a:lnTo>
                  <a:pt x="762" y="114"/>
                </a:lnTo>
                <a:lnTo>
                  <a:pt x="772" y="114"/>
                </a:lnTo>
                <a:lnTo>
                  <a:pt x="772" y="124"/>
                </a:lnTo>
                <a:lnTo>
                  <a:pt x="781" y="133"/>
                </a:lnTo>
                <a:lnTo>
                  <a:pt x="791" y="143"/>
                </a:lnTo>
                <a:lnTo>
                  <a:pt x="800" y="143"/>
                </a:lnTo>
                <a:lnTo>
                  <a:pt x="810" y="143"/>
                </a:lnTo>
                <a:lnTo>
                  <a:pt x="829" y="143"/>
                </a:lnTo>
                <a:lnTo>
                  <a:pt x="838" y="143"/>
                </a:lnTo>
                <a:lnTo>
                  <a:pt x="848" y="152"/>
                </a:lnTo>
                <a:lnTo>
                  <a:pt x="857" y="152"/>
                </a:lnTo>
                <a:lnTo>
                  <a:pt x="867" y="152"/>
                </a:lnTo>
                <a:lnTo>
                  <a:pt x="876" y="152"/>
                </a:lnTo>
                <a:lnTo>
                  <a:pt x="886" y="152"/>
                </a:lnTo>
                <a:lnTo>
                  <a:pt x="905" y="152"/>
                </a:lnTo>
                <a:lnTo>
                  <a:pt x="905" y="162"/>
                </a:lnTo>
                <a:lnTo>
                  <a:pt x="915" y="162"/>
                </a:lnTo>
                <a:lnTo>
                  <a:pt x="915" y="171"/>
                </a:lnTo>
                <a:lnTo>
                  <a:pt x="943" y="181"/>
                </a:lnTo>
                <a:lnTo>
                  <a:pt x="943" y="190"/>
                </a:lnTo>
                <a:lnTo>
                  <a:pt x="943" y="200"/>
                </a:lnTo>
                <a:lnTo>
                  <a:pt x="934" y="200"/>
                </a:lnTo>
                <a:lnTo>
                  <a:pt x="934" y="209"/>
                </a:lnTo>
                <a:lnTo>
                  <a:pt x="924" y="209"/>
                </a:lnTo>
                <a:lnTo>
                  <a:pt x="924" y="219"/>
                </a:lnTo>
                <a:lnTo>
                  <a:pt x="943" y="219"/>
                </a:lnTo>
                <a:lnTo>
                  <a:pt x="915" y="276"/>
                </a:lnTo>
                <a:lnTo>
                  <a:pt x="905" y="276"/>
                </a:lnTo>
                <a:lnTo>
                  <a:pt x="838" y="295"/>
                </a:lnTo>
                <a:lnTo>
                  <a:pt x="819" y="305"/>
                </a:lnTo>
                <a:lnTo>
                  <a:pt x="781" y="381"/>
                </a:lnTo>
                <a:lnTo>
                  <a:pt x="791" y="381"/>
                </a:lnTo>
                <a:lnTo>
                  <a:pt x="800" y="390"/>
                </a:lnTo>
                <a:lnTo>
                  <a:pt x="810" y="390"/>
                </a:lnTo>
                <a:lnTo>
                  <a:pt x="810" y="400"/>
                </a:lnTo>
                <a:lnTo>
                  <a:pt x="800" y="409"/>
                </a:lnTo>
                <a:lnTo>
                  <a:pt x="791" y="457"/>
                </a:lnTo>
                <a:lnTo>
                  <a:pt x="800" y="467"/>
                </a:lnTo>
                <a:lnTo>
                  <a:pt x="781" y="514"/>
                </a:lnTo>
                <a:lnTo>
                  <a:pt x="772" y="552"/>
                </a:lnTo>
                <a:lnTo>
                  <a:pt x="781" y="562"/>
                </a:lnTo>
                <a:lnTo>
                  <a:pt x="781" y="590"/>
                </a:lnTo>
                <a:lnTo>
                  <a:pt x="781" y="600"/>
                </a:lnTo>
                <a:lnTo>
                  <a:pt x="791" y="600"/>
                </a:lnTo>
                <a:lnTo>
                  <a:pt x="800" y="600"/>
                </a:lnTo>
                <a:lnTo>
                  <a:pt x="800" y="619"/>
                </a:lnTo>
                <a:lnTo>
                  <a:pt x="791" y="657"/>
                </a:lnTo>
                <a:lnTo>
                  <a:pt x="791" y="667"/>
                </a:lnTo>
                <a:lnTo>
                  <a:pt x="791" y="676"/>
                </a:lnTo>
                <a:lnTo>
                  <a:pt x="800" y="676"/>
                </a:lnTo>
                <a:lnTo>
                  <a:pt x="810" y="676"/>
                </a:lnTo>
                <a:lnTo>
                  <a:pt x="819" y="686"/>
                </a:lnTo>
                <a:lnTo>
                  <a:pt x="829" y="695"/>
                </a:lnTo>
                <a:lnTo>
                  <a:pt x="829" y="705"/>
                </a:lnTo>
                <a:lnTo>
                  <a:pt x="829" y="714"/>
                </a:lnTo>
                <a:lnTo>
                  <a:pt x="819" y="724"/>
                </a:lnTo>
                <a:lnTo>
                  <a:pt x="829" y="724"/>
                </a:lnTo>
                <a:lnTo>
                  <a:pt x="829" y="733"/>
                </a:lnTo>
                <a:lnTo>
                  <a:pt x="829" y="743"/>
                </a:lnTo>
                <a:lnTo>
                  <a:pt x="838" y="762"/>
                </a:lnTo>
                <a:lnTo>
                  <a:pt x="829" y="771"/>
                </a:lnTo>
                <a:lnTo>
                  <a:pt x="819" y="828"/>
                </a:lnTo>
                <a:lnTo>
                  <a:pt x="810" y="828"/>
                </a:lnTo>
                <a:lnTo>
                  <a:pt x="800" y="828"/>
                </a:lnTo>
                <a:lnTo>
                  <a:pt x="791" y="819"/>
                </a:lnTo>
                <a:lnTo>
                  <a:pt x="772" y="848"/>
                </a:lnTo>
                <a:lnTo>
                  <a:pt x="762" y="848"/>
                </a:lnTo>
                <a:lnTo>
                  <a:pt x="753" y="848"/>
                </a:lnTo>
                <a:lnTo>
                  <a:pt x="753" y="838"/>
                </a:lnTo>
                <a:lnTo>
                  <a:pt x="743" y="838"/>
                </a:lnTo>
                <a:lnTo>
                  <a:pt x="743" y="828"/>
                </a:lnTo>
                <a:lnTo>
                  <a:pt x="734" y="838"/>
                </a:lnTo>
                <a:lnTo>
                  <a:pt x="734" y="828"/>
                </a:lnTo>
                <a:lnTo>
                  <a:pt x="734" y="819"/>
                </a:lnTo>
                <a:lnTo>
                  <a:pt x="724" y="819"/>
                </a:lnTo>
                <a:lnTo>
                  <a:pt x="734" y="809"/>
                </a:lnTo>
                <a:lnTo>
                  <a:pt x="724" y="809"/>
                </a:lnTo>
                <a:lnTo>
                  <a:pt x="724" y="800"/>
                </a:lnTo>
                <a:lnTo>
                  <a:pt x="724" y="790"/>
                </a:lnTo>
                <a:lnTo>
                  <a:pt x="715" y="790"/>
                </a:lnTo>
                <a:lnTo>
                  <a:pt x="705" y="790"/>
                </a:lnTo>
                <a:lnTo>
                  <a:pt x="686" y="790"/>
                </a:lnTo>
                <a:lnTo>
                  <a:pt x="676" y="809"/>
                </a:lnTo>
                <a:lnTo>
                  <a:pt x="648" y="838"/>
                </a:lnTo>
                <a:lnTo>
                  <a:pt x="638" y="838"/>
                </a:lnTo>
                <a:lnTo>
                  <a:pt x="638" y="857"/>
                </a:lnTo>
                <a:lnTo>
                  <a:pt x="629" y="857"/>
                </a:lnTo>
                <a:lnTo>
                  <a:pt x="629" y="867"/>
                </a:lnTo>
                <a:lnTo>
                  <a:pt x="629" y="876"/>
                </a:lnTo>
                <a:lnTo>
                  <a:pt x="629" y="886"/>
                </a:lnTo>
                <a:lnTo>
                  <a:pt x="638" y="905"/>
                </a:lnTo>
                <a:lnTo>
                  <a:pt x="638" y="914"/>
                </a:lnTo>
                <a:lnTo>
                  <a:pt x="638" y="924"/>
                </a:lnTo>
                <a:lnTo>
                  <a:pt x="648" y="924"/>
                </a:lnTo>
                <a:lnTo>
                  <a:pt x="648" y="933"/>
                </a:lnTo>
                <a:lnTo>
                  <a:pt x="648" y="943"/>
                </a:lnTo>
                <a:lnTo>
                  <a:pt x="648" y="952"/>
                </a:lnTo>
                <a:lnTo>
                  <a:pt x="648" y="962"/>
                </a:lnTo>
                <a:lnTo>
                  <a:pt x="657" y="962"/>
                </a:lnTo>
                <a:lnTo>
                  <a:pt x="657" y="971"/>
                </a:lnTo>
                <a:lnTo>
                  <a:pt x="648" y="971"/>
                </a:lnTo>
                <a:lnTo>
                  <a:pt x="638" y="971"/>
                </a:lnTo>
                <a:lnTo>
                  <a:pt x="629" y="971"/>
                </a:lnTo>
                <a:lnTo>
                  <a:pt x="619" y="971"/>
                </a:lnTo>
                <a:lnTo>
                  <a:pt x="610" y="971"/>
                </a:lnTo>
                <a:lnTo>
                  <a:pt x="610" y="1009"/>
                </a:lnTo>
                <a:lnTo>
                  <a:pt x="591" y="1028"/>
                </a:lnTo>
                <a:lnTo>
                  <a:pt x="591" y="1038"/>
                </a:lnTo>
                <a:lnTo>
                  <a:pt x="591" y="1048"/>
                </a:lnTo>
                <a:lnTo>
                  <a:pt x="591" y="1057"/>
                </a:lnTo>
                <a:lnTo>
                  <a:pt x="600" y="1057"/>
                </a:lnTo>
                <a:lnTo>
                  <a:pt x="610" y="1057"/>
                </a:lnTo>
                <a:lnTo>
                  <a:pt x="610" y="1067"/>
                </a:lnTo>
                <a:lnTo>
                  <a:pt x="619" y="1067"/>
                </a:lnTo>
                <a:lnTo>
                  <a:pt x="619" y="1076"/>
                </a:lnTo>
                <a:lnTo>
                  <a:pt x="629" y="1086"/>
                </a:lnTo>
                <a:lnTo>
                  <a:pt x="638" y="1095"/>
                </a:lnTo>
                <a:lnTo>
                  <a:pt x="648" y="1095"/>
                </a:lnTo>
                <a:lnTo>
                  <a:pt x="657" y="1095"/>
                </a:lnTo>
                <a:lnTo>
                  <a:pt x="667" y="1095"/>
                </a:lnTo>
                <a:lnTo>
                  <a:pt x="676" y="1114"/>
                </a:lnTo>
                <a:lnTo>
                  <a:pt x="676" y="1124"/>
                </a:lnTo>
                <a:lnTo>
                  <a:pt x="676" y="1133"/>
                </a:lnTo>
                <a:lnTo>
                  <a:pt x="686" y="1133"/>
                </a:lnTo>
                <a:lnTo>
                  <a:pt x="686" y="1143"/>
                </a:lnTo>
                <a:lnTo>
                  <a:pt x="695" y="1143"/>
                </a:lnTo>
                <a:lnTo>
                  <a:pt x="705" y="1152"/>
                </a:lnTo>
                <a:lnTo>
                  <a:pt x="715" y="1152"/>
                </a:lnTo>
                <a:lnTo>
                  <a:pt x="724" y="1152"/>
                </a:lnTo>
                <a:lnTo>
                  <a:pt x="734" y="1162"/>
                </a:lnTo>
                <a:lnTo>
                  <a:pt x="724" y="1171"/>
                </a:lnTo>
                <a:lnTo>
                  <a:pt x="724" y="1190"/>
                </a:lnTo>
                <a:lnTo>
                  <a:pt x="705" y="1228"/>
                </a:lnTo>
                <a:lnTo>
                  <a:pt x="705" y="1238"/>
                </a:lnTo>
                <a:lnTo>
                  <a:pt x="686" y="1305"/>
                </a:lnTo>
                <a:lnTo>
                  <a:pt x="676" y="1467"/>
                </a:lnTo>
                <a:lnTo>
                  <a:pt x="600" y="1467"/>
                </a:lnTo>
                <a:lnTo>
                  <a:pt x="600" y="1476"/>
                </a:lnTo>
                <a:lnTo>
                  <a:pt x="610" y="1486"/>
                </a:lnTo>
                <a:lnTo>
                  <a:pt x="610" y="1495"/>
                </a:lnTo>
                <a:lnTo>
                  <a:pt x="619" y="1505"/>
                </a:lnTo>
                <a:lnTo>
                  <a:pt x="638" y="1524"/>
                </a:lnTo>
                <a:lnTo>
                  <a:pt x="638" y="1533"/>
                </a:lnTo>
                <a:lnTo>
                  <a:pt x="638" y="1543"/>
                </a:lnTo>
                <a:lnTo>
                  <a:pt x="638" y="1552"/>
                </a:lnTo>
                <a:lnTo>
                  <a:pt x="638" y="1562"/>
                </a:lnTo>
                <a:lnTo>
                  <a:pt x="638" y="1609"/>
                </a:lnTo>
                <a:lnTo>
                  <a:pt x="638" y="1619"/>
                </a:lnTo>
                <a:lnTo>
                  <a:pt x="629" y="1619"/>
                </a:lnTo>
                <a:lnTo>
                  <a:pt x="619" y="1628"/>
                </a:lnTo>
                <a:lnTo>
                  <a:pt x="610" y="1638"/>
                </a:lnTo>
                <a:lnTo>
                  <a:pt x="600" y="1648"/>
                </a:lnTo>
                <a:lnTo>
                  <a:pt x="591" y="1648"/>
                </a:lnTo>
                <a:lnTo>
                  <a:pt x="572" y="1628"/>
                </a:lnTo>
                <a:lnTo>
                  <a:pt x="572" y="1619"/>
                </a:lnTo>
                <a:lnTo>
                  <a:pt x="562" y="1619"/>
                </a:lnTo>
                <a:lnTo>
                  <a:pt x="553" y="1628"/>
                </a:lnTo>
                <a:lnTo>
                  <a:pt x="543" y="1619"/>
                </a:lnTo>
                <a:lnTo>
                  <a:pt x="534" y="1619"/>
                </a:lnTo>
                <a:lnTo>
                  <a:pt x="515" y="1628"/>
                </a:lnTo>
                <a:lnTo>
                  <a:pt x="505" y="1638"/>
                </a:lnTo>
                <a:lnTo>
                  <a:pt x="505" y="1648"/>
                </a:lnTo>
                <a:lnTo>
                  <a:pt x="495" y="1648"/>
                </a:lnTo>
                <a:lnTo>
                  <a:pt x="495" y="1657"/>
                </a:lnTo>
                <a:lnTo>
                  <a:pt x="486" y="1648"/>
                </a:lnTo>
                <a:lnTo>
                  <a:pt x="476" y="1657"/>
                </a:lnTo>
                <a:lnTo>
                  <a:pt x="476" y="1667"/>
                </a:lnTo>
                <a:lnTo>
                  <a:pt x="476" y="1676"/>
                </a:lnTo>
                <a:lnTo>
                  <a:pt x="467" y="1676"/>
                </a:lnTo>
                <a:lnTo>
                  <a:pt x="457" y="1676"/>
                </a:lnTo>
                <a:lnTo>
                  <a:pt x="457" y="1686"/>
                </a:lnTo>
                <a:lnTo>
                  <a:pt x="448" y="1686"/>
                </a:lnTo>
                <a:lnTo>
                  <a:pt x="448" y="1695"/>
                </a:lnTo>
                <a:lnTo>
                  <a:pt x="448" y="1705"/>
                </a:lnTo>
                <a:lnTo>
                  <a:pt x="467" y="1714"/>
                </a:lnTo>
                <a:lnTo>
                  <a:pt x="476" y="1724"/>
                </a:lnTo>
                <a:lnTo>
                  <a:pt x="476" y="1733"/>
                </a:lnTo>
                <a:lnTo>
                  <a:pt x="476" y="1743"/>
                </a:lnTo>
                <a:lnTo>
                  <a:pt x="486" y="1743"/>
                </a:lnTo>
                <a:lnTo>
                  <a:pt x="486" y="1752"/>
                </a:lnTo>
                <a:lnTo>
                  <a:pt x="486" y="1762"/>
                </a:lnTo>
                <a:lnTo>
                  <a:pt x="495" y="1771"/>
                </a:lnTo>
                <a:lnTo>
                  <a:pt x="495" y="1781"/>
                </a:lnTo>
                <a:lnTo>
                  <a:pt x="486" y="1781"/>
                </a:lnTo>
                <a:lnTo>
                  <a:pt x="486" y="1790"/>
                </a:lnTo>
                <a:lnTo>
                  <a:pt x="476" y="1790"/>
                </a:lnTo>
                <a:lnTo>
                  <a:pt x="486" y="1800"/>
                </a:lnTo>
                <a:lnTo>
                  <a:pt x="486" y="1809"/>
                </a:lnTo>
                <a:lnTo>
                  <a:pt x="486" y="1819"/>
                </a:lnTo>
                <a:lnTo>
                  <a:pt x="486" y="1848"/>
                </a:lnTo>
                <a:lnTo>
                  <a:pt x="524" y="1886"/>
                </a:lnTo>
                <a:lnTo>
                  <a:pt x="543" y="1905"/>
                </a:lnTo>
                <a:lnTo>
                  <a:pt x="543" y="1895"/>
                </a:lnTo>
                <a:lnTo>
                  <a:pt x="553" y="1895"/>
                </a:lnTo>
                <a:lnTo>
                  <a:pt x="562" y="1895"/>
                </a:lnTo>
                <a:lnTo>
                  <a:pt x="562" y="1905"/>
                </a:lnTo>
                <a:lnTo>
                  <a:pt x="553" y="1924"/>
                </a:lnTo>
                <a:lnTo>
                  <a:pt x="562" y="1933"/>
                </a:lnTo>
                <a:lnTo>
                  <a:pt x="572" y="1943"/>
                </a:lnTo>
                <a:lnTo>
                  <a:pt x="581" y="1943"/>
                </a:lnTo>
                <a:lnTo>
                  <a:pt x="581" y="1952"/>
                </a:lnTo>
                <a:lnTo>
                  <a:pt x="591" y="1952"/>
                </a:lnTo>
                <a:lnTo>
                  <a:pt x="591" y="1971"/>
                </a:lnTo>
                <a:lnTo>
                  <a:pt x="591" y="1981"/>
                </a:lnTo>
                <a:lnTo>
                  <a:pt x="600" y="1981"/>
                </a:lnTo>
                <a:lnTo>
                  <a:pt x="610" y="1990"/>
                </a:lnTo>
                <a:lnTo>
                  <a:pt x="619" y="1990"/>
                </a:lnTo>
                <a:lnTo>
                  <a:pt x="629" y="1990"/>
                </a:lnTo>
                <a:lnTo>
                  <a:pt x="638" y="1990"/>
                </a:lnTo>
                <a:lnTo>
                  <a:pt x="648" y="2000"/>
                </a:lnTo>
                <a:lnTo>
                  <a:pt x="657" y="2009"/>
                </a:lnTo>
                <a:lnTo>
                  <a:pt x="667" y="2019"/>
                </a:lnTo>
                <a:lnTo>
                  <a:pt x="667" y="2114"/>
                </a:lnTo>
                <a:lnTo>
                  <a:pt x="695" y="2114"/>
                </a:lnTo>
                <a:lnTo>
                  <a:pt x="705" y="2114"/>
                </a:lnTo>
                <a:lnTo>
                  <a:pt x="753" y="2152"/>
                </a:lnTo>
                <a:lnTo>
                  <a:pt x="753" y="2171"/>
                </a:lnTo>
                <a:lnTo>
                  <a:pt x="724" y="2190"/>
                </a:lnTo>
                <a:lnTo>
                  <a:pt x="724" y="2219"/>
                </a:lnTo>
                <a:lnTo>
                  <a:pt x="715" y="2229"/>
                </a:lnTo>
                <a:lnTo>
                  <a:pt x="715" y="2238"/>
                </a:lnTo>
                <a:lnTo>
                  <a:pt x="715" y="2257"/>
                </a:lnTo>
                <a:lnTo>
                  <a:pt x="705" y="2257"/>
                </a:lnTo>
                <a:lnTo>
                  <a:pt x="686" y="2257"/>
                </a:lnTo>
                <a:lnTo>
                  <a:pt x="676" y="2276"/>
                </a:lnTo>
                <a:lnTo>
                  <a:pt x="676" y="2286"/>
                </a:lnTo>
                <a:lnTo>
                  <a:pt x="676" y="2295"/>
                </a:lnTo>
                <a:lnTo>
                  <a:pt x="667" y="2305"/>
                </a:lnTo>
                <a:lnTo>
                  <a:pt x="657" y="2305"/>
                </a:lnTo>
                <a:lnTo>
                  <a:pt x="648" y="2305"/>
                </a:lnTo>
                <a:lnTo>
                  <a:pt x="638" y="2295"/>
                </a:lnTo>
                <a:lnTo>
                  <a:pt x="629" y="2295"/>
                </a:lnTo>
                <a:lnTo>
                  <a:pt x="610" y="2305"/>
                </a:lnTo>
                <a:lnTo>
                  <a:pt x="591" y="2305"/>
                </a:lnTo>
                <a:lnTo>
                  <a:pt x="572" y="2295"/>
                </a:lnTo>
                <a:lnTo>
                  <a:pt x="562" y="2295"/>
                </a:lnTo>
                <a:lnTo>
                  <a:pt x="553" y="2295"/>
                </a:lnTo>
                <a:lnTo>
                  <a:pt x="543" y="2295"/>
                </a:lnTo>
                <a:lnTo>
                  <a:pt x="524" y="2295"/>
                </a:lnTo>
                <a:lnTo>
                  <a:pt x="524" y="2286"/>
                </a:lnTo>
                <a:lnTo>
                  <a:pt x="515" y="2286"/>
                </a:lnTo>
                <a:lnTo>
                  <a:pt x="505" y="2295"/>
                </a:lnTo>
                <a:lnTo>
                  <a:pt x="486" y="2295"/>
                </a:lnTo>
                <a:lnTo>
                  <a:pt x="476" y="2314"/>
                </a:lnTo>
                <a:lnTo>
                  <a:pt x="457" y="2324"/>
                </a:lnTo>
                <a:lnTo>
                  <a:pt x="448" y="2333"/>
                </a:lnTo>
                <a:lnTo>
                  <a:pt x="438" y="2333"/>
                </a:lnTo>
                <a:lnTo>
                  <a:pt x="429" y="2333"/>
                </a:lnTo>
                <a:lnTo>
                  <a:pt x="419" y="2343"/>
                </a:lnTo>
                <a:lnTo>
                  <a:pt x="410" y="2343"/>
                </a:lnTo>
                <a:lnTo>
                  <a:pt x="400" y="2343"/>
                </a:lnTo>
                <a:lnTo>
                  <a:pt x="391" y="2343"/>
                </a:lnTo>
                <a:lnTo>
                  <a:pt x="372" y="2333"/>
                </a:lnTo>
                <a:lnTo>
                  <a:pt x="362" y="2343"/>
                </a:lnTo>
                <a:lnTo>
                  <a:pt x="343" y="2352"/>
                </a:lnTo>
                <a:lnTo>
                  <a:pt x="334" y="2352"/>
                </a:lnTo>
                <a:lnTo>
                  <a:pt x="324" y="2362"/>
                </a:lnTo>
                <a:lnTo>
                  <a:pt x="305" y="2371"/>
                </a:lnTo>
                <a:lnTo>
                  <a:pt x="305" y="2381"/>
                </a:lnTo>
                <a:lnTo>
                  <a:pt x="305" y="2390"/>
                </a:lnTo>
                <a:lnTo>
                  <a:pt x="295" y="2390"/>
                </a:lnTo>
                <a:lnTo>
                  <a:pt x="286" y="2381"/>
                </a:lnTo>
                <a:lnTo>
                  <a:pt x="276" y="2381"/>
                </a:lnTo>
                <a:lnTo>
                  <a:pt x="267" y="2381"/>
                </a:lnTo>
                <a:lnTo>
                  <a:pt x="257" y="2371"/>
                </a:lnTo>
                <a:lnTo>
                  <a:pt x="257" y="2362"/>
                </a:lnTo>
                <a:lnTo>
                  <a:pt x="257" y="2352"/>
                </a:lnTo>
                <a:lnTo>
                  <a:pt x="248" y="2343"/>
                </a:lnTo>
                <a:lnTo>
                  <a:pt x="238" y="2343"/>
                </a:lnTo>
                <a:lnTo>
                  <a:pt x="229" y="2343"/>
                </a:lnTo>
                <a:lnTo>
                  <a:pt x="219" y="2343"/>
                </a:lnTo>
                <a:lnTo>
                  <a:pt x="210" y="2352"/>
                </a:lnTo>
                <a:lnTo>
                  <a:pt x="200" y="2343"/>
                </a:lnTo>
                <a:lnTo>
                  <a:pt x="181" y="2333"/>
                </a:lnTo>
                <a:lnTo>
                  <a:pt x="172" y="2324"/>
                </a:lnTo>
                <a:lnTo>
                  <a:pt x="162" y="2314"/>
                </a:lnTo>
                <a:lnTo>
                  <a:pt x="153" y="2314"/>
                </a:lnTo>
                <a:lnTo>
                  <a:pt x="143" y="2305"/>
                </a:lnTo>
                <a:lnTo>
                  <a:pt x="134" y="2305"/>
                </a:lnTo>
                <a:lnTo>
                  <a:pt x="124" y="2295"/>
                </a:lnTo>
                <a:lnTo>
                  <a:pt x="115" y="2295"/>
                </a:lnTo>
                <a:lnTo>
                  <a:pt x="76" y="2295"/>
                </a:lnTo>
                <a:lnTo>
                  <a:pt x="67" y="2286"/>
                </a:lnTo>
                <a:lnTo>
                  <a:pt x="57" y="2276"/>
                </a:lnTo>
                <a:lnTo>
                  <a:pt x="57" y="2267"/>
                </a:lnTo>
                <a:lnTo>
                  <a:pt x="57" y="2257"/>
                </a:lnTo>
                <a:lnTo>
                  <a:pt x="48" y="2257"/>
                </a:lnTo>
                <a:lnTo>
                  <a:pt x="48" y="2248"/>
                </a:lnTo>
                <a:lnTo>
                  <a:pt x="38" y="2248"/>
                </a:lnTo>
                <a:lnTo>
                  <a:pt x="38" y="2238"/>
                </a:lnTo>
                <a:lnTo>
                  <a:pt x="29" y="2238"/>
                </a:lnTo>
                <a:lnTo>
                  <a:pt x="29" y="2229"/>
                </a:lnTo>
                <a:lnTo>
                  <a:pt x="29" y="2219"/>
                </a:lnTo>
                <a:lnTo>
                  <a:pt x="19" y="2219"/>
                </a:lnTo>
                <a:lnTo>
                  <a:pt x="19" y="2209"/>
                </a:lnTo>
                <a:lnTo>
                  <a:pt x="10" y="2209"/>
                </a:lnTo>
                <a:lnTo>
                  <a:pt x="10" y="2200"/>
                </a:lnTo>
                <a:lnTo>
                  <a:pt x="19" y="2200"/>
                </a:lnTo>
                <a:lnTo>
                  <a:pt x="19" y="2190"/>
                </a:lnTo>
                <a:lnTo>
                  <a:pt x="10" y="2190"/>
                </a:lnTo>
                <a:lnTo>
                  <a:pt x="10" y="2181"/>
                </a:lnTo>
                <a:lnTo>
                  <a:pt x="0" y="2181"/>
                </a:lnTo>
                <a:lnTo>
                  <a:pt x="0" y="2171"/>
                </a:lnTo>
                <a:lnTo>
                  <a:pt x="10" y="2171"/>
                </a:lnTo>
                <a:lnTo>
                  <a:pt x="10" y="2162"/>
                </a:lnTo>
                <a:lnTo>
                  <a:pt x="57" y="2105"/>
                </a:lnTo>
                <a:lnTo>
                  <a:pt x="67" y="2067"/>
                </a:lnTo>
                <a:lnTo>
                  <a:pt x="57" y="2029"/>
                </a:lnTo>
                <a:lnTo>
                  <a:pt x="57" y="1981"/>
                </a:lnTo>
                <a:lnTo>
                  <a:pt x="57" y="1971"/>
                </a:lnTo>
                <a:lnTo>
                  <a:pt x="57" y="1962"/>
                </a:lnTo>
                <a:lnTo>
                  <a:pt x="57" y="1952"/>
                </a:lnTo>
                <a:lnTo>
                  <a:pt x="57" y="1943"/>
                </a:lnTo>
                <a:lnTo>
                  <a:pt x="57" y="1933"/>
                </a:lnTo>
                <a:lnTo>
                  <a:pt x="57" y="1924"/>
                </a:lnTo>
                <a:lnTo>
                  <a:pt x="67" y="1933"/>
                </a:lnTo>
                <a:lnTo>
                  <a:pt x="67" y="1924"/>
                </a:lnTo>
                <a:lnTo>
                  <a:pt x="86" y="1905"/>
                </a:lnTo>
                <a:lnTo>
                  <a:pt x="134" y="1905"/>
                </a:lnTo>
                <a:lnTo>
                  <a:pt x="172" y="1848"/>
                </a:lnTo>
                <a:lnTo>
                  <a:pt x="191" y="1819"/>
                </a:lnTo>
                <a:lnTo>
                  <a:pt x="191" y="1809"/>
                </a:lnTo>
                <a:lnTo>
                  <a:pt x="219" y="1781"/>
                </a:lnTo>
                <a:lnTo>
                  <a:pt x="219" y="1771"/>
                </a:lnTo>
                <a:lnTo>
                  <a:pt x="219" y="1762"/>
                </a:lnTo>
                <a:lnTo>
                  <a:pt x="219" y="1752"/>
                </a:lnTo>
                <a:lnTo>
                  <a:pt x="210" y="1762"/>
                </a:lnTo>
                <a:lnTo>
                  <a:pt x="210" y="1752"/>
                </a:lnTo>
                <a:lnTo>
                  <a:pt x="210" y="1743"/>
                </a:lnTo>
                <a:lnTo>
                  <a:pt x="219" y="1743"/>
                </a:lnTo>
                <a:lnTo>
                  <a:pt x="219" y="1733"/>
                </a:lnTo>
                <a:lnTo>
                  <a:pt x="219" y="1724"/>
                </a:lnTo>
                <a:lnTo>
                  <a:pt x="219" y="1714"/>
                </a:lnTo>
                <a:lnTo>
                  <a:pt x="219" y="1705"/>
                </a:lnTo>
                <a:lnTo>
                  <a:pt x="219" y="1695"/>
                </a:lnTo>
                <a:lnTo>
                  <a:pt x="229" y="1695"/>
                </a:lnTo>
                <a:lnTo>
                  <a:pt x="229" y="1705"/>
                </a:lnTo>
                <a:lnTo>
                  <a:pt x="238" y="1705"/>
                </a:lnTo>
                <a:lnTo>
                  <a:pt x="238" y="1695"/>
                </a:lnTo>
                <a:lnTo>
                  <a:pt x="248" y="1695"/>
                </a:lnTo>
                <a:lnTo>
                  <a:pt x="248" y="1686"/>
                </a:lnTo>
                <a:lnTo>
                  <a:pt x="238" y="1686"/>
                </a:lnTo>
                <a:lnTo>
                  <a:pt x="238" y="1676"/>
                </a:lnTo>
                <a:lnTo>
                  <a:pt x="238" y="1667"/>
                </a:lnTo>
                <a:lnTo>
                  <a:pt x="248" y="1667"/>
                </a:lnTo>
                <a:lnTo>
                  <a:pt x="257" y="1667"/>
                </a:lnTo>
                <a:lnTo>
                  <a:pt x="267" y="1667"/>
                </a:lnTo>
                <a:lnTo>
                  <a:pt x="276" y="1667"/>
                </a:lnTo>
                <a:lnTo>
                  <a:pt x="286" y="1667"/>
                </a:lnTo>
                <a:lnTo>
                  <a:pt x="286" y="1657"/>
                </a:lnTo>
                <a:lnTo>
                  <a:pt x="286" y="1648"/>
                </a:lnTo>
                <a:lnTo>
                  <a:pt x="286" y="1638"/>
                </a:lnTo>
                <a:lnTo>
                  <a:pt x="286" y="1628"/>
                </a:lnTo>
                <a:lnTo>
                  <a:pt x="286" y="1619"/>
                </a:lnTo>
                <a:lnTo>
                  <a:pt x="286" y="1609"/>
                </a:lnTo>
                <a:lnTo>
                  <a:pt x="295" y="1609"/>
                </a:lnTo>
                <a:lnTo>
                  <a:pt x="295" y="1600"/>
                </a:lnTo>
                <a:lnTo>
                  <a:pt x="295" y="1590"/>
                </a:lnTo>
                <a:lnTo>
                  <a:pt x="295" y="1581"/>
                </a:lnTo>
                <a:lnTo>
                  <a:pt x="295" y="1571"/>
                </a:lnTo>
                <a:lnTo>
                  <a:pt x="295" y="1562"/>
                </a:lnTo>
                <a:lnTo>
                  <a:pt x="295" y="1552"/>
                </a:lnTo>
                <a:lnTo>
                  <a:pt x="305" y="1552"/>
                </a:lnTo>
                <a:lnTo>
                  <a:pt x="295" y="1543"/>
                </a:lnTo>
                <a:lnTo>
                  <a:pt x="286" y="1543"/>
                </a:lnTo>
                <a:lnTo>
                  <a:pt x="286" y="1533"/>
                </a:lnTo>
                <a:lnTo>
                  <a:pt x="276" y="1533"/>
                </a:lnTo>
                <a:lnTo>
                  <a:pt x="267" y="1533"/>
                </a:lnTo>
                <a:lnTo>
                  <a:pt x="267" y="1524"/>
                </a:lnTo>
                <a:lnTo>
                  <a:pt x="257" y="1524"/>
                </a:lnTo>
                <a:lnTo>
                  <a:pt x="267" y="1505"/>
                </a:lnTo>
                <a:lnTo>
                  <a:pt x="267" y="1495"/>
                </a:lnTo>
                <a:lnTo>
                  <a:pt x="267" y="1486"/>
                </a:lnTo>
                <a:lnTo>
                  <a:pt x="257" y="1486"/>
                </a:lnTo>
                <a:lnTo>
                  <a:pt x="257" y="1495"/>
                </a:lnTo>
                <a:lnTo>
                  <a:pt x="248" y="1495"/>
                </a:lnTo>
                <a:lnTo>
                  <a:pt x="248" y="1505"/>
                </a:lnTo>
                <a:lnTo>
                  <a:pt x="238" y="1505"/>
                </a:lnTo>
                <a:lnTo>
                  <a:pt x="229" y="1505"/>
                </a:lnTo>
                <a:lnTo>
                  <a:pt x="219" y="1505"/>
                </a:lnTo>
                <a:lnTo>
                  <a:pt x="210" y="1505"/>
                </a:lnTo>
                <a:lnTo>
                  <a:pt x="200" y="1495"/>
                </a:lnTo>
                <a:lnTo>
                  <a:pt x="210" y="1495"/>
                </a:lnTo>
                <a:lnTo>
                  <a:pt x="210" y="1486"/>
                </a:lnTo>
                <a:lnTo>
                  <a:pt x="210" y="1476"/>
                </a:lnTo>
                <a:lnTo>
                  <a:pt x="210" y="1467"/>
                </a:lnTo>
                <a:lnTo>
                  <a:pt x="210" y="1457"/>
                </a:lnTo>
                <a:lnTo>
                  <a:pt x="210" y="1438"/>
                </a:lnTo>
                <a:lnTo>
                  <a:pt x="210" y="1428"/>
                </a:lnTo>
                <a:lnTo>
                  <a:pt x="210" y="1419"/>
                </a:lnTo>
                <a:lnTo>
                  <a:pt x="210" y="1409"/>
                </a:lnTo>
                <a:lnTo>
                  <a:pt x="200" y="1409"/>
                </a:lnTo>
                <a:lnTo>
                  <a:pt x="191" y="1409"/>
                </a:lnTo>
                <a:lnTo>
                  <a:pt x="181" y="1409"/>
                </a:lnTo>
                <a:lnTo>
                  <a:pt x="181" y="1400"/>
                </a:lnTo>
                <a:lnTo>
                  <a:pt x="181" y="1390"/>
                </a:lnTo>
                <a:lnTo>
                  <a:pt x="181" y="1381"/>
                </a:lnTo>
                <a:lnTo>
                  <a:pt x="181" y="1371"/>
                </a:lnTo>
                <a:lnTo>
                  <a:pt x="181" y="1362"/>
                </a:lnTo>
                <a:lnTo>
                  <a:pt x="181" y="1352"/>
                </a:lnTo>
                <a:lnTo>
                  <a:pt x="191" y="1352"/>
                </a:lnTo>
                <a:lnTo>
                  <a:pt x="191" y="1343"/>
                </a:lnTo>
                <a:lnTo>
                  <a:pt x="200" y="1343"/>
                </a:lnTo>
                <a:lnTo>
                  <a:pt x="200" y="1333"/>
                </a:lnTo>
                <a:lnTo>
                  <a:pt x="210" y="1333"/>
                </a:lnTo>
                <a:lnTo>
                  <a:pt x="210" y="1324"/>
                </a:lnTo>
                <a:lnTo>
                  <a:pt x="210" y="1314"/>
                </a:lnTo>
                <a:lnTo>
                  <a:pt x="210" y="1305"/>
                </a:lnTo>
                <a:lnTo>
                  <a:pt x="210" y="1295"/>
                </a:lnTo>
                <a:lnTo>
                  <a:pt x="210" y="1286"/>
                </a:lnTo>
                <a:lnTo>
                  <a:pt x="219" y="1286"/>
                </a:lnTo>
                <a:lnTo>
                  <a:pt x="219" y="1276"/>
                </a:lnTo>
                <a:lnTo>
                  <a:pt x="219" y="1267"/>
                </a:lnTo>
                <a:lnTo>
                  <a:pt x="219" y="1257"/>
                </a:lnTo>
                <a:lnTo>
                  <a:pt x="219" y="1248"/>
                </a:lnTo>
                <a:lnTo>
                  <a:pt x="219" y="1238"/>
                </a:lnTo>
                <a:lnTo>
                  <a:pt x="229" y="1238"/>
                </a:lnTo>
                <a:lnTo>
                  <a:pt x="229" y="1228"/>
                </a:lnTo>
                <a:lnTo>
                  <a:pt x="219" y="1228"/>
                </a:lnTo>
                <a:lnTo>
                  <a:pt x="219" y="1219"/>
                </a:lnTo>
                <a:lnTo>
                  <a:pt x="210" y="1219"/>
                </a:lnTo>
                <a:lnTo>
                  <a:pt x="210" y="1209"/>
                </a:lnTo>
                <a:lnTo>
                  <a:pt x="210" y="1200"/>
                </a:lnTo>
                <a:lnTo>
                  <a:pt x="210" y="1190"/>
                </a:lnTo>
                <a:lnTo>
                  <a:pt x="200" y="1200"/>
                </a:lnTo>
                <a:lnTo>
                  <a:pt x="191" y="1200"/>
                </a:lnTo>
                <a:lnTo>
                  <a:pt x="181" y="1200"/>
                </a:lnTo>
                <a:lnTo>
                  <a:pt x="153" y="1200"/>
                </a:lnTo>
                <a:lnTo>
                  <a:pt x="153" y="1190"/>
                </a:lnTo>
                <a:lnTo>
                  <a:pt x="153" y="1181"/>
                </a:lnTo>
                <a:lnTo>
                  <a:pt x="143" y="1181"/>
                </a:lnTo>
                <a:lnTo>
                  <a:pt x="143" y="1171"/>
                </a:lnTo>
                <a:lnTo>
                  <a:pt x="143" y="1162"/>
                </a:lnTo>
                <a:lnTo>
                  <a:pt x="153" y="1162"/>
                </a:lnTo>
                <a:lnTo>
                  <a:pt x="162" y="1162"/>
                </a:lnTo>
                <a:lnTo>
                  <a:pt x="162" y="1152"/>
                </a:lnTo>
                <a:lnTo>
                  <a:pt x="153" y="1152"/>
                </a:lnTo>
                <a:lnTo>
                  <a:pt x="153" y="1143"/>
                </a:lnTo>
                <a:lnTo>
                  <a:pt x="153" y="1133"/>
                </a:lnTo>
                <a:lnTo>
                  <a:pt x="153" y="1124"/>
                </a:lnTo>
                <a:lnTo>
                  <a:pt x="143" y="1124"/>
                </a:lnTo>
                <a:lnTo>
                  <a:pt x="143" y="1114"/>
                </a:lnTo>
                <a:lnTo>
                  <a:pt x="153" y="1114"/>
                </a:lnTo>
                <a:lnTo>
                  <a:pt x="153" y="1105"/>
                </a:lnTo>
                <a:lnTo>
                  <a:pt x="162" y="1114"/>
                </a:lnTo>
                <a:lnTo>
                  <a:pt x="162" y="1105"/>
                </a:lnTo>
                <a:lnTo>
                  <a:pt x="172" y="1105"/>
                </a:lnTo>
                <a:lnTo>
                  <a:pt x="181" y="1095"/>
                </a:lnTo>
                <a:lnTo>
                  <a:pt x="191" y="1095"/>
                </a:lnTo>
                <a:lnTo>
                  <a:pt x="191" y="1086"/>
                </a:lnTo>
                <a:lnTo>
                  <a:pt x="200" y="1086"/>
                </a:lnTo>
                <a:lnTo>
                  <a:pt x="210" y="1086"/>
                </a:lnTo>
                <a:lnTo>
                  <a:pt x="219" y="1095"/>
                </a:lnTo>
                <a:lnTo>
                  <a:pt x="229" y="1095"/>
                </a:lnTo>
                <a:lnTo>
                  <a:pt x="238" y="1095"/>
                </a:lnTo>
                <a:lnTo>
                  <a:pt x="238" y="1086"/>
                </a:lnTo>
                <a:lnTo>
                  <a:pt x="248" y="1086"/>
                </a:lnTo>
                <a:lnTo>
                  <a:pt x="248" y="1076"/>
                </a:lnTo>
                <a:lnTo>
                  <a:pt x="248" y="1067"/>
                </a:lnTo>
                <a:lnTo>
                  <a:pt x="257" y="1067"/>
                </a:lnTo>
                <a:lnTo>
                  <a:pt x="257" y="1057"/>
                </a:lnTo>
                <a:lnTo>
                  <a:pt x="257" y="1048"/>
                </a:lnTo>
                <a:lnTo>
                  <a:pt x="248" y="1038"/>
                </a:lnTo>
                <a:lnTo>
                  <a:pt x="248" y="1028"/>
                </a:lnTo>
                <a:lnTo>
                  <a:pt x="238" y="1028"/>
                </a:lnTo>
                <a:lnTo>
                  <a:pt x="238" y="1019"/>
                </a:lnTo>
                <a:lnTo>
                  <a:pt x="238" y="1009"/>
                </a:lnTo>
                <a:lnTo>
                  <a:pt x="238" y="1000"/>
                </a:lnTo>
                <a:lnTo>
                  <a:pt x="229" y="1000"/>
                </a:lnTo>
                <a:lnTo>
                  <a:pt x="229" y="990"/>
                </a:lnTo>
                <a:lnTo>
                  <a:pt x="229" y="981"/>
                </a:lnTo>
                <a:lnTo>
                  <a:pt x="219" y="971"/>
                </a:lnTo>
                <a:lnTo>
                  <a:pt x="229" y="971"/>
                </a:lnTo>
                <a:lnTo>
                  <a:pt x="229" y="962"/>
                </a:lnTo>
                <a:lnTo>
                  <a:pt x="238" y="962"/>
                </a:lnTo>
                <a:lnTo>
                  <a:pt x="248" y="962"/>
                </a:lnTo>
                <a:lnTo>
                  <a:pt x="257" y="962"/>
                </a:lnTo>
                <a:lnTo>
                  <a:pt x="257" y="952"/>
                </a:lnTo>
                <a:lnTo>
                  <a:pt x="267" y="952"/>
                </a:lnTo>
                <a:lnTo>
                  <a:pt x="267" y="962"/>
                </a:lnTo>
                <a:lnTo>
                  <a:pt x="286" y="943"/>
                </a:lnTo>
                <a:lnTo>
                  <a:pt x="286" y="933"/>
                </a:lnTo>
                <a:lnTo>
                  <a:pt x="286" y="924"/>
                </a:lnTo>
                <a:lnTo>
                  <a:pt x="286" y="914"/>
                </a:lnTo>
                <a:lnTo>
                  <a:pt x="295" y="905"/>
                </a:lnTo>
                <a:lnTo>
                  <a:pt x="305" y="905"/>
                </a:lnTo>
                <a:lnTo>
                  <a:pt x="305" y="895"/>
                </a:lnTo>
                <a:lnTo>
                  <a:pt x="305" y="886"/>
                </a:lnTo>
                <a:lnTo>
                  <a:pt x="295" y="886"/>
                </a:lnTo>
                <a:lnTo>
                  <a:pt x="295" y="876"/>
                </a:lnTo>
                <a:lnTo>
                  <a:pt x="286" y="876"/>
                </a:lnTo>
                <a:lnTo>
                  <a:pt x="286" y="867"/>
                </a:lnTo>
                <a:lnTo>
                  <a:pt x="276" y="867"/>
                </a:lnTo>
                <a:lnTo>
                  <a:pt x="276" y="857"/>
                </a:lnTo>
                <a:lnTo>
                  <a:pt x="286" y="857"/>
                </a:lnTo>
                <a:lnTo>
                  <a:pt x="286" y="848"/>
                </a:lnTo>
                <a:lnTo>
                  <a:pt x="286" y="838"/>
                </a:lnTo>
                <a:lnTo>
                  <a:pt x="276" y="838"/>
                </a:lnTo>
                <a:lnTo>
                  <a:pt x="276" y="828"/>
                </a:lnTo>
                <a:lnTo>
                  <a:pt x="276" y="819"/>
                </a:lnTo>
                <a:lnTo>
                  <a:pt x="276" y="809"/>
                </a:lnTo>
                <a:lnTo>
                  <a:pt x="267" y="809"/>
                </a:lnTo>
                <a:lnTo>
                  <a:pt x="267" y="800"/>
                </a:lnTo>
                <a:lnTo>
                  <a:pt x="267" y="790"/>
                </a:lnTo>
                <a:lnTo>
                  <a:pt x="267" y="781"/>
                </a:lnTo>
                <a:lnTo>
                  <a:pt x="257" y="781"/>
                </a:lnTo>
                <a:lnTo>
                  <a:pt x="267" y="771"/>
                </a:lnTo>
                <a:lnTo>
                  <a:pt x="257" y="771"/>
                </a:lnTo>
                <a:lnTo>
                  <a:pt x="257" y="762"/>
                </a:lnTo>
                <a:lnTo>
                  <a:pt x="248" y="762"/>
                </a:lnTo>
                <a:lnTo>
                  <a:pt x="257" y="752"/>
                </a:lnTo>
                <a:lnTo>
                  <a:pt x="257" y="743"/>
                </a:lnTo>
                <a:lnTo>
                  <a:pt x="248" y="743"/>
                </a:lnTo>
                <a:lnTo>
                  <a:pt x="248" y="733"/>
                </a:lnTo>
                <a:lnTo>
                  <a:pt x="248" y="724"/>
                </a:lnTo>
                <a:lnTo>
                  <a:pt x="257" y="714"/>
                </a:lnTo>
                <a:lnTo>
                  <a:pt x="267" y="705"/>
                </a:lnTo>
                <a:lnTo>
                  <a:pt x="267" y="695"/>
                </a:lnTo>
                <a:lnTo>
                  <a:pt x="257" y="695"/>
                </a:lnTo>
                <a:lnTo>
                  <a:pt x="257" y="686"/>
                </a:lnTo>
                <a:lnTo>
                  <a:pt x="257" y="676"/>
                </a:lnTo>
                <a:lnTo>
                  <a:pt x="257" y="667"/>
                </a:lnTo>
                <a:lnTo>
                  <a:pt x="257" y="657"/>
                </a:lnTo>
                <a:lnTo>
                  <a:pt x="257" y="648"/>
                </a:lnTo>
                <a:lnTo>
                  <a:pt x="267" y="648"/>
                </a:lnTo>
                <a:lnTo>
                  <a:pt x="267" y="638"/>
                </a:lnTo>
                <a:lnTo>
                  <a:pt x="276" y="638"/>
                </a:lnTo>
                <a:lnTo>
                  <a:pt x="286" y="638"/>
                </a:lnTo>
                <a:lnTo>
                  <a:pt x="286" y="628"/>
                </a:lnTo>
                <a:lnTo>
                  <a:pt x="286" y="619"/>
                </a:lnTo>
                <a:lnTo>
                  <a:pt x="276" y="619"/>
                </a:lnTo>
                <a:lnTo>
                  <a:pt x="276" y="609"/>
                </a:lnTo>
                <a:lnTo>
                  <a:pt x="286" y="609"/>
                </a:lnTo>
                <a:lnTo>
                  <a:pt x="286" y="600"/>
                </a:lnTo>
                <a:lnTo>
                  <a:pt x="286" y="590"/>
                </a:lnTo>
                <a:lnTo>
                  <a:pt x="286" y="581"/>
                </a:lnTo>
                <a:lnTo>
                  <a:pt x="286" y="571"/>
                </a:lnTo>
                <a:lnTo>
                  <a:pt x="295" y="571"/>
                </a:lnTo>
                <a:lnTo>
                  <a:pt x="295" y="562"/>
                </a:lnTo>
                <a:lnTo>
                  <a:pt x="295" y="552"/>
                </a:lnTo>
                <a:lnTo>
                  <a:pt x="295" y="543"/>
                </a:lnTo>
                <a:lnTo>
                  <a:pt x="286" y="543"/>
                </a:lnTo>
                <a:lnTo>
                  <a:pt x="276" y="533"/>
                </a:lnTo>
                <a:lnTo>
                  <a:pt x="267" y="533"/>
                </a:lnTo>
                <a:lnTo>
                  <a:pt x="267" y="524"/>
                </a:lnTo>
                <a:lnTo>
                  <a:pt x="257" y="514"/>
                </a:lnTo>
                <a:lnTo>
                  <a:pt x="257" y="505"/>
                </a:lnTo>
                <a:lnTo>
                  <a:pt x="257" y="495"/>
                </a:lnTo>
                <a:lnTo>
                  <a:pt x="267" y="495"/>
                </a:lnTo>
                <a:lnTo>
                  <a:pt x="267" y="486"/>
                </a:lnTo>
                <a:lnTo>
                  <a:pt x="276" y="486"/>
                </a:lnTo>
                <a:lnTo>
                  <a:pt x="276" y="476"/>
                </a:lnTo>
                <a:lnTo>
                  <a:pt x="276" y="467"/>
                </a:lnTo>
                <a:lnTo>
                  <a:pt x="276" y="457"/>
                </a:lnTo>
                <a:lnTo>
                  <a:pt x="286" y="457"/>
                </a:lnTo>
                <a:lnTo>
                  <a:pt x="286" y="448"/>
                </a:lnTo>
                <a:lnTo>
                  <a:pt x="295" y="438"/>
                </a:lnTo>
                <a:lnTo>
                  <a:pt x="295" y="428"/>
                </a:lnTo>
                <a:lnTo>
                  <a:pt x="295" y="419"/>
                </a:lnTo>
                <a:lnTo>
                  <a:pt x="295" y="409"/>
                </a:lnTo>
                <a:lnTo>
                  <a:pt x="305" y="409"/>
                </a:lnTo>
                <a:lnTo>
                  <a:pt x="305" y="400"/>
                </a:lnTo>
                <a:lnTo>
                  <a:pt x="305" y="390"/>
                </a:lnTo>
                <a:lnTo>
                  <a:pt x="315" y="390"/>
                </a:lnTo>
                <a:lnTo>
                  <a:pt x="315" y="381"/>
                </a:lnTo>
                <a:lnTo>
                  <a:pt x="315" y="371"/>
                </a:lnTo>
                <a:lnTo>
                  <a:pt x="315" y="362"/>
                </a:lnTo>
                <a:lnTo>
                  <a:pt x="324" y="352"/>
                </a:lnTo>
                <a:lnTo>
                  <a:pt x="324" y="343"/>
                </a:lnTo>
                <a:lnTo>
                  <a:pt x="324" y="333"/>
                </a:lnTo>
                <a:lnTo>
                  <a:pt x="324" y="324"/>
                </a:lnTo>
                <a:lnTo>
                  <a:pt x="334" y="324"/>
                </a:lnTo>
                <a:lnTo>
                  <a:pt x="334" y="314"/>
                </a:lnTo>
                <a:lnTo>
                  <a:pt x="334" y="305"/>
                </a:lnTo>
                <a:lnTo>
                  <a:pt x="334" y="295"/>
                </a:lnTo>
                <a:lnTo>
                  <a:pt x="343" y="295"/>
                </a:lnTo>
                <a:lnTo>
                  <a:pt x="343" y="286"/>
                </a:lnTo>
                <a:lnTo>
                  <a:pt x="353" y="286"/>
                </a:lnTo>
                <a:lnTo>
                  <a:pt x="362" y="276"/>
                </a:lnTo>
                <a:lnTo>
                  <a:pt x="372" y="276"/>
                </a:lnTo>
                <a:lnTo>
                  <a:pt x="372" y="267"/>
                </a:lnTo>
                <a:lnTo>
                  <a:pt x="372" y="257"/>
                </a:lnTo>
                <a:lnTo>
                  <a:pt x="372" y="248"/>
                </a:lnTo>
                <a:lnTo>
                  <a:pt x="381" y="238"/>
                </a:lnTo>
                <a:lnTo>
                  <a:pt x="381" y="228"/>
                </a:lnTo>
                <a:lnTo>
                  <a:pt x="391" y="219"/>
                </a:lnTo>
                <a:lnTo>
                  <a:pt x="400" y="219"/>
                </a:lnTo>
                <a:lnTo>
                  <a:pt x="400" y="209"/>
                </a:lnTo>
                <a:lnTo>
                  <a:pt x="400" y="200"/>
                </a:lnTo>
                <a:lnTo>
                  <a:pt x="400" y="190"/>
                </a:lnTo>
                <a:lnTo>
                  <a:pt x="400" y="181"/>
                </a:lnTo>
                <a:lnTo>
                  <a:pt x="400" y="171"/>
                </a:lnTo>
                <a:lnTo>
                  <a:pt x="410" y="162"/>
                </a:lnTo>
                <a:lnTo>
                  <a:pt x="410" y="152"/>
                </a:lnTo>
                <a:lnTo>
                  <a:pt x="419" y="152"/>
                </a:lnTo>
                <a:lnTo>
                  <a:pt x="419" y="143"/>
                </a:lnTo>
                <a:lnTo>
                  <a:pt x="429" y="143"/>
                </a:lnTo>
                <a:lnTo>
                  <a:pt x="438" y="143"/>
                </a:lnTo>
                <a:lnTo>
                  <a:pt x="438" y="133"/>
                </a:lnTo>
                <a:lnTo>
                  <a:pt x="438" y="124"/>
                </a:lnTo>
                <a:lnTo>
                  <a:pt x="448" y="124"/>
                </a:lnTo>
                <a:lnTo>
                  <a:pt x="448" y="114"/>
                </a:lnTo>
                <a:lnTo>
                  <a:pt x="457" y="105"/>
                </a:lnTo>
                <a:lnTo>
                  <a:pt x="457" y="95"/>
                </a:lnTo>
                <a:lnTo>
                  <a:pt x="467" y="95"/>
                </a:lnTo>
                <a:lnTo>
                  <a:pt x="467" y="86"/>
                </a:lnTo>
                <a:lnTo>
                  <a:pt x="467" y="76"/>
                </a:lnTo>
                <a:lnTo>
                  <a:pt x="467" y="67"/>
                </a:lnTo>
                <a:lnTo>
                  <a:pt x="467" y="57"/>
                </a:lnTo>
                <a:lnTo>
                  <a:pt x="476" y="57"/>
                </a:lnTo>
                <a:lnTo>
                  <a:pt x="476" y="48"/>
                </a:lnTo>
                <a:lnTo>
                  <a:pt x="486" y="48"/>
                </a:lnTo>
                <a:lnTo>
                  <a:pt x="486" y="38"/>
                </a:lnTo>
                <a:lnTo>
                  <a:pt x="495" y="38"/>
                </a:lnTo>
                <a:lnTo>
                  <a:pt x="505" y="28"/>
                </a:lnTo>
                <a:lnTo>
                  <a:pt x="515" y="19"/>
                </a:lnTo>
                <a:lnTo>
                  <a:pt x="524" y="19"/>
                </a:lnTo>
                <a:lnTo>
                  <a:pt x="534" y="19"/>
                </a:lnTo>
                <a:lnTo>
                  <a:pt x="543" y="19"/>
                </a:lnTo>
                <a:lnTo>
                  <a:pt x="553" y="19"/>
                </a:lnTo>
                <a:lnTo>
                  <a:pt x="562" y="19"/>
                </a:lnTo>
                <a:lnTo>
                  <a:pt x="572" y="19"/>
                </a:lnTo>
                <a:lnTo>
                  <a:pt x="581" y="19"/>
                </a:lnTo>
                <a:lnTo>
                  <a:pt x="591" y="19"/>
                </a:lnTo>
                <a:lnTo>
                  <a:pt x="591" y="9"/>
                </a:lnTo>
                <a:lnTo>
                  <a:pt x="600" y="9"/>
                </a:lnTo>
                <a:lnTo>
                  <a:pt x="610" y="0"/>
                </a:lnTo>
                <a:lnTo>
                  <a:pt x="619" y="0"/>
                </a:lnTo>
                <a:close/>
              </a:path>
            </a:pathLst>
          </a:custGeom>
          <a:solidFill>
            <a:schemeClr val="accent1"/>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7" name="Freeform 12">
            <a:extLst>
              <a:ext uri="{FF2B5EF4-FFF2-40B4-BE49-F238E27FC236}">
                <a16:creationId xmlns:a16="http://schemas.microsoft.com/office/drawing/2014/main" id="{17045503-C4D6-A428-CC43-511B938CDF00}"/>
              </a:ext>
            </a:extLst>
          </p:cNvPr>
          <p:cNvSpPr>
            <a:spLocks noChangeAspect="1" noEditPoints="1"/>
          </p:cNvSpPr>
          <p:nvPr/>
        </p:nvSpPr>
        <p:spPr bwMode="auto">
          <a:xfrm>
            <a:off x="4777966" y="2973141"/>
            <a:ext cx="958454" cy="1583531"/>
          </a:xfrm>
          <a:custGeom>
            <a:avLst/>
            <a:gdLst>
              <a:gd name="T0" fmla="*/ 1114 w 1257"/>
              <a:gd name="T1" fmla="*/ 971 h 2076"/>
              <a:gd name="T2" fmla="*/ 1143 w 1257"/>
              <a:gd name="T3" fmla="*/ 971 h 2076"/>
              <a:gd name="T4" fmla="*/ 1105 w 1257"/>
              <a:gd name="T5" fmla="*/ 981 h 2076"/>
              <a:gd name="T6" fmla="*/ 1086 w 1257"/>
              <a:gd name="T7" fmla="*/ 990 h 2076"/>
              <a:gd name="T8" fmla="*/ 1028 w 1257"/>
              <a:gd name="T9" fmla="*/ 1038 h 2076"/>
              <a:gd name="T10" fmla="*/ 971 w 1257"/>
              <a:gd name="T11" fmla="*/ 1095 h 2076"/>
              <a:gd name="T12" fmla="*/ 905 w 1257"/>
              <a:gd name="T13" fmla="*/ 1162 h 2076"/>
              <a:gd name="T14" fmla="*/ 857 w 1257"/>
              <a:gd name="T15" fmla="*/ 1228 h 2076"/>
              <a:gd name="T16" fmla="*/ 790 w 1257"/>
              <a:gd name="T17" fmla="*/ 1286 h 2076"/>
              <a:gd name="T18" fmla="*/ 724 w 1257"/>
              <a:gd name="T19" fmla="*/ 1343 h 2076"/>
              <a:gd name="T20" fmla="*/ 638 w 1257"/>
              <a:gd name="T21" fmla="*/ 1400 h 2076"/>
              <a:gd name="T22" fmla="*/ 571 w 1257"/>
              <a:gd name="T23" fmla="*/ 1343 h 2076"/>
              <a:gd name="T24" fmla="*/ 543 w 1257"/>
              <a:gd name="T25" fmla="*/ 1324 h 2076"/>
              <a:gd name="T26" fmla="*/ 600 w 1257"/>
              <a:gd name="T27" fmla="*/ 1390 h 2076"/>
              <a:gd name="T28" fmla="*/ 581 w 1257"/>
              <a:gd name="T29" fmla="*/ 1476 h 2076"/>
              <a:gd name="T30" fmla="*/ 571 w 1257"/>
              <a:gd name="T31" fmla="*/ 1543 h 2076"/>
              <a:gd name="T32" fmla="*/ 581 w 1257"/>
              <a:gd name="T33" fmla="*/ 1590 h 2076"/>
              <a:gd name="T34" fmla="*/ 543 w 1257"/>
              <a:gd name="T35" fmla="*/ 1638 h 2076"/>
              <a:gd name="T36" fmla="*/ 562 w 1257"/>
              <a:gd name="T37" fmla="*/ 1705 h 2076"/>
              <a:gd name="T38" fmla="*/ 609 w 1257"/>
              <a:gd name="T39" fmla="*/ 1743 h 2076"/>
              <a:gd name="T40" fmla="*/ 657 w 1257"/>
              <a:gd name="T41" fmla="*/ 1771 h 2076"/>
              <a:gd name="T42" fmla="*/ 667 w 1257"/>
              <a:gd name="T43" fmla="*/ 1762 h 2076"/>
              <a:gd name="T44" fmla="*/ 695 w 1257"/>
              <a:gd name="T45" fmla="*/ 1800 h 2076"/>
              <a:gd name="T46" fmla="*/ 724 w 1257"/>
              <a:gd name="T47" fmla="*/ 1876 h 2076"/>
              <a:gd name="T48" fmla="*/ 752 w 1257"/>
              <a:gd name="T49" fmla="*/ 1905 h 2076"/>
              <a:gd name="T50" fmla="*/ 705 w 1257"/>
              <a:gd name="T51" fmla="*/ 1924 h 2076"/>
              <a:gd name="T52" fmla="*/ 600 w 1257"/>
              <a:gd name="T53" fmla="*/ 1981 h 2076"/>
              <a:gd name="T54" fmla="*/ 505 w 1257"/>
              <a:gd name="T55" fmla="*/ 1990 h 2076"/>
              <a:gd name="T56" fmla="*/ 419 w 1257"/>
              <a:gd name="T57" fmla="*/ 2067 h 2076"/>
              <a:gd name="T58" fmla="*/ 333 w 1257"/>
              <a:gd name="T59" fmla="*/ 2076 h 2076"/>
              <a:gd name="T60" fmla="*/ 267 w 1257"/>
              <a:gd name="T61" fmla="*/ 2048 h 2076"/>
              <a:gd name="T62" fmla="*/ 190 w 1257"/>
              <a:gd name="T63" fmla="*/ 1809 h 2076"/>
              <a:gd name="T64" fmla="*/ 114 w 1257"/>
              <a:gd name="T65" fmla="*/ 1752 h 2076"/>
              <a:gd name="T66" fmla="*/ 38 w 1257"/>
              <a:gd name="T67" fmla="*/ 1619 h 2076"/>
              <a:gd name="T68" fmla="*/ 28 w 1257"/>
              <a:gd name="T69" fmla="*/ 1543 h 2076"/>
              <a:gd name="T70" fmla="*/ 38 w 1257"/>
              <a:gd name="T71" fmla="*/ 1467 h 2076"/>
              <a:gd name="T72" fmla="*/ 124 w 1257"/>
              <a:gd name="T73" fmla="*/ 1447 h 2076"/>
              <a:gd name="T74" fmla="*/ 190 w 1257"/>
              <a:gd name="T75" fmla="*/ 1352 h 2076"/>
              <a:gd name="T76" fmla="*/ 276 w 1257"/>
              <a:gd name="T77" fmla="*/ 1009 h 2076"/>
              <a:gd name="T78" fmla="*/ 228 w 1257"/>
              <a:gd name="T79" fmla="*/ 933 h 2076"/>
              <a:gd name="T80" fmla="*/ 143 w 1257"/>
              <a:gd name="T81" fmla="*/ 876 h 2076"/>
              <a:gd name="T82" fmla="*/ 209 w 1257"/>
              <a:gd name="T83" fmla="*/ 781 h 2076"/>
              <a:gd name="T84" fmla="*/ 181 w 1257"/>
              <a:gd name="T85" fmla="*/ 686 h 2076"/>
              <a:gd name="T86" fmla="*/ 276 w 1257"/>
              <a:gd name="T87" fmla="*/ 628 h 2076"/>
              <a:gd name="T88" fmla="*/ 324 w 1257"/>
              <a:gd name="T89" fmla="*/ 667 h 2076"/>
              <a:gd name="T90" fmla="*/ 381 w 1257"/>
              <a:gd name="T91" fmla="*/ 533 h 2076"/>
              <a:gd name="T92" fmla="*/ 343 w 1257"/>
              <a:gd name="T93" fmla="*/ 419 h 2076"/>
              <a:gd name="T94" fmla="*/ 352 w 1257"/>
              <a:gd name="T95" fmla="*/ 209 h 2076"/>
              <a:gd name="T96" fmla="*/ 486 w 1257"/>
              <a:gd name="T97" fmla="*/ 19 h 2076"/>
              <a:gd name="T98" fmla="*/ 590 w 1257"/>
              <a:gd name="T99" fmla="*/ 57 h 2076"/>
              <a:gd name="T100" fmla="*/ 667 w 1257"/>
              <a:gd name="T101" fmla="*/ 181 h 2076"/>
              <a:gd name="T102" fmla="*/ 724 w 1257"/>
              <a:gd name="T103" fmla="*/ 305 h 2076"/>
              <a:gd name="T104" fmla="*/ 790 w 1257"/>
              <a:gd name="T105" fmla="*/ 409 h 2076"/>
              <a:gd name="T106" fmla="*/ 895 w 1257"/>
              <a:gd name="T107" fmla="*/ 514 h 2076"/>
              <a:gd name="T108" fmla="*/ 962 w 1257"/>
              <a:gd name="T109" fmla="*/ 562 h 2076"/>
              <a:gd name="T110" fmla="*/ 1057 w 1257"/>
              <a:gd name="T111" fmla="*/ 609 h 2076"/>
              <a:gd name="T112" fmla="*/ 1114 w 1257"/>
              <a:gd name="T113" fmla="*/ 686 h 2076"/>
              <a:gd name="T114" fmla="*/ 1181 w 1257"/>
              <a:gd name="T115" fmla="*/ 771 h 2076"/>
              <a:gd name="T116" fmla="*/ 1171 w 1257"/>
              <a:gd name="T117" fmla="*/ 867 h 2076"/>
              <a:gd name="T118" fmla="*/ 1238 w 1257"/>
              <a:gd name="T119" fmla="*/ 962 h 2076"/>
              <a:gd name="T120" fmla="*/ 571 w 1257"/>
              <a:gd name="T121" fmla="*/ 1428 h 2076"/>
              <a:gd name="T122" fmla="*/ 543 w 1257"/>
              <a:gd name="T123" fmla="*/ 1314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7" h="2076">
                <a:moveTo>
                  <a:pt x="705" y="1857"/>
                </a:moveTo>
                <a:lnTo>
                  <a:pt x="705" y="1848"/>
                </a:lnTo>
                <a:lnTo>
                  <a:pt x="714" y="1848"/>
                </a:lnTo>
                <a:lnTo>
                  <a:pt x="705" y="1857"/>
                </a:lnTo>
                <a:close/>
                <a:moveTo>
                  <a:pt x="657" y="1762"/>
                </a:moveTo>
                <a:lnTo>
                  <a:pt x="647" y="1762"/>
                </a:lnTo>
                <a:lnTo>
                  <a:pt x="647" y="1752"/>
                </a:lnTo>
                <a:lnTo>
                  <a:pt x="657" y="1762"/>
                </a:lnTo>
                <a:close/>
                <a:moveTo>
                  <a:pt x="1124" y="981"/>
                </a:moveTo>
                <a:lnTo>
                  <a:pt x="1114" y="981"/>
                </a:lnTo>
                <a:lnTo>
                  <a:pt x="1114" y="971"/>
                </a:lnTo>
                <a:lnTo>
                  <a:pt x="1124" y="981"/>
                </a:lnTo>
                <a:close/>
                <a:moveTo>
                  <a:pt x="1171" y="962"/>
                </a:moveTo>
                <a:lnTo>
                  <a:pt x="1171" y="971"/>
                </a:lnTo>
                <a:lnTo>
                  <a:pt x="1162" y="971"/>
                </a:lnTo>
                <a:lnTo>
                  <a:pt x="1171" y="962"/>
                </a:lnTo>
                <a:close/>
                <a:moveTo>
                  <a:pt x="1171" y="962"/>
                </a:moveTo>
                <a:lnTo>
                  <a:pt x="1162" y="952"/>
                </a:lnTo>
                <a:lnTo>
                  <a:pt x="1162" y="962"/>
                </a:lnTo>
                <a:lnTo>
                  <a:pt x="1152" y="962"/>
                </a:lnTo>
                <a:lnTo>
                  <a:pt x="1152" y="971"/>
                </a:lnTo>
                <a:lnTo>
                  <a:pt x="1143" y="971"/>
                </a:lnTo>
                <a:lnTo>
                  <a:pt x="1143" y="981"/>
                </a:lnTo>
                <a:lnTo>
                  <a:pt x="1133" y="981"/>
                </a:lnTo>
                <a:lnTo>
                  <a:pt x="1124" y="981"/>
                </a:lnTo>
                <a:lnTo>
                  <a:pt x="1124" y="971"/>
                </a:lnTo>
                <a:lnTo>
                  <a:pt x="1133" y="971"/>
                </a:lnTo>
                <a:lnTo>
                  <a:pt x="1133" y="962"/>
                </a:lnTo>
                <a:lnTo>
                  <a:pt x="1124" y="962"/>
                </a:lnTo>
                <a:lnTo>
                  <a:pt x="1114" y="962"/>
                </a:lnTo>
                <a:lnTo>
                  <a:pt x="1114" y="971"/>
                </a:lnTo>
                <a:lnTo>
                  <a:pt x="1105" y="971"/>
                </a:lnTo>
                <a:lnTo>
                  <a:pt x="1105" y="981"/>
                </a:lnTo>
                <a:lnTo>
                  <a:pt x="1114" y="981"/>
                </a:lnTo>
                <a:lnTo>
                  <a:pt x="1114" y="990"/>
                </a:lnTo>
                <a:lnTo>
                  <a:pt x="1105" y="990"/>
                </a:lnTo>
                <a:lnTo>
                  <a:pt x="1095" y="990"/>
                </a:lnTo>
                <a:lnTo>
                  <a:pt x="1086" y="990"/>
                </a:lnTo>
                <a:lnTo>
                  <a:pt x="1086" y="981"/>
                </a:lnTo>
                <a:lnTo>
                  <a:pt x="1076" y="990"/>
                </a:lnTo>
                <a:lnTo>
                  <a:pt x="1067" y="990"/>
                </a:lnTo>
                <a:lnTo>
                  <a:pt x="1067" y="1000"/>
                </a:lnTo>
                <a:lnTo>
                  <a:pt x="1076" y="990"/>
                </a:lnTo>
                <a:lnTo>
                  <a:pt x="1086" y="990"/>
                </a:lnTo>
                <a:lnTo>
                  <a:pt x="1086" y="1000"/>
                </a:lnTo>
                <a:lnTo>
                  <a:pt x="1076" y="1000"/>
                </a:lnTo>
                <a:lnTo>
                  <a:pt x="1076" y="1009"/>
                </a:lnTo>
                <a:lnTo>
                  <a:pt x="1067" y="1009"/>
                </a:lnTo>
                <a:lnTo>
                  <a:pt x="1057" y="1009"/>
                </a:lnTo>
                <a:lnTo>
                  <a:pt x="1057" y="1019"/>
                </a:lnTo>
                <a:lnTo>
                  <a:pt x="1047" y="1019"/>
                </a:lnTo>
                <a:lnTo>
                  <a:pt x="1038" y="1019"/>
                </a:lnTo>
                <a:lnTo>
                  <a:pt x="1038" y="1028"/>
                </a:lnTo>
                <a:lnTo>
                  <a:pt x="1028" y="1028"/>
                </a:lnTo>
                <a:lnTo>
                  <a:pt x="1028" y="1038"/>
                </a:lnTo>
                <a:lnTo>
                  <a:pt x="1019" y="1038"/>
                </a:lnTo>
                <a:lnTo>
                  <a:pt x="1019" y="1047"/>
                </a:lnTo>
                <a:lnTo>
                  <a:pt x="1009" y="1047"/>
                </a:lnTo>
                <a:lnTo>
                  <a:pt x="1009" y="1057"/>
                </a:lnTo>
                <a:lnTo>
                  <a:pt x="1000" y="1057"/>
                </a:lnTo>
                <a:lnTo>
                  <a:pt x="1000" y="1067"/>
                </a:lnTo>
                <a:lnTo>
                  <a:pt x="990" y="1067"/>
                </a:lnTo>
                <a:lnTo>
                  <a:pt x="990" y="1076"/>
                </a:lnTo>
                <a:lnTo>
                  <a:pt x="981" y="1086"/>
                </a:lnTo>
                <a:lnTo>
                  <a:pt x="971" y="1086"/>
                </a:lnTo>
                <a:lnTo>
                  <a:pt x="971" y="1095"/>
                </a:lnTo>
                <a:lnTo>
                  <a:pt x="962" y="1105"/>
                </a:lnTo>
                <a:lnTo>
                  <a:pt x="952" y="1114"/>
                </a:lnTo>
                <a:lnTo>
                  <a:pt x="952" y="1124"/>
                </a:lnTo>
                <a:lnTo>
                  <a:pt x="943" y="1124"/>
                </a:lnTo>
                <a:lnTo>
                  <a:pt x="933" y="1133"/>
                </a:lnTo>
                <a:lnTo>
                  <a:pt x="933" y="1143"/>
                </a:lnTo>
                <a:lnTo>
                  <a:pt x="924" y="1143"/>
                </a:lnTo>
                <a:lnTo>
                  <a:pt x="924" y="1152"/>
                </a:lnTo>
                <a:lnTo>
                  <a:pt x="914" y="1152"/>
                </a:lnTo>
                <a:lnTo>
                  <a:pt x="914" y="1162"/>
                </a:lnTo>
                <a:lnTo>
                  <a:pt x="905" y="1162"/>
                </a:lnTo>
                <a:lnTo>
                  <a:pt x="905" y="1171"/>
                </a:lnTo>
                <a:lnTo>
                  <a:pt x="905" y="1181"/>
                </a:lnTo>
                <a:lnTo>
                  <a:pt x="895" y="1181"/>
                </a:lnTo>
                <a:lnTo>
                  <a:pt x="895" y="1190"/>
                </a:lnTo>
                <a:lnTo>
                  <a:pt x="886" y="1190"/>
                </a:lnTo>
                <a:lnTo>
                  <a:pt x="886" y="1200"/>
                </a:lnTo>
                <a:lnTo>
                  <a:pt x="876" y="1209"/>
                </a:lnTo>
                <a:lnTo>
                  <a:pt x="876" y="1219"/>
                </a:lnTo>
                <a:lnTo>
                  <a:pt x="867" y="1219"/>
                </a:lnTo>
                <a:lnTo>
                  <a:pt x="867" y="1228"/>
                </a:lnTo>
                <a:lnTo>
                  <a:pt x="857" y="1228"/>
                </a:lnTo>
                <a:lnTo>
                  <a:pt x="857" y="1238"/>
                </a:lnTo>
                <a:lnTo>
                  <a:pt x="847" y="1238"/>
                </a:lnTo>
                <a:lnTo>
                  <a:pt x="847" y="1247"/>
                </a:lnTo>
                <a:lnTo>
                  <a:pt x="838" y="1247"/>
                </a:lnTo>
                <a:lnTo>
                  <a:pt x="838" y="1257"/>
                </a:lnTo>
                <a:lnTo>
                  <a:pt x="828" y="1257"/>
                </a:lnTo>
                <a:lnTo>
                  <a:pt x="819" y="1267"/>
                </a:lnTo>
                <a:lnTo>
                  <a:pt x="809" y="1276"/>
                </a:lnTo>
                <a:lnTo>
                  <a:pt x="800" y="1276"/>
                </a:lnTo>
                <a:lnTo>
                  <a:pt x="800" y="1286"/>
                </a:lnTo>
                <a:lnTo>
                  <a:pt x="790" y="1286"/>
                </a:lnTo>
                <a:lnTo>
                  <a:pt x="790" y="1295"/>
                </a:lnTo>
                <a:lnTo>
                  <a:pt x="781" y="1295"/>
                </a:lnTo>
                <a:lnTo>
                  <a:pt x="781" y="1305"/>
                </a:lnTo>
                <a:lnTo>
                  <a:pt x="771" y="1305"/>
                </a:lnTo>
                <a:lnTo>
                  <a:pt x="771" y="1314"/>
                </a:lnTo>
                <a:lnTo>
                  <a:pt x="762" y="1314"/>
                </a:lnTo>
                <a:lnTo>
                  <a:pt x="762" y="1324"/>
                </a:lnTo>
                <a:lnTo>
                  <a:pt x="752" y="1324"/>
                </a:lnTo>
                <a:lnTo>
                  <a:pt x="743" y="1333"/>
                </a:lnTo>
                <a:lnTo>
                  <a:pt x="733" y="1343"/>
                </a:lnTo>
                <a:lnTo>
                  <a:pt x="724" y="1343"/>
                </a:lnTo>
                <a:lnTo>
                  <a:pt x="714" y="1352"/>
                </a:lnTo>
                <a:lnTo>
                  <a:pt x="705" y="1352"/>
                </a:lnTo>
                <a:lnTo>
                  <a:pt x="705" y="1362"/>
                </a:lnTo>
                <a:lnTo>
                  <a:pt x="695" y="1371"/>
                </a:lnTo>
                <a:lnTo>
                  <a:pt x="686" y="1371"/>
                </a:lnTo>
                <a:lnTo>
                  <a:pt x="676" y="1381"/>
                </a:lnTo>
                <a:lnTo>
                  <a:pt x="667" y="1381"/>
                </a:lnTo>
                <a:lnTo>
                  <a:pt x="657" y="1390"/>
                </a:lnTo>
                <a:lnTo>
                  <a:pt x="657" y="1400"/>
                </a:lnTo>
                <a:lnTo>
                  <a:pt x="647" y="1400"/>
                </a:lnTo>
                <a:lnTo>
                  <a:pt x="638" y="1400"/>
                </a:lnTo>
                <a:lnTo>
                  <a:pt x="628" y="1400"/>
                </a:lnTo>
                <a:lnTo>
                  <a:pt x="619" y="1400"/>
                </a:lnTo>
                <a:lnTo>
                  <a:pt x="619" y="1390"/>
                </a:lnTo>
                <a:lnTo>
                  <a:pt x="619" y="1381"/>
                </a:lnTo>
                <a:lnTo>
                  <a:pt x="619" y="1371"/>
                </a:lnTo>
                <a:lnTo>
                  <a:pt x="609" y="1371"/>
                </a:lnTo>
                <a:lnTo>
                  <a:pt x="609" y="1362"/>
                </a:lnTo>
                <a:lnTo>
                  <a:pt x="600" y="1352"/>
                </a:lnTo>
                <a:lnTo>
                  <a:pt x="590" y="1352"/>
                </a:lnTo>
                <a:lnTo>
                  <a:pt x="581" y="1343"/>
                </a:lnTo>
                <a:lnTo>
                  <a:pt x="571" y="1343"/>
                </a:lnTo>
                <a:lnTo>
                  <a:pt x="562" y="1343"/>
                </a:lnTo>
                <a:lnTo>
                  <a:pt x="562" y="1333"/>
                </a:lnTo>
                <a:lnTo>
                  <a:pt x="562" y="1324"/>
                </a:lnTo>
                <a:lnTo>
                  <a:pt x="552" y="1324"/>
                </a:lnTo>
                <a:lnTo>
                  <a:pt x="552" y="1314"/>
                </a:lnTo>
                <a:lnTo>
                  <a:pt x="543" y="1314"/>
                </a:lnTo>
                <a:lnTo>
                  <a:pt x="543" y="1305"/>
                </a:lnTo>
                <a:lnTo>
                  <a:pt x="533" y="1305"/>
                </a:lnTo>
                <a:lnTo>
                  <a:pt x="533" y="1314"/>
                </a:lnTo>
                <a:lnTo>
                  <a:pt x="533" y="1324"/>
                </a:lnTo>
                <a:lnTo>
                  <a:pt x="543" y="1324"/>
                </a:lnTo>
                <a:lnTo>
                  <a:pt x="543" y="1333"/>
                </a:lnTo>
                <a:lnTo>
                  <a:pt x="552" y="1333"/>
                </a:lnTo>
                <a:lnTo>
                  <a:pt x="562" y="1343"/>
                </a:lnTo>
                <a:lnTo>
                  <a:pt x="552" y="1343"/>
                </a:lnTo>
                <a:lnTo>
                  <a:pt x="552" y="1352"/>
                </a:lnTo>
                <a:lnTo>
                  <a:pt x="562" y="1352"/>
                </a:lnTo>
                <a:lnTo>
                  <a:pt x="571" y="1352"/>
                </a:lnTo>
                <a:lnTo>
                  <a:pt x="581" y="1362"/>
                </a:lnTo>
                <a:lnTo>
                  <a:pt x="590" y="1371"/>
                </a:lnTo>
                <a:lnTo>
                  <a:pt x="590" y="1381"/>
                </a:lnTo>
                <a:lnTo>
                  <a:pt x="600" y="1390"/>
                </a:lnTo>
                <a:lnTo>
                  <a:pt x="600" y="1400"/>
                </a:lnTo>
                <a:lnTo>
                  <a:pt x="600" y="1409"/>
                </a:lnTo>
                <a:lnTo>
                  <a:pt x="590" y="1409"/>
                </a:lnTo>
                <a:lnTo>
                  <a:pt x="590" y="1419"/>
                </a:lnTo>
                <a:lnTo>
                  <a:pt x="590" y="1428"/>
                </a:lnTo>
                <a:lnTo>
                  <a:pt x="590" y="1438"/>
                </a:lnTo>
                <a:lnTo>
                  <a:pt x="590" y="1447"/>
                </a:lnTo>
                <a:lnTo>
                  <a:pt x="590" y="1457"/>
                </a:lnTo>
                <a:lnTo>
                  <a:pt x="590" y="1467"/>
                </a:lnTo>
                <a:lnTo>
                  <a:pt x="590" y="1476"/>
                </a:lnTo>
                <a:lnTo>
                  <a:pt x="581" y="1476"/>
                </a:lnTo>
                <a:lnTo>
                  <a:pt x="590" y="1486"/>
                </a:lnTo>
                <a:lnTo>
                  <a:pt x="590" y="1495"/>
                </a:lnTo>
                <a:lnTo>
                  <a:pt x="590" y="1505"/>
                </a:lnTo>
                <a:lnTo>
                  <a:pt x="590" y="1514"/>
                </a:lnTo>
                <a:lnTo>
                  <a:pt x="600" y="1514"/>
                </a:lnTo>
                <a:lnTo>
                  <a:pt x="600" y="1524"/>
                </a:lnTo>
                <a:lnTo>
                  <a:pt x="600" y="1533"/>
                </a:lnTo>
                <a:lnTo>
                  <a:pt x="600" y="1543"/>
                </a:lnTo>
                <a:lnTo>
                  <a:pt x="590" y="1543"/>
                </a:lnTo>
                <a:lnTo>
                  <a:pt x="581" y="1543"/>
                </a:lnTo>
                <a:lnTo>
                  <a:pt x="571" y="1543"/>
                </a:lnTo>
                <a:lnTo>
                  <a:pt x="562" y="1543"/>
                </a:lnTo>
                <a:lnTo>
                  <a:pt x="562" y="1552"/>
                </a:lnTo>
                <a:lnTo>
                  <a:pt x="552" y="1543"/>
                </a:lnTo>
                <a:lnTo>
                  <a:pt x="552" y="1552"/>
                </a:lnTo>
                <a:lnTo>
                  <a:pt x="562" y="1552"/>
                </a:lnTo>
                <a:lnTo>
                  <a:pt x="571" y="1552"/>
                </a:lnTo>
                <a:lnTo>
                  <a:pt x="571" y="1562"/>
                </a:lnTo>
                <a:lnTo>
                  <a:pt x="581" y="1562"/>
                </a:lnTo>
                <a:lnTo>
                  <a:pt x="581" y="1571"/>
                </a:lnTo>
                <a:lnTo>
                  <a:pt x="581" y="1581"/>
                </a:lnTo>
                <a:lnTo>
                  <a:pt x="581" y="1590"/>
                </a:lnTo>
                <a:lnTo>
                  <a:pt x="571" y="1590"/>
                </a:lnTo>
                <a:lnTo>
                  <a:pt x="571" y="1600"/>
                </a:lnTo>
                <a:lnTo>
                  <a:pt x="571" y="1609"/>
                </a:lnTo>
                <a:lnTo>
                  <a:pt x="562" y="1609"/>
                </a:lnTo>
                <a:lnTo>
                  <a:pt x="562" y="1619"/>
                </a:lnTo>
                <a:lnTo>
                  <a:pt x="562" y="1628"/>
                </a:lnTo>
                <a:lnTo>
                  <a:pt x="562" y="1638"/>
                </a:lnTo>
                <a:lnTo>
                  <a:pt x="562" y="1648"/>
                </a:lnTo>
                <a:lnTo>
                  <a:pt x="552" y="1648"/>
                </a:lnTo>
                <a:lnTo>
                  <a:pt x="552" y="1638"/>
                </a:lnTo>
                <a:lnTo>
                  <a:pt x="543" y="1638"/>
                </a:lnTo>
                <a:lnTo>
                  <a:pt x="543" y="1648"/>
                </a:lnTo>
                <a:lnTo>
                  <a:pt x="552" y="1648"/>
                </a:lnTo>
                <a:lnTo>
                  <a:pt x="552" y="1657"/>
                </a:lnTo>
                <a:lnTo>
                  <a:pt x="552" y="1667"/>
                </a:lnTo>
                <a:lnTo>
                  <a:pt x="562" y="1667"/>
                </a:lnTo>
                <a:lnTo>
                  <a:pt x="571" y="1667"/>
                </a:lnTo>
                <a:lnTo>
                  <a:pt x="571" y="1676"/>
                </a:lnTo>
                <a:lnTo>
                  <a:pt x="571" y="1686"/>
                </a:lnTo>
                <a:lnTo>
                  <a:pt x="571" y="1695"/>
                </a:lnTo>
                <a:lnTo>
                  <a:pt x="562" y="1695"/>
                </a:lnTo>
                <a:lnTo>
                  <a:pt x="562" y="1705"/>
                </a:lnTo>
                <a:lnTo>
                  <a:pt x="562" y="1714"/>
                </a:lnTo>
                <a:lnTo>
                  <a:pt x="571" y="1714"/>
                </a:lnTo>
                <a:lnTo>
                  <a:pt x="571" y="1705"/>
                </a:lnTo>
                <a:lnTo>
                  <a:pt x="581" y="1705"/>
                </a:lnTo>
                <a:lnTo>
                  <a:pt x="590" y="1714"/>
                </a:lnTo>
                <a:lnTo>
                  <a:pt x="581" y="1714"/>
                </a:lnTo>
                <a:lnTo>
                  <a:pt x="590" y="1724"/>
                </a:lnTo>
                <a:lnTo>
                  <a:pt x="600" y="1724"/>
                </a:lnTo>
                <a:lnTo>
                  <a:pt x="600" y="1733"/>
                </a:lnTo>
                <a:lnTo>
                  <a:pt x="609" y="1733"/>
                </a:lnTo>
                <a:lnTo>
                  <a:pt x="609" y="1743"/>
                </a:lnTo>
                <a:lnTo>
                  <a:pt x="619" y="1743"/>
                </a:lnTo>
                <a:lnTo>
                  <a:pt x="619" y="1752"/>
                </a:lnTo>
                <a:lnTo>
                  <a:pt x="628" y="1752"/>
                </a:lnTo>
                <a:lnTo>
                  <a:pt x="628" y="1762"/>
                </a:lnTo>
                <a:lnTo>
                  <a:pt x="628" y="1771"/>
                </a:lnTo>
                <a:lnTo>
                  <a:pt x="628" y="1781"/>
                </a:lnTo>
                <a:lnTo>
                  <a:pt x="638" y="1781"/>
                </a:lnTo>
                <a:lnTo>
                  <a:pt x="638" y="1771"/>
                </a:lnTo>
                <a:lnTo>
                  <a:pt x="647" y="1771"/>
                </a:lnTo>
                <a:lnTo>
                  <a:pt x="647" y="1762"/>
                </a:lnTo>
                <a:lnTo>
                  <a:pt x="657" y="1771"/>
                </a:lnTo>
                <a:lnTo>
                  <a:pt x="647" y="1781"/>
                </a:lnTo>
                <a:lnTo>
                  <a:pt x="638" y="1790"/>
                </a:lnTo>
                <a:lnTo>
                  <a:pt x="647" y="1800"/>
                </a:lnTo>
                <a:lnTo>
                  <a:pt x="647" y="1790"/>
                </a:lnTo>
                <a:lnTo>
                  <a:pt x="657" y="1790"/>
                </a:lnTo>
                <a:lnTo>
                  <a:pt x="657" y="1781"/>
                </a:lnTo>
                <a:lnTo>
                  <a:pt x="657" y="1771"/>
                </a:lnTo>
                <a:lnTo>
                  <a:pt x="657" y="1762"/>
                </a:lnTo>
                <a:lnTo>
                  <a:pt x="657" y="1752"/>
                </a:lnTo>
                <a:lnTo>
                  <a:pt x="667" y="1752"/>
                </a:lnTo>
                <a:lnTo>
                  <a:pt x="667" y="1762"/>
                </a:lnTo>
                <a:lnTo>
                  <a:pt x="676" y="1762"/>
                </a:lnTo>
                <a:lnTo>
                  <a:pt x="676" y="1771"/>
                </a:lnTo>
                <a:lnTo>
                  <a:pt x="686" y="1771"/>
                </a:lnTo>
                <a:lnTo>
                  <a:pt x="686" y="1781"/>
                </a:lnTo>
                <a:lnTo>
                  <a:pt x="676" y="1781"/>
                </a:lnTo>
                <a:lnTo>
                  <a:pt x="667" y="1781"/>
                </a:lnTo>
                <a:lnTo>
                  <a:pt x="667" y="1790"/>
                </a:lnTo>
                <a:lnTo>
                  <a:pt x="676" y="1790"/>
                </a:lnTo>
                <a:lnTo>
                  <a:pt x="686" y="1790"/>
                </a:lnTo>
                <a:lnTo>
                  <a:pt x="686" y="1800"/>
                </a:lnTo>
                <a:lnTo>
                  <a:pt x="695" y="1800"/>
                </a:lnTo>
                <a:lnTo>
                  <a:pt x="695" y="1809"/>
                </a:lnTo>
                <a:lnTo>
                  <a:pt x="695" y="1819"/>
                </a:lnTo>
                <a:lnTo>
                  <a:pt x="695" y="1828"/>
                </a:lnTo>
                <a:lnTo>
                  <a:pt x="705" y="1828"/>
                </a:lnTo>
                <a:lnTo>
                  <a:pt x="705" y="1838"/>
                </a:lnTo>
                <a:lnTo>
                  <a:pt x="695" y="1838"/>
                </a:lnTo>
                <a:lnTo>
                  <a:pt x="695" y="1848"/>
                </a:lnTo>
                <a:lnTo>
                  <a:pt x="705" y="1857"/>
                </a:lnTo>
                <a:lnTo>
                  <a:pt x="714" y="1857"/>
                </a:lnTo>
                <a:lnTo>
                  <a:pt x="714" y="1867"/>
                </a:lnTo>
                <a:lnTo>
                  <a:pt x="724" y="1876"/>
                </a:lnTo>
                <a:lnTo>
                  <a:pt x="724" y="1886"/>
                </a:lnTo>
                <a:lnTo>
                  <a:pt x="714" y="1876"/>
                </a:lnTo>
                <a:lnTo>
                  <a:pt x="714" y="1886"/>
                </a:lnTo>
                <a:lnTo>
                  <a:pt x="714" y="1895"/>
                </a:lnTo>
                <a:lnTo>
                  <a:pt x="724" y="1895"/>
                </a:lnTo>
                <a:lnTo>
                  <a:pt x="724" y="1886"/>
                </a:lnTo>
                <a:lnTo>
                  <a:pt x="733" y="1886"/>
                </a:lnTo>
                <a:lnTo>
                  <a:pt x="733" y="1895"/>
                </a:lnTo>
                <a:lnTo>
                  <a:pt x="743" y="1895"/>
                </a:lnTo>
                <a:lnTo>
                  <a:pt x="752" y="1895"/>
                </a:lnTo>
                <a:lnTo>
                  <a:pt x="752" y="1905"/>
                </a:lnTo>
                <a:lnTo>
                  <a:pt x="743" y="1905"/>
                </a:lnTo>
                <a:lnTo>
                  <a:pt x="733" y="1905"/>
                </a:lnTo>
                <a:lnTo>
                  <a:pt x="733" y="1914"/>
                </a:lnTo>
                <a:lnTo>
                  <a:pt x="724" y="1914"/>
                </a:lnTo>
                <a:lnTo>
                  <a:pt x="724" y="1905"/>
                </a:lnTo>
                <a:lnTo>
                  <a:pt x="714" y="1905"/>
                </a:lnTo>
                <a:lnTo>
                  <a:pt x="714" y="1914"/>
                </a:lnTo>
                <a:lnTo>
                  <a:pt x="724" y="1914"/>
                </a:lnTo>
                <a:lnTo>
                  <a:pt x="724" y="1924"/>
                </a:lnTo>
                <a:lnTo>
                  <a:pt x="714" y="1924"/>
                </a:lnTo>
                <a:lnTo>
                  <a:pt x="705" y="1924"/>
                </a:lnTo>
                <a:lnTo>
                  <a:pt x="695" y="1924"/>
                </a:lnTo>
                <a:lnTo>
                  <a:pt x="686" y="1924"/>
                </a:lnTo>
                <a:lnTo>
                  <a:pt x="676" y="1924"/>
                </a:lnTo>
                <a:lnTo>
                  <a:pt x="676" y="1933"/>
                </a:lnTo>
                <a:lnTo>
                  <a:pt x="667" y="1933"/>
                </a:lnTo>
                <a:lnTo>
                  <a:pt x="647" y="1943"/>
                </a:lnTo>
                <a:lnTo>
                  <a:pt x="638" y="1952"/>
                </a:lnTo>
                <a:lnTo>
                  <a:pt x="628" y="1952"/>
                </a:lnTo>
                <a:lnTo>
                  <a:pt x="619" y="1962"/>
                </a:lnTo>
                <a:lnTo>
                  <a:pt x="609" y="1971"/>
                </a:lnTo>
                <a:lnTo>
                  <a:pt x="600" y="1981"/>
                </a:lnTo>
                <a:lnTo>
                  <a:pt x="590" y="1990"/>
                </a:lnTo>
                <a:lnTo>
                  <a:pt x="581" y="1990"/>
                </a:lnTo>
                <a:lnTo>
                  <a:pt x="571" y="1990"/>
                </a:lnTo>
                <a:lnTo>
                  <a:pt x="562" y="1981"/>
                </a:lnTo>
                <a:lnTo>
                  <a:pt x="552" y="1971"/>
                </a:lnTo>
                <a:lnTo>
                  <a:pt x="543" y="1971"/>
                </a:lnTo>
                <a:lnTo>
                  <a:pt x="533" y="1981"/>
                </a:lnTo>
                <a:lnTo>
                  <a:pt x="524" y="1981"/>
                </a:lnTo>
                <a:lnTo>
                  <a:pt x="524" y="1990"/>
                </a:lnTo>
                <a:lnTo>
                  <a:pt x="514" y="1990"/>
                </a:lnTo>
                <a:lnTo>
                  <a:pt x="505" y="1990"/>
                </a:lnTo>
                <a:lnTo>
                  <a:pt x="495" y="2000"/>
                </a:lnTo>
                <a:lnTo>
                  <a:pt x="486" y="2000"/>
                </a:lnTo>
                <a:lnTo>
                  <a:pt x="476" y="2000"/>
                </a:lnTo>
                <a:lnTo>
                  <a:pt x="476" y="2009"/>
                </a:lnTo>
                <a:lnTo>
                  <a:pt x="467" y="2009"/>
                </a:lnTo>
                <a:lnTo>
                  <a:pt x="457" y="2019"/>
                </a:lnTo>
                <a:lnTo>
                  <a:pt x="447" y="2028"/>
                </a:lnTo>
                <a:lnTo>
                  <a:pt x="447" y="2038"/>
                </a:lnTo>
                <a:lnTo>
                  <a:pt x="428" y="2048"/>
                </a:lnTo>
                <a:lnTo>
                  <a:pt x="419" y="2057"/>
                </a:lnTo>
                <a:lnTo>
                  <a:pt x="419" y="2067"/>
                </a:lnTo>
                <a:lnTo>
                  <a:pt x="409" y="2067"/>
                </a:lnTo>
                <a:lnTo>
                  <a:pt x="409" y="2076"/>
                </a:lnTo>
                <a:lnTo>
                  <a:pt x="400" y="2076"/>
                </a:lnTo>
                <a:lnTo>
                  <a:pt x="390" y="2076"/>
                </a:lnTo>
                <a:lnTo>
                  <a:pt x="381" y="2067"/>
                </a:lnTo>
                <a:lnTo>
                  <a:pt x="371" y="2057"/>
                </a:lnTo>
                <a:lnTo>
                  <a:pt x="362" y="2057"/>
                </a:lnTo>
                <a:lnTo>
                  <a:pt x="352" y="2057"/>
                </a:lnTo>
                <a:lnTo>
                  <a:pt x="352" y="2067"/>
                </a:lnTo>
                <a:lnTo>
                  <a:pt x="343" y="2076"/>
                </a:lnTo>
                <a:lnTo>
                  <a:pt x="333" y="2076"/>
                </a:lnTo>
                <a:lnTo>
                  <a:pt x="324" y="2076"/>
                </a:lnTo>
                <a:lnTo>
                  <a:pt x="314" y="2076"/>
                </a:lnTo>
                <a:lnTo>
                  <a:pt x="314" y="2067"/>
                </a:lnTo>
                <a:lnTo>
                  <a:pt x="305" y="2067"/>
                </a:lnTo>
                <a:lnTo>
                  <a:pt x="295" y="2067"/>
                </a:lnTo>
                <a:lnTo>
                  <a:pt x="286" y="2067"/>
                </a:lnTo>
                <a:lnTo>
                  <a:pt x="286" y="2076"/>
                </a:lnTo>
                <a:lnTo>
                  <a:pt x="276" y="2076"/>
                </a:lnTo>
                <a:lnTo>
                  <a:pt x="267" y="2076"/>
                </a:lnTo>
                <a:lnTo>
                  <a:pt x="267" y="2057"/>
                </a:lnTo>
                <a:lnTo>
                  <a:pt x="267" y="2048"/>
                </a:lnTo>
                <a:lnTo>
                  <a:pt x="276" y="2038"/>
                </a:lnTo>
                <a:lnTo>
                  <a:pt x="276" y="2009"/>
                </a:lnTo>
                <a:lnTo>
                  <a:pt x="305" y="1990"/>
                </a:lnTo>
                <a:lnTo>
                  <a:pt x="305" y="1971"/>
                </a:lnTo>
                <a:lnTo>
                  <a:pt x="257" y="1933"/>
                </a:lnTo>
                <a:lnTo>
                  <a:pt x="247" y="1933"/>
                </a:lnTo>
                <a:lnTo>
                  <a:pt x="219" y="1933"/>
                </a:lnTo>
                <a:lnTo>
                  <a:pt x="219" y="1838"/>
                </a:lnTo>
                <a:lnTo>
                  <a:pt x="209" y="1828"/>
                </a:lnTo>
                <a:lnTo>
                  <a:pt x="200" y="1819"/>
                </a:lnTo>
                <a:lnTo>
                  <a:pt x="190" y="1809"/>
                </a:lnTo>
                <a:lnTo>
                  <a:pt x="181" y="1809"/>
                </a:lnTo>
                <a:lnTo>
                  <a:pt x="171" y="1809"/>
                </a:lnTo>
                <a:lnTo>
                  <a:pt x="162" y="1809"/>
                </a:lnTo>
                <a:lnTo>
                  <a:pt x="152" y="1800"/>
                </a:lnTo>
                <a:lnTo>
                  <a:pt x="143" y="1800"/>
                </a:lnTo>
                <a:lnTo>
                  <a:pt x="143" y="1790"/>
                </a:lnTo>
                <a:lnTo>
                  <a:pt x="143" y="1771"/>
                </a:lnTo>
                <a:lnTo>
                  <a:pt x="133" y="1771"/>
                </a:lnTo>
                <a:lnTo>
                  <a:pt x="133" y="1762"/>
                </a:lnTo>
                <a:lnTo>
                  <a:pt x="124" y="1762"/>
                </a:lnTo>
                <a:lnTo>
                  <a:pt x="114" y="1752"/>
                </a:lnTo>
                <a:lnTo>
                  <a:pt x="105" y="1743"/>
                </a:lnTo>
                <a:lnTo>
                  <a:pt x="114" y="1724"/>
                </a:lnTo>
                <a:lnTo>
                  <a:pt x="114" y="1714"/>
                </a:lnTo>
                <a:lnTo>
                  <a:pt x="105" y="1714"/>
                </a:lnTo>
                <a:lnTo>
                  <a:pt x="95" y="1714"/>
                </a:lnTo>
                <a:lnTo>
                  <a:pt x="95" y="1724"/>
                </a:lnTo>
                <a:lnTo>
                  <a:pt x="76" y="1705"/>
                </a:lnTo>
                <a:lnTo>
                  <a:pt x="38" y="1667"/>
                </a:lnTo>
                <a:lnTo>
                  <a:pt x="38" y="1638"/>
                </a:lnTo>
                <a:lnTo>
                  <a:pt x="38" y="1628"/>
                </a:lnTo>
                <a:lnTo>
                  <a:pt x="38" y="1619"/>
                </a:lnTo>
                <a:lnTo>
                  <a:pt x="28" y="1609"/>
                </a:lnTo>
                <a:lnTo>
                  <a:pt x="38" y="1609"/>
                </a:lnTo>
                <a:lnTo>
                  <a:pt x="38" y="1600"/>
                </a:lnTo>
                <a:lnTo>
                  <a:pt x="47" y="1600"/>
                </a:lnTo>
                <a:lnTo>
                  <a:pt x="47" y="1590"/>
                </a:lnTo>
                <a:lnTo>
                  <a:pt x="38" y="1581"/>
                </a:lnTo>
                <a:lnTo>
                  <a:pt x="38" y="1571"/>
                </a:lnTo>
                <a:lnTo>
                  <a:pt x="38" y="1562"/>
                </a:lnTo>
                <a:lnTo>
                  <a:pt x="28" y="1562"/>
                </a:lnTo>
                <a:lnTo>
                  <a:pt x="28" y="1552"/>
                </a:lnTo>
                <a:lnTo>
                  <a:pt x="28" y="1543"/>
                </a:lnTo>
                <a:lnTo>
                  <a:pt x="19" y="1533"/>
                </a:lnTo>
                <a:lnTo>
                  <a:pt x="0" y="1524"/>
                </a:lnTo>
                <a:lnTo>
                  <a:pt x="0" y="1514"/>
                </a:lnTo>
                <a:lnTo>
                  <a:pt x="0" y="1505"/>
                </a:lnTo>
                <a:lnTo>
                  <a:pt x="9" y="1505"/>
                </a:lnTo>
                <a:lnTo>
                  <a:pt x="9" y="1495"/>
                </a:lnTo>
                <a:lnTo>
                  <a:pt x="19" y="1495"/>
                </a:lnTo>
                <a:lnTo>
                  <a:pt x="28" y="1495"/>
                </a:lnTo>
                <a:lnTo>
                  <a:pt x="28" y="1486"/>
                </a:lnTo>
                <a:lnTo>
                  <a:pt x="28" y="1476"/>
                </a:lnTo>
                <a:lnTo>
                  <a:pt x="38" y="1467"/>
                </a:lnTo>
                <a:lnTo>
                  <a:pt x="47" y="1476"/>
                </a:lnTo>
                <a:lnTo>
                  <a:pt x="47" y="1467"/>
                </a:lnTo>
                <a:lnTo>
                  <a:pt x="57" y="1467"/>
                </a:lnTo>
                <a:lnTo>
                  <a:pt x="57" y="1457"/>
                </a:lnTo>
                <a:lnTo>
                  <a:pt x="67" y="1447"/>
                </a:lnTo>
                <a:lnTo>
                  <a:pt x="86" y="1438"/>
                </a:lnTo>
                <a:lnTo>
                  <a:pt x="95" y="1438"/>
                </a:lnTo>
                <a:lnTo>
                  <a:pt x="105" y="1447"/>
                </a:lnTo>
                <a:lnTo>
                  <a:pt x="114" y="1438"/>
                </a:lnTo>
                <a:lnTo>
                  <a:pt x="124" y="1438"/>
                </a:lnTo>
                <a:lnTo>
                  <a:pt x="124" y="1447"/>
                </a:lnTo>
                <a:lnTo>
                  <a:pt x="143" y="1467"/>
                </a:lnTo>
                <a:lnTo>
                  <a:pt x="152" y="1467"/>
                </a:lnTo>
                <a:lnTo>
                  <a:pt x="162" y="1457"/>
                </a:lnTo>
                <a:lnTo>
                  <a:pt x="171" y="1447"/>
                </a:lnTo>
                <a:lnTo>
                  <a:pt x="181" y="1438"/>
                </a:lnTo>
                <a:lnTo>
                  <a:pt x="190" y="1438"/>
                </a:lnTo>
                <a:lnTo>
                  <a:pt x="190" y="1428"/>
                </a:lnTo>
                <a:lnTo>
                  <a:pt x="190" y="1381"/>
                </a:lnTo>
                <a:lnTo>
                  <a:pt x="190" y="1371"/>
                </a:lnTo>
                <a:lnTo>
                  <a:pt x="190" y="1362"/>
                </a:lnTo>
                <a:lnTo>
                  <a:pt x="190" y="1352"/>
                </a:lnTo>
                <a:lnTo>
                  <a:pt x="190" y="1343"/>
                </a:lnTo>
                <a:lnTo>
                  <a:pt x="171" y="1324"/>
                </a:lnTo>
                <a:lnTo>
                  <a:pt x="162" y="1314"/>
                </a:lnTo>
                <a:lnTo>
                  <a:pt x="162" y="1305"/>
                </a:lnTo>
                <a:lnTo>
                  <a:pt x="152" y="1295"/>
                </a:lnTo>
                <a:lnTo>
                  <a:pt x="152" y="1286"/>
                </a:lnTo>
                <a:lnTo>
                  <a:pt x="228" y="1286"/>
                </a:lnTo>
                <a:lnTo>
                  <a:pt x="238" y="1124"/>
                </a:lnTo>
                <a:lnTo>
                  <a:pt x="257" y="1057"/>
                </a:lnTo>
                <a:lnTo>
                  <a:pt x="257" y="1047"/>
                </a:lnTo>
                <a:lnTo>
                  <a:pt x="276" y="1009"/>
                </a:lnTo>
                <a:lnTo>
                  <a:pt x="276" y="990"/>
                </a:lnTo>
                <a:lnTo>
                  <a:pt x="286" y="981"/>
                </a:lnTo>
                <a:lnTo>
                  <a:pt x="276" y="971"/>
                </a:lnTo>
                <a:lnTo>
                  <a:pt x="267" y="971"/>
                </a:lnTo>
                <a:lnTo>
                  <a:pt x="257" y="971"/>
                </a:lnTo>
                <a:lnTo>
                  <a:pt x="247" y="962"/>
                </a:lnTo>
                <a:lnTo>
                  <a:pt x="238" y="962"/>
                </a:lnTo>
                <a:lnTo>
                  <a:pt x="238" y="952"/>
                </a:lnTo>
                <a:lnTo>
                  <a:pt x="228" y="952"/>
                </a:lnTo>
                <a:lnTo>
                  <a:pt x="228" y="943"/>
                </a:lnTo>
                <a:lnTo>
                  <a:pt x="228" y="933"/>
                </a:lnTo>
                <a:lnTo>
                  <a:pt x="219" y="914"/>
                </a:lnTo>
                <a:lnTo>
                  <a:pt x="209" y="914"/>
                </a:lnTo>
                <a:lnTo>
                  <a:pt x="200" y="914"/>
                </a:lnTo>
                <a:lnTo>
                  <a:pt x="190" y="914"/>
                </a:lnTo>
                <a:lnTo>
                  <a:pt x="181" y="905"/>
                </a:lnTo>
                <a:lnTo>
                  <a:pt x="171" y="895"/>
                </a:lnTo>
                <a:lnTo>
                  <a:pt x="171" y="886"/>
                </a:lnTo>
                <a:lnTo>
                  <a:pt x="162" y="886"/>
                </a:lnTo>
                <a:lnTo>
                  <a:pt x="162" y="876"/>
                </a:lnTo>
                <a:lnTo>
                  <a:pt x="152" y="876"/>
                </a:lnTo>
                <a:lnTo>
                  <a:pt x="143" y="876"/>
                </a:lnTo>
                <a:lnTo>
                  <a:pt x="143" y="867"/>
                </a:lnTo>
                <a:lnTo>
                  <a:pt x="143" y="857"/>
                </a:lnTo>
                <a:lnTo>
                  <a:pt x="143" y="847"/>
                </a:lnTo>
                <a:lnTo>
                  <a:pt x="162" y="828"/>
                </a:lnTo>
                <a:lnTo>
                  <a:pt x="162" y="790"/>
                </a:lnTo>
                <a:lnTo>
                  <a:pt x="171" y="790"/>
                </a:lnTo>
                <a:lnTo>
                  <a:pt x="181" y="790"/>
                </a:lnTo>
                <a:lnTo>
                  <a:pt x="190" y="790"/>
                </a:lnTo>
                <a:lnTo>
                  <a:pt x="200" y="790"/>
                </a:lnTo>
                <a:lnTo>
                  <a:pt x="209" y="790"/>
                </a:lnTo>
                <a:lnTo>
                  <a:pt x="209" y="781"/>
                </a:lnTo>
                <a:lnTo>
                  <a:pt x="200" y="781"/>
                </a:lnTo>
                <a:lnTo>
                  <a:pt x="200" y="771"/>
                </a:lnTo>
                <a:lnTo>
                  <a:pt x="200" y="762"/>
                </a:lnTo>
                <a:lnTo>
                  <a:pt x="200" y="752"/>
                </a:lnTo>
                <a:lnTo>
                  <a:pt x="200" y="743"/>
                </a:lnTo>
                <a:lnTo>
                  <a:pt x="190" y="743"/>
                </a:lnTo>
                <a:lnTo>
                  <a:pt x="190" y="733"/>
                </a:lnTo>
                <a:lnTo>
                  <a:pt x="190" y="724"/>
                </a:lnTo>
                <a:lnTo>
                  <a:pt x="181" y="705"/>
                </a:lnTo>
                <a:lnTo>
                  <a:pt x="181" y="695"/>
                </a:lnTo>
                <a:lnTo>
                  <a:pt x="181" y="686"/>
                </a:lnTo>
                <a:lnTo>
                  <a:pt x="181" y="676"/>
                </a:lnTo>
                <a:lnTo>
                  <a:pt x="190" y="676"/>
                </a:lnTo>
                <a:lnTo>
                  <a:pt x="190" y="657"/>
                </a:lnTo>
                <a:lnTo>
                  <a:pt x="200" y="657"/>
                </a:lnTo>
                <a:lnTo>
                  <a:pt x="228" y="628"/>
                </a:lnTo>
                <a:lnTo>
                  <a:pt x="238" y="609"/>
                </a:lnTo>
                <a:lnTo>
                  <a:pt x="257" y="609"/>
                </a:lnTo>
                <a:lnTo>
                  <a:pt x="267" y="609"/>
                </a:lnTo>
                <a:lnTo>
                  <a:pt x="276" y="609"/>
                </a:lnTo>
                <a:lnTo>
                  <a:pt x="276" y="619"/>
                </a:lnTo>
                <a:lnTo>
                  <a:pt x="276" y="628"/>
                </a:lnTo>
                <a:lnTo>
                  <a:pt x="286" y="628"/>
                </a:lnTo>
                <a:lnTo>
                  <a:pt x="276" y="638"/>
                </a:lnTo>
                <a:lnTo>
                  <a:pt x="286" y="638"/>
                </a:lnTo>
                <a:lnTo>
                  <a:pt x="286" y="647"/>
                </a:lnTo>
                <a:lnTo>
                  <a:pt x="286" y="657"/>
                </a:lnTo>
                <a:lnTo>
                  <a:pt x="295" y="647"/>
                </a:lnTo>
                <a:lnTo>
                  <a:pt x="295" y="657"/>
                </a:lnTo>
                <a:lnTo>
                  <a:pt x="305" y="657"/>
                </a:lnTo>
                <a:lnTo>
                  <a:pt x="305" y="667"/>
                </a:lnTo>
                <a:lnTo>
                  <a:pt x="314" y="667"/>
                </a:lnTo>
                <a:lnTo>
                  <a:pt x="324" y="667"/>
                </a:lnTo>
                <a:lnTo>
                  <a:pt x="343" y="638"/>
                </a:lnTo>
                <a:lnTo>
                  <a:pt x="352" y="647"/>
                </a:lnTo>
                <a:lnTo>
                  <a:pt x="362" y="647"/>
                </a:lnTo>
                <a:lnTo>
                  <a:pt x="371" y="647"/>
                </a:lnTo>
                <a:lnTo>
                  <a:pt x="381" y="590"/>
                </a:lnTo>
                <a:lnTo>
                  <a:pt x="390" y="581"/>
                </a:lnTo>
                <a:lnTo>
                  <a:pt x="381" y="562"/>
                </a:lnTo>
                <a:lnTo>
                  <a:pt x="381" y="552"/>
                </a:lnTo>
                <a:lnTo>
                  <a:pt x="381" y="543"/>
                </a:lnTo>
                <a:lnTo>
                  <a:pt x="371" y="543"/>
                </a:lnTo>
                <a:lnTo>
                  <a:pt x="381" y="533"/>
                </a:lnTo>
                <a:lnTo>
                  <a:pt x="381" y="524"/>
                </a:lnTo>
                <a:lnTo>
                  <a:pt x="381" y="514"/>
                </a:lnTo>
                <a:lnTo>
                  <a:pt x="371" y="505"/>
                </a:lnTo>
                <a:lnTo>
                  <a:pt x="362" y="495"/>
                </a:lnTo>
                <a:lnTo>
                  <a:pt x="352" y="495"/>
                </a:lnTo>
                <a:lnTo>
                  <a:pt x="343" y="495"/>
                </a:lnTo>
                <a:lnTo>
                  <a:pt x="343" y="486"/>
                </a:lnTo>
                <a:lnTo>
                  <a:pt x="343" y="476"/>
                </a:lnTo>
                <a:lnTo>
                  <a:pt x="352" y="438"/>
                </a:lnTo>
                <a:lnTo>
                  <a:pt x="352" y="419"/>
                </a:lnTo>
                <a:lnTo>
                  <a:pt x="343" y="419"/>
                </a:lnTo>
                <a:lnTo>
                  <a:pt x="333" y="419"/>
                </a:lnTo>
                <a:lnTo>
                  <a:pt x="333" y="409"/>
                </a:lnTo>
                <a:lnTo>
                  <a:pt x="333" y="381"/>
                </a:lnTo>
                <a:lnTo>
                  <a:pt x="324" y="371"/>
                </a:lnTo>
                <a:lnTo>
                  <a:pt x="333" y="333"/>
                </a:lnTo>
                <a:lnTo>
                  <a:pt x="352" y="286"/>
                </a:lnTo>
                <a:lnTo>
                  <a:pt x="343" y="276"/>
                </a:lnTo>
                <a:lnTo>
                  <a:pt x="352" y="228"/>
                </a:lnTo>
                <a:lnTo>
                  <a:pt x="362" y="219"/>
                </a:lnTo>
                <a:lnTo>
                  <a:pt x="362" y="209"/>
                </a:lnTo>
                <a:lnTo>
                  <a:pt x="352" y="209"/>
                </a:lnTo>
                <a:lnTo>
                  <a:pt x="343" y="200"/>
                </a:lnTo>
                <a:lnTo>
                  <a:pt x="333" y="200"/>
                </a:lnTo>
                <a:lnTo>
                  <a:pt x="371" y="124"/>
                </a:lnTo>
                <a:lnTo>
                  <a:pt x="390" y="114"/>
                </a:lnTo>
                <a:lnTo>
                  <a:pt x="457" y="95"/>
                </a:lnTo>
                <a:lnTo>
                  <a:pt x="467" y="95"/>
                </a:lnTo>
                <a:lnTo>
                  <a:pt x="495" y="38"/>
                </a:lnTo>
                <a:lnTo>
                  <a:pt x="476" y="38"/>
                </a:lnTo>
                <a:lnTo>
                  <a:pt x="476" y="28"/>
                </a:lnTo>
                <a:lnTo>
                  <a:pt x="486" y="28"/>
                </a:lnTo>
                <a:lnTo>
                  <a:pt x="486" y="19"/>
                </a:lnTo>
                <a:lnTo>
                  <a:pt x="495" y="19"/>
                </a:lnTo>
                <a:lnTo>
                  <a:pt x="495" y="9"/>
                </a:lnTo>
                <a:lnTo>
                  <a:pt x="495" y="0"/>
                </a:lnTo>
                <a:lnTo>
                  <a:pt x="505" y="9"/>
                </a:lnTo>
                <a:lnTo>
                  <a:pt x="514" y="19"/>
                </a:lnTo>
                <a:lnTo>
                  <a:pt x="524" y="28"/>
                </a:lnTo>
                <a:lnTo>
                  <a:pt x="533" y="38"/>
                </a:lnTo>
                <a:lnTo>
                  <a:pt x="543" y="38"/>
                </a:lnTo>
                <a:lnTo>
                  <a:pt x="562" y="47"/>
                </a:lnTo>
                <a:lnTo>
                  <a:pt x="581" y="47"/>
                </a:lnTo>
                <a:lnTo>
                  <a:pt x="590" y="57"/>
                </a:lnTo>
                <a:lnTo>
                  <a:pt x="600" y="67"/>
                </a:lnTo>
                <a:lnTo>
                  <a:pt x="609" y="76"/>
                </a:lnTo>
                <a:lnTo>
                  <a:pt x="609" y="86"/>
                </a:lnTo>
                <a:lnTo>
                  <a:pt x="619" y="86"/>
                </a:lnTo>
                <a:lnTo>
                  <a:pt x="619" y="95"/>
                </a:lnTo>
                <a:lnTo>
                  <a:pt x="628" y="105"/>
                </a:lnTo>
                <a:lnTo>
                  <a:pt x="638" y="114"/>
                </a:lnTo>
                <a:lnTo>
                  <a:pt x="647" y="133"/>
                </a:lnTo>
                <a:lnTo>
                  <a:pt x="657" y="143"/>
                </a:lnTo>
                <a:lnTo>
                  <a:pt x="657" y="171"/>
                </a:lnTo>
                <a:lnTo>
                  <a:pt x="667" y="181"/>
                </a:lnTo>
                <a:lnTo>
                  <a:pt x="676" y="209"/>
                </a:lnTo>
                <a:lnTo>
                  <a:pt x="676" y="219"/>
                </a:lnTo>
                <a:lnTo>
                  <a:pt x="686" y="219"/>
                </a:lnTo>
                <a:lnTo>
                  <a:pt x="686" y="228"/>
                </a:lnTo>
                <a:lnTo>
                  <a:pt x="686" y="238"/>
                </a:lnTo>
                <a:lnTo>
                  <a:pt x="695" y="257"/>
                </a:lnTo>
                <a:lnTo>
                  <a:pt x="705" y="257"/>
                </a:lnTo>
                <a:lnTo>
                  <a:pt x="705" y="267"/>
                </a:lnTo>
                <a:lnTo>
                  <a:pt x="714" y="276"/>
                </a:lnTo>
                <a:lnTo>
                  <a:pt x="714" y="295"/>
                </a:lnTo>
                <a:lnTo>
                  <a:pt x="724" y="305"/>
                </a:lnTo>
                <a:lnTo>
                  <a:pt x="724" y="314"/>
                </a:lnTo>
                <a:lnTo>
                  <a:pt x="733" y="324"/>
                </a:lnTo>
                <a:lnTo>
                  <a:pt x="733" y="333"/>
                </a:lnTo>
                <a:lnTo>
                  <a:pt x="752" y="352"/>
                </a:lnTo>
                <a:lnTo>
                  <a:pt x="762" y="362"/>
                </a:lnTo>
                <a:lnTo>
                  <a:pt x="762" y="371"/>
                </a:lnTo>
                <a:lnTo>
                  <a:pt x="762" y="381"/>
                </a:lnTo>
                <a:lnTo>
                  <a:pt x="771" y="381"/>
                </a:lnTo>
                <a:lnTo>
                  <a:pt x="771" y="390"/>
                </a:lnTo>
                <a:lnTo>
                  <a:pt x="781" y="400"/>
                </a:lnTo>
                <a:lnTo>
                  <a:pt x="790" y="409"/>
                </a:lnTo>
                <a:lnTo>
                  <a:pt x="819" y="419"/>
                </a:lnTo>
                <a:lnTo>
                  <a:pt x="828" y="419"/>
                </a:lnTo>
                <a:lnTo>
                  <a:pt x="838" y="419"/>
                </a:lnTo>
                <a:lnTo>
                  <a:pt x="847" y="428"/>
                </a:lnTo>
                <a:lnTo>
                  <a:pt x="847" y="438"/>
                </a:lnTo>
                <a:lnTo>
                  <a:pt x="857" y="438"/>
                </a:lnTo>
                <a:lnTo>
                  <a:pt x="867" y="467"/>
                </a:lnTo>
                <a:lnTo>
                  <a:pt x="876" y="476"/>
                </a:lnTo>
                <a:lnTo>
                  <a:pt x="886" y="495"/>
                </a:lnTo>
                <a:lnTo>
                  <a:pt x="895" y="505"/>
                </a:lnTo>
                <a:lnTo>
                  <a:pt x="895" y="514"/>
                </a:lnTo>
                <a:lnTo>
                  <a:pt x="905" y="524"/>
                </a:lnTo>
                <a:lnTo>
                  <a:pt x="905" y="533"/>
                </a:lnTo>
                <a:lnTo>
                  <a:pt x="914" y="533"/>
                </a:lnTo>
                <a:lnTo>
                  <a:pt x="914" y="543"/>
                </a:lnTo>
                <a:lnTo>
                  <a:pt x="924" y="543"/>
                </a:lnTo>
                <a:lnTo>
                  <a:pt x="924" y="552"/>
                </a:lnTo>
                <a:lnTo>
                  <a:pt x="933" y="552"/>
                </a:lnTo>
                <a:lnTo>
                  <a:pt x="943" y="552"/>
                </a:lnTo>
                <a:lnTo>
                  <a:pt x="943" y="562"/>
                </a:lnTo>
                <a:lnTo>
                  <a:pt x="952" y="562"/>
                </a:lnTo>
                <a:lnTo>
                  <a:pt x="962" y="562"/>
                </a:lnTo>
                <a:lnTo>
                  <a:pt x="971" y="562"/>
                </a:lnTo>
                <a:lnTo>
                  <a:pt x="981" y="562"/>
                </a:lnTo>
                <a:lnTo>
                  <a:pt x="990" y="571"/>
                </a:lnTo>
                <a:lnTo>
                  <a:pt x="1000" y="571"/>
                </a:lnTo>
                <a:lnTo>
                  <a:pt x="1009" y="581"/>
                </a:lnTo>
                <a:lnTo>
                  <a:pt x="1019" y="590"/>
                </a:lnTo>
                <a:lnTo>
                  <a:pt x="1028" y="590"/>
                </a:lnTo>
                <a:lnTo>
                  <a:pt x="1038" y="600"/>
                </a:lnTo>
                <a:lnTo>
                  <a:pt x="1047" y="600"/>
                </a:lnTo>
                <a:lnTo>
                  <a:pt x="1057" y="600"/>
                </a:lnTo>
                <a:lnTo>
                  <a:pt x="1057" y="609"/>
                </a:lnTo>
                <a:lnTo>
                  <a:pt x="1057" y="619"/>
                </a:lnTo>
                <a:lnTo>
                  <a:pt x="1067" y="628"/>
                </a:lnTo>
                <a:lnTo>
                  <a:pt x="1076" y="647"/>
                </a:lnTo>
                <a:lnTo>
                  <a:pt x="1076" y="657"/>
                </a:lnTo>
                <a:lnTo>
                  <a:pt x="1076" y="667"/>
                </a:lnTo>
                <a:lnTo>
                  <a:pt x="1086" y="667"/>
                </a:lnTo>
                <a:lnTo>
                  <a:pt x="1086" y="676"/>
                </a:lnTo>
                <a:lnTo>
                  <a:pt x="1095" y="676"/>
                </a:lnTo>
                <a:lnTo>
                  <a:pt x="1105" y="676"/>
                </a:lnTo>
                <a:lnTo>
                  <a:pt x="1114" y="676"/>
                </a:lnTo>
                <a:lnTo>
                  <a:pt x="1114" y="686"/>
                </a:lnTo>
                <a:lnTo>
                  <a:pt x="1124" y="686"/>
                </a:lnTo>
                <a:lnTo>
                  <a:pt x="1124" y="695"/>
                </a:lnTo>
                <a:lnTo>
                  <a:pt x="1133" y="695"/>
                </a:lnTo>
                <a:lnTo>
                  <a:pt x="1143" y="705"/>
                </a:lnTo>
                <a:lnTo>
                  <a:pt x="1152" y="705"/>
                </a:lnTo>
                <a:lnTo>
                  <a:pt x="1162" y="714"/>
                </a:lnTo>
                <a:lnTo>
                  <a:pt x="1162" y="724"/>
                </a:lnTo>
                <a:lnTo>
                  <a:pt x="1171" y="733"/>
                </a:lnTo>
                <a:lnTo>
                  <a:pt x="1171" y="743"/>
                </a:lnTo>
                <a:lnTo>
                  <a:pt x="1181" y="762"/>
                </a:lnTo>
                <a:lnTo>
                  <a:pt x="1181" y="771"/>
                </a:lnTo>
                <a:lnTo>
                  <a:pt x="1181" y="781"/>
                </a:lnTo>
                <a:lnTo>
                  <a:pt x="1190" y="790"/>
                </a:lnTo>
                <a:lnTo>
                  <a:pt x="1190" y="800"/>
                </a:lnTo>
                <a:lnTo>
                  <a:pt x="1190" y="809"/>
                </a:lnTo>
                <a:lnTo>
                  <a:pt x="1190" y="819"/>
                </a:lnTo>
                <a:lnTo>
                  <a:pt x="1181" y="819"/>
                </a:lnTo>
                <a:lnTo>
                  <a:pt x="1181" y="828"/>
                </a:lnTo>
                <a:lnTo>
                  <a:pt x="1171" y="838"/>
                </a:lnTo>
                <a:lnTo>
                  <a:pt x="1171" y="847"/>
                </a:lnTo>
                <a:lnTo>
                  <a:pt x="1171" y="857"/>
                </a:lnTo>
                <a:lnTo>
                  <a:pt x="1171" y="867"/>
                </a:lnTo>
                <a:lnTo>
                  <a:pt x="1190" y="876"/>
                </a:lnTo>
                <a:lnTo>
                  <a:pt x="1190" y="886"/>
                </a:lnTo>
                <a:lnTo>
                  <a:pt x="1238" y="924"/>
                </a:lnTo>
                <a:lnTo>
                  <a:pt x="1238" y="933"/>
                </a:lnTo>
                <a:lnTo>
                  <a:pt x="1247" y="933"/>
                </a:lnTo>
                <a:lnTo>
                  <a:pt x="1247" y="943"/>
                </a:lnTo>
                <a:lnTo>
                  <a:pt x="1247" y="952"/>
                </a:lnTo>
                <a:lnTo>
                  <a:pt x="1257" y="952"/>
                </a:lnTo>
                <a:lnTo>
                  <a:pt x="1257" y="962"/>
                </a:lnTo>
                <a:lnTo>
                  <a:pt x="1247" y="962"/>
                </a:lnTo>
                <a:lnTo>
                  <a:pt x="1238" y="962"/>
                </a:lnTo>
                <a:lnTo>
                  <a:pt x="1228" y="962"/>
                </a:lnTo>
                <a:lnTo>
                  <a:pt x="1219" y="962"/>
                </a:lnTo>
                <a:lnTo>
                  <a:pt x="1209" y="962"/>
                </a:lnTo>
                <a:lnTo>
                  <a:pt x="1200" y="962"/>
                </a:lnTo>
                <a:lnTo>
                  <a:pt x="1190" y="962"/>
                </a:lnTo>
                <a:lnTo>
                  <a:pt x="1190" y="952"/>
                </a:lnTo>
                <a:lnTo>
                  <a:pt x="1181" y="952"/>
                </a:lnTo>
                <a:lnTo>
                  <a:pt x="1181" y="962"/>
                </a:lnTo>
                <a:lnTo>
                  <a:pt x="1171" y="962"/>
                </a:lnTo>
                <a:close/>
                <a:moveTo>
                  <a:pt x="571" y="1419"/>
                </a:moveTo>
                <a:lnTo>
                  <a:pt x="571" y="1428"/>
                </a:lnTo>
                <a:lnTo>
                  <a:pt x="581" y="1428"/>
                </a:lnTo>
                <a:lnTo>
                  <a:pt x="581" y="1419"/>
                </a:lnTo>
                <a:lnTo>
                  <a:pt x="571" y="1419"/>
                </a:lnTo>
                <a:close/>
                <a:moveTo>
                  <a:pt x="676" y="1838"/>
                </a:moveTo>
                <a:lnTo>
                  <a:pt x="676" y="1848"/>
                </a:lnTo>
                <a:lnTo>
                  <a:pt x="686" y="1848"/>
                </a:lnTo>
                <a:lnTo>
                  <a:pt x="686" y="1838"/>
                </a:lnTo>
                <a:lnTo>
                  <a:pt x="676" y="1838"/>
                </a:lnTo>
                <a:close/>
                <a:moveTo>
                  <a:pt x="552" y="1324"/>
                </a:moveTo>
                <a:lnTo>
                  <a:pt x="543" y="1324"/>
                </a:lnTo>
                <a:lnTo>
                  <a:pt x="543" y="1314"/>
                </a:lnTo>
                <a:lnTo>
                  <a:pt x="552" y="1324"/>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8" name="Freeform 13">
            <a:extLst>
              <a:ext uri="{FF2B5EF4-FFF2-40B4-BE49-F238E27FC236}">
                <a16:creationId xmlns:a16="http://schemas.microsoft.com/office/drawing/2014/main" id="{7FFDCC29-7B96-7AAD-31C6-FD32CA2945E6}"/>
              </a:ext>
            </a:extLst>
          </p:cNvPr>
          <p:cNvSpPr>
            <a:spLocks noChangeAspect="1" noEditPoints="1"/>
          </p:cNvSpPr>
          <p:nvPr/>
        </p:nvSpPr>
        <p:spPr bwMode="auto">
          <a:xfrm>
            <a:off x="4696595" y="4432355"/>
            <a:ext cx="805656" cy="1400969"/>
          </a:xfrm>
          <a:custGeom>
            <a:avLst/>
            <a:gdLst>
              <a:gd name="T0" fmla="*/ 1038 w 1057"/>
              <a:gd name="T1" fmla="*/ 572 h 1838"/>
              <a:gd name="T2" fmla="*/ 991 w 1057"/>
              <a:gd name="T3" fmla="*/ 410 h 1838"/>
              <a:gd name="T4" fmla="*/ 1010 w 1057"/>
              <a:gd name="T5" fmla="*/ 295 h 1838"/>
              <a:gd name="T6" fmla="*/ 1000 w 1057"/>
              <a:gd name="T7" fmla="*/ 372 h 1838"/>
              <a:gd name="T8" fmla="*/ 991 w 1057"/>
              <a:gd name="T9" fmla="*/ 324 h 1838"/>
              <a:gd name="T10" fmla="*/ 848 w 1057"/>
              <a:gd name="T11" fmla="*/ 95 h 1838"/>
              <a:gd name="T12" fmla="*/ 838 w 1057"/>
              <a:gd name="T13" fmla="*/ 38 h 1838"/>
              <a:gd name="T14" fmla="*/ 819 w 1057"/>
              <a:gd name="T15" fmla="*/ 76 h 1838"/>
              <a:gd name="T16" fmla="*/ 848 w 1057"/>
              <a:gd name="T17" fmla="*/ 143 h 1838"/>
              <a:gd name="T18" fmla="*/ 886 w 1057"/>
              <a:gd name="T19" fmla="*/ 248 h 1838"/>
              <a:gd name="T20" fmla="*/ 914 w 1057"/>
              <a:gd name="T21" fmla="*/ 353 h 1838"/>
              <a:gd name="T22" fmla="*/ 933 w 1057"/>
              <a:gd name="T23" fmla="*/ 419 h 1838"/>
              <a:gd name="T24" fmla="*/ 943 w 1057"/>
              <a:gd name="T25" fmla="*/ 495 h 1838"/>
              <a:gd name="T26" fmla="*/ 952 w 1057"/>
              <a:gd name="T27" fmla="*/ 581 h 1838"/>
              <a:gd name="T28" fmla="*/ 1000 w 1057"/>
              <a:gd name="T29" fmla="*/ 524 h 1838"/>
              <a:gd name="T30" fmla="*/ 1029 w 1057"/>
              <a:gd name="T31" fmla="*/ 600 h 1838"/>
              <a:gd name="T32" fmla="*/ 1029 w 1057"/>
              <a:gd name="T33" fmla="*/ 695 h 1838"/>
              <a:gd name="T34" fmla="*/ 1019 w 1057"/>
              <a:gd name="T35" fmla="*/ 791 h 1838"/>
              <a:gd name="T36" fmla="*/ 1029 w 1057"/>
              <a:gd name="T37" fmla="*/ 886 h 1838"/>
              <a:gd name="T38" fmla="*/ 1048 w 1057"/>
              <a:gd name="T39" fmla="*/ 953 h 1838"/>
              <a:gd name="T40" fmla="*/ 1010 w 1057"/>
              <a:gd name="T41" fmla="*/ 1038 h 1838"/>
              <a:gd name="T42" fmla="*/ 1000 w 1057"/>
              <a:gd name="T43" fmla="*/ 1134 h 1838"/>
              <a:gd name="T44" fmla="*/ 981 w 1057"/>
              <a:gd name="T45" fmla="*/ 1219 h 1838"/>
              <a:gd name="T46" fmla="*/ 972 w 1057"/>
              <a:gd name="T47" fmla="*/ 1267 h 1838"/>
              <a:gd name="T48" fmla="*/ 962 w 1057"/>
              <a:gd name="T49" fmla="*/ 1305 h 1838"/>
              <a:gd name="T50" fmla="*/ 943 w 1057"/>
              <a:gd name="T51" fmla="*/ 1381 h 1838"/>
              <a:gd name="T52" fmla="*/ 972 w 1057"/>
              <a:gd name="T53" fmla="*/ 1381 h 1838"/>
              <a:gd name="T54" fmla="*/ 1000 w 1057"/>
              <a:gd name="T55" fmla="*/ 1353 h 1838"/>
              <a:gd name="T56" fmla="*/ 1038 w 1057"/>
              <a:gd name="T57" fmla="*/ 1362 h 1838"/>
              <a:gd name="T58" fmla="*/ 1010 w 1057"/>
              <a:gd name="T59" fmla="*/ 1448 h 1838"/>
              <a:gd name="T60" fmla="*/ 991 w 1057"/>
              <a:gd name="T61" fmla="*/ 1524 h 1838"/>
              <a:gd name="T62" fmla="*/ 933 w 1057"/>
              <a:gd name="T63" fmla="*/ 1600 h 1838"/>
              <a:gd name="T64" fmla="*/ 876 w 1057"/>
              <a:gd name="T65" fmla="*/ 1686 h 1838"/>
              <a:gd name="T66" fmla="*/ 791 w 1057"/>
              <a:gd name="T67" fmla="*/ 1743 h 1838"/>
              <a:gd name="T68" fmla="*/ 714 w 1057"/>
              <a:gd name="T69" fmla="*/ 1781 h 1838"/>
              <a:gd name="T70" fmla="*/ 638 w 1057"/>
              <a:gd name="T71" fmla="*/ 1810 h 1838"/>
              <a:gd name="T72" fmla="*/ 495 w 1057"/>
              <a:gd name="T73" fmla="*/ 1800 h 1838"/>
              <a:gd name="T74" fmla="*/ 486 w 1057"/>
              <a:gd name="T75" fmla="*/ 1657 h 1838"/>
              <a:gd name="T76" fmla="*/ 333 w 1057"/>
              <a:gd name="T77" fmla="*/ 1438 h 1838"/>
              <a:gd name="T78" fmla="*/ 333 w 1057"/>
              <a:gd name="T79" fmla="*/ 1343 h 1838"/>
              <a:gd name="T80" fmla="*/ 324 w 1057"/>
              <a:gd name="T81" fmla="*/ 1257 h 1838"/>
              <a:gd name="T82" fmla="*/ 314 w 1057"/>
              <a:gd name="T83" fmla="*/ 1181 h 1838"/>
              <a:gd name="T84" fmla="*/ 305 w 1057"/>
              <a:gd name="T85" fmla="*/ 1095 h 1838"/>
              <a:gd name="T86" fmla="*/ 286 w 1057"/>
              <a:gd name="T87" fmla="*/ 1019 h 1838"/>
              <a:gd name="T88" fmla="*/ 229 w 1057"/>
              <a:gd name="T89" fmla="*/ 953 h 1838"/>
              <a:gd name="T90" fmla="*/ 172 w 1057"/>
              <a:gd name="T91" fmla="*/ 876 h 1838"/>
              <a:gd name="T92" fmla="*/ 114 w 1057"/>
              <a:gd name="T93" fmla="*/ 810 h 1838"/>
              <a:gd name="T94" fmla="*/ 48 w 1057"/>
              <a:gd name="T95" fmla="*/ 743 h 1838"/>
              <a:gd name="T96" fmla="*/ 86 w 1057"/>
              <a:gd name="T97" fmla="*/ 657 h 1838"/>
              <a:gd name="T98" fmla="*/ 76 w 1057"/>
              <a:gd name="T99" fmla="*/ 581 h 1838"/>
              <a:gd name="T100" fmla="*/ 67 w 1057"/>
              <a:gd name="T101" fmla="*/ 476 h 1838"/>
              <a:gd name="T102" fmla="*/ 29 w 1057"/>
              <a:gd name="T103" fmla="*/ 286 h 1838"/>
              <a:gd name="T104" fmla="*/ 95 w 1057"/>
              <a:gd name="T105" fmla="*/ 238 h 1838"/>
              <a:gd name="T106" fmla="*/ 219 w 1057"/>
              <a:gd name="T107" fmla="*/ 200 h 1838"/>
              <a:gd name="T108" fmla="*/ 333 w 1057"/>
              <a:gd name="T109" fmla="*/ 181 h 1838"/>
              <a:gd name="T110" fmla="*/ 429 w 1057"/>
              <a:gd name="T111" fmla="*/ 162 h 1838"/>
              <a:gd name="T112" fmla="*/ 514 w 1057"/>
              <a:gd name="T113" fmla="*/ 153 h 1838"/>
              <a:gd name="T114" fmla="*/ 600 w 1057"/>
              <a:gd name="T115" fmla="*/ 86 h 1838"/>
              <a:gd name="T116" fmla="*/ 695 w 1057"/>
              <a:gd name="T117" fmla="*/ 76 h 1838"/>
              <a:gd name="T118" fmla="*/ 800 w 1057"/>
              <a:gd name="T119" fmla="*/ 10 h 1838"/>
              <a:gd name="T120" fmla="*/ 800 w 1057"/>
              <a:gd name="T121" fmla="*/ 48 h 1838"/>
              <a:gd name="T122" fmla="*/ 838 w 1057"/>
              <a:gd name="T123" fmla="*/ 162 h 1838"/>
              <a:gd name="T124" fmla="*/ 848 w 1057"/>
              <a:gd name="T125"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7" h="1838">
                <a:moveTo>
                  <a:pt x="991" y="1343"/>
                </a:moveTo>
                <a:lnTo>
                  <a:pt x="981" y="1343"/>
                </a:lnTo>
                <a:lnTo>
                  <a:pt x="981" y="1334"/>
                </a:lnTo>
                <a:lnTo>
                  <a:pt x="981" y="1324"/>
                </a:lnTo>
                <a:lnTo>
                  <a:pt x="991" y="1324"/>
                </a:lnTo>
                <a:lnTo>
                  <a:pt x="991" y="1334"/>
                </a:lnTo>
                <a:lnTo>
                  <a:pt x="991" y="1343"/>
                </a:lnTo>
                <a:close/>
                <a:moveTo>
                  <a:pt x="1029" y="572"/>
                </a:moveTo>
                <a:lnTo>
                  <a:pt x="1029" y="562"/>
                </a:lnTo>
                <a:lnTo>
                  <a:pt x="1038" y="562"/>
                </a:lnTo>
                <a:lnTo>
                  <a:pt x="1038" y="572"/>
                </a:lnTo>
                <a:lnTo>
                  <a:pt x="1029" y="572"/>
                </a:lnTo>
                <a:close/>
                <a:moveTo>
                  <a:pt x="991" y="467"/>
                </a:moveTo>
                <a:lnTo>
                  <a:pt x="991" y="476"/>
                </a:lnTo>
                <a:lnTo>
                  <a:pt x="981" y="467"/>
                </a:lnTo>
                <a:lnTo>
                  <a:pt x="991" y="467"/>
                </a:lnTo>
                <a:close/>
                <a:moveTo>
                  <a:pt x="991" y="438"/>
                </a:moveTo>
                <a:lnTo>
                  <a:pt x="981" y="438"/>
                </a:lnTo>
                <a:lnTo>
                  <a:pt x="981" y="429"/>
                </a:lnTo>
                <a:lnTo>
                  <a:pt x="981" y="419"/>
                </a:lnTo>
                <a:lnTo>
                  <a:pt x="981" y="410"/>
                </a:lnTo>
                <a:lnTo>
                  <a:pt x="991" y="410"/>
                </a:lnTo>
                <a:lnTo>
                  <a:pt x="1000" y="410"/>
                </a:lnTo>
                <a:lnTo>
                  <a:pt x="1000" y="419"/>
                </a:lnTo>
                <a:lnTo>
                  <a:pt x="1000" y="429"/>
                </a:lnTo>
                <a:lnTo>
                  <a:pt x="1000" y="438"/>
                </a:lnTo>
                <a:lnTo>
                  <a:pt x="991" y="438"/>
                </a:lnTo>
                <a:close/>
                <a:moveTo>
                  <a:pt x="1010" y="267"/>
                </a:moveTo>
                <a:lnTo>
                  <a:pt x="1010" y="276"/>
                </a:lnTo>
                <a:lnTo>
                  <a:pt x="1019" y="276"/>
                </a:lnTo>
                <a:lnTo>
                  <a:pt x="1019" y="286"/>
                </a:lnTo>
                <a:lnTo>
                  <a:pt x="1010" y="286"/>
                </a:lnTo>
                <a:lnTo>
                  <a:pt x="1010" y="295"/>
                </a:lnTo>
                <a:lnTo>
                  <a:pt x="1010" y="305"/>
                </a:lnTo>
                <a:lnTo>
                  <a:pt x="1010" y="314"/>
                </a:lnTo>
                <a:lnTo>
                  <a:pt x="1019" y="314"/>
                </a:lnTo>
                <a:lnTo>
                  <a:pt x="1019" y="324"/>
                </a:lnTo>
                <a:lnTo>
                  <a:pt x="1010" y="324"/>
                </a:lnTo>
                <a:lnTo>
                  <a:pt x="1010" y="334"/>
                </a:lnTo>
                <a:lnTo>
                  <a:pt x="1010" y="343"/>
                </a:lnTo>
                <a:lnTo>
                  <a:pt x="1010" y="353"/>
                </a:lnTo>
                <a:lnTo>
                  <a:pt x="1000" y="353"/>
                </a:lnTo>
                <a:lnTo>
                  <a:pt x="1000" y="362"/>
                </a:lnTo>
                <a:lnTo>
                  <a:pt x="1000" y="372"/>
                </a:lnTo>
                <a:lnTo>
                  <a:pt x="1000" y="381"/>
                </a:lnTo>
                <a:lnTo>
                  <a:pt x="1000" y="391"/>
                </a:lnTo>
                <a:lnTo>
                  <a:pt x="991" y="391"/>
                </a:lnTo>
                <a:lnTo>
                  <a:pt x="991" y="381"/>
                </a:lnTo>
                <a:lnTo>
                  <a:pt x="991" y="372"/>
                </a:lnTo>
                <a:lnTo>
                  <a:pt x="991" y="362"/>
                </a:lnTo>
                <a:lnTo>
                  <a:pt x="981" y="353"/>
                </a:lnTo>
                <a:lnTo>
                  <a:pt x="991" y="353"/>
                </a:lnTo>
                <a:lnTo>
                  <a:pt x="991" y="343"/>
                </a:lnTo>
                <a:lnTo>
                  <a:pt x="991" y="334"/>
                </a:lnTo>
                <a:lnTo>
                  <a:pt x="991" y="324"/>
                </a:lnTo>
                <a:lnTo>
                  <a:pt x="991" y="314"/>
                </a:lnTo>
                <a:lnTo>
                  <a:pt x="1000" y="314"/>
                </a:lnTo>
                <a:lnTo>
                  <a:pt x="1000" y="305"/>
                </a:lnTo>
                <a:lnTo>
                  <a:pt x="1000" y="295"/>
                </a:lnTo>
                <a:lnTo>
                  <a:pt x="1000" y="286"/>
                </a:lnTo>
                <a:lnTo>
                  <a:pt x="1000" y="276"/>
                </a:lnTo>
                <a:lnTo>
                  <a:pt x="1000" y="267"/>
                </a:lnTo>
                <a:lnTo>
                  <a:pt x="1010" y="267"/>
                </a:lnTo>
                <a:close/>
                <a:moveTo>
                  <a:pt x="857" y="95"/>
                </a:moveTo>
                <a:lnTo>
                  <a:pt x="857" y="105"/>
                </a:lnTo>
                <a:lnTo>
                  <a:pt x="848" y="95"/>
                </a:lnTo>
                <a:lnTo>
                  <a:pt x="857" y="95"/>
                </a:lnTo>
                <a:close/>
                <a:moveTo>
                  <a:pt x="819" y="86"/>
                </a:moveTo>
                <a:lnTo>
                  <a:pt x="819" y="76"/>
                </a:lnTo>
                <a:lnTo>
                  <a:pt x="829" y="76"/>
                </a:lnTo>
                <a:lnTo>
                  <a:pt x="829" y="86"/>
                </a:lnTo>
                <a:lnTo>
                  <a:pt x="819" y="86"/>
                </a:lnTo>
                <a:close/>
                <a:moveTo>
                  <a:pt x="838" y="38"/>
                </a:moveTo>
                <a:lnTo>
                  <a:pt x="848" y="29"/>
                </a:lnTo>
                <a:lnTo>
                  <a:pt x="848" y="38"/>
                </a:lnTo>
                <a:lnTo>
                  <a:pt x="838" y="38"/>
                </a:lnTo>
                <a:close/>
                <a:moveTo>
                  <a:pt x="838" y="38"/>
                </a:moveTo>
                <a:lnTo>
                  <a:pt x="838" y="48"/>
                </a:lnTo>
                <a:lnTo>
                  <a:pt x="829" y="48"/>
                </a:lnTo>
                <a:lnTo>
                  <a:pt x="833" y="53"/>
                </a:lnTo>
                <a:lnTo>
                  <a:pt x="838" y="48"/>
                </a:lnTo>
                <a:lnTo>
                  <a:pt x="838" y="57"/>
                </a:lnTo>
                <a:lnTo>
                  <a:pt x="829" y="57"/>
                </a:lnTo>
                <a:lnTo>
                  <a:pt x="819" y="57"/>
                </a:lnTo>
                <a:lnTo>
                  <a:pt x="810" y="57"/>
                </a:lnTo>
                <a:lnTo>
                  <a:pt x="810" y="67"/>
                </a:lnTo>
                <a:lnTo>
                  <a:pt x="810" y="76"/>
                </a:lnTo>
                <a:lnTo>
                  <a:pt x="819" y="76"/>
                </a:lnTo>
                <a:lnTo>
                  <a:pt x="810" y="86"/>
                </a:lnTo>
                <a:lnTo>
                  <a:pt x="819" y="86"/>
                </a:lnTo>
                <a:lnTo>
                  <a:pt x="819" y="95"/>
                </a:lnTo>
                <a:lnTo>
                  <a:pt x="829" y="95"/>
                </a:lnTo>
                <a:lnTo>
                  <a:pt x="829" y="105"/>
                </a:lnTo>
                <a:lnTo>
                  <a:pt x="838" y="105"/>
                </a:lnTo>
                <a:lnTo>
                  <a:pt x="838" y="114"/>
                </a:lnTo>
                <a:lnTo>
                  <a:pt x="848" y="114"/>
                </a:lnTo>
                <a:lnTo>
                  <a:pt x="848" y="124"/>
                </a:lnTo>
                <a:lnTo>
                  <a:pt x="848" y="134"/>
                </a:lnTo>
                <a:lnTo>
                  <a:pt x="848" y="143"/>
                </a:lnTo>
                <a:lnTo>
                  <a:pt x="848" y="153"/>
                </a:lnTo>
                <a:lnTo>
                  <a:pt x="848" y="172"/>
                </a:lnTo>
                <a:lnTo>
                  <a:pt x="848" y="181"/>
                </a:lnTo>
                <a:lnTo>
                  <a:pt x="848" y="191"/>
                </a:lnTo>
                <a:lnTo>
                  <a:pt x="857" y="200"/>
                </a:lnTo>
                <a:lnTo>
                  <a:pt x="857" y="210"/>
                </a:lnTo>
                <a:lnTo>
                  <a:pt x="867" y="219"/>
                </a:lnTo>
                <a:lnTo>
                  <a:pt x="867" y="229"/>
                </a:lnTo>
                <a:lnTo>
                  <a:pt x="876" y="238"/>
                </a:lnTo>
                <a:lnTo>
                  <a:pt x="876" y="248"/>
                </a:lnTo>
                <a:lnTo>
                  <a:pt x="886" y="248"/>
                </a:lnTo>
                <a:lnTo>
                  <a:pt x="886" y="257"/>
                </a:lnTo>
                <a:lnTo>
                  <a:pt x="886" y="267"/>
                </a:lnTo>
                <a:lnTo>
                  <a:pt x="895" y="276"/>
                </a:lnTo>
                <a:lnTo>
                  <a:pt x="905" y="286"/>
                </a:lnTo>
                <a:lnTo>
                  <a:pt x="914" y="295"/>
                </a:lnTo>
                <a:lnTo>
                  <a:pt x="914" y="305"/>
                </a:lnTo>
                <a:lnTo>
                  <a:pt x="914" y="314"/>
                </a:lnTo>
                <a:lnTo>
                  <a:pt x="914" y="324"/>
                </a:lnTo>
                <a:lnTo>
                  <a:pt x="914" y="334"/>
                </a:lnTo>
                <a:lnTo>
                  <a:pt x="914" y="343"/>
                </a:lnTo>
                <a:lnTo>
                  <a:pt x="914" y="353"/>
                </a:lnTo>
                <a:lnTo>
                  <a:pt x="924" y="353"/>
                </a:lnTo>
                <a:lnTo>
                  <a:pt x="924" y="362"/>
                </a:lnTo>
                <a:lnTo>
                  <a:pt x="914" y="362"/>
                </a:lnTo>
                <a:lnTo>
                  <a:pt x="914" y="372"/>
                </a:lnTo>
                <a:lnTo>
                  <a:pt x="914" y="381"/>
                </a:lnTo>
                <a:lnTo>
                  <a:pt x="924" y="381"/>
                </a:lnTo>
                <a:lnTo>
                  <a:pt x="924" y="391"/>
                </a:lnTo>
                <a:lnTo>
                  <a:pt x="924" y="400"/>
                </a:lnTo>
                <a:lnTo>
                  <a:pt x="924" y="410"/>
                </a:lnTo>
                <a:lnTo>
                  <a:pt x="933" y="410"/>
                </a:lnTo>
                <a:lnTo>
                  <a:pt x="933" y="419"/>
                </a:lnTo>
                <a:lnTo>
                  <a:pt x="933" y="429"/>
                </a:lnTo>
                <a:lnTo>
                  <a:pt x="933" y="438"/>
                </a:lnTo>
                <a:lnTo>
                  <a:pt x="943" y="438"/>
                </a:lnTo>
                <a:lnTo>
                  <a:pt x="943" y="448"/>
                </a:lnTo>
                <a:lnTo>
                  <a:pt x="933" y="448"/>
                </a:lnTo>
                <a:lnTo>
                  <a:pt x="933" y="457"/>
                </a:lnTo>
                <a:lnTo>
                  <a:pt x="933" y="467"/>
                </a:lnTo>
                <a:lnTo>
                  <a:pt x="933" y="476"/>
                </a:lnTo>
                <a:lnTo>
                  <a:pt x="943" y="476"/>
                </a:lnTo>
                <a:lnTo>
                  <a:pt x="943" y="486"/>
                </a:lnTo>
                <a:lnTo>
                  <a:pt x="943" y="495"/>
                </a:lnTo>
                <a:lnTo>
                  <a:pt x="943" y="505"/>
                </a:lnTo>
                <a:lnTo>
                  <a:pt x="943" y="514"/>
                </a:lnTo>
                <a:lnTo>
                  <a:pt x="943" y="524"/>
                </a:lnTo>
                <a:lnTo>
                  <a:pt x="943" y="534"/>
                </a:lnTo>
                <a:lnTo>
                  <a:pt x="943" y="543"/>
                </a:lnTo>
                <a:lnTo>
                  <a:pt x="943" y="553"/>
                </a:lnTo>
                <a:lnTo>
                  <a:pt x="943" y="562"/>
                </a:lnTo>
                <a:lnTo>
                  <a:pt x="943" y="572"/>
                </a:lnTo>
                <a:lnTo>
                  <a:pt x="933" y="581"/>
                </a:lnTo>
                <a:lnTo>
                  <a:pt x="943" y="581"/>
                </a:lnTo>
                <a:lnTo>
                  <a:pt x="952" y="581"/>
                </a:lnTo>
                <a:lnTo>
                  <a:pt x="962" y="581"/>
                </a:lnTo>
                <a:lnTo>
                  <a:pt x="972" y="581"/>
                </a:lnTo>
                <a:lnTo>
                  <a:pt x="981" y="581"/>
                </a:lnTo>
                <a:lnTo>
                  <a:pt x="981" y="572"/>
                </a:lnTo>
                <a:lnTo>
                  <a:pt x="981" y="562"/>
                </a:lnTo>
                <a:lnTo>
                  <a:pt x="991" y="553"/>
                </a:lnTo>
                <a:lnTo>
                  <a:pt x="1000" y="553"/>
                </a:lnTo>
                <a:lnTo>
                  <a:pt x="1000" y="543"/>
                </a:lnTo>
                <a:lnTo>
                  <a:pt x="991" y="543"/>
                </a:lnTo>
                <a:lnTo>
                  <a:pt x="1000" y="534"/>
                </a:lnTo>
                <a:lnTo>
                  <a:pt x="1000" y="524"/>
                </a:lnTo>
                <a:lnTo>
                  <a:pt x="1010" y="524"/>
                </a:lnTo>
                <a:lnTo>
                  <a:pt x="1010" y="534"/>
                </a:lnTo>
                <a:lnTo>
                  <a:pt x="1019" y="534"/>
                </a:lnTo>
                <a:lnTo>
                  <a:pt x="1019" y="543"/>
                </a:lnTo>
                <a:lnTo>
                  <a:pt x="1019" y="553"/>
                </a:lnTo>
                <a:lnTo>
                  <a:pt x="1019" y="562"/>
                </a:lnTo>
                <a:lnTo>
                  <a:pt x="1019" y="572"/>
                </a:lnTo>
                <a:lnTo>
                  <a:pt x="1029" y="572"/>
                </a:lnTo>
                <a:lnTo>
                  <a:pt x="1029" y="581"/>
                </a:lnTo>
                <a:lnTo>
                  <a:pt x="1029" y="591"/>
                </a:lnTo>
                <a:lnTo>
                  <a:pt x="1029" y="600"/>
                </a:lnTo>
                <a:lnTo>
                  <a:pt x="1029" y="610"/>
                </a:lnTo>
                <a:lnTo>
                  <a:pt x="1029" y="619"/>
                </a:lnTo>
                <a:lnTo>
                  <a:pt x="1029" y="629"/>
                </a:lnTo>
                <a:lnTo>
                  <a:pt x="1038" y="638"/>
                </a:lnTo>
                <a:lnTo>
                  <a:pt x="1038" y="648"/>
                </a:lnTo>
                <a:lnTo>
                  <a:pt x="1038" y="657"/>
                </a:lnTo>
                <a:lnTo>
                  <a:pt x="1038" y="667"/>
                </a:lnTo>
                <a:lnTo>
                  <a:pt x="1029" y="667"/>
                </a:lnTo>
                <a:lnTo>
                  <a:pt x="1029" y="676"/>
                </a:lnTo>
                <a:lnTo>
                  <a:pt x="1029" y="686"/>
                </a:lnTo>
                <a:lnTo>
                  <a:pt x="1029" y="695"/>
                </a:lnTo>
                <a:lnTo>
                  <a:pt x="1029" y="705"/>
                </a:lnTo>
                <a:lnTo>
                  <a:pt x="1029" y="714"/>
                </a:lnTo>
                <a:lnTo>
                  <a:pt x="1029" y="724"/>
                </a:lnTo>
                <a:lnTo>
                  <a:pt x="1019" y="724"/>
                </a:lnTo>
                <a:lnTo>
                  <a:pt x="1019" y="734"/>
                </a:lnTo>
                <a:lnTo>
                  <a:pt x="1019" y="743"/>
                </a:lnTo>
                <a:lnTo>
                  <a:pt x="1019" y="753"/>
                </a:lnTo>
                <a:lnTo>
                  <a:pt x="1019" y="762"/>
                </a:lnTo>
                <a:lnTo>
                  <a:pt x="1019" y="772"/>
                </a:lnTo>
                <a:lnTo>
                  <a:pt x="1019" y="781"/>
                </a:lnTo>
                <a:lnTo>
                  <a:pt x="1019" y="791"/>
                </a:lnTo>
                <a:lnTo>
                  <a:pt x="1019" y="800"/>
                </a:lnTo>
                <a:lnTo>
                  <a:pt x="1019" y="810"/>
                </a:lnTo>
                <a:lnTo>
                  <a:pt x="1019" y="819"/>
                </a:lnTo>
                <a:lnTo>
                  <a:pt x="1019" y="829"/>
                </a:lnTo>
                <a:lnTo>
                  <a:pt x="1019" y="838"/>
                </a:lnTo>
                <a:lnTo>
                  <a:pt x="1019" y="848"/>
                </a:lnTo>
                <a:lnTo>
                  <a:pt x="1019" y="857"/>
                </a:lnTo>
                <a:lnTo>
                  <a:pt x="1019" y="867"/>
                </a:lnTo>
                <a:lnTo>
                  <a:pt x="1029" y="867"/>
                </a:lnTo>
                <a:lnTo>
                  <a:pt x="1029" y="876"/>
                </a:lnTo>
                <a:lnTo>
                  <a:pt x="1029" y="886"/>
                </a:lnTo>
                <a:lnTo>
                  <a:pt x="1029" y="895"/>
                </a:lnTo>
                <a:lnTo>
                  <a:pt x="1038" y="895"/>
                </a:lnTo>
                <a:lnTo>
                  <a:pt x="1038" y="905"/>
                </a:lnTo>
                <a:lnTo>
                  <a:pt x="1048" y="905"/>
                </a:lnTo>
                <a:lnTo>
                  <a:pt x="1038" y="914"/>
                </a:lnTo>
                <a:lnTo>
                  <a:pt x="1048" y="914"/>
                </a:lnTo>
                <a:lnTo>
                  <a:pt x="1057" y="914"/>
                </a:lnTo>
                <a:lnTo>
                  <a:pt x="1057" y="924"/>
                </a:lnTo>
                <a:lnTo>
                  <a:pt x="1057" y="934"/>
                </a:lnTo>
                <a:lnTo>
                  <a:pt x="1057" y="943"/>
                </a:lnTo>
                <a:lnTo>
                  <a:pt x="1048" y="953"/>
                </a:lnTo>
                <a:lnTo>
                  <a:pt x="1048" y="962"/>
                </a:lnTo>
                <a:lnTo>
                  <a:pt x="1038" y="962"/>
                </a:lnTo>
                <a:lnTo>
                  <a:pt x="1038" y="972"/>
                </a:lnTo>
                <a:lnTo>
                  <a:pt x="1029" y="981"/>
                </a:lnTo>
                <a:lnTo>
                  <a:pt x="1029" y="991"/>
                </a:lnTo>
                <a:lnTo>
                  <a:pt x="1019" y="991"/>
                </a:lnTo>
                <a:lnTo>
                  <a:pt x="1019" y="1000"/>
                </a:lnTo>
                <a:lnTo>
                  <a:pt x="1019" y="1010"/>
                </a:lnTo>
                <a:lnTo>
                  <a:pt x="1010" y="1019"/>
                </a:lnTo>
                <a:lnTo>
                  <a:pt x="1010" y="1029"/>
                </a:lnTo>
                <a:lnTo>
                  <a:pt x="1010" y="1038"/>
                </a:lnTo>
                <a:lnTo>
                  <a:pt x="1010" y="1048"/>
                </a:lnTo>
                <a:lnTo>
                  <a:pt x="1010" y="1057"/>
                </a:lnTo>
                <a:lnTo>
                  <a:pt x="1010" y="1067"/>
                </a:lnTo>
                <a:lnTo>
                  <a:pt x="1010" y="1076"/>
                </a:lnTo>
                <a:lnTo>
                  <a:pt x="1010" y="1086"/>
                </a:lnTo>
                <a:lnTo>
                  <a:pt x="1010" y="1095"/>
                </a:lnTo>
                <a:lnTo>
                  <a:pt x="1010" y="1105"/>
                </a:lnTo>
                <a:lnTo>
                  <a:pt x="1010" y="1114"/>
                </a:lnTo>
                <a:lnTo>
                  <a:pt x="1010" y="1124"/>
                </a:lnTo>
                <a:lnTo>
                  <a:pt x="1000" y="1124"/>
                </a:lnTo>
                <a:lnTo>
                  <a:pt x="1000" y="1134"/>
                </a:lnTo>
                <a:lnTo>
                  <a:pt x="1000" y="1143"/>
                </a:lnTo>
                <a:lnTo>
                  <a:pt x="1000" y="1153"/>
                </a:lnTo>
                <a:lnTo>
                  <a:pt x="991" y="1153"/>
                </a:lnTo>
                <a:lnTo>
                  <a:pt x="991" y="1162"/>
                </a:lnTo>
                <a:lnTo>
                  <a:pt x="991" y="1172"/>
                </a:lnTo>
                <a:lnTo>
                  <a:pt x="991" y="1181"/>
                </a:lnTo>
                <a:lnTo>
                  <a:pt x="981" y="1181"/>
                </a:lnTo>
                <a:lnTo>
                  <a:pt x="981" y="1191"/>
                </a:lnTo>
                <a:lnTo>
                  <a:pt x="981" y="1200"/>
                </a:lnTo>
                <a:lnTo>
                  <a:pt x="981" y="1210"/>
                </a:lnTo>
                <a:lnTo>
                  <a:pt x="981" y="1219"/>
                </a:lnTo>
                <a:lnTo>
                  <a:pt x="981" y="1229"/>
                </a:lnTo>
                <a:lnTo>
                  <a:pt x="981" y="1238"/>
                </a:lnTo>
                <a:lnTo>
                  <a:pt x="981" y="1248"/>
                </a:lnTo>
                <a:lnTo>
                  <a:pt x="981" y="1267"/>
                </a:lnTo>
                <a:lnTo>
                  <a:pt x="981" y="1276"/>
                </a:lnTo>
                <a:lnTo>
                  <a:pt x="981" y="1286"/>
                </a:lnTo>
                <a:lnTo>
                  <a:pt x="981" y="1295"/>
                </a:lnTo>
                <a:lnTo>
                  <a:pt x="972" y="1295"/>
                </a:lnTo>
                <a:lnTo>
                  <a:pt x="972" y="1286"/>
                </a:lnTo>
                <a:lnTo>
                  <a:pt x="972" y="1276"/>
                </a:lnTo>
                <a:lnTo>
                  <a:pt x="972" y="1267"/>
                </a:lnTo>
                <a:lnTo>
                  <a:pt x="962" y="1267"/>
                </a:lnTo>
                <a:lnTo>
                  <a:pt x="952" y="1267"/>
                </a:lnTo>
                <a:lnTo>
                  <a:pt x="952" y="1276"/>
                </a:lnTo>
                <a:lnTo>
                  <a:pt x="943" y="1276"/>
                </a:lnTo>
                <a:lnTo>
                  <a:pt x="943" y="1286"/>
                </a:lnTo>
                <a:lnTo>
                  <a:pt x="952" y="1286"/>
                </a:lnTo>
                <a:lnTo>
                  <a:pt x="952" y="1276"/>
                </a:lnTo>
                <a:lnTo>
                  <a:pt x="962" y="1276"/>
                </a:lnTo>
                <a:lnTo>
                  <a:pt x="962" y="1286"/>
                </a:lnTo>
                <a:lnTo>
                  <a:pt x="962" y="1295"/>
                </a:lnTo>
                <a:lnTo>
                  <a:pt x="962" y="1305"/>
                </a:lnTo>
                <a:lnTo>
                  <a:pt x="952" y="1305"/>
                </a:lnTo>
                <a:lnTo>
                  <a:pt x="952" y="1314"/>
                </a:lnTo>
                <a:lnTo>
                  <a:pt x="962" y="1314"/>
                </a:lnTo>
                <a:lnTo>
                  <a:pt x="962" y="1324"/>
                </a:lnTo>
                <a:lnTo>
                  <a:pt x="952" y="1324"/>
                </a:lnTo>
                <a:lnTo>
                  <a:pt x="952" y="1334"/>
                </a:lnTo>
                <a:lnTo>
                  <a:pt x="952" y="1343"/>
                </a:lnTo>
                <a:lnTo>
                  <a:pt x="952" y="1353"/>
                </a:lnTo>
                <a:lnTo>
                  <a:pt x="952" y="1362"/>
                </a:lnTo>
                <a:lnTo>
                  <a:pt x="943" y="1372"/>
                </a:lnTo>
                <a:lnTo>
                  <a:pt x="943" y="1381"/>
                </a:lnTo>
                <a:lnTo>
                  <a:pt x="943" y="1391"/>
                </a:lnTo>
                <a:lnTo>
                  <a:pt x="943" y="1400"/>
                </a:lnTo>
                <a:lnTo>
                  <a:pt x="943" y="1410"/>
                </a:lnTo>
                <a:lnTo>
                  <a:pt x="943" y="1419"/>
                </a:lnTo>
                <a:lnTo>
                  <a:pt x="952" y="1419"/>
                </a:lnTo>
                <a:lnTo>
                  <a:pt x="952" y="1410"/>
                </a:lnTo>
                <a:lnTo>
                  <a:pt x="952" y="1400"/>
                </a:lnTo>
                <a:lnTo>
                  <a:pt x="962" y="1400"/>
                </a:lnTo>
                <a:lnTo>
                  <a:pt x="962" y="1391"/>
                </a:lnTo>
                <a:lnTo>
                  <a:pt x="972" y="1391"/>
                </a:lnTo>
                <a:lnTo>
                  <a:pt x="972" y="1381"/>
                </a:lnTo>
                <a:lnTo>
                  <a:pt x="972" y="1372"/>
                </a:lnTo>
                <a:lnTo>
                  <a:pt x="962" y="1372"/>
                </a:lnTo>
                <a:lnTo>
                  <a:pt x="962" y="1362"/>
                </a:lnTo>
                <a:lnTo>
                  <a:pt x="972" y="1362"/>
                </a:lnTo>
                <a:lnTo>
                  <a:pt x="962" y="1353"/>
                </a:lnTo>
                <a:lnTo>
                  <a:pt x="972" y="1353"/>
                </a:lnTo>
                <a:lnTo>
                  <a:pt x="981" y="1353"/>
                </a:lnTo>
                <a:lnTo>
                  <a:pt x="991" y="1353"/>
                </a:lnTo>
                <a:lnTo>
                  <a:pt x="991" y="1362"/>
                </a:lnTo>
                <a:lnTo>
                  <a:pt x="1000" y="1362"/>
                </a:lnTo>
                <a:lnTo>
                  <a:pt x="1000" y="1353"/>
                </a:lnTo>
                <a:lnTo>
                  <a:pt x="1010" y="1353"/>
                </a:lnTo>
                <a:lnTo>
                  <a:pt x="1010" y="1343"/>
                </a:lnTo>
                <a:lnTo>
                  <a:pt x="1010" y="1334"/>
                </a:lnTo>
                <a:lnTo>
                  <a:pt x="1010" y="1324"/>
                </a:lnTo>
                <a:lnTo>
                  <a:pt x="1019" y="1324"/>
                </a:lnTo>
                <a:lnTo>
                  <a:pt x="1029" y="1324"/>
                </a:lnTo>
                <a:lnTo>
                  <a:pt x="1029" y="1334"/>
                </a:lnTo>
                <a:lnTo>
                  <a:pt x="1029" y="1343"/>
                </a:lnTo>
                <a:lnTo>
                  <a:pt x="1029" y="1353"/>
                </a:lnTo>
                <a:lnTo>
                  <a:pt x="1038" y="1353"/>
                </a:lnTo>
                <a:lnTo>
                  <a:pt x="1038" y="1362"/>
                </a:lnTo>
                <a:lnTo>
                  <a:pt x="1038" y="1372"/>
                </a:lnTo>
                <a:lnTo>
                  <a:pt x="1029" y="1372"/>
                </a:lnTo>
                <a:lnTo>
                  <a:pt x="1029" y="1381"/>
                </a:lnTo>
                <a:lnTo>
                  <a:pt x="1029" y="1391"/>
                </a:lnTo>
                <a:lnTo>
                  <a:pt x="1029" y="1400"/>
                </a:lnTo>
                <a:lnTo>
                  <a:pt x="1019" y="1400"/>
                </a:lnTo>
                <a:lnTo>
                  <a:pt x="1019" y="1410"/>
                </a:lnTo>
                <a:lnTo>
                  <a:pt x="1019" y="1419"/>
                </a:lnTo>
                <a:lnTo>
                  <a:pt x="1019" y="1429"/>
                </a:lnTo>
                <a:lnTo>
                  <a:pt x="1019" y="1438"/>
                </a:lnTo>
                <a:lnTo>
                  <a:pt x="1010" y="1448"/>
                </a:lnTo>
                <a:lnTo>
                  <a:pt x="1010" y="1457"/>
                </a:lnTo>
                <a:lnTo>
                  <a:pt x="1019" y="1457"/>
                </a:lnTo>
                <a:lnTo>
                  <a:pt x="1019" y="1467"/>
                </a:lnTo>
                <a:lnTo>
                  <a:pt x="1010" y="1467"/>
                </a:lnTo>
                <a:lnTo>
                  <a:pt x="1019" y="1476"/>
                </a:lnTo>
                <a:lnTo>
                  <a:pt x="1010" y="1486"/>
                </a:lnTo>
                <a:lnTo>
                  <a:pt x="1010" y="1495"/>
                </a:lnTo>
                <a:lnTo>
                  <a:pt x="1000" y="1505"/>
                </a:lnTo>
                <a:lnTo>
                  <a:pt x="1000" y="1514"/>
                </a:lnTo>
                <a:lnTo>
                  <a:pt x="991" y="1514"/>
                </a:lnTo>
                <a:lnTo>
                  <a:pt x="991" y="1524"/>
                </a:lnTo>
                <a:lnTo>
                  <a:pt x="981" y="1534"/>
                </a:lnTo>
                <a:lnTo>
                  <a:pt x="981" y="1543"/>
                </a:lnTo>
                <a:lnTo>
                  <a:pt x="972" y="1553"/>
                </a:lnTo>
                <a:lnTo>
                  <a:pt x="972" y="1562"/>
                </a:lnTo>
                <a:lnTo>
                  <a:pt x="962" y="1562"/>
                </a:lnTo>
                <a:lnTo>
                  <a:pt x="962" y="1572"/>
                </a:lnTo>
                <a:lnTo>
                  <a:pt x="952" y="1572"/>
                </a:lnTo>
                <a:lnTo>
                  <a:pt x="952" y="1581"/>
                </a:lnTo>
                <a:lnTo>
                  <a:pt x="943" y="1581"/>
                </a:lnTo>
                <a:lnTo>
                  <a:pt x="943" y="1591"/>
                </a:lnTo>
                <a:lnTo>
                  <a:pt x="933" y="1600"/>
                </a:lnTo>
                <a:lnTo>
                  <a:pt x="924" y="1610"/>
                </a:lnTo>
                <a:lnTo>
                  <a:pt x="924" y="1619"/>
                </a:lnTo>
                <a:lnTo>
                  <a:pt x="914" y="1619"/>
                </a:lnTo>
                <a:lnTo>
                  <a:pt x="914" y="1629"/>
                </a:lnTo>
                <a:lnTo>
                  <a:pt x="905" y="1638"/>
                </a:lnTo>
                <a:lnTo>
                  <a:pt x="895" y="1648"/>
                </a:lnTo>
                <a:lnTo>
                  <a:pt x="895" y="1657"/>
                </a:lnTo>
                <a:lnTo>
                  <a:pt x="886" y="1657"/>
                </a:lnTo>
                <a:lnTo>
                  <a:pt x="886" y="1667"/>
                </a:lnTo>
                <a:lnTo>
                  <a:pt x="886" y="1676"/>
                </a:lnTo>
                <a:lnTo>
                  <a:pt x="876" y="1686"/>
                </a:lnTo>
                <a:lnTo>
                  <a:pt x="867" y="1695"/>
                </a:lnTo>
                <a:lnTo>
                  <a:pt x="867" y="1705"/>
                </a:lnTo>
                <a:lnTo>
                  <a:pt x="857" y="1705"/>
                </a:lnTo>
                <a:lnTo>
                  <a:pt x="857" y="1714"/>
                </a:lnTo>
                <a:lnTo>
                  <a:pt x="848" y="1714"/>
                </a:lnTo>
                <a:lnTo>
                  <a:pt x="838" y="1724"/>
                </a:lnTo>
                <a:lnTo>
                  <a:pt x="819" y="1734"/>
                </a:lnTo>
                <a:lnTo>
                  <a:pt x="810" y="1734"/>
                </a:lnTo>
                <a:lnTo>
                  <a:pt x="810" y="1743"/>
                </a:lnTo>
                <a:lnTo>
                  <a:pt x="800" y="1743"/>
                </a:lnTo>
                <a:lnTo>
                  <a:pt x="791" y="1743"/>
                </a:lnTo>
                <a:lnTo>
                  <a:pt x="791" y="1753"/>
                </a:lnTo>
                <a:lnTo>
                  <a:pt x="781" y="1753"/>
                </a:lnTo>
                <a:lnTo>
                  <a:pt x="772" y="1753"/>
                </a:lnTo>
                <a:lnTo>
                  <a:pt x="772" y="1762"/>
                </a:lnTo>
                <a:lnTo>
                  <a:pt x="762" y="1762"/>
                </a:lnTo>
                <a:lnTo>
                  <a:pt x="752" y="1762"/>
                </a:lnTo>
                <a:lnTo>
                  <a:pt x="743" y="1772"/>
                </a:lnTo>
                <a:lnTo>
                  <a:pt x="733" y="1772"/>
                </a:lnTo>
                <a:lnTo>
                  <a:pt x="733" y="1781"/>
                </a:lnTo>
                <a:lnTo>
                  <a:pt x="724" y="1781"/>
                </a:lnTo>
                <a:lnTo>
                  <a:pt x="714" y="1781"/>
                </a:lnTo>
                <a:lnTo>
                  <a:pt x="714" y="1791"/>
                </a:lnTo>
                <a:lnTo>
                  <a:pt x="705" y="1791"/>
                </a:lnTo>
                <a:lnTo>
                  <a:pt x="695" y="1791"/>
                </a:lnTo>
                <a:lnTo>
                  <a:pt x="686" y="1791"/>
                </a:lnTo>
                <a:lnTo>
                  <a:pt x="686" y="1800"/>
                </a:lnTo>
                <a:lnTo>
                  <a:pt x="676" y="1800"/>
                </a:lnTo>
                <a:lnTo>
                  <a:pt x="667" y="1800"/>
                </a:lnTo>
                <a:lnTo>
                  <a:pt x="657" y="1800"/>
                </a:lnTo>
                <a:lnTo>
                  <a:pt x="657" y="1810"/>
                </a:lnTo>
                <a:lnTo>
                  <a:pt x="648" y="1810"/>
                </a:lnTo>
                <a:lnTo>
                  <a:pt x="638" y="1810"/>
                </a:lnTo>
                <a:lnTo>
                  <a:pt x="629" y="1810"/>
                </a:lnTo>
                <a:lnTo>
                  <a:pt x="629" y="1819"/>
                </a:lnTo>
                <a:lnTo>
                  <a:pt x="619" y="1819"/>
                </a:lnTo>
                <a:lnTo>
                  <a:pt x="610" y="1819"/>
                </a:lnTo>
                <a:lnTo>
                  <a:pt x="600" y="1819"/>
                </a:lnTo>
                <a:lnTo>
                  <a:pt x="600" y="1829"/>
                </a:lnTo>
                <a:lnTo>
                  <a:pt x="591" y="1829"/>
                </a:lnTo>
                <a:lnTo>
                  <a:pt x="581" y="1829"/>
                </a:lnTo>
                <a:lnTo>
                  <a:pt x="581" y="1838"/>
                </a:lnTo>
                <a:lnTo>
                  <a:pt x="552" y="1810"/>
                </a:lnTo>
                <a:lnTo>
                  <a:pt x="495" y="1800"/>
                </a:lnTo>
                <a:lnTo>
                  <a:pt x="495" y="1781"/>
                </a:lnTo>
                <a:lnTo>
                  <a:pt x="495" y="1762"/>
                </a:lnTo>
                <a:lnTo>
                  <a:pt x="562" y="1724"/>
                </a:lnTo>
                <a:lnTo>
                  <a:pt x="514" y="1676"/>
                </a:lnTo>
                <a:lnTo>
                  <a:pt x="552" y="1638"/>
                </a:lnTo>
                <a:lnTo>
                  <a:pt x="543" y="1638"/>
                </a:lnTo>
                <a:lnTo>
                  <a:pt x="533" y="1648"/>
                </a:lnTo>
                <a:lnTo>
                  <a:pt x="514" y="1648"/>
                </a:lnTo>
                <a:lnTo>
                  <a:pt x="505" y="1657"/>
                </a:lnTo>
                <a:lnTo>
                  <a:pt x="495" y="1657"/>
                </a:lnTo>
                <a:lnTo>
                  <a:pt x="486" y="1657"/>
                </a:lnTo>
                <a:lnTo>
                  <a:pt x="476" y="1657"/>
                </a:lnTo>
                <a:lnTo>
                  <a:pt x="457" y="1667"/>
                </a:lnTo>
                <a:lnTo>
                  <a:pt x="448" y="1676"/>
                </a:lnTo>
                <a:lnTo>
                  <a:pt x="448" y="1667"/>
                </a:lnTo>
                <a:lnTo>
                  <a:pt x="429" y="1676"/>
                </a:lnTo>
                <a:lnTo>
                  <a:pt x="362" y="1591"/>
                </a:lnTo>
                <a:lnTo>
                  <a:pt x="362" y="1467"/>
                </a:lnTo>
                <a:lnTo>
                  <a:pt x="352" y="1457"/>
                </a:lnTo>
                <a:lnTo>
                  <a:pt x="343" y="1457"/>
                </a:lnTo>
                <a:lnTo>
                  <a:pt x="333" y="1448"/>
                </a:lnTo>
                <a:lnTo>
                  <a:pt x="333" y="1438"/>
                </a:lnTo>
                <a:lnTo>
                  <a:pt x="333" y="1429"/>
                </a:lnTo>
                <a:lnTo>
                  <a:pt x="343" y="1419"/>
                </a:lnTo>
                <a:lnTo>
                  <a:pt x="333" y="1419"/>
                </a:lnTo>
                <a:lnTo>
                  <a:pt x="333" y="1410"/>
                </a:lnTo>
                <a:lnTo>
                  <a:pt x="333" y="1400"/>
                </a:lnTo>
                <a:lnTo>
                  <a:pt x="333" y="1381"/>
                </a:lnTo>
                <a:lnTo>
                  <a:pt x="333" y="1372"/>
                </a:lnTo>
                <a:lnTo>
                  <a:pt x="343" y="1362"/>
                </a:lnTo>
                <a:lnTo>
                  <a:pt x="333" y="1362"/>
                </a:lnTo>
                <a:lnTo>
                  <a:pt x="333" y="1353"/>
                </a:lnTo>
                <a:lnTo>
                  <a:pt x="333" y="1343"/>
                </a:lnTo>
                <a:lnTo>
                  <a:pt x="333" y="1334"/>
                </a:lnTo>
                <a:lnTo>
                  <a:pt x="333" y="1324"/>
                </a:lnTo>
                <a:lnTo>
                  <a:pt x="333" y="1314"/>
                </a:lnTo>
                <a:lnTo>
                  <a:pt x="333" y="1305"/>
                </a:lnTo>
                <a:lnTo>
                  <a:pt x="333" y="1295"/>
                </a:lnTo>
                <a:lnTo>
                  <a:pt x="343" y="1286"/>
                </a:lnTo>
                <a:lnTo>
                  <a:pt x="343" y="1276"/>
                </a:lnTo>
                <a:lnTo>
                  <a:pt x="343" y="1267"/>
                </a:lnTo>
                <a:lnTo>
                  <a:pt x="333" y="1267"/>
                </a:lnTo>
                <a:lnTo>
                  <a:pt x="324" y="1267"/>
                </a:lnTo>
                <a:lnTo>
                  <a:pt x="324" y="1257"/>
                </a:lnTo>
                <a:lnTo>
                  <a:pt x="333" y="1248"/>
                </a:lnTo>
                <a:lnTo>
                  <a:pt x="333" y="1238"/>
                </a:lnTo>
                <a:lnTo>
                  <a:pt x="343" y="1229"/>
                </a:lnTo>
                <a:lnTo>
                  <a:pt x="333" y="1229"/>
                </a:lnTo>
                <a:lnTo>
                  <a:pt x="333" y="1219"/>
                </a:lnTo>
                <a:lnTo>
                  <a:pt x="343" y="1219"/>
                </a:lnTo>
                <a:lnTo>
                  <a:pt x="343" y="1210"/>
                </a:lnTo>
                <a:lnTo>
                  <a:pt x="333" y="1191"/>
                </a:lnTo>
                <a:lnTo>
                  <a:pt x="333" y="1181"/>
                </a:lnTo>
                <a:lnTo>
                  <a:pt x="324" y="1181"/>
                </a:lnTo>
                <a:lnTo>
                  <a:pt x="314" y="1181"/>
                </a:lnTo>
                <a:lnTo>
                  <a:pt x="314" y="1172"/>
                </a:lnTo>
                <a:lnTo>
                  <a:pt x="314" y="1162"/>
                </a:lnTo>
                <a:lnTo>
                  <a:pt x="305" y="1153"/>
                </a:lnTo>
                <a:lnTo>
                  <a:pt x="305" y="1143"/>
                </a:lnTo>
                <a:lnTo>
                  <a:pt x="295" y="1134"/>
                </a:lnTo>
                <a:lnTo>
                  <a:pt x="295" y="1124"/>
                </a:lnTo>
                <a:lnTo>
                  <a:pt x="324" y="1114"/>
                </a:lnTo>
                <a:lnTo>
                  <a:pt x="324" y="1105"/>
                </a:lnTo>
                <a:lnTo>
                  <a:pt x="314" y="1105"/>
                </a:lnTo>
                <a:lnTo>
                  <a:pt x="314" y="1095"/>
                </a:lnTo>
                <a:lnTo>
                  <a:pt x="305" y="1095"/>
                </a:lnTo>
                <a:lnTo>
                  <a:pt x="314" y="1086"/>
                </a:lnTo>
                <a:lnTo>
                  <a:pt x="314" y="1076"/>
                </a:lnTo>
                <a:lnTo>
                  <a:pt x="305" y="1076"/>
                </a:lnTo>
                <a:lnTo>
                  <a:pt x="305" y="1067"/>
                </a:lnTo>
                <a:lnTo>
                  <a:pt x="295" y="1067"/>
                </a:lnTo>
                <a:lnTo>
                  <a:pt x="295" y="1057"/>
                </a:lnTo>
                <a:lnTo>
                  <a:pt x="295" y="1048"/>
                </a:lnTo>
                <a:lnTo>
                  <a:pt x="305" y="1038"/>
                </a:lnTo>
                <a:lnTo>
                  <a:pt x="295" y="1038"/>
                </a:lnTo>
                <a:lnTo>
                  <a:pt x="295" y="1029"/>
                </a:lnTo>
                <a:lnTo>
                  <a:pt x="286" y="1019"/>
                </a:lnTo>
                <a:lnTo>
                  <a:pt x="276" y="1010"/>
                </a:lnTo>
                <a:lnTo>
                  <a:pt x="267" y="1010"/>
                </a:lnTo>
                <a:lnTo>
                  <a:pt x="267" y="991"/>
                </a:lnTo>
                <a:lnTo>
                  <a:pt x="257" y="991"/>
                </a:lnTo>
                <a:lnTo>
                  <a:pt x="248" y="991"/>
                </a:lnTo>
                <a:lnTo>
                  <a:pt x="248" y="981"/>
                </a:lnTo>
                <a:lnTo>
                  <a:pt x="248" y="972"/>
                </a:lnTo>
                <a:lnTo>
                  <a:pt x="238" y="972"/>
                </a:lnTo>
                <a:lnTo>
                  <a:pt x="238" y="962"/>
                </a:lnTo>
                <a:lnTo>
                  <a:pt x="229" y="962"/>
                </a:lnTo>
                <a:lnTo>
                  <a:pt x="229" y="953"/>
                </a:lnTo>
                <a:lnTo>
                  <a:pt x="229" y="943"/>
                </a:lnTo>
                <a:lnTo>
                  <a:pt x="229" y="934"/>
                </a:lnTo>
                <a:lnTo>
                  <a:pt x="219" y="924"/>
                </a:lnTo>
                <a:lnTo>
                  <a:pt x="219" y="914"/>
                </a:lnTo>
                <a:lnTo>
                  <a:pt x="210" y="914"/>
                </a:lnTo>
                <a:lnTo>
                  <a:pt x="210" y="905"/>
                </a:lnTo>
                <a:lnTo>
                  <a:pt x="200" y="905"/>
                </a:lnTo>
                <a:lnTo>
                  <a:pt x="191" y="905"/>
                </a:lnTo>
                <a:lnTo>
                  <a:pt x="181" y="886"/>
                </a:lnTo>
                <a:lnTo>
                  <a:pt x="181" y="876"/>
                </a:lnTo>
                <a:lnTo>
                  <a:pt x="172" y="876"/>
                </a:lnTo>
                <a:lnTo>
                  <a:pt x="162" y="867"/>
                </a:lnTo>
                <a:lnTo>
                  <a:pt x="152" y="867"/>
                </a:lnTo>
                <a:lnTo>
                  <a:pt x="152" y="857"/>
                </a:lnTo>
                <a:lnTo>
                  <a:pt x="152" y="848"/>
                </a:lnTo>
                <a:lnTo>
                  <a:pt x="143" y="848"/>
                </a:lnTo>
                <a:lnTo>
                  <a:pt x="143" y="838"/>
                </a:lnTo>
                <a:lnTo>
                  <a:pt x="133" y="838"/>
                </a:lnTo>
                <a:lnTo>
                  <a:pt x="133" y="829"/>
                </a:lnTo>
                <a:lnTo>
                  <a:pt x="133" y="819"/>
                </a:lnTo>
                <a:lnTo>
                  <a:pt x="124" y="819"/>
                </a:lnTo>
                <a:lnTo>
                  <a:pt x="114" y="810"/>
                </a:lnTo>
                <a:lnTo>
                  <a:pt x="105" y="810"/>
                </a:lnTo>
                <a:lnTo>
                  <a:pt x="95" y="800"/>
                </a:lnTo>
                <a:lnTo>
                  <a:pt x="86" y="791"/>
                </a:lnTo>
                <a:lnTo>
                  <a:pt x="76" y="791"/>
                </a:lnTo>
                <a:lnTo>
                  <a:pt x="67" y="781"/>
                </a:lnTo>
                <a:lnTo>
                  <a:pt x="67" y="772"/>
                </a:lnTo>
                <a:lnTo>
                  <a:pt x="57" y="772"/>
                </a:lnTo>
                <a:lnTo>
                  <a:pt x="57" y="762"/>
                </a:lnTo>
                <a:lnTo>
                  <a:pt x="57" y="753"/>
                </a:lnTo>
                <a:lnTo>
                  <a:pt x="48" y="753"/>
                </a:lnTo>
                <a:lnTo>
                  <a:pt x="48" y="743"/>
                </a:lnTo>
                <a:lnTo>
                  <a:pt x="57" y="743"/>
                </a:lnTo>
                <a:lnTo>
                  <a:pt x="57" y="734"/>
                </a:lnTo>
                <a:lnTo>
                  <a:pt x="57" y="724"/>
                </a:lnTo>
                <a:lnTo>
                  <a:pt x="57" y="714"/>
                </a:lnTo>
                <a:lnTo>
                  <a:pt x="67" y="705"/>
                </a:lnTo>
                <a:lnTo>
                  <a:pt x="67" y="695"/>
                </a:lnTo>
                <a:lnTo>
                  <a:pt x="67" y="686"/>
                </a:lnTo>
                <a:lnTo>
                  <a:pt x="67" y="676"/>
                </a:lnTo>
                <a:lnTo>
                  <a:pt x="67" y="667"/>
                </a:lnTo>
                <a:lnTo>
                  <a:pt x="76" y="667"/>
                </a:lnTo>
                <a:lnTo>
                  <a:pt x="86" y="657"/>
                </a:lnTo>
                <a:lnTo>
                  <a:pt x="95" y="667"/>
                </a:lnTo>
                <a:lnTo>
                  <a:pt x="95" y="657"/>
                </a:lnTo>
                <a:lnTo>
                  <a:pt x="95" y="648"/>
                </a:lnTo>
                <a:lnTo>
                  <a:pt x="86" y="638"/>
                </a:lnTo>
                <a:lnTo>
                  <a:pt x="86" y="629"/>
                </a:lnTo>
                <a:lnTo>
                  <a:pt x="86" y="619"/>
                </a:lnTo>
                <a:lnTo>
                  <a:pt x="95" y="619"/>
                </a:lnTo>
                <a:lnTo>
                  <a:pt x="95" y="610"/>
                </a:lnTo>
                <a:lnTo>
                  <a:pt x="86" y="600"/>
                </a:lnTo>
                <a:lnTo>
                  <a:pt x="76" y="591"/>
                </a:lnTo>
                <a:lnTo>
                  <a:pt x="76" y="581"/>
                </a:lnTo>
                <a:lnTo>
                  <a:pt x="76" y="572"/>
                </a:lnTo>
                <a:lnTo>
                  <a:pt x="86" y="572"/>
                </a:lnTo>
                <a:lnTo>
                  <a:pt x="76" y="562"/>
                </a:lnTo>
                <a:lnTo>
                  <a:pt x="86" y="553"/>
                </a:lnTo>
                <a:lnTo>
                  <a:pt x="86" y="543"/>
                </a:lnTo>
                <a:lnTo>
                  <a:pt x="86" y="534"/>
                </a:lnTo>
                <a:lnTo>
                  <a:pt x="76" y="524"/>
                </a:lnTo>
                <a:lnTo>
                  <a:pt x="76" y="514"/>
                </a:lnTo>
                <a:lnTo>
                  <a:pt x="76" y="495"/>
                </a:lnTo>
                <a:lnTo>
                  <a:pt x="86" y="486"/>
                </a:lnTo>
                <a:lnTo>
                  <a:pt x="67" y="476"/>
                </a:lnTo>
                <a:lnTo>
                  <a:pt x="57" y="476"/>
                </a:lnTo>
                <a:lnTo>
                  <a:pt x="57" y="467"/>
                </a:lnTo>
                <a:lnTo>
                  <a:pt x="38" y="457"/>
                </a:lnTo>
                <a:lnTo>
                  <a:pt x="0" y="400"/>
                </a:lnTo>
                <a:lnTo>
                  <a:pt x="19" y="372"/>
                </a:lnTo>
                <a:lnTo>
                  <a:pt x="0" y="343"/>
                </a:lnTo>
                <a:lnTo>
                  <a:pt x="10" y="305"/>
                </a:lnTo>
                <a:lnTo>
                  <a:pt x="19" y="305"/>
                </a:lnTo>
                <a:lnTo>
                  <a:pt x="19" y="295"/>
                </a:lnTo>
                <a:lnTo>
                  <a:pt x="19" y="286"/>
                </a:lnTo>
                <a:lnTo>
                  <a:pt x="29" y="286"/>
                </a:lnTo>
                <a:lnTo>
                  <a:pt x="38" y="286"/>
                </a:lnTo>
                <a:lnTo>
                  <a:pt x="38" y="276"/>
                </a:lnTo>
                <a:lnTo>
                  <a:pt x="29" y="276"/>
                </a:lnTo>
                <a:lnTo>
                  <a:pt x="29" y="267"/>
                </a:lnTo>
                <a:lnTo>
                  <a:pt x="38" y="267"/>
                </a:lnTo>
                <a:lnTo>
                  <a:pt x="48" y="257"/>
                </a:lnTo>
                <a:lnTo>
                  <a:pt x="57" y="257"/>
                </a:lnTo>
                <a:lnTo>
                  <a:pt x="67" y="248"/>
                </a:lnTo>
                <a:lnTo>
                  <a:pt x="76" y="248"/>
                </a:lnTo>
                <a:lnTo>
                  <a:pt x="86" y="238"/>
                </a:lnTo>
                <a:lnTo>
                  <a:pt x="95" y="238"/>
                </a:lnTo>
                <a:lnTo>
                  <a:pt x="105" y="238"/>
                </a:lnTo>
                <a:lnTo>
                  <a:pt x="114" y="229"/>
                </a:lnTo>
                <a:lnTo>
                  <a:pt x="133" y="219"/>
                </a:lnTo>
                <a:lnTo>
                  <a:pt x="143" y="200"/>
                </a:lnTo>
                <a:lnTo>
                  <a:pt x="162" y="200"/>
                </a:lnTo>
                <a:lnTo>
                  <a:pt x="172" y="191"/>
                </a:lnTo>
                <a:lnTo>
                  <a:pt x="181" y="191"/>
                </a:lnTo>
                <a:lnTo>
                  <a:pt x="181" y="200"/>
                </a:lnTo>
                <a:lnTo>
                  <a:pt x="200" y="200"/>
                </a:lnTo>
                <a:lnTo>
                  <a:pt x="210" y="200"/>
                </a:lnTo>
                <a:lnTo>
                  <a:pt x="219" y="200"/>
                </a:lnTo>
                <a:lnTo>
                  <a:pt x="229" y="200"/>
                </a:lnTo>
                <a:lnTo>
                  <a:pt x="248" y="210"/>
                </a:lnTo>
                <a:lnTo>
                  <a:pt x="267" y="210"/>
                </a:lnTo>
                <a:lnTo>
                  <a:pt x="286" y="200"/>
                </a:lnTo>
                <a:lnTo>
                  <a:pt x="295" y="200"/>
                </a:lnTo>
                <a:lnTo>
                  <a:pt x="305" y="210"/>
                </a:lnTo>
                <a:lnTo>
                  <a:pt x="314" y="210"/>
                </a:lnTo>
                <a:lnTo>
                  <a:pt x="324" y="210"/>
                </a:lnTo>
                <a:lnTo>
                  <a:pt x="333" y="200"/>
                </a:lnTo>
                <a:lnTo>
                  <a:pt x="333" y="191"/>
                </a:lnTo>
                <a:lnTo>
                  <a:pt x="333" y="181"/>
                </a:lnTo>
                <a:lnTo>
                  <a:pt x="343" y="162"/>
                </a:lnTo>
                <a:lnTo>
                  <a:pt x="362" y="162"/>
                </a:lnTo>
                <a:lnTo>
                  <a:pt x="372" y="162"/>
                </a:lnTo>
                <a:lnTo>
                  <a:pt x="381" y="162"/>
                </a:lnTo>
                <a:lnTo>
                  <a:pt x="391" y="162"/>
                </a:lnTo>
                <a:lnTo>
                  <a:pt x="391" y="153"/>
                </a:lnTo>
                <a:lnTo>
                  <a:pt x="400" y="153"/>
                </a:lnTo>
                <a:lnTo>
                  <a:pt x="410" y="153"/>
                </a:lnTo>
                <a:lnTo>
                  <a:pt x="419" y="153"/>
                </a:lnTo>
                <a:lnTo>
                  <a:pt x="419" y="162"/>
                </a:lnTo>
                <a:lnTo>
                  <a:pt x="429" y="162"/>
                </a:lnTo>
                <a:lnTo>
                  <a:pt x="438" y="162"/>
                </a:lnTo>
                <a:lnTo>
                  <a:pt x="448" y="162"/>
                </a:lnTo>
                <a:lnTo>
                  <a:pt x="457" y="153"/>
                </a:lnTo>
                <a:lnTo>
                  <a:pt x="457" y="143"/>
                </a:lnTo>
                <a:lnTo>
                  <a:pt x="467" y="143"/>
                </a:lnTo>
                <a:lnTo>
                  <a:pt x="476" y="143"/>
                </a:lnTo>
                <a:lnTo>
                  <a:pt x="486" y="153"/>
                </a:lnTo>
                <a:lnTo>
                  <a:pt x="495" y="162"/>
                </a:lnTo>
                <a:lnTo>
                  <a:pt x="505" y="162"/>
                </a:lnTo>
                <a:lnTo>
                  <a:pt x="514" y="162"/>
                </a:lnTo>
                <a:lnTo>
                  <a:pt x="514" y="153"/>
                </a:lnTo>
                <a:lnTo>
                  <a:pt x="524" y="153"/>
                </a:lnTo>
                <a:lnTo>
                  <a:pt x="524" y="143"/>
                </a:lnTo>
                <a:lnTo>
                  <a:pt x="533" y="134"/>
                </a:lnTo>
                <a:lnTo>
                  <a:pt x="552" y="124"/>
                </a:lnTo>
                <a:lnTo>
                  <a:pt x="552" y="114"/>
                </a:lnTo>
                <a:lnTo>
                  <a:pt x="562" y="105"/>
                </a:lnTo>
                <a:lnTo>
                  <a:pt x="572" y="95"/>
                </a:lnTo>
                <a:lnTo>
                  <a:pt x="581" y="95"/>
                </a:lnTo>
                <a:lnTo>
                  <a:pt x="581" y="86"/>
                </a:lnTo>
                <a:lnTo>
                  <a:pt x="591" y="86"/>
                </a:lnTo>
                <a:lnTo>
                  <a:pt x="600" y="86"/>
                </a:lnTo>
                <a:lnTo>
                  <a:pt x="610" y="76"/>
                </a:lnTo>
                <a:lnTo>
                  <a:pt x="619" y="76"/>
                </a:lnTo>
                <a:lnTo>
                  <a:pt x="629" y="76"/>
                </a:lnTo>
                <a:lnTo>
                  <a:pt x="629" y="67"/>
                </a:lnTo>
                <a:lnTo>
                  <a:pt x="638" y="67"/>
                </a:lnTo>
                <a:lnTo>
                  <a:pt x="648" y="57"/>
                </a:lnTo>
                <a:lnTo>
                  <a:pt x="657" y="57"/>
                </a:lnTo>
                <a:lnTo>
                  <a:pt x="667" y="67"/>
                </a:lnTo>
                <a:lnTo>
                  <a:pt x="676" y="76"/>
                </a:lnTo>
                <a:lnTo>
                  <a:pt x="686" y="76"/>
                </a:lnTo>
                <a:lnTo>
                  <a:pt x="695" y="76"/>
                </a:lnTo>
                <a:lnTo>
                  <a:pt x="705" y="67"/>
                </a:lnTo>
                <a:lnTo>
                  <a:pt x="714" y="57"/>
                </a:lnTo>
                <a:lnTo>
                  <a:pt x="724" y="48"/>
                </a:lnTo>
                <a:lnTo>
                  <a:pt x="733" y="38"/>
                </a:lnTo>
                <a:lnTo>
                  <a:pt x="743" y="38"/>
                </a:lnTo>
                <a:lnTo>
                  <a:pt x="752" y="29"/>
                </a:lnTo>
                <a:lnTo>
                  <a:pt x="772" y="19"/>
                </a:lnTo>
                <a:lnTo>
                  <a:pt x="781" y="19"/>
                </a:lnTo>
                <a:lnTo>
                  <a:pt x="781" y="10"/>
                </a:lnTo>
                <a:lnTo>
                  <a:pt x="791" y="10"/>
                </a:lnTo>
                <a:lnTo>
                  <a:pt x="800" y="10"/>
                </a:lnTo>
                <a:lnTo>
                  <a:pt x="810" y="10"/>
                </a:lnTo>
                <a:lnTo>
                  <a:pt x="819" y="10"/>
                </a:lnTo>
                <a:lnTo>
                  <a:pt x="829" y="10"/>
                </a:lnTo>
                <a:lnTo>
                  <a:pt x="829" y="19"/>
                </a:lnTo>
                <a:lnTo>
                  <a:pt x="829" y="29"/>
                </a:lnTo>
                <a:lnTo>
                  <a:pt x="829" y="38"/>
                </a:lnTo>
                <a:lnTo>
                  <a:pt x="838" y="38"/>
                </a:lnTo>
                <a:close/>
                <a:moveTo>
                  <a:pt x="800" y="48"/>
                </a:moveTo>
                <a:lnTo>
                  <a:pt x="800" y="57"/>
                </a:lnTo>
                <a:lnTo>
                  <a:pt x="810" y="48"/>
                </a:lnTo>
                <a:lnTo>
                  <a:pt x="800" y="48"/>
                </a:lnTo>
                <a:close/>
                <a:moveTo>
                  <a:pt x="819" y="124"/>
                </a:moveTo>
                <a:lnTo>
                  <a:pt x="819" y="134"/>
                </a:lnTo>
                <a:lnTo>
                  <a:pt x="829" y="134"/>
                </a:lnTo>
                <a:lnTo>
                  <a:pt x="838" y="134"/>
                </a:lnTo>
                <a:lnTo>
                  <a:pt x="838" y="124"/>
                </a:lnTo>
                <a:lnTo>
                  <a:pt x="829" y="124"/>
                </a:lnTo>
                <a:lnTo>
                  <a:pt x="819" y="124"/>
                </a:lnTo>
                <a:close/>
                <a:moveTo>
                  <a:pt x="829" y="162"/>
                </a:moveTo>
                <a:lnTo>
                  <a:pt x="829" y="172"/>
                </a:lnTo>
                <a:lnTo>
                  <a:pt x="838" y="172"/>
                </a:lnTo>
                <a:lnTo>
                  <a:pt x="838" y="162"/>
                </a:lnTo>
                <a:lnTo>
                  <a:pt x="838" y="153"/>
                </a:lnTo>
                <a:lnTo>
                  <a:pt x="829" y="153"/>
                </a:lnTo>
                <a:lnTo>
                  <a:pt x="829" y="162"/>
                </a:lnTo>
                <a:close/>
                <a:moveTo>
                  <a:pt x="848" y="29"/>
                </a:moveTo>
                <a:lnTo>
                  <a:pt x="838" y="29"/>
                </a:lnTo>
                <a:lnTo>
                  <a:pt x="838" y="19"/>
                </a:lnTo>
                <a:lnTo>
                  <a:pt x="838" y="10"/>
                </a:lnTo>
                <a:lnTo>
                  <a:pt x="829" y="10"/>
                </a:lnTo>
                <a:lnTo>
                  <a:pt x="829" y="0"/>
                </a:lnTo>
                <a:lnTo>
                  <a:pt x="838" y="0"/>
                </a:lnTo>
                <a:lnTo>
                  <a:pt x="848" y="0"/>
                </a:lnTo>
                <a:lnTo>
                  <a:pt x="848" y="10"/>
                </a:lnTo>
                <a:lnTo>
                  <a:pt x="848" y="19"/>
                </a:lnTo>
                <a:lnTo>
                  <a:pt x="848" y="29"/>
                </a:lnTo>
                <a:close/>
              </a:path>
            </a:pathLst>
          </a:custGeom>
          <a:solidFill>
            <a:schemeClr val="accent1"/>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29" name="Freeform 14">
            <a:extLst>
              <a:ext uri="{FF2B5EF4-FFF2-40B4-BE49-F238E27FC236}">
                <a16:creationId xmlns:a16="http://schemas.microsoft.com/office/drawing/2014/main" id="{D5C9AC78-E4FF-B554-F7D6-619C4A104FDB}"/>
              </a:ext>
            </a:extLst>
          </p:cNvPr>
          <p:cNvSpPr>
            <a:spLocks noChangeAspect="1" noEditPoints="1"/>
          </p:cNvSpPr>
          <p:nvPr/>
        </p:nvSpPr>
        <p:spPr bwMode="auto">
          <a:xfrm>
            <a:off x="4082767" y="4562902"/>
            <a:ext cx="1051719" cy="1464469"/>
          </a:xfrm>
          <a:custGeom>
            <a:avLst/>
            <a:gdLst>
              <a:gd name="T0" fmla="*/ 848 w 1381"/>
              <a:gd name="T1" fmla="*/ 1876 h 1924"/>
              <a:gd name="T2" fmla="*/ 829 w 1381"/>
              <a:gd name="T3" fmla="*/ 1905 h 1924"/>
              <a:gd name="T4" fmla="*/ 791 w 1381"/>
              <a:gd name="T5" fmla="*/ 1857 h 1924"/>
              <a:gd name="T6" fmla="*/ 733 w 1381"/>
              <a:gd name="T7" fmla="*/ 1819 h 1924"/>
              <a:gd name="T8" fmla="*/ 705 w 1381"/>
              <a:gd name="T9" fmla="*/ 1781 h 1924"/>
              <a:gd name="T10" fmla="*/ 686 w 1381"/>
              <a:gd name="T11" fmla="*/ 1724 h 1924"/>
              <a:gd name="T12" fmla="*/ 695 w 1381"/>
              <a:gd name="T13" fmla="*/ 1676 h 1924"/>
              <a:gd name="T14" fmla="*/ 667 w 1381"/>
              <a:gd name="T15" fmla="*/ 1610 h 1924"/>
              <a:gd name="T16" fmla="*/ 648 w 1381"/>
              <a:gd name="T17" fmla="*/ 1562 h 1924"/>
              <a:gd name="T18" fmla="*/ 619 w 1381"/>
              <a:gd name="T19" fmla="*/ 1514 h 1924"/>
              <a:gd name="T20" fmla="*/ 610 w 1381"/>
              <a:gd name="T21" fmla="*/ 1457 h 1924"/>
              <a:gd name="T22" fmla="*/ 552 w 1381"/>
              <a:gd name="T23" fmla="*/ 1429 h 1924"/>
              <a:gd name="T24" fmla="*/ 495 w 1381"/>
              <a:gd name="T25" fmla="*/ 1410 h 1924"/>
              <a:gd name="T26" fmla="*/ 429 w 1381"/>
              <a:gd name="T27" fmla="*/ 1381 h 1924"/>
              <a:gd name="T28" fmla="*/ 372 w 1381"/>
              <a:gd name="T29" fmla="*/ 1362 h 1924"/>
              <a:gd name="T30" fmla="*/ 295 w 1381"/>
              <a:gd name="T31" fmla="*/ 1372 h 1924"/>
              <a:gd name="T32" fmla="*/ 171 w 1381"/>
              <a:gd name="T33" fmla="*/ 1133 h 1924"/>
              <a:gd name="T34" fmla="*/ 105 w 1381"/>
              <a:gd name="T35" fmla="*/ 991 h 1924"/>
              <a:gd name="T36" fmla="*/ 10 w 1381"/>
              <a:gd name="T37" fmla="*/ 572 h 1924"/>
              <a:gd name="T38" fmla="*/ 362 w 1381"/>
              <a:gd name="T39" fmla="*/ 133 h 1924"/>
              <a:gd name="T40" fmla="*/ 514 w 1381"/>
              <a:gd name="T41" fmla="*/ 10 h 1924"/>
              <a:gd name="T42" fmla="*/ 610 w 1381"/>
              <a:gd name="T43" fmla="*/ 57 h 1924"/>
              <a:gd name="T44" fmla="*/ 695 w 1381"/>
              <a:gd name="T45" fmla="*/ 86 h 1924"/>
              <a:gd name="T46" fmla="*/ 752 w 1381"/>
              <a:gd name="T47" fmla="*/ 133 h 1924"/>
              <a:gd name="T48" fmla="*/ 829 w 1381"/>
              <a:gd name="T49" fmla="*/ 76 h 1924"/>
              <a:gd name="T50" fmla="*/ 829 w 1381"/>
              <a:gd name="T51" fmla="*/ 114 h 1924"/>
              <a:gd name="T52" fmla="*/ 800 w 1381"/>
              <a:gd name="T53" fmla="*/ 181 h 1924"/>
              <a:gd name="T54" fmla="*/ 876 w 1381"/>
              <a:gd name="T55" fmla="*/ 333 h 1924"/>
              <a:gd name="T56" fmla="*/ 876 w 1381"/>
              <a:gd name="T57" fmla="*/ 410 h 1924"/>
              <a:gd name="T58" fmla="*/ 886 w 1381"/>
              <a:gd name="T59" fmla="*/ 476 h 1924"/>
              <a:gd name="T60" fmla="*/ 867 w 1381"/>
              <a:gd name="T61" fmla="*/ 524 h 1924"/>
              <a:gd name="T62" fmla="*/ 848 w 1381"/>
              <a:gd name="T63" fmla="*/ 591 h 1924"/>
              <a:gd name="T64" fmla="*/ 895 w 1381"/>
              <a:gd name="T65" fmla="*/ 638 h 1924"/>
              <a:gd name="T66" fmla="*/ 943 w 1381"/>
              <a:gd name="T67" fmla="*/ 686 h 1924"/>
              <a:gd name="T68" fmla="*/ 991 w 1381"/>
              <a:gd name="T69" fmla="*/ 743 h 1924"/>
              <a:gd name="T70" fmla="*/ 1029 w 1381"/>
              <a:gd name="T71" fmla="*/ 791 h 1924"/>
              <a:gd name="T72" fmla="*/ 1067 w 1381"/>
              <a:gd name="T73" fmla="*/ 829 h 1924"/>
              <a:gd name="T74" fmla="*/ 1095 w 1381"/>
              <a:gd name="T75" fmla="*/ 895 h 1924"/>
              <a:gd name="T76" fmla="*/ 1114 w 1381"/>
              <a:gd name="T77" fmla="*/ 943 h 1924"/>
              <a:gd name="T78" fmla="*/ 1114 w 1381"/>
              <a:gd name="T79" fmla="*/ 1010 h 1924"/>
              <a:gd name="T80" fmla="*/ 1133 w 1381"/>
              <a:gd name="T81" fmla="*/ 1067 h 1924"/>
              <a:gd name="T82" fmla="*/ 1143 w 1381"/>
              <a:gd name="T83" fmla="*/ 1114 h 1924"/>
              <a:gd name="T84" fmla="*/ 1133 w 1381"/>
              <a:gd name="T85" fmla="*/ 1191 h 1924"/>
              <a:gd name="T86" fmla="*/ 1143 w 1381"/>
              <a:gd name="T87" fmla="*/ 1257 h 1924"/>
              <a:gd name="T88" fmla="*/ 1229 w 1381"/>
              <a:gd name="T89" fmla="*/ 1514 h 1924"/>
              <a:gd name="T90" fmla="*/ 1314 w 1381"/>
              <a:gd name="T91" fmla="*/ 1486 h 1924"/>
              <a:gd name="T92" fmla="*/ 1295 w 1381"/>
              <a:gd name="T93" fmla="*/ 1638 h 1924"/>
              <a:gd name="T94" fmla="*/ 1343 w 1381"/>
              <a:gd name="T95" fmla="*/ 1686 h 1924"/>
              <a:gd name="T96" fmla="*/ 1286 w 1381"/>
              <a:gd name="T97" fmla="*/ 1705 h 1924"/>
              <a:gd name="T98" fmla="*/ 1219 w 1381"/>
              <a:gd name="T99" fmla="*/ 1733 h 1924"/>
              <a:gd name="T100" fmla="*/ 1162 w 1381"/>
              <a:gd name="T101" fmla="*/ 1752 h 1924"/>
              <a:gd name="T102" fmla="*/ 1105 w 1381"/>
              <a:gd name="T103" fmla="*/ 1772 h 1924"/>
              <a:gd name="T104" fmla="*/ 1048 w 1381"/>
              <a:gd name="T105" fmla="*/ 1800 h 1924"/>
              <a:gd name="T106" fmla="*/ 991 w 1381"/>
              <a:gd name="T107" fmla="*/ 1819 h 1924"/>
              <a:gd name="T108" fmla="*/ 943 w 1381"/>
              <a:gd name="T109" fmla="*/ 1848 h 1924"/>
              <a:gd name="T110" fmla="*/ 876 w 1381"/>
              <a:gd name="T111" fmla="*/ 1876 h 1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81" h="1924">
                <a:moveTo>
                  <a:pt x="829" y="1895"/>
                </a:moveTo>
                <a:lnTo>
                  <a:pt x="838" y="1886"/>
                </a:lnTo>
                <a:lnTo>
                  <a:pt x="848" y="1886"/>
                </a:lnTo>
                <a:lnTo>
                  <a:pt x="848" y="1895"/>
                </a:lnTo>
                <a:lnTo>
                  <a:pt x="838" y="1895"/>
                </a:lnTo>
                <a:lnTo>
                  <a:pt x="829" y="1895"/>
                </a:lnTo>
                <a:close/>
                <a:moveTo>
                  <a:pt x="848" y="1886"/>
                </a:moveTo>
                <a:lnTo>
                  <a:pt x="848" y="1876"/>
                </a:lnTo>
                <a:lnTo>
                  <a:pt x="857" y="1876"/>
                </a:lnTo>
                <a:lnTo>
                  <a:pt x="857" y="1867"/>
                </a:lnTo>
                <a:lnTo>
                  <a:pt x="848" y="1876"/>
                </a:lnTo>
                <a:lnTo>
                  <a:pt x="838" y="1876"/>
                </a:lnTo>
                <a:lnTo>
                  <a:pt x="829" y="1876"/>
                </a:lnTo>
                <a:lnTo>
                  <a:pt x="829" y="1886"/>
                </a:lnTo>
                <a:lnTo>
                  <a:pt x="829" y="1895"/>
                </a:lnTo>
                <a:lnTo>
                  <a:pt x="829" y="1905"/>
                </a:lnTo>
                <a:lnTo>
                  <a:pt x="819" y="1905"/>
                </a:lnTo>
                <a:lnTo>
                  <a:pt x="810" y="1905"/>
                </a:lnTo>
                <a:lnTo>
                  <a:pt x="810" y="1914"/>
                </a:lnTo>
                <a:lnTo>
                  <a:pt x="800" y="1914"/>
                </a:lnTo>
                <a:lnTo>
                  <a:pt x="791" y="1924"/>
                </a:lnTo>
                <a:lnTo>
                  <a:pt x="791" y="1886"/>
                </a:lnTo>
                <a:lnTo>
                  <a:pt x="791" y="1876"/>
                </a:lnTo>
                <a:lnTo>
                  <a:pt x="791" y="1857"/>
                </a:lnTo>
                <a:lnTo>
                  <a:pt x="781" y="1848"/>
                </a:lnTo>
                <a:lnTo>
                  <a:pt x="781" y="1838"/>
                </a:lnTo>
                <a:lnTo>
                  <a:pt x="772" y="1838"/>
                </a:lnTo>
                <a:lnTo>
                  <a:pt x="752" y="1838"/>
                </a:lnTo>
                <a:lnTo>
                  <a:pt x="743" y="1838"/>
                </a:lnTo>
                <a:lnTo>
                  <a:pt x="733" y="1838"/>
                </a:lnTo>
                <a:lnTo>
                  <a:pt x="733" y="1829"/>
                </a:lnTo>
                <a:lnTo>
                  <a:pt x="733" y="1819"/>
                </a:lnTo>
                <a:lnTo>
                  <a:pt x="733" y="1810"/>
                </a:lnTo>
                <a:lnTo>
                  <a:pt x="724" y="1800"/>
                </a:lnTo>
                <a:lnTo>
                  <a:pt x="724" y="1791"/>
                </a:lnTo>
                <a:lnTo>
                  <a:pt x="733" y="1791"/>
                </a:lnTo>
                <a:lnTo>
                  <a:pt x="733" y="1781"/>
                </a:lnTo>
                <a:lnTo>
                  <a:pt x="724" y="1781"/>
                </a:lnTo>
                <a:lnTo>
                  <a:pt x="714" y="1781"/>
                </a:lnTo>
                <a:lnTo>
                  <a:pt x="705" y="1781"/>
                </a:lnTo>
                <a:lnTo>
                  <a:pt x="705" y="1772"/>
                </a:lnTo>
                <a:lnTo>
                  <a:pt x="695" y="1772"/>
                </a:lnTo>
                <a:lnTo>
                  <a:pt x="695" y="1762"/>
                </a:lnTo>
                <a:lnTo>
                  <a:pt x="695" y="1752"/>
                </a:lnTo>
                <a:lnTo>
                  <a:pt x="695" y="1743"/>
                </a:lnTo>
                <a:lnTo>
                  <a:pt x="695" y="1733"/>
                </a:lnTo>
                <a:lnTo>
                  <a:pt x="695" y="1724"/>
                </a:lnTo>
                <a:lnTo>
                  <a:pt x="686" y="1724"/>
                </a:lnTo>
                <a:lnTo>
                  <a:pt x="686" y="1714"/>
                </a:lnTo>
                <a:lnTo>
                  <a:pt x="695" y="1714"/>
                </a:lnTo>
                <a:lnTo>
                  <a:pt x="695" y="1705"/>
                </a:lnTo>
                <a:lnTo>
                  <a:pt x="705" y="1705"/>
                </a:lnTo>
                <a:lnTo>
                  <a:pt x="705" y="1695"/>
                </a:lnTo>
                <a:lnTo>
                  <a:pt x="695" y="1695"/>
                </a:lnTo>
                <a:lnTo>
                  <a:pt x="695" y="1686"/>
                </a:lnTo>
                <a:lnTo>
                  <a:pt x="695" y="1676"/>
                </a:lnTo>
                <a:lnTo>
                  <a:pt x="695" y="1667"/>
                </a:lnTo>
                <a:lnTo>
                  <a:pt x="695" y="1657"/>
                </a:lnTo>
                <a:lnTo>
                  <a:pt x="705" y="1648"/>
                </a:lnTo>
                <a:lnTo>
                  <a:pt x="714" y="1629"/>
                </a:lnTo>
                <a:lnTo>
                  <a:pt x="686" y="1629"/>
                </a:lnTo>
                <a:lnTo>
                  <a:pt x="676" y="1629"/>
                </a:lnTo>
                <a:lnTo>
                  <a:pt x="676" y="1619"/>
                </a:lnTo>
                <a:lnTo>
                  <a:pt x="667" y="1610"/>
                </a:lnTo>
                <a:lnTo>
                  <a:pt x="657" y="1610"/>
                </a:lnTo>
                <a:lnTo>
                  <a:pt x="657" y="1600"/>
                </a:lnTo>
                <a:lnTo>
                  <a:pt x="667" y="1600"/>
                </a:lnTo>
                <a:lnTo>
                  <a:pt x="667" y="1591"/>
                </a:lnTo>
                <a:lnTo>
                  <a:pt x="657" y="1591"/>
                </a:lnTo>
                <a:lnTo>
                  <a:pt x="657" y="1581"/>
                </a:lnTo>
                <a:lnTo>
                  <a:pt x="648" y="1572"/>
                </a:lnTo>
                <a:lnTo>
                  <a:pt x="648" y="1562"/>
                </a:lnTo>
                <a:lnTo>
                  <a:pt x="638" y="1562"/>
                </a:lnTo>
                <a:lnTo>
                  <a:pt x="638" y="1552"/>
                </a:lnTo>
                <a:lnTo>
                  <a:pt x="638" y="1543"/>
                </a:lnTo>
                <a:lnTo>
                  <a:pt x="629" y="1543"/>
                </a:lnTo>
                <a:lnTo>
                  <a:pt x="629" y="1533"/>
                </a:lnTo>
                <a:lnTo>
                  <a:pt x="629" y="1524"/>
                </a:lnTo>
                <a:lnTo>
                  <a:pt x="619" y="1524"/>
                </a:lnTo>
                <a:lnTo>
                  <a:pt x="619" y="1514"/>
                </a:lnTo>
                <a:lnTo>
                  <a:pt x="610" y="1514"/>
                </a:lnTo>
                <a:lnTo>
                  <a:pt x="610" y="1505"/>
                </a:lnTo>
                <a:lnTo>
                  <a:pt x="610" y="1495"/>
                </a:lnTo>
                <a:lnTo>
                  <a:pt x="610" y="1486"/>
                </a:lnTo>
                <a:lnTo>
                  <a:pt x="619" y="1486"/>
                </a:lnTo>
                <a:lnTo>
                  <a:pt x="610" y="1476"/>
                </a:lnTo>
                <a:lnTo>
                  <a:pt x="610" y="1467"/>
                </a:lnTo>
                <a:lnTo>
                  <a:pt x="610" y="1457"/>
                </a:lnTo>
                <a:lnTo>
                  <a:pt x="600" y="1448"/>
                </a:lnTo>
                <a:lnTo>
                  <a:pt x="591" y="1438"/>
                </a:lnTo>
                <a:lnTo>
                  <a:pt x="581" y="1438"/>
                </a:lnTo>
                <a:lnTo>
                  <a:pt x="572" y="1448"/>
                </a:lnTo>
                <a:lnTo>
                  <a:pt x="562" y="1448"/>
                </a:lnTo>
                <a:lnTo>
                  <a:pt x="562" y="1438"/>
                </a:lnTo>
                <a:lnTo>
                  <a:pt x="552" y="1438"/>
                </a:lnTo>
                <a:lnTo>
                  <a:pt x="552" y="1429"/>
                </a:lnTo>
                <a:lnTo>
                  <a:pt x="543" y="1429"/>
                </a:lnTo>
                <a:lnTo>
                  <a:pt x="533" y="1429"/>
                </a:lnTo>
                <a:lnTo>
                  <a:pt x="524" y="1429"/>
                </a:lnTo>
                <a:lnTo>
                  <a:pt x="524" y="1419"/>
                </a:lnTo>
                <a:lnTo>
                  <a:pt x="514" y="1419"/>
                </a:lnTo>
                <a:lnTo>
                  <a:pt x="505" y="1419"/>
                </a:lnTo>
                <a:lnTo>
                  <a:pt x="505" y="1410"/>
                </a:lnTo>
                <a:lnTo>
                  <a:pt x="495" y="1410"/>
                </a:lnTo>
                <a:lnTo>
                  <a:pt x="495" y="1400"/>
                </a:lnTo>
                <a:lnTo>
                  <a:pt x="486" y="1400"/>
                </a:lnTo>
                <a:lnTo>
                  <a:pt x="476" y="1391"/>
                </a:lnTo>
                <a:lnTo>
                  <a:pt x="467" y="1391"/>
                </a:lnTo>
                <a:lnTo>
                  <a:pt x="457" y="1381"/>
                </a:lnTo>
                <a:lnTo>
                  <a:pt x="448" y="1381"/>
                </a:lnTo>
                <a:lnTo>
                  <a:pt x="438" y="1381"/>
                </a:lnTo>
                <a:lnTo>
                  <a:pt x="429" y="1381"/>
                </a:lnTo>
                <a:lnTo>
                  <a:pt x="419" y="1381"/>
                </a:lnTo>
                <a:lnTo>
                  <a:pt x="410" y="1381"/>
                </a:lnTo>
                <a:lnTo>
                  <a:pt x="410" y="1372"/>
                </a:lnTo>
                <a:lnTo>
                  <a:pt x="400" y="1372"/>
                </a:lnTo>
                <a:lnTo>
                  <a:pt x="400" y="1381"/>
                </a:lnTo>
                <a:lnTo>
                  <a:pt x="391" y="1372"/>
                </a:lnTo>
                <a:lnTo>
                  <a:pt x="381" y="1362"/>
                </a:lnTo>
                <a:lnTo>
                  <a:pt x="372" y="1362"/>
                </a:lnTo>
                <a:lnTo>
                  <a:pt x="362" y="1362"/>
                </a:lnTo>
                <a:lnTo>
                  <a:pt x="352" y="1362"/>
                </a:lnTo>
                <a:lnTo>
                  <a:pt x="343" y="1362"/>
                </a:lnTo>
                <a:lnTo>
                  <a:pt x="333" y="1362"/>
                </a:lnTo>
                <a:lnTo>
                  <a:pt x="324" y="1362"/>
                </a:lnTo>
                <a:lnTo>
                  <a:pt x="314" y="1362"/>
                </a:lnTo>
                <a:lnTo>
                  <a:pt x="305" y="1372"/>
                </a:lnTo>
                <a:lnTo>
                  <a:pt x="295" y="1372"/>
                </a:lnTo>
                <a:lnTo>
                  <a:pt x="286" y="1381"/>
                </a:lnTo>
                <a:lnTo>
                  <a:pt x="276" y="1381"/>
                </a:lnTo>
                <a:lnTo>
                  <a:pt x="257" y="1352"/>
                </a:lnTo>
                <a:lnTo>
                  <a:pt x="257" y="1295"/>
                </a:lnTo>
                <a:lnTo>
                  <a:pt x="248" y="1238"/>
                </a:lnTo>
                <a:lnTo>
                  <a:pt x="200" y="1210"/>
                </a:lnTo>
                <a:lnTo>
                  <a:pt x="181" y="1172"/>
                </a:lnTo>
                <a:lnTo>
                  <a:pt x="171" y="1133"/>
                </a:lnTo>
                <a:lnTo>
                  <a:pt x="162" y="1114"/>
                </a:lnTo>
                <a:lnTo>
                  <a:pt x="162" y="1086"/>
                </a:lnTo>
                <a:lnTo>
                  <a:pt x="152" y="1076"/>
                </a:lnTo>
                <a:lnTo>
                  <a:pt x="152" y="1067"/>
                </a:lnTo>
                <a:lnTo>
                  <a:pt x="133" y="1048"/>
                </a:lnTo>
                <a:lnTo>
                  <a:pt x="124" y="1029"/>
                </a:lnTo>
                <a:lnTo>
                  <a:pt x="105" y="1019"/>
                </a:lnTo>
                <a:lnTo>
                  <a:pt x="105" y="991"/>
                </a:lnTo>
                <a:lnTo>
                  <a:pt x="105" y="933"/>
                </a:lnTo>
                <a:lnTo>
                  <a:pt x="105" y="876"/>
                </a:lnTo>
                <a:lnTo>
                  <a:pt x="95" y="819"/>
                </a:lnTo>
                <a:lnTo>
                  <a:pt x="76" y="762"/>
                </a:lnTo>
                <a:lnTo>
                  <a:pt x="57" y="714"/>
                </a:lnTo>
                <a:lnTo>
                  <a:pt x="48" y="667"/>
                </a:lnTo>
                <a:lnTo>
                  <a:pt x="29" y="619"/>
                </a:lnTo>
                <a:lnTo>
                  <a:pt x="10" y="572"/>
                </a:lnTo>
                <a:lnTo>
                  <a:pt x="10" y="543"/>
                </a:lnTo>
                <a:lnTo>
                  <a:pt x="0" y="524"/>
                </a:lnTo>
                <a:lnTo>
                  <a:pt x="38" y="486"/>
                </a:lnTo>
                <a:lnTo>
                  <a:pt x="86" y="438"/>
                </a:lnTo>
                <a:lnTo>
                  <a:pt x="171" y="343"/>
                </a:lnTo>
                <a:lnTo>
                  <a:pt x="229" y="276"/>
                </a:lnTo>
                <a:lnTo>
                  <a:pt x="286" y="219"/>
                </a:lnTo>
                <a:lnTo>
                  <a:pt x="362" y="133"/>
                </a:lnTo>
                <a:lnTo>
                  <a:pt x="410" y="86"/>
                </a:lnTo>
                <a:lnTo>
                  <a:pt x="476" y="10"/>
                </a:lnTo>
                <a:lnTo>
                  <a:pt x="476" y="0"/>
                </a:lnTo>
                <a:lnTo>
                  <a:pt x="486" y="0"/>
                </a:lnTo>
                <a:lnTo>
                  <a:pt x="495" y="0"/>
                </a:lnTo>
                <a:lnTo>
                  <a:pt x="505" y="0"/>
                </a:lnTo>
                <a:lnTo>
                  <a:pt x="505" y="10"/>
                </a:lnTo>
                <a:lnTo>
                  <a:pt x="514" y="10"/>
                </a:lnTo>
                <a:lnTo>
                  <a:pt x="514" y="19"/>
                </a:lnTo>
                <a:lnTo>
                  <a:pt x="524" y="29"/>
                </a:lnTo>
                <a:lnTo>
                  <a:pt x="533" y="38"/>
                </a:lnTo>
                <a:lnTo>
                  <a:pt x="572" y="38"/>
                </a:lnTo>
                <a:lnTo>
                  <a:pt x="581" y="38"/>
                </a:lnTo>
                <a:lnTo>
                  <a:pt x="591" y="48"/>
                </a:lnTo>
                <a:lnTo>
                  <a:pt x="600" y="48"/>
                </a:lnTo>
                <a:lnTo>
                  <a:pt x="610" y="57"/>
                </a:lnTo>
                <a:lnTo>
                  <a:pt x="619" y="57"/>
                </a:lnTo>
                <a:lnTo>
                  <a:pt x="629" y="67"/>
                </a:lnTo>
                <a:lnTo>
                  <a:pt x="638" y="76"/>
                </a:lnTo>
                <a:lnTo>
                  <a:pt x="657" y="86"/>
                </a:lnTo>
                <a:lnTo>
                  <a:pt x="667" y="95"/>
                </a:lnTo>
                <a:lnTo>
                  <a:pt x="676" y="86"/>
                </a:lnTo>
                <a:lnTo>
                  <a:pt x="686" y="86"/>
                </a:lnTo>
                <a:lnTo>
                  <a:pt x="695" y="86"/>
                </a:lnTo>
                <a:lnTo>
                  <a:pt x="705" y="86"/>
                </a:lnTo>
                <a:lnTo>
                  <a:pt x="714" y="95"/>
                </a:lnTo>
                <a:lnTo>
                  <a:pt x="714" y="105"/>
                </a:lnTo>
                <a:lnTo>
                  <a:pt x="714" y="114"/>
                </a:lnTo>
                <a:lnTo>
                  <a:pt x="724" y="124"/>
                </a:lnTo>
                <a:lnTo>
                  <a:pt x="733" y="124"/>
                </a:lnTo>
                <a:lnTo>
                  <a:pt x="743" y="124"/>
                </a:lnTo>
                <a:lnTo>
                  <a:pt x="752" y="133"/>
                </a:lnTo>
                <a:lnTo>
                  <a:pt x="762" y="133"/>
                </a:lnTo>
                <a:lnTo>
                  <a:pt x="762" y="124"/>
                </a:lnTo>
                <a:lnTo>
                  <a:pt x="762" y="114"/>
                </a:lnTo>
                <a:lnTo>
                  <a:pt x="781" y="105"/>
                </a:lnTo>
                <a:lnTo>
                  <a:pt x="791" y="95"/>
                </a:lnTo>
                <a:lnTo>
                  <a:pt x="800" y="95"/>
                </a:lnTo>
                <a:lnTo>
                  <a:pt x="819" y="86"/>
                </a:lnTo>
                <a:lnTo>
                  <a:pt x="829" y="76"/>
                </a:lnTo>
                <a:lnTo>
                  <a:pt x="848" y="86"/>
                </a:lnTo>
                <a:lnTo>
                  <a:pt x="857" y="86"/>
                </a:lnTo>
                <a:lnTo>
                  <a:pt x="867" y="86"/>
                </a:lnTo>
                <a:lnTo>
                  <a:pt x="857" y="95"/>
                </a:lnTo>
                <a:lnTo>
                  <a:pt x="848" y="95"/>
                </a:lnTo>
                <a:lnTo>
                  <a:pt x="838" y="105"/>
                </a:lnTo>
                <a:lnTo>
                  <a:pt x="829" y="105"/>
                </a:lnTo>
                <a:lnTo>
                  <a:pt x="829" y="114"/>
                </a:lnTo>
                <a:lnTo>
                  <a:pt x="838" y="114"/>
                </a:lnTo>
                <a:lnTo>
                  <a:pt x="838" y="124"/>
                </a:lnTo>
                <a:lnTo>
                  <a:pt x="829" y="124"/>
                </a:lnTo>
                <a:lnTo>
                  <a:pt x="819" y="124"/>
                </a:lnTo>
                <a:lnTo>
                  <a:pt x="819" y="133"/>
                </a:lnTo>
                <a:lnTo>
                  <a:pt x="819" y="143"/>
                </a:lnTo>
                <a:lnTo>
                  <a:pt x="810" y="143"/>
                </a:lnTo>
                <a:lnTo>
                  <a:pt x="800" y="181"/>
                </a:lnTo>
                <a:lnTo>
                  <a:pt x="819" y="210"/>
                </a:lnTo>
                <a:lnTo>
                  <a:pt x="800" y="238"/>
                </a:lnTo>
                <a:lnTo>
                  <a:pt x="838" y="295"/>
                </a:lnTo>
                <a:lnTo>
                  <a:pt x="857" y="305"/>
                </a:lnTo>
                <a:lnTo>
                  <a:pt x="857" y="314"/>
                </a:lnTo>
                <a:lnTo>
                  <a:pt x="867" y="314"/>
                </a:lnTo>
                <a:lnTo>
                  <a:pt x="886" y="324"/>
                </a:lnTo>
                <a:lnTo>
                  <a:pt x="876" y="333"/>
                </a:lnTo>
                <a:lnTo>
                  <a:pt x="876" y="352"/>
                </a:lnTo>
                <a:lnTo>
                  <a:pt x="876" y="362"/>
                </a:lnTo>
                <a:lnTo>
                  <a:pt x="886" y="372"/>
                </a:lnTo>
                <a:lnTo>
                  <a:pt x="886" y="381"/>
                </a:lnTo>
                <a:lnTo>
                  <a:pt x="886" y="391"/>
                </a:lnTo>
                <a:lnTo>
                  <a:pt x="876" y="400"/>
                </a:lnTo>
                <a:lnTo>
                  <a:pt x="886" y="410"/>
                </a:lnTo>
                <a:lnTo>
                  <a:pt x="876" y="410"/>
                </a:lnTo>
                <a:lnTo>
                  <a:pt x="876" y="419"/>
                </a:lnTo>
                <a:lnTo>
                  <a:pt x="876" y="429"/>
                </a:lnTo>
                <a:lnTo>
                  <a:pt x="886" y="438"/>
                </a:lnTo>
                <a:lnTo>
                  <a:pt x="895" y="448"/>
                </a:lnTo>
                <a:lnTo>
                  <a:pt x="895" y="457"/>
                </a:lnTo>
                <a:lnTo>
                  <a:pt x="886" y="457"/>
                </a:lnTo>
                <a:lnTo>
                  <a:pt x="886" y="467"/>
                </a:lnTo>
                <a:lnTo>
                  <a:pt x="886" y="476"/>
                </a:lnTo>
                <a:lnTo>
                  <a:pt x="895" y="486"/>
                </a:lnTo>
                <a:lnTo>
                  <a:pt x="895" y="495"/>
                </a:lnTo>
                <a:lnTo>
                  <a:pt x="895" y="505"/>
                </a:lnTo>
                <a:lnTo>
                  <a:pt x="886" y="495"/>
                </a:lnTo>
                <a:lnTo>
                  <a:pt x="876" y="505"/>
                </a:lnTo>
                <a:lnTo>
                  <a:pt x="867" y="505"/>
                </a:lnTo>
                <a:lnTo>
                  <a:pt x="867" y="514"/>
                </a:lnTo>
                <a:lnTo>
                  <a:pt x="867" y="524"/>
                </a:lnTo>
                <a:lnTo>
                  <a:pt x="867" y="533"/>
                </a:lnTo>
                <a:lnTo>
                  <a:pt x="867" y="543"/>
                </a:lnTo>
                <a:lnTo>
                  <a:pt x="857" y="552"/>
                </a:lnTo>
                <a:lnTo>
                  <a:pt x="857" y="562"/>
                </a:lnTo>
                <a:lnTo>
                  <a:pt x="857" y="572"/>
                </a:lnTo>
                <a:lnTo>
                  <a:pt x="857" y="581"/>
                </a:lnTo>
                <a:lnTo>
                  <a:pt x="848" y="581"/>
                </a:lnTo>
                <a:lnTo>
                  <a:pt x="848" y="591"/>
                </a:lnTo>
                <a:lnTo>
                  <a:pt x="857" y="591"/>
                </a:lnTo>
                <a:lnTo>
                  <a:pt x="857" y="600"/>
                </a:lnTo>
                <a:lnTo>
                  <a:pt x="857" y="610"/>
                </a:lnTo>
                <a:lnTo>
                  <a:pt x="867" y="610"/>
                </a:lnTo>
                <a:lnTo>
                  <a:pt x="867" y="619"/>
                </a:lnTo>
                <a:lnTo>
                  <a:pt x="876" y="629"/>
                </a:lnTo>
                <a:lnTo>
                  <a:pt x="886" y="629"/>
                </a:lnTo>
                <a:lnTo>
                  <a:pt x="895" y="638"/>
                </a:lnTo>
                <a:lnTo>
                  <a:pt x="905" y="648"/>
                </a:lnTo>
                <a:lnTo>
                  <a:pt x="914" y="648"/>
                </a:lnTo>
                <a:lnTo>
                  <a:pt x="924" y="657"/>
                </a:lnTo>
                <a:lnTo>
                  <a:pt x="933" y="657"/>
                </a:lnTo>
                <a:lnTo>
                  <a:pt x="933" y="667"/>
                </a:lnTo>
                <a:lnTo>
                  <a:pt x="933" y="676"/>
                </a:lnTo>
                <a:lnTo>
                  <a:pt x="943" y="676"/>
                </a:lnTo>
                <a:lnTo>
                  <a:pt x="943" y="686"/>
                </a:lnTo>
                <a:lnTo>
                  <a:pt x="952" y="686"/>
                </a:lnTo>
                <a:lnTo>
                  <a:pt x="952" y="695"/>
                </a:lnTo>
                <a:lnTo>
                  <a:pt x="952" y="705"/>
                </a:lnTo>
                <a:lnTo>
                  <a:pt x="962" y="705"/>
                </a:lnTo>
                <a:lnTo>
                  <a:pt x="972" y="714"/>
                </a:lnTo>
                <a:lnTo>
                  <a:pt x="981" y="714"/>
                </a:lnTo>
                <a:lnTo>
                  <a:pt x="981" y="724"/>
                </a:lnTo>
                <a:lnTo>
                  <a:pt x="991" y="743"/>
                </a:lnTo>
                <a:lnTo>
                  <a:pt x="1000" y="743"/>
                </a:lnTo>
                <a:lnTo>
                  <a:pt x="1010" y="743"/>
                </a:lnTo>
                <a:lnTo>
                  <a:pt x="1010" y="752"/>
                </a:lnTo>
                <a:lnTo>
                  <a:pt x="1019" y="752"/>
                </a:lnTo>
                <a:lnTo>
                  <a:pt x="1019" y="762"/>
                </a:lnTo>
                <a:lnTo>
                  <a:pt x="1029" y="772"/>
                </a:lnTo>
                <a:lnTo>
                  <a:pt x="1029" y="781"/>
                </a:lnTo>
                <a:lnTo>
                  <a:pt x="1029" y="791"/>
                </a:lnTo>
                <a:lnTo>
                  <a:pt x="1029" y="800"/>
                </a:lnTo>
                <a:lnTo>
                  <a:pt x="1038" y="800"/>
                </a:lnTo>
                <a:lnTo>
                  <a:pt x="1038" y="810"/>
                </a:lnTo>
                <a:lnTo>
                  <a:pt x="1048" y="810"/>
                </a:lnTo>
                <a:lnTo>
                  <a:pt x="1048" y="819"/>
                </a:lnTo>
                <a:lnTo>
                  <a:pt x="1048" y="829"/>
                </a:lnTo>
                <a:lnTo>
                  <a:pt x="1057" y="829"/>
                </a:lnTo>
                <a:lnTo>
                  <a:pt x="1067" y="829"/>
                </a:lnTo>
                <a:lnTo>
                  <a:pt x="1067" y="848"/>
                </a:lnTo>
                <a:lnTo>
                  <a:pt x="1076" y="848"/>
                </a:lnTo>
                <a:lnTo>
                  <a:pt x="1086" y="857"/>
                </a:lnTo>
                <a:lnTo>
                  <a:pt x="1095" y="867"/>
                </a:lnTo>
                <a:lnTo>
                  <a:pt x="1095" y="876"/>
                </a:lnTo>
                <a:lnTo>
                  <a:pt x="1105" y="876"/>
                </a:lnTo>
                <a:lnTo>
                  <a:pt x="1095" y="886"/>
                </a:lnTo>
                <a:lnTo>
                  <a:pt x="1095" y="895"/>
                </a:lnTo>
                <a:lnTo>
                  <a:pt x="1095" y="905"/>
                </a:lnTo>
                <a:lnTo>
                  <a:pt x="1105" y="905"/>
                </a:lnTo>
                <a:lnTo>
                  <a:pt x="1105" y="914"/>
                </a:lnTo>
                <a:lnTo>
                  <a:pt x="1114" y="914"/>
                </a:lnTo>
                <a:lnTo>
                  <a:pt x="1114" y="924"/>
                </a:lnTo>
                <a:lnTo>
                  <a:pt x="1105" y="933"/>
                </a:lnTo>
                <a:lnTo>
                  <a:pt x="1114" y="933"/>
                </a:lnTo>
                <a:lnTo>
                  <a:pt x="1114" y="943"/>
                </a:lnTo>
                <a:lnTo>
                  <a:pt x="1124" y="943"/>
                </a:lnTo>
                <a:lnTo>
                  <a:pt x="1124" y="952"/>
                </a:lnTo>
                <a:lnTo>
                  <a:pt x="1095" y="962"/>
                </a:lnTo>
                <a:lnTo>
                  <a:pt x="1095" y="972"/>
                </a:lnTo>
                <a:lnTo>
                  <a:pt x="1105" y="981"/>
                </a:lnTo>
                <a:lnTo>
                  <a:pt x="1105" y="991"/>
                </a:lnTo>
                <a:lnTo>
                  <a:pt x="1114" y="1000"/>
                </a:lnTo>
                <a:lnTo>
                  <a:pt x="1114" y="1010"/>
                </a:lnTo>
                <a:lnTo>
                  <a:pt x="1114" y="1019"/>
                </a:lnTo>
                <a:lnTo>
                  <a:pt x="1124" y="1019"/>
                </a:lnTo>
                <a:lnTo>
                  <a:pt x="1133" y="1019"/>
                </a:lnTo>
                <a:lnTo>
                  <a:pt x="1133" y="1029"/>
                </a:lnTo>
                <a:lnTo>
                  <a:pt x="1143" y="1048"/>
                </a:lnTo>
                <a:lnTo>
                  <a:pt x="1143" y="1057"/>
                </a:lnTo>
                <a:lnTo>
                  <a:pt x="1133" y="1057"/>
                </a:lnTo>
                <a:lnTo>
                  <a:pt x="1133" y="1067"/>
                </a:lnTo>
                <a:lnTo>
                  <a:pt x="1143" y="1067"/>
                </a:lnTo>
                <a:lnTo>
                  <a:pt x="1133" y="1076"/>
                </a:lnTo>
                <a:lnTo>
                  <a:pt x="1133" y="1086"/>
                </a:lnTo>
                <a:lnTo>
                  <a:pt x="1124" y="1095"/>
                </a:lnTo>
                <a:lnTo>
                  <a:pt x="1124" y="1105"/>
                </a:lnTo>
                <a:lnTo>
                  <a:pt x="1133" y="1105"/>
                </a:lnTo>
                <a:lnTo>
                  <a:pt x="1143" y="1105"/>
                </a:lnTo>
                <a:lnTo>
                  <a:pt x="1143" y="1114"/>
                </a:lnTo>
                <a:lnTo>
                  <a:pt x="1143" y="1124"/>
                </a:lnTo>
                <a:lnTo>
                  <a:pt x="1133" y="1133"/>
                </a:lnTo>
                <a:lnTo>
                  <a:pt x="1133" y="1143"/>
                </a:lnTo>
                <a:lnTo>
                  <a:pt x="1133" y="1152"/>
                </a:lnTo>
                <a:lnTo>
                  <a:pt x="1133" y="1162"/>
                </a:lnTo>
                <a:lnTo>
                  <a:pt x="1133" y="1172"/>
                </a:lnTo>
                <a:lnTo>
                  <a:pt x="1133" y="1181"/>
                </a:lnTo>
                <a:lnTo>
                  <a:pt x="1133" y="1191"/>
                </a:lnTo>
                <a:lnTo>
                  <a:pt x="1133" y="1200"/>
                </a:lnTo>
                <a:lnTo>
                  <a:pt x="1143" y="1200"/>
                </a:lnTo>
                <a:lnTo>
                  <a:pt x="1133" y="1210"/>
                </a:lnTo>
                <a:lnTo>
                  <a:pt x="1133" y="1219"/>
                </a:lnTo>
                <a:lnTo>
                  <a:pt x="1133" y="1238"/>
                </a:lnTo>
                <a:lnTo>
                  <a:pt x="1133" y="1248"/>
                </a:lnTo>
                <a:lnTo>
                  <a:pt x="1133" y="1257"/>
                </a:lnTo>
                <a:lnTo>
                  <a:pt x="1143" y="1257"/>
                </a:lnTo>
                <a:lnTo>
                  <a:pt x="1133" y="1267"/>
                </a:lnTo>
                <a:lnTo>
                  <a:pt x="1133" y="1276"/>
                </a:lnTo>
                <a:lnTo>
                  <a:pt x="1133" y="1286"/>
                </a:lnTo>
                <a:lnTo>
                  <a:pt x="1143" y="1295"/>
                </a:lnTo>
                <a:lnTo>
                  <a:pt x="1152" y="1295"/>
                </a:lnTo>
                <a:lnTo>
                  <a:pt x="1162" y="1305"/>
                </a:lnTo>
                <a:lnTo>
                  <a:pt x="1162" y="1429"/>
                </a:lnTo>
                <a:lnTo>
                  <a:pt x="1229" y="1514"/>
                </a:lnTo>
                <a:lnTo>
                  <a:pt x="1248" y="1505"/>
                </a:lnTo>
                <a:lnTo>
                  <a:pt x="1248" y="1514"/>
                </a:lnTo>
                <a:lnTo>
                  <a:pt x="1257" y="1505"/>
                </a:lnTo>
                <a:lnTo>
                  <a:pt x="1276" y="1495"/>
                </a:lnTo>
                <a:lnTo>
                  <a:pt x="1286" y="1495"/>
                </a:lnTo>
                <a:lnTo>
                  <a:pt x="1295" y="1495"/>
                </a:lnTo>
                <a:lnTo>
                  <a:pt x="1305" y="1495"/>
                </a:lnTo>
                <a:lnTo>
                  <a:pt x="1314" y="1486"/>
                </a:lnTo>
                <a:lnTo>
                  <a:pt x="1333" y="1486"/>
                </a:lnTo>
                <a:lnTo>
                  <a:pt x="1343" y="1476"/>
                </a:lnTo>
                <a:lnTo>
                  <a:pt x="1352" y="1476"/>
                </a:lnTo>
                <a:lnTo>
                  <a:pt x="1314" y="1514"/>
                </a:lnTo>
                <a:lnTo>
                  <a:pt x="1362" y="1562"/>
                </a:lnTo>
                <a:lnTo>
                  <a:pt x="1295" y="1600"/>
                </a:lnTo>
                <a:lnTo>
                  <a:pt x="1295" y="1619"/>
                </a:lnTo>
                <a:lnTo>
                  <a:pt x="1295" y="1638"/>
                </a:lnTo>
                <a:lnTo>
                  <a:pt x="1352" y="1648"/>
                </a:lnTo>
                <a:lnTo>
                  <a:pt x="1372" y="1667"/>
                </a:lnTo>
                <a:lnTo>
                  <a:pt x="1381" y="1676"/>
                </a:lnTo>
                <a:lnTo>
                  <a:pt x="1372" y="1676"/>
                </a:lnTo>
                <a:lnTo>
                  <a:pt x="1362" y="1676"/>
                </a:lnTo>
                <a:lnTo>
                  <a:pt x="1352" y="1676"/>
                </a:lnTo>
                <a:lnTo>
                  <a:pt x="1343" y="1676"/>
                </a:lnTo>
                <a:lnTo>
                  <a:pt x="1343" y="1686"/>
                </a:lnTo>
                <a:lnTo>
                  <a:pt x="1333" y="1686"/>
                </a:lnTo>
                <a:lnTo>
                  <a:pt x="1333" y="1695"/>
                </a:lnTo>
                <a:lnTo>
                  <a:pt x="1324" y="1695"/>
                </a:lnTo>
                <a:lnTo>
                  <a:pt x="1314" y="1695"/>
                </a:lnTo>
                <a:lnTo>
                  <a:pt x="1314" y="1705"/>
                </a:lnTo>
                <a:lnTo>
                  <a:pt x="1305" y="1705"/>
                </a:lnTo>
                <a:lnTo>
                  <a:pt x="1295" y="1705"/>
                </a:lnTo>
                <a:lnTo>
                  <a:pt x="1286" y="1705"/>
                </a:lnTo>
                <a:lnTo>
                  <a:pt x="1286" y="1714"/>
                </a:lnTo>
                <a:lnTo>
                  <a:pt x="1276" y="1714"/>
                </a:lnTo>
                <a:lnTo>
                  <a:pt x="1267" y="1714"/>
                </a:lnTo>
                <a:lnTo>
                  <a:pt x="1257" y="1714"/>
                </a:lnTo>
                <a:lnTo>
                  <a:pt x="1248" y="1724"/>
                </a:lnTo>
                <a:lnTo>
                  <a:pt x="1238" y="1724"/>
                </a:lnTo>
                <a:lnTo>
                  <a:pt x="1229" y="1724"/>
                </a:lnTo>
                <a:lnTo>
                  <a:pt x="1219" y="1733"/>
                </a:lnTo>
                <a:lnTo>
                  <a:pt x="1210" y="1733"/>
                </a:lnTo>
                <a:lnTo>
                  <a:pt x="1200" y="1733"/>
                </a:lnTo>
                <a:lnTo>
                  <a:pt x="1200" y="1743"/>
                </a:lnTo>
                <a:lnTo>
                  <a:pt x="1191" y="1743"/>
                </a:lnTo>
                <a:lnTo>
                  <a:pt x="1181" y="1743"/>
                </a:lnTo>
                <a:lnTo>
                  <a:pt x="1181" y="1752"/>
                </a:lnTo>
                <a:lnTo>
                  <a:pt x="1172" y="1752"/>
                </a:lnTo>
                <a:lnTo>
                  <a:pt x="1162" y="1752"/>
                </a:lnTo>
                <a:lnTo>
                  <a:pt x="1152" y="1752"/>
                </a:lnTo>
                <a:lnTo>
                  <a:pt x="1152" y="1762"/>
                </a:lnTo>
                <a:lnTo>
                  <a:pt x="1143" y="1762"/>
                </a:lnTo>
                <a:lnTo>
                  <a:pt x="1133" y="1762"/>
                </a:lnTo>
                <a:lnTo>
                  <a:pt x="1124" y="1762"/>
                </a:lnTo>
                <a:lnTo>
                  <a:pt x="1124" y="1772"/>
                </a:lnTo>
                <a:lnTo>
                  <a:pt x="1114" y="1772"/>
                </a:lnTo>
                <a:lnTo>
                  <a:pt x="1105" y="1772"/>
                </a:lnTo>
                <a:lnTo>
                  <a:pt x="1095" y="1772"/>
                </a:lnTo>
                <a:lnTo>
                  <a:pt x="1095" y="1781"/>
                </a:lnTo>
                <a:lnTo>
                  <a:pt x="1086" y="1781"/>
                </a:lnTo>
                <a:lnTo>
                  <a:pt x="1076" y="1781"/>
                </a:lnTo>
                <a:lnTo>
                  <a:pt x="1067" y="1791"/>
                </a:lnTo>
                <a:lnTo>
                  <a:pt x="1057" y="1791"/>
                </a:lnTo>
                <a:lnTo>
                  <a:pt x="1048" y="1791"/>
                </a:lnTo>
                <a:lnTo>
                  <a:pt x="1048" y="1800"/>
                </a:lnTo>
                <a:lnTo>
                  <a:pt x="1038" y="1800"/>
                </a:lnTo>
                <a:lnTo>
                  <a:pt x="1029" y="1800"/>
                </a:lnTo>
                <a:lnTo>
                  <a:pt x="1029" y="1810"/>
                </a:lnTo>
                <a:lnTo>
                  <a:pt x="1019" y="1810"/>
                </a:lnTo>
                <a:lnTo>
                  <a:pt x="1010" y="1810"/>
                </a:lnTo>
                <a:lnTo>
                  <a:pt x="1010" y="1819"/>
                </a:lnTo>
                <a:lnTo>
                  <a:pt x="1000" y="1819"/>
                </a:lnTo>
                <a:lnTo>
                  <a:pt x="991" y="1819"/>
                </a:lnTo>
                <a:lnTo>
                  <a:pt x="991" y="1829"/>
                </a:lnTo>
                <a:lnTo>
                  <a:pt x="981" y="1829"/>
                </a:lnTo>
                <a:lnTo>
                  <a:pt x="972" y="1829"/>
                </a:lnTo>
                <a:lnTo>
                  <a:pt x="962" y="1829"/>
                </a:lnTo>
                <a:lnTo>
                  <a:pt x="962" y="1838"/>
                </a:lnTo>
                <a:lnTo>
                  <a:pt x="952" y="1838"/>
                </a:lnTo>
                <a:lnTo>
                  <a:pt x="943" y="1838"/>
                </a:lnTo>
                <a:lnTo>
                  <a:pt x="943" y="1848"/>
                </a:lnTo>
                <a:lnTo>
                  <a:pt x="933" y="1848"/>
                </a:lnTo>
                <a:lnTo>
                  <a:pt x="924" y="1848"/>
                </a:lnTo>
                <a:lnTo>
                  <a:pt x="924" y="1857"/>
                </a:lnTo>
                <a:lnTo>
                  <a:pt x="914" y="1857"/>
                </a:lnTo>
                <a:lnTo>
                  <a:pt x="905" y="1857"/>
                </a:lnTo>
                <a:lnTo>
                  <a:pt x="895" y="1867"/>
                </a:lnTo>
                <a:lnTo>
                  <a:pt x="886" y="1867"/>
                </a:lnTo>
                <a:lnTo>
                  <a:pt x="876" y="1876"/>
                </a:lnTo>
                <a:lnTo>
                  <a:pt x="867" y="1876"/>
                </a:lnTo>
                <a:lnTo>
                  <a:pt x="857" y="1886"/>
                </a:lnTo>
                <a:lnTo>
                  <a:pt x="848" y="1886"/>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30" name="Freeform 15">
            <a:extLst>
              <a:ext uri="{FF2B5EF4-FFF2-40B4-BE49-F238E27FC236}">
                <a16:creationId xmlns:a16="http://schemas.microsoft.com/office/drawing/2014/main" id="{9DB2A8FC-31B2-EE78-6F08-7F4492B56F40}"/>
              </a:ext>
            </a:extLst>
          </p:cNvPr>
          <p:cNvSpPr>
            <a:spLocks noChangeAspect="1" noEditPoints="1"/>
          </p:cNvSpPr>
          <p:nvPr/>
        </p:nvSpPr>
        <p:spPr bwMode="auto">
          <a:xfrm>
            <a:off x="4295763" y="5601406"/>
            <a:ext cx="398860" cy="972344"/>
          </a:xfrm>
          <a:custGeom>
            <a:avLst/>
            <a:gdLst>
              <a:gd name="T0" fmla="*/ 352 w 524"/>
              <a:gd name="T1" fmla="*/ 752 h 1276"/>
              <a:gd name="T2" fmla="*/ 352 w 524"/>
              <a:gd name="T3" fmla="*/ 752 h 1276"/>
              <a:gd name="T4" fmla="*/ 333 w 524"/>
              <a:gd name="T5" fmla="*/ 771 h 1276"/>
              <a:gd name="T6" fmla="*/ 276 w 524"/>
              <a:gd name="T7" fmla="*/ 791 h 1276"/>
              <a:gd name="T8" fmla="*/ 247 w 524"/>
              <a:gd name="T9" fmla="*/ 838 h 1276"/>
              <a:gd name="T10" fmla="*/ 247 w 524"/>
              <a:gd name="T11" fmla="*/ 876 h 1276"/>
              <a:gd name="T12" fmla="*/ 228 w 524"/>
              <a:gd name="T13" fmla="*/ 895 h 1276"/>
              <a:gd name="T14" fmla="*/ 266 w 524"/>
              <a:gd name="T15" fmla="*/ 895 h 1276"/>
              <a:gd name="T16" fmla="*/ 305 w 524"/>
              <a:gd name="T17" fmla="*/ 895 h 1276"/>
              <a:gd name="T18" fmla="*/ 324 w 524"/>
              <a:gd name="T19" fmla="*/ 933 h 1276"/>
              <a:gd name="T20" fmla="*/ 343 w 524"/>
              <a:gd name="T21" fmla="*/ 952 h 1276"/>
              <a:gd name="T22" fmla="*/ 381 w 524"/>
              <a:gd name="T23" fmla="*/ 981 h 1276"/>
              <a:gd name="T24" fmla="*/ 409 w 524"/>
              <a:gd name="T25" fmla="*/ 981 h 1276"/>
              <a:gd name="T26" fmla="*/ 419 w 524"/>
              <a:gd name="T27" fmla="*/ 933 h 1276"/>
              <a:gd name="T28" fmla="*/ 447 w 524"/>
              <a:gd name="T29" fmla="*/ 914 h 1276"/>
              <a:gd name="T30" fmla="*/ 438 w 524"/>
              <a:gd name="T31" fmla="*/ 952 h 1276"/>
              <a:gd name="T32" fmla="*/ 438 w 524"/>
              <a:gd name="T33" fmla="*/ 1010 h 1276"/>
              <a:gd name="T34" fmla="*/ 428 w 524"/>
              <a:gd name="T35" fmla="*/ 1057 h 1276"/>
              <a:gd name="T36" fmla="*/ 428 w 524"/>
              <a:gd name="T37" fmla="*/ 1095 h 1276"/>
              <a:gd name="T38" fmla="*/ 428 w 524"/>
              <a:gd name="T39" fmla="*/ 1152 h 1276"/>
              <a:gd name="T40" fmla="*/ 419 w 524"/>
              <a:gd name="T41" fmla="*/ 1200 h 1276"/>
              <a:gd name="T42" fmla="*/ 419 w 524"/>
              <a:gd name="T43" fmla="*/ 1229 h 1276"/>
              <a:gd name="T44" fmla="*/ 400 w 524"/>
              <a:gd name="T45" fmla="*/ 1276 h 1276"/>
              <a:gd name="T46" fmla="*/ 266 w 524"/>
              <a:gd name="T47" fmla="*/ 1276 h 1276"/>
              <a:gd name="T48" fmla="*/ 143 w 524"/>
              <a:gd name="T49" fmla="*/ 1267 h 1276"/>
              <a:gd name="T50" fmla="*/ 114 w 524"/>
              <a:gd name="T51" fmla="*/ 1276 h 1276"/>
              <a:gd name="T52" fmla="*/ 85 w 524"/>
              <a:gd name="T53" fmla="*/ 1171 h 1276"/>
              <a:gd name="T54" fmla="*/ 76 w 524"/>
              <a:gd name="T55" fmla="*/ 943 h 1276"/>
              <a:gd name="T56" fmla="*/ 38 w 524"/>
              <a:gd name="T57" fmla="*/ 857 h 1276"/>
              <a:gd name="T58" fmla="*/ 28 w 524"/>
              <a:gd name="T59" fmla="*/ 695 h 1276"/>
              <a:gd name="T60" fmla="*/ 19 w 524"/>
              <a:gd name="T61" fmla="*/ 629 h 1276"/>
              <a:gd name="T62" fmla="*/ 38 w 524"/>
              <a:gd name="T63" fmla="*/ 562 h 1276"/>
              <a:gd name="T64" fmla="*/ 38 w 524"/>
              <a:gd name="T65" fmla="*/ 352 h 1276"/>
              <a:gd name="T66" fmla="*/ 38 w 524"/>
              <a:gd name="T67" fmla="*/ 152 h 1276"/>
              <a:gd name="T68" fmla="*/ 19 w 524"/>
              <a:gd name="T69" fmla="*/ 19 h 1276"/>
              <a:gd name="T70" fmla="*/ 76 w 524"/>
              <a:gd name="T71" fmla="*/ 0 h 1276"/>
              <a:gd name="T72" fmla="*/ 133 w 524"/>
              <a:gd name="T73" fmla="*/ 19 h 1276"/>
              <a:gd name="T74" fmla="*/ 171 w 524"/>
              <a:gd name="T75" fmla="*/ 19 h 1276"/>
              <a:gd name="T76" fmla="*/ 228 w 524"/>
              <a:gd name="T77" fmla="*/ 38 h 1276"/>
              <a:gd name="T78" fmla="*/ 257 w 524"/>
              <a:gd name="T79" fmla="*/ 67 h 1276"/>
              <a:gd name="T80" fmla="*/ 295 w 524"/>
              <a:gd name="T81" fmla="*/ 86 h 1276"/>
              <a:gd name="T82" fmla="*/ 343 w 524"/>
              <a:gd name="T83" fmla="*/ 105 h 1276"/>
              <a:gd name="T84" fmla="*/ 343 w 524"/>
              <a:gd name="T85" fmla="*/ 152 h 1276"/>
              <a:gd name="T86" fmla="*/ 371 w 524"/>
              <a:gd name="T87" fmla="*/ 181 h 1276"/>
              <a:gd name="T88" fmla="*/ 390 w 524"/>
              <a:gd name="T89" fmla="*/ 229 h 1276"/>
              <a:gd name="T90" fmla="*/ 409 w 524"/>
              <a:gd name="T91" fmla="*/ 257 h 1276"/>
              <a:gd name="T92" fmla="*/ 428 w 524"/>
              <a:gd name="T93" fmla="*/ 305 h 1276"/>
              <a:gd name="T94" fmla="*/ 428 w 524"/>
              <a:gd name="T95" fmla="*/ 343 h 1276"/>
              <a:gd name="T96" fmla="*/ 428 w 524"/>
              <a:gd name="T97" fmla="*/ 381 h 1276"/>
              <a:gd name="T98" fmla="*/ 447 w 524"/>
              <a:gd name="T99" fmla="*/ 419 h 1276"/>
              <a:gd name="T100" fmla="*/ 466 w 524"/>
              <a:gd name="T101" fmla="*/ 448 h 1276"/>
              <a:gd name="T102" fmla="*/ 505 w 524"/>
              <a:gd name="T103" fmla="*/ 476 h 1276"/>
              <a:gd name="T104" fmla="*/ 524 w 524"/>
              <a:gd name="T105" fmla="*/ 562 h 1276"/>
              <a:gd name="T106" fmla="*/ 485 w 524"/>
              <a:gd name="T107" fmla="*/ 581 h 1276"/>
              <a:gd name="T108" fmla="*/ 457 w 524"/>
              <a:gd name="T109" fmla="*/ 610 h 1276"/>
              <a:gd name="T110" fmla="*/ 419 w 524"/>
              <a:gd name="T111" fmla="*/ 629 h 1276"/>
              <a:gd name="T112" fmla="*/ 390 w 524"/>
              <a:gd name="T113" fmla="*/ 667 h 1276"/>
              <a:gd name="T114" fmla="*/ 371 w 524"/>
              <a:gd name="T115" fmla="*/ 705 h 1276"/>
              <a:gd name="T116" fmla="*/ 352 w 524"/>
              <a:gd name="T117" fmla="*/ 752 h 1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 h="1276">
                <a:moveTo>
                  <a:pt x="362" y="800"/>
                </a:moveTo>
                <a:lnTo>
                  <a:pt x="352" y="800"/>
                </a:lnTo>
                <a:lnTo>
                  <a:pt x="352" y="791"/>
                </a:lnTo>
                <a:lnTo>
                  <a:pt x="362" y="791"/>
                </a:lnTo>
                <a:lnTo>
                  <a:pt x="362" y="800"/>
                </a:lnTo>
                <a:close/>
                <a:moveTo>
                  <a:pt x="352" y="752"/>
                </a:moveTo>
                <a:lnTo>
                  <a:pt x="343" y="743"/>
                </a:lnTo>
                <a:lnTo>
                  <a:pt x="343" y="752"/>
                </a:lnTo>
                <a:lnTo>
                  <a:pt x="333" y="752"/>
                </a:lnTo>
                <a:lnTo>
                  <a:pt x="333" y="762"/>
                </a:lnTo>
                <a:lnTo>
                  <a:pt x="343" y="762"/>
                </a:lnTo>
                <a:lnTo>
                  <a:pt x="352" y="752"/>
                </a:lnTo>
                <a:lnTo>
                  <a:pt x="352" y="762"/>
                </a:lnTo>
                <a:lnTo>
                  <a:pt x="352" y="771"/>
                </a:lnTo>
                <a:lnTo>
                  <a:pt x="352" y="781"/>
                </a:lnTo>
                <a:lnTo>
                  <a:pt x="343" y="781"/>
                </a:lnTo>
                <a:lnTo>
                  <a:pt x="343" y="771"/>
                </a:lnTo>
                <a:lnTo>
                  <a:pt x="333" y="771"/>
                </a:lnTo>
                <a:lnTo>
                  <a:pt x="333" y="781"/>
                </a:lnTo>
                <a:lnTo>
                  <a:pt x="333" y="791"/>
                </a:lnTo>
                <a:lnTo>
                  <a:pt x="314" y="781"/>
                </a:lnTo>
                <a:lnTo>
                  <a:pt x="276" y="771"/>
                </a:lnTo>
                <a:lnTo>
                  <a:pt x="276" y="781"/>
                </a:lnTo>
                <a:lnTo>
                  <a:pt x="276" y="791"/>
                </a:lnTo>
                <a:lnTo>
                  <a:pt x="276" y="800"/>
                </a:lnTo>
                <a:lnTo>
                  <a:pt x="276" y="810"/>
                </a:lnTo>
                <a:lnTo>
                  <a:pt x="266" y="819"/>
                </a:lnTo>
                <a:lnTo>
                  <a:pt x="257" y="819"/>
                </a:lnTo>
                <a:lnTo>
                  <a:pt x="257" y="829"/>
                </a:lnTo>
                <a:lnTo>
                  <a:pt x="247" y="838"/>
                </a:lnTo>
                <a:lnTo>
                  <a:pt x="238" y="838"/>
                </a:lnTo>
                <a:lnTo>
                  <a:pt x="238" y="848"/>
                </a:lnTo>
                <a:lnTo>
                  <a:pt x="238" y="857"/>
                </a:lnTo>
                <a:lnTo>
                  <a:pt x="238" y="867"/>
                </a:lnTo>
                <a:lnTo>
                  <a:pt x="247" y="867"/>
                </a:lnTo>
                <a:lnTo>
                  <a:pt x="247" y="876"/>
                </a:lnTo>
                <a:lnTo>
                  <a:pt x="238" y="876"/>
                </a:lnTo>
                <a:lnTo>
                  <a:pt x="238" y="886"/>
                </a:lnTo>
                <a:lnTo>
                  <a:pt x="228" y="886"/>
                </a:lnTo>
                <a:lnTo>
                  <a:pt x="219" y="886"/>
                </a:lnTo>
                <a:lnTo>
                  <a:pt x="219" y="895"/>
                </a:lnTo>
                <a:lnTo>
                  <a:pt x="228" y="895"/>
                </a:lnTo>
                <a:lnTo>
                  <a:pt x="228" y="905"/>
                </a:lnTo>
                <a:lnTo>
                  <a:pt x="238" y="905"/>
                </a:lnTo>
                <a:lnTo>
                  <a:pt x="247" y="905"/>
                </a:lnTo>
                <a:lnTo>
                  <a:pt x="247" y="895"/>
                </a:lnTo>
                <a:lnTo>
                  <a:pt x="257" y="895"/>
                </a:lnTo>
                <a:lnTo>
                  <a:pt x="266" y="895"/>
                </a:lnTo>
                <a:lnTo>
                  <a:pt x="276" y="895"/>
                </a:lnTo>
                <a:lnTo>
                  <a:pt x="285" y="895"/>
                </a:lnTo>
                <a:lnTo>
                  <a:pt x="285" y="886"/>
                </a:lnTo>
                <a:lnTo>
                  <a:pt x="295" y="876"/>
                </a:lnTo>
                <a:lnTo>
                  <a:pt x="305" y="886"/>
                </a:lnTo>
                <a:lnTo>
                  <a:pt x="305" y="895"/>
                </a:lnTo>
                <a:lnTo>
                  <a:pt x="314" y="895"/>
                </a:lnTo>
                <a:lnTo>
                  <a:pt x="314" y="905"/>
                </a:lnTo>
                <a:lnTo>
                  <a:pt x="314" y="914"/>
                </a:lnTo>
                <a:lnTo>
                  <a:pt x="324" y="914"/>
                </a:lnTo>
                <a:lnTo>
                  <a:pt x="324" y="924"/>
                </a:lnTo>
                <a:lnTo>
                  <a:pt x="324" y="933"/>
                </a:lnTo>
                <a:lnTo>
                  <a:pt x="324" y="943"/>
                </a:lnTo>
                <a:lnTo>
                  <a:pt x="324" y="952"/>
                </a:lnTo>
                <a:lnTo>
                  <a:pt x="324" y="962"/>
                </a:lnTo>
                <a:lnTo>
                  <a:pt x="333" y="962"/>
                </a:lnTo>
                <a:lnTo>
                  <a:pt x="333" y="952"/>
                </a:lnTo>
                <a:lnTo>
                  <a:pt x="343" y="952"/>
                </a:lnTo>
                <a:lnTo>
                  <a:pt x="352" y="952"/>
                </a:lnTo>
                <a:lnTo>
                  <a:pt x="362" y="962"/>
                </a:lnTo>
                <a:lnTo>
                  <a:pt x="362" y="971"/>
                </a:lnTo>
                <a:lnTo>
                  <a:pt x="371" y="971"/>
                </a:lnTo>
                <a:lnTo>
                  <a:pt x="381" y="971"/>
                </a:lnTo>
                <a:lnTo>
                  <a:pt x="381" y="981"/>
                </a:lnTo>
                <a:lnTo>
                  <a:pt x="381" y="991"/>
                </a:lnTo>
                <a:lnTo>
                  <a:pt x="390" y="1000"/>
                </a:lnTo>
                <a:lnTo>
                  <a:pt x="400" y="1000"/>
                </a:lnTo>
                <a:lnTo>
                  <a:pt x="400" y="991"/>
                </a:lnTo>
                <a:lnTo>
                  <a:pt x="409" y="991"/>
                </a:lnTo>
                <a:lnTo>
                  <a:pt x="409" y="981"/>
                </a:lnTo>
                <a:lnTo>
                  <a:pt x="409" y="971"/>
                </a:lnTo>
                <a:lnTo>
                  <a:pt x="409" y="962"/>
                </a:lnTo>
                <a:lnTo>
                  <a:pt x="409" y="952"/>
                </a:lnTo>
                <a:lnTo>
                  <a:pt x="409" y="943"/>
                </a:lnTo>
                <a:lnTo>
                  <a:pt x="409" y="933"/>
                </a:lnTo>
                <a:lnTo>
                  <a:pt x="419" y="933"/>
                </a:lnTo>
                <a:lnTo>
                  <a:pt x="419" y="924"/>
                </a:lnTo>
                <a:lnTo>
                  <a:pt x="419" y="914"/>
                </a:lnTo>
                <a:lnTo>
                  <a:pt x="428" y="914"/>
                </a:lnTo>
                <a:lnTo>
                  <a:pt x="438" y="905"/>
                </a:lnTo>
                <a:lnTo>
                  <a:pt x="447" y="905"/>
                </a:lnTo>
                <a:lnTo>
                  <a:pt x="447" y="914"/>
                </a:lnTo>
                <a:lnTo>
                  <a:pt x="447" y="924"/>
                </a:lnTo>
                <a:lnTo>
                  <a:pt x="447" y="933"/>
                </a:lnTo>
                <a:lnTo>
                  <a:pt x="447" y="943"/>
                </a:lnTo>
                <a:lnTo>
                  <a:pt x="438" y="943"/>
                </a:lnTo>
                <a:lnTo>
                  <a:pt x="447" y="952"/>
                </a:lnTo>
                <a:lnTo>
                  <a:pt x="438" y="952"/>
                </a:lnTo>
                <a:lnTo>
                  <a:pt x="438" y="962"/>
                </a:lnTo>
                <a:lnTo>
                  <a:pt x="438" y="971"/>
                </a:lnTo>
                <a:lnTo>
                  <a:pt x="438" y="981"/>
                </a:lnTo>
                <a:lnTo>
                  <a:pt x="438" y="991"/>
                </a:lnTo>
                <a:lnTo>
                  <a:pt x="438" y="1000"/>
                </a:lnTo>
                <a:lnTo>
                  <a:pt x="438" y="1010"/>
                </a:lnTo>
                <a:lnTo>
                  <a:pt x="438" y="1019"/>
                </a:lnTo>
                <a:lnTo>
                  <a:pt x="438" y="1029"/>
                </a:lnTo>
                <a:lnTo>
                  <a:pt x="438" y="1038"/>
                </a:lnTo>
                <a:lnTo>
                  <a:pt x="438" y="1048"/>
                </a:lnTo>
                <a:lnTo>
                  <a:pt x="438" y="1057"/>
                </a:lnTo>
                <a:lnTo>
                  <a:pt x="428" y="1057"/>
                </a:lnTo>
                <a:lnTo>
                  <a:pt x="428" y="1067"/>
                </a:lnTo>
                <a:lnTo>
                  <a:pt x="428" y="1076"/>
                </a:lnTo>
                <a:lnTo>
                  <a:pt x="438" y="1076"/>
                </a:lnTo>
                <a:lnTo>
                  <a:pt x="438" y="1086"/>
                </a:lnTo>
                <a:lnTo>
                  <a:pt x="428" y="1086"/>
                </a:lnTo>
                <a:lnTo>
                  <a:pt x="428" y="1095"/>
                </a:lnTo>
                <a:lnTo>
                  <a:pt x="428" y="1105"/>
                </a:lnTo>
                <a:lnTo>
                  <a:pt x="428" y="1114"/>
                </a:lnTo>
                <a:lnTo>
                  <a:pt x="428" y="1124"/>
                </a:lnTo>
                <a:lnTo>
                  <a:pt x="428" y="1133"/>
                </a:lnTo>
                <a:lnTo>
                  <a:pt x="428" y="1143"/>
                </a:lnTo>
                <a:lnTo>
                  <a:pt x="428" y="1152"/>
                </a:lnTo>
                <a:lnTo>
                  <a:pt x="419" y="1152"/>
                </a:lnTo>
                <a:lnTo>
                  <a:pt x="419" y="1162"/>
                </a:lnTo>
                <a:lnTo>
                  <a:pt x="419" y="1171"/>
                </a:lnTo>
                <a:lnTo>
                  <a:pt x="419" y="1181"/>
                </a:lnTo>
                <a:lnTo>
                  <a:pt x="419" y="1191"/>
                </a:lnTo>
                <a:lnTo>
                  <a:pt x="419" y="1200"/>
                </a:lnTo>
                <a:lnTo>
                  <a:pt x="428" y="1200"/>
                </a:lnTo>
                <a:lnTo>
                  <a:pt x="428" y="1210"/>
                </a:lnTo>
                <a:lnTo>
                  <a:pt x="419" y="1210"/>
                </a:lnTo>
                <a:lnTo>
                  <a:pt x="428" y="1219"/>
                </a:lnTo>
                <a:lnTo>
                  <a:pt x="419" y="1219"/>
                </a:lnTo>
                <a:lnTo>
                  <a:pt x="419" y="1229"/>
                </a:lnTo>
                <a:lnTo>
                  <a:pt x="419" y="1238"/>
                </a:lnTo>
                <a:lnTo>
                  <a:pt x="419" y="1248"/>
                </a:lnTo>
                <a:lnTo>
                  <a:pt x="419" y="1257"/>
                </a:lnTo>
                <a:lnTo>
                  <a:pt x="419" y="1267"/>
                </a:lnTo>
                <a:lnTo>
                  <a:pt x="419" y="1276"/>
                </a:lnTo>
                <a:lnTo>
                  <a:pt x="400" y="1276"/>
                </a:lnTo>
                <a:lnTo>
                  <a:pt x="381" y="1276"/>
                </a:lnTo>
                <a:lnTo>
                  <a:pt x="371" y="1276"/>
                </a:lnTo>
                <a:lnTo>
                  <a:pt x="352" y="1276"/>
                </a:lnTo>
                <a:lnTo>
                  <a:pt x="333" y="1276"/>
                </a:lnTo>
                <a:lnTo>
                  <a:pt x="305" y="1276"/>
                </a:lnTo>
                <a:lnTo>
                  <a:pt x="266" y="1276"/>
                </a:lnTo>
                <a:lnTo>
                  <a:pt x="238" y="1276"/>
                </a:lnTo>
                <a:lnTo>
                  <a:pt x="171" y="1276"/>
                </a:lnTo>
                <a:lnTo>
                  <a:pt x="162" y="1276"/>
                </a:lnTo>
                <a:lnTo>
                  <a:pt x="162" y="1267"/>
                </a:lnTo>
                <a:lnTo>
                  <a:pt x="152" y="1267"/>
                </a:lnTo>
                <a:lnTo>
                  <a:pt x="143" y="1267"/>
                </a:lnTo>
                <a:lnTo>
                  <a:pt x="133" y="1267"/>
                </a:lnTo>
                <a:lnTo>
                  <a:pt x="133" y="1257"/>
                </a:lnTo>
                <a:lnTo>
                  <a:pt x="124" y="1257"/>
                </a:lnTo>
                <a:lnTo>
                  <a:pt x="124" y="1267"/>
                </a:lnTo>
                <a:lnTo>
                  <a:pt x="124" y="1276"/>
                </a:lnTo>
                <a:lnTo>
                  <a:pt x="114" y="1276"/>
                </a:lnTo>
                <a:lnTo>
                  <a:pt x="105" y="1276"/>
                </a:lnTo>
                <a:lnTo>
                  <a:pt x="95" y="1276"/>
                </a:lnTo>
                <a:lnTo>
                  <a:pt x="95" y="1267"/>
                </a:lnTo>
                <a:lnTo>
                  <a:pt x="85" y="1267"/>
                </a:lnTo>
                <a:lnTo>
                  <a:pt x="85" y="1229"/>
                </a:lnTo>
                <a:lnTo>
                  <a:pt x="85" y="1171"/>
                </a:lnTo>
                <a:lnTo>
                  <a:pt x="85" y="1114"/>
                </a:lnTo>
                <a:lnTo>
                  <a:pt x="85" y="1105"/>
                </a:lnTo>
                <a:lnTo>
                  <a:pt x="76" y="1076"/>
                </a:lnTo>
                <a:lnTo>
                  <a:pt x="66" y="1057"/>
                </a:lnTo>
                <a:lnTo>
                  <a:pt x="66" y="1010"/>
                </a:lnTo>
                <a:lnTo>
                  <a:pt x="76" y="943"/>
                </a:lnTo>
                <a:lnTo>
                  <a:pt x="76" y="933"/>
                </a:lnTo>
                <a:lnTo>
                  <a:pt x="76" y="924"/>
                </a:lnTo>
                <a:lnTo>
                  <a:pt x="66" y="876"/>
                </a:lnTo>
                <a:lnTo>
                  <a:pt x="66" y="867"/>
                </a:lnTo>
                <a:lnTo>
                  <a:pt x="47" y="857"/>
                </a:lnTo>
                <a:lnTo>
                  <a:pt x="38" y="857"/>
                </a:lnTo>
                <a:lnTo>
                  <a:pt x="28" y="857"/>
                </a:lnTo>
                <a:lnTo>
                  <a:pt x="19" y="838"/>
                </a:lnTo>
                <a:lnTo>
                  <a:pt x="0" y="781"/>
                </a:lnTo>
                <a:lnTo>
                  <a:pt x="19" y="714"/>
                </a:lnTo>
                <a:lnTo>
                  <a:pt x="28" y="705"/>
                </a:lnTo>
                <a:lnTo>
                  <a:pt x="28" y="695"/>
                </a:lnTo>
                <a:lnTo>
                  <a:pt x="38" y="686"/>
                </a:lnTo>
                <a:lnTo>
                  <a:pt x="38" y="676"/>
                </a:lnTo>
                <a:lnTo>
                  <a:pt x="38" y="667"/>
                </a:lnTo>
                <a:lnTo>
                  <a:pt x="28" y="657"/>
                </a:lnTo>
                <a:lnTo>
                  <a:pt x="28" y="629"/>
                </a:lnTo>
                <a:lnTo>
                  <a:pt x="19" y="629"/>
                </a:lnTo>
                <a:lnTo>
                  <a:pt x="19" y="619"/>
                </a:lnTo>
                <a:lnTo>
                  <a:pt x="19" y="610"/>
                </a:lnTo>
                <a:lnTo>
                  <a:pt x="19" y="600"/>
                </a:lnTo>
                <a:lnTo>
                  <a:pt x="28" y="591"/>
                </a:lnTo>
                <a:lnTo>
                  <a:pt x="28" y="581"/>
                </a:lnTo>
                <a:lnTo>
                  <a:pt x="38" y="562"/>
                </a:lnTo>
                <a:lnTo>
                  <a:pt x="38" y="524"/>
                </a:lnTo>
                <a:lnTo>
                  <a:pt x="47" y="495"/>
                </a:lnTo>
                <a:lnTo>
                  <a:pt x="47" y="467"/>
                </a:lnTo>
                <a:lnTo>
                  <a:pt x="47" y="438"/>
                </a:lnTo>
                <a:lnTo>
                  <a:pt x="47" y="410"/>
                </a:lnTo>
                <a:lnTo>
                  <a:pt x="38" y="352"/>
                </a:lnTo>
                <a:lnTo>
                  <a:pt x="38" y="295"/>
                </a:lnTo>
                <a:lnTo>
                  <a:pt x="28" y="238"/>
                </a:lnTo>
                <a:lnTo>
                  <a:pt x="28" y="229"/>
                </a:lnTo>
                <a:lnTo>
                  <a:pt x="28" y="190"/>
                </a:lnTo>
                <a:lnTo>
                  <a:pt x="38" y="171"/>
                </a:lnTo>
                <a:lnTo>
                  <a:pt x="38" y="152"/>
                </a:lnTo>
                <a:lnTo>
                  <a:pt x="38" y="114"/>
                </a:lnTo>
                <a:lnTo>
                  <a:pt x="38" y="105"/>
                </a:lnTo>
                <a:lnTo>
                  <a:pt x="28" y="86"/>
                </a:lnTo>
                <a:lnTo>
                  <a:pt x="28" y="48"/>
                </a:lnTo>
                <a:lnTo>
                  <a:pt x="9" y="19"/>
                </a:lnTo>
                <a:lnTo>
                  <a:pt x="19" y="19"/>
                </a:lnTo>
                <a:lnTo>
                  <a:pt x="28" y="10"/>
                </a:lnTo>
                <a:lnTo>
                  <a:pt x="38" y="10"/>
                </a:lnTo>
                <a:lnTo>
                  <a:pt x="47" y="0"/>
                </a:lnTo>
                <a:lnTo>
                  <a:pt x="57" y="0"/>
                </a:lnTo>
                <a:lnTo>
                  <a:pt x="66" y="0"/>
                </a:lnTo>
                <a:lnTo>
                  <a:pt x="76" y="0"/>
                </a:lnTo>
                <a:lnTo>
                  <a:pt x="85" y="0"/>
                </a:lnTo>
                <a:lnTo>
                  <a:pt x="95" y="0"/>
                </a:lnTo>
                <a:lnTo>
                  <a:pt x="105" y="0"/>
                </a:lnTo>
                <a:lnTo>
                  <a:pt x="114" y="0"/>
                </a:lnTo>
                <a:lnTo>
                  <a:pt x="124" y="10"/>
                </a:lnTo>
                <a:lnTo>
                  <a:pt x="133" y="19"/>
                </a:lnTo>
                <a:lnTo>
                  <a:pt x="133" y="10"/>
                </a:lnTo>
                <a:lnTo>
                  <a:pt x="143" y="10"/>
                </a:lnTo>
                <a:lnTo>
                  <a:pt x="143" y="19"/>
                </a:lnTo>
                <a:lnTo>
                  <a:pt x="152" y="19"/>
                </a:lnTo>
                <a:lnTo>
                  <a:pt x="162" y="19"/>
                </a:lnTo>
                <a:lnTo>
                  <a:pt x="171" y="19"/>
                </a:lnTo>
                <a:lnTo>
                  <a:pt x="181" y="19"/>
                </a:lnTo>
                <a:lnTo>
                  <a:pt x="190" y="19"/>
                </a:lnTo>
                <a:lnTo>
                  <a:pt x="200" y="29"/>
                </a:lnTo>
                <a:lnTo>
                  <a:pt x="209" y="29"/>
                </a:lnTo>
                <a:lnTo>
                  <a:pt x="219" y="38"/>
                </a:lnTo>
                <a:lnTo>
                  <a:pt x="228" y="38"/>
                </a:lnTo>
                <a:lnTo>
                  <a:pt x="228" y="48"/>
                </a:lnTo>
                <a:lnTo>
                  <a:pt x="238" y="48"/>
                </a:lnTo>
                <a:lnTo>
                  <a:pt x="238" y="57"/>
                </a:lnTo>
                <a:lnTo>
                  <a:pt x="247" y="57"/>
                </a:lnTo>
                <a:lnTo>
                  <a:pt x="257" y="57"/>
                </a:lnTo>
                <a:lnTo>
                  <a:pt x="257" y="67"/>
                </a:lnTo>
                <a:lnTo>
                  <a:pt x="266" y="67"/>
                </a:lnTo>
                <a:lnTo>
                  <a:pt x="276" y="67"/>
                </a:lnTo>
                <a:lnTo>
                  <a:pt x="285" y="67"/>
                </a:lnTo>
                <a:lnTo>
                  <a:pt x="285" y="76"/>
                </a:lnTo>
                <a:lnTo>
                  <a:pt x="295" y="76"/>
                </a:lnTo>
                <a:lnTo>
                  <a:pt x="295" y="86"/>
                </a:lnTo>
                <a:lnTo>
                  <a:pt x="305" y="86"/>
                </a:lnTo>
                <a:lnTo>
                  <a:pt x="314" y="76"/>
                </a:lnTo>
                <a:lnTo>
                  <a:pt x="324" y="76"/>
                </a:lnTo>
                <a:lnTo>
                  <a:pt x="333" y="86"/>
                </a:lnTo>
                <a:lnTo>
                  <a:pt x="343" y="95"/>
                </a:lnTo>
                <a:lnTo>
                  <a:pt x="343" y="105"/>
                </a:lnTo>
                <a:lnTo>
                  <a:pt x="343" y="114"/>
                </a:lnTo>
                <a:lnTo>
                  <a:pt x="352" y="124"/>
                </a:lnTo>
                <a:lnTo>
                  <a:pt x="343" y="124"/>
                </a:lnTo>
                <a:lnTo>
                  <a:pt x="343" y="133"/>
                </a:lnTo>
                <a:lnTo>
                  <a:pt x="343" y="143"/>
                </a:lnTo>
                <a:lnTo>
                  <a:pt x="343" y="152"/>
                </a:lnTo>
                <a:lnTo>
                  <a:pt x="352" y="152"/>
                </a:lnTo>
                <a:lnTo>
                  <a:pt x="352" y="162"/>
                </a:lnTo>
                <a:lnTo>
                  <a:pt x="362" y="162"/>
                </a:lnTo>
                <a:lnTo>
                  <a:pt x="362" y="171"/>
                </a:lnTo>
                <a:lnTo>
                  <a:pt x="362" y="181"/>
                </a:lnTo>
                <a:lnTo>
                  <a:pt x="371" y="181"/>
                </a:lnTo>
                <a:lnTo>
                  <a:pt x="371" y="190"/>
                </a:lnTo>
                <a:lnTo>
                  <a:pt x="371" y="200"/>
                </a:lnTo>
                <a:lnTo>
                  <a:pt x="381" y="200"/>
                </a:lnTo>
                <a:lnTo>
                  <a:pt x="381" y="210"/>
                </a:lnTo>
                <a:lnTo>
                  <a:pt x="390" y="219"/>
                </a:lnTo>
                <a:lnTo>
                  <a:pt x="390" y="229"/>
                </a:lnTo>
                <a:lnTo>
                  <a:pt x="400" y="229"/>
                </a:lnTo>
                <a:lnTo>
                  <a:pt x="400" y="238"/>
                </a:lnTo>
                <a:lnTo>
                  <a:pt x="390" y="238"/>
                </a:lnTo>
                <a:lnTo>
                  <a:pt x="390" y="248"/>
                </a:lnTo>
                <a:lnTo>
                  <a:pt x="400" y="248"/>
                </a:lnTo>
                <a:lnTo>
                  <a:pt x="409" y="257"/>
                </a:lnTo>
                <a:lnTo>
                  <a:pt x="409" y="267"/>
                </a:lnTo>
                <a:lnTo>
                  <a:pt x="419" y="267"/>
                </a:lnTo>
                <a:lnTo>
                  <a:pt x="447" y="267"/>
                </a:lnTo>
                <a:lnTo>
                  <a:pt x="438" y="286"/>
                </a:lnTo>
                <a:lnTo>
                  <a:pt x="428" y="295"/>
                </a:lnTo>
                <a:lnTo>
                  <a:pt x="428" y="305"/>
                </a:lnTo>
                <a:lnTo>
                  <a:pt x="428" y="314"/>
                </a:lnTo>
                <a:lnTo>
                  <a:pt x="428" y="324"/>
                </a:lnTo>
                <a:lnTo>
                  <a:pt x="428" y="333"/>
                </a:lnTo>
                <a:lnTo>
                  <a:pt x="438" y="333"/>
                </a:lnTo>
                <a:lnTo>
                  <a:pt x="438" y="343"/>
                </a:lnTo>
                <a:lnTo>
                  <a:pt x="428" y="343"/>
                </a:lnTo>
                <a:lnTo>
                  <a:pt x="428" y="352"/>
                </a:lnTo>
                <a:lnTo>
                  <a:pt x="419" y="352"/>
                </a:lnTo>
                <a:lnTo>
                  <a:pt x="419" y="362"/>
                </a:lnTo>
                <a:lnTo>
                  <a:pt x="428" y="362"/>
                </a:lnTo>
                <a:lnTo>
                  <a:pt x="428" y="371"/>
                </a:lnTo>
                <a:lnTo>
                  <a:pt x="428" y="381"/>
                </a:lnTo>
                <a:lnTo>
                  <a:pt x="428" y="390"/>
                </a:lnTo>
                <a:lnTo>
                  <a:pt x="428" y="400"/>
                </a:lnTo>
                <a:lnTo>
                  <a:pt x="428" y="410"/>
                </a:lnTo>
                <a:lnTo>
                  <a:pt x="438" y="410"/>
                </a:lnTo>
                <a:lnTo>
                  <a:pt x="438" y="419"/>
                </a:lnTo>
                <a:lnTo>
                  <a:pt x="447" y="419"/>
                </a:lnTo>
                <a:lnTo>
                  <a:pt x="457" y="419"/>
                </a:lnTo>
                <a:lnTo>
                  <a:pt x="466" y="419"/>
                </a:lnTo>
                <a:lnTo>
                  <a:pt x="466" y="429"/>
                </a:lnTo>
                <a:lnTo>
                  <a:pt x="457" y="429"/>
                </a:lnTo>
                <a:lnTo>
                  <a:pt x="457" y="438"/>
                </a:lnTo>
                <a:lnTo>
                  <a:pt x="466" y="448"/>
                </a:lnTo>
                <a:lnTo>
                  <a:pt x="466" y="457"/>
                </a:lnTo>
                <a:lnTo>
                  <a:pt x="466" y="467"/>
                </a:lnTo>
                <a:lnTo>
                  <a:pt x="466" y="476"/>
                </a:lnTo>
                <a:lnTo>
                  <a:pt x="476" y="476"/>
                </a:lnTo>
                <a:lnTo>
                  <a:pt x="485" y="476"/>
                </a:lnTo>
                <a:lnTo>
                  <a:pt x="505" y="476"/>
                </a:lnTo>
                <a:lnTo>
                  <a:pt x="514" y="476"/>
                </a:lnTo>
                <a:lnTo>
                  <a:pt x="514" y="486"/>
                </a:lnTo>
                <a:lnTo>
                  <a:pt x="524" y="495"/>
                </a:lnTo>
                <a:lnTo>
                  <a:pt x="524" y="514"/>
                </a:lnTo>
                <a:lnTo>
                  <a:pt x="524" y="524"/>
                </a:lnTo>
                <a:lnTo>
                  <a:pt x="524" y="562"/>
                </a:lnTo>
                <a:lnTo>
                  <a:pt x="514" y="562"/>
                </a:lnTo>
                <a:lnTo>
                  <a:pt x="514" y="571"/>
                </a:lnTo>
                <a:lnTo>
                  <a:pt x="505" y="571"/>
                </a:lnTo>
                <a:lnTo>
                  <a:pt x="495" y="571"/>
                </a:lnTo>
                <a:lnTo>
                  <a:pt x="495" y="581"/>
                </a:lnTo>
                <a:lnTo>
                  <a:pt x="485" y="581"/>
                </a:lnTo>
                <a:lnTo>
                  <a:pt x="485" y="591"/>
                </a:lnTo>
                <a:lnTo>
                  <a:pt x="476" y="591"/>
                </a:lnTo>
                <a:lnTo>
                  <a:pt x="466" y="591"/>
                </a:lnTo>
                <a:lnTo>
                  <a:pt x="466" y="600"/>
                </a:lnTo>
                <a:lnTo>
                  <a:pt x="457" y="600"/>
                </a:lnTo>
                <a:lnTo>
                  <a:pt x="457" y="610"/>
                </a:lnTo>
                <a:lnTo>
                  <a:pt x="447" y="610"/>
                </a:lnTo>
                <a:lnTo>
                  <a:pt x="438" y="610"/>
                </a:lnTo>
                <a:lnTo>
                  <a:pt x="438" y="619"/>
                </a:lnTo>
                <a:lnTo>
                  <a:pt x="428" y="619"/>
                </a:lnTo>
                <a:lnTo>
                  <a:pt x="428" y="629"/>
                </a:lnTo>
                <a:lnTo>
                  <a:pt x="419" y="629"/>
                </a:lnTo>
                <a:lnTo>
                  <a:pt x="419" y="638"/>
                </a:lnTo>
                <a:lnTo>
                  <a:pt x="409" y="638"/>
                </a:lnTo>
                <a:lnTo>
                  <a:pt x="400" y="648"/>
                </a:lnTo>
                <a:lnTo>
                  <a:pt x="400" y="657"/>
                </a:lnTo>
                <a:lnTo>
                  <a:pt x="390" y="657"/>
                </a:lnTo>
                <a:lnTo>
                  <a:pt x="390" y="667"/>
                </a:lnTo>
                <a:lnTo>
                  <a:pt x="381" y="667"/>
                </a:lnTo>
                <a:lnTo>
                  <a:pt x="381" y="676"/>
                </a:lnTo>
                <a:lnTo>
                  <a:pt x="381" y="686"/>
                </a:lnTo>
                <a:lnTo>
                  <a:pt x="371" y="686"/>
                </a:lnTo>
                <a:lnTo>
                  <a:pt x="371" y="695"/>
                </a:lnTo>
                <a:lnTo>
                  <a:pt x="371" y="705"/>
                </a:lnTo>
                <a:lnTo>
                  <a:pt x="362" y="705"/>
                </a:lnTo>
                <a:lnTo>
                  <a:pt x="362" y="714"/>
                </a:lnTo>
                <a:lnTo>
                  <a:pt x="362" y="724"/>
                </a:lnTo>
                <a:lnTo>
                  <a:pt x="352" y="733"/>
                </a:lnTo>
                <a:lnTo>
                  <a:pt x="352" y="743"/>
                </a:lnTo>
                <a:lnTo>
                  <a:pt x="352" y="752"/>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31" name="Freeform 16">
            <a:extLst>
              <a:ext uri="{FF2B5EF4-FFF2-40B4-BE49-F238E27FC236}">
                <a16:creationId xmlns:a16="http://schemas.microsoft.com/office/drawing/2014/main" id="{FC8DBAA3-4502-DE32-0F4A-1A31C827A76B}"/>
              </a:ext>
            </a:extLst>
          </p:cNvPr>
          <p:cNvSpPr>
            <a:spLocks noChangeAspect="1" noEditPoints="1"/>
          </p:cNvSpPr>
          <p:nvPr/>
        </p:nvSpPr>
        <p:spPr bwMode="auto">
          <a:xfrm>
            <a:off x="5559896" y="5980159"/>
            <a:ext cx="591048" cy="346248"/>
          </a:xfrm>
          <a:custGeom>
            <a:avLst/>
            <a:gdLst>
              <a:gd name="T0" fmla="*/ 200 w 238"/>
              <a:gd name="T1" fmla="*/ 115 h 134"/>
              <a:gd name="T2" fmla="*/ 200 w 238"/>
              <a:gd name="T3" fmla="*/ 96 h 134"/>
              <a:gd name="T4" fmla="*/ 209 w 238"/>
              <a:gd name="T5" fmla="*/ 86 h 134"/>
              <a:gd name="T6" fmla="*/ 228 w 238"/>
              <a:gd name="T7" fmla="*/ 86 h 134"/>
              <a:gd name="T8" fmla="*/ 238 w 238"/>
              <a:gd name="T9" fmla="*/ 86 h 134"/>
              <a:gd name="T10" fmla="*/ 238 w 238"/>
              <a:gd name="T11" fmla="*/ 105 h 134"/>
              <a:gd name="T12" fmla="*/ 228 w 238"/>
              <a:gd name="T13" fmla="*/ 115 h 134"/>
              <a:gd name="T14" fmla="*/ 209 w 238"/>
              <a:gd name="T15" fmla="*/ 115 h 134"/>
              <a:gd name="T16" fmla="*/ 57 w 238"/>
              <a:gd name="T17" fmla="*/ 86 h 134"/>
              <a:gd name="T18" fmla="*/ 66 w 238"/>
              <a:gd name="T19" fmla="*/ 96 h 134"/>
              <a:gd name="T20" fmla="*/ 76 w 238"/>
              <a:gd name="T21" fmla="*/ 105 h 134"/>
              <a:gd name="T22" fmla="*/ 66 w 238"/>
              <a:gd name="T23" fmla="*/ 124 h 134"/>
              <a:gd name="T24" fmla="*/ 47 w 238"/>
              <a:gd name="T25" fmla="*/ 124 h 134"/>
              <a:gd name="T26" fmla="*/ 28 w 238"/>
              <a:gd name="T27" fmla="*/ 124 h 134"/>
              <a:gd name="T28" fmla="*/ 19 w 238"/>
              <a:gd name="T29" fmla="*/ 134 h 134"/>
              <a:gd name="T30" fmla="*/ 9 w 238"/>
              <a:gd name="T31" fmla="*/ 124 h 134"/>
              <a:gd name="T32" fmla="*/ 0 w 238"/>
              <a:gd name="T33" fmla="*/ 115 h 134"/>
              <a:gd name="T34" fmla="*/ 19 w 238"/>
              <a:gd name="T35" fmla="*/ 115 h 134"/>
              <a:gd name="T36" fmla="*/ 28 w 238"/>
              <a:gd name="T37" fmla="*/ 105 h 134"/>
              <a:gd name="T38" fmla="*/ 19 w 238"/>
              <a:gd name="T39" fmla="*/ 96 h 134"/>
              <a:gd name="T40" fmla="*/ 19 w 238"/>
              <a:gd name="T41" fmla="*/ 77 h 134"/>
              <a:gd name="T42" fmla="*/ 28 w 238"/>
              <a:gd name="T43" fmla="*/ 67 h 134"/>
              <a:gd name="T44" fmla="*/ 38 w 238"/>
              <a:gd name="T45" fmla="*/ 77 h 134"/>
              <a:gd name="T46" fmla="*/ 57 w 238"/>
              <a:gd name="T47" fmla="*/ 77 h 134"/>
              <a:gd name="T48" fmla="*/ 124 w 238"/>
              <a:gd name="T49" fmla="*/ 48 h 134"/>
              <a:gd name="T50" fmla="*/ 124 w 238"/>
              <a:gd name="T51" fmla="*/ 39 h 134"/>
              <a:gd name="T52" fmla="*/ 124 w 238"/>
              <a:gd name="T53" fmla="*/ 29 h 134"/>
              <a:gd name="T54" fmla="*/ 124 w 238"/>
              <a:gd name="T55" fmla="*/ 39 h 134"/>
              <a:gd name="T56" fmla="*/ 57 w 238"/>
              <a:gd name="T57" fmla="*/ 67 h 134"/>
              <a:gd name="T58" fmla="*/ 47 w 238"/>
              <a:gd name="T59" fmla="*/ 58 h 134"/>
              <a:gd name="T60" fmla="*/ 38 w 238"/>
              <a:gd name="T61" fmla="*/ 48 h 134"/>
              <a:gd name="T62" fmla="*/ 57 w 238"/>
              <a:gd name="T63" fmla="*/ 39 h 134"/>
              <a:gd name="T64" fmla="*/ 57 w 238"/>
              <a:gd name="T65" fmla="*/ 20 h 134"/>
              <a:gd name="T66" fmla="*/ 57 w 238"/>
              <a:gd name="T67" fmla="*/ 0 h 134"/>
              <a:gd name="T68" fmla="*/ 114 w 238"/>
              <a:gd name="T69" fmla="*/ 20 h 134"/>
              <a:gd name="T70" fmla="*/ 105 w 238"/>
              <a:gd name="T71" fmla="*/ 29 h 134"/>
              <a:gd name="T72" fmla="*/ 95 w 238"/>
              <a:gd name="T73" fmla="*/ 39 h 134"/>
              <a:gd name="T74" fmla="*/ 86 w 238"/>
              <a:gd name="T75" fmla="*/ 48 h 134"/>
              <a:gd name="T76" fmla="*/ 86 w 238"/>
              <a:gd name="T77" fmla="*/ 67 h 134"/>
              <a:gd name="T78" fmla="*/ 76 w 238"/>
              <a:gd name="T79" fmla="*/ 77 h 134"/>
              <a:gd name="T80" fmla="*/ 57 w 238"/>
              <a:gd name="T81" fmla="*/ 7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8" h="134">
                <a:moveTo>
                  <a:pt x="209" y="115"/>
                </a:moveTo>
                <a:lnTo>
                  <a:pt x="200" y="115"/>
                </a:lnTo>
                <a:lnTo>
                  <a:pt x="200" y="105"/>
                </a:lnTo>
                <a:lnTo>
                  <a:pt x="200" y="96"/>
                </a:lnTo>
                <a:lnTo>
                  <a:pt x="209" y="96"/>
                </a:lnTo>
                <a:lnTo>
                  <a:pt x="209" y="86"/>
                </a:lnTo>
                <a:lnTo>
                  <a:pt x="219" y="86"/>
                </a:lnTo>
                <a:lnTo>
                  <a:pt x="228" y="86"/>
                </a:lnTo>
                <a:lnTo>
                  <a:pt x="238" y="77"/>
                </a:lnTo>
                <a:lnTo>
                  <a:pt x="238" y="86"/>
                </a:lnTo>
                <a:lnTo>
                  <a:pt x="238" y="96"/>
                </a:lnTo>
                <a:lnTo>
                  <a:pt x="238" y="105"/>
                </a:lnTo>
                <a:lnTo>
                  <a:pt x="228" y="105"/>
                </a:lnTo>
                <a:lnTo>
                  <a:pt x="228" y="115"/>
                </a:lnTo>
                <a:lnTo>
                  <a:pt x="219" y="115"/>
                </a:lnTo>
                <a:lnTo>
                  <a:pt x="209" y="115"/>
                </a:lnTo>
                <a:close/>
                <a:moveTo>
                  <a:pt x="57" y="77"/>
                </a:moveTo>
                <a:lnTo>
                  <a:pt x="57" y="86"/>
                </a:lnTo>
                <a:lnTo>
                  <a:pt x="57" y="96"/>
                </a:lnTo>
                <a:lnTo>
                  <a:pt x="66" y="96"/>
                </a:lnTo>
                <a:lnTo>
                  <a:pt x="76" y="96"/>
                </a:lnTo>
                <a:lnTo>
                  <a:pt x="76" y="105"/>
                </a:lnTo>
                <a:lnTo>
                  <a:pt x="66" y="115"/>
                </a:lnTo>
                <a:lnTo>
                  <a:pt x="66" y="124"/>
                </a:lnTo>
                <a:lnTo>
                  <a:pt x="57" y="124"/>
                </a:lnTo>
                <a:lnTo>
                  <a:pt x="47" y="124"/>
                </a:lnTo>
                <a:lnTo>
                  <a:pt x="38" y="124"/>
                </a:lnTo>
                <a:lnTo>
                  <a:pt x="28" y="124"/>
                </a:lnTo>
                <a:lnTo>
                  <a:pt x="28" y="134"/>
                </a:lnTo>
                <a:lnTo>
                  <a:pt x="19" y="134"/>
                </a:lnTo>
                <a:lnTo>
                  <a:pt x="9" y="134"/>
                </a:lnTo>
                <a:lnTo>
                  <a:pt x="9" y="124"/>
                </a:lnTo>
                <a:lnTo>
                  <a:pt x="0" y="124"/>
                </a:lnTo>
                <a:lnTo>
                  <a:pt x="0" y="115"/>
                </a:lnTo>
                <a:lnTo>
                  <a:pt x="9" y="115"/>
                </a:lnTo>
                <a:lnTo>
                  <a:pt x="19" y="115"/>
                </a:lnTo>
                <a:lnTo>
                  <a:pt x="19" y="105"/>
                </a:lnTo>
                <a:lnTo>
                  <a:pt x="28" y="105"/>
                </a:lnTo>
                <a:lnTo>
                  <a:pt x="28" y="96"/>
                </a:lnTo>
                <a:lnTo>
                  <a:pt x="19" y="96"/>
                </a:lnTo>
                <a:lnTo>
                  <a:pt x="19" y="86"/>
                </a:lnTo>
                <a:lnTo>
                  <a:pt x="19" y="77"/>
                </a:lnTo>
                <a:lnTo>
                  <a:pt x="19" y="67"/>
                </a:lnTo>
                <a:lnTo>
                  <a:pt x="28" y="67"/>
                </a:lnTo>
                <a:lnTo>
                  <a:pt x="38" y="67"/>
                </a:lnTo>
                <a:lnTo>
                  <a:pt x="38" y="77"/>
                </a:lnTo>
                <a:lnTo>
                  <a:pt x="47" y="77"/>
                </a:lnTo>
                <a:lnTo>
                  <a:pt x="57" y="77"/>
                </a:lnTo>
                <a:close/>
                <a:moveTo>
                  <a:pt x="124" y="39"/>
                </a:moveTo>
                <a:lnTo>
                  <a:pt x="124" y="48"/>
                </a:lnTo>
                <a:lnTo>
                  <a:pt x="114" y="48"/>
                </a:lnTo>
                <a:lnTo>
                  <a:pt x="124" y="39"/>
                </a:lnTo>
                <a:close/>
                <a:moveTo>
                  <a:pt x="124" y="39"/>
                </a:moveTo>
                <a:lnTo>
                  <a:pt x="124" y="29"/>
                </a:lnTo>
                <a:lnTo>
                  <a:pt x="133" y="29"/>
                </a:lnTo>
                <a:lnTo>
                  <a:pt x="124" y="39"/>
                </a:lnTo>
                <a:close/>
                <a:moveTo>
                  <a:pt x="57" y="77"/>
                </a:moveTo>
                <a:lnTo>
                  <a:pt x="57" y="67"/>
                </a:lnTo>
                <a:lnTo>
                  <a:pt x="47" y="67"/>
                </a:lnTo>
                <a:lnTo>
                  <a:pt x="47" y="58"/>
                </a:lnTo>
                <a:lnTo>
                  <a:pt x="38" y="58"/>
                </a:lnTo>
                <a:lnTo>
                  <a:pt x="38" y="48"/>
                </a:lnTo>
                <a:lnTo>
                  <a:pt x="47" y="48"/>
                </a:lnTo>
                <a:lnTo>
                  <a:pt x="57" y="39"/>
                </a:lnTo>
                <a:lnTo>
                  <a:pt x="57" y="29"/>
                </a:lnTo>
                <a:lnTo>
                  <a:pt x="57" y="20"/>
                </a:lnTo>
                <a:lnTo>
                  <a:pt x="57" y="10"/>
                </a:lnTo>
                <a:lnTo>
                  <a:pt x="57" y="0"/>
                </a:lnTo>
                <a:lnTo>
                  <a:pt x="95" y="10"/>
                </a:lnTo>
                <a:lnTo>
                  <a:pt x="114" y="20"/>
                </a:lnTo>
                <a:lnTo>
                  <a:pt x="114" y="29"/>
                </a:lnTo>
                <a:lnTo>
                  <a:pt x="105" y="29"/>
                </a:lnTo>
                <a:lnTo>
                  <a:pt x="105" y="39"/>
                </a:lnTo>
                <a:lnTo>
                  <a:pt x="95" y="39"/>
                </a:lnTo>
                <a:lnTo>
                  <a:pt x="95" y="48"/>
                </a:lnTo>
                <a:lnTo>
                  <a:pt x="86" y="48"/>
                </a:lnTo>
                <a:lnTo>
                  <a:pt x="86" y="58"/>
                </a:lnTo>
                <a:lnTo>
                  <a:pt x="86" y="67"/>
                </a:lnTo>
                <a:lnTo>
                  <a:pt x="76" y="67"/>
                </a:lnTo>
                <a:lnTo>
                  <a:pt x="76" y="77"/>
                </a:lnTo>
                <a:lnTo>
                  <a:pt x="66" y="77"/>
                </a:lnTo>
                <a:lnTo>
                  <a:pt x="57" y="77"/>
                </a:lnTo>
                <a:close/>
              </a:path>
            </a:pathLst>
          </a:custGeom>
          <a:solidFill>
            <a:schemeClr val="accent1">
              <a:lumMod val="60000"/>
              <a:lumOff val="4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LID4096"/>
          </a:p>
        </p:txBody>
      </p:sp>
      <p:sp>
        <p:nvSpPr>
          <p:cNvPr id="33" name="TextBox 32">
            <a:extLst>
              <a:ext uri="{FF2B5EF4-FFF2-40B4-BE49-F238E27FC236}">
                <a16:creationId xmlns:a16="http://schemas.microsoft.com/office/drawing/2014/main" id="{489EEDA1-4B7D-BD2E-793F-A59F15C96D46}"/>
              </a:ext>
            </a:extLst>
          </p:cNvPr>
          <p:cNvSpPr txBox="1">
            <a:spLocks noChangeAspect="1"/>
          </p:cNvSpPr>
          <p:nvPr/>
        </p:nvSpPr>
        <p:spPr>
          <a:xfrm>
            <a:off x="6294690" y="1182754"/>
            <a:ext cx="946133" cy="738664"/>
          </a:xfrm>
          <a:prstGeom prst="rect">
            <a:avLst/>
          </a:prstGeom>
          <a:noFill/>
        </p:spPr>
        <p:txBody>
          <a:bodyPr wrap="square">
            <a:spAutoFit/>
          </a:bodyPr>
          <a:lstStyle/>
          <a:p>
            <a:pPr algn="ctr"/>
            <a:r>
              <a:rPr lang="en-US" sz="1400" dirty="0"/>
              <a:t>Cabo Delgado</a:t>
            </a:r>
          </a:p>
          <a:p>
            <a:pPr algn="ctr"/>
            <a:r>
              <a:rPr lang="en-US" sz="1400" dirty="0"/>
              <a:t>4%</a:t>
            </a:r>
          </a:p>
        </p:txBody>
      </p:sp>
      <p:sp>
        <p:nvSpPr>
          <p:cNvPr id="34" name="TextBox 33">
            <a:extLst>
              <a:ext uri="{FF2B5EF4-FFF2-40B4-BE49-F238E27FC236}">
                <a16:creationId xmlns:a16="http://schemas.microsoft.com/office/drawing/2014/main" id="{6A7FE51D-3699-E4AB-438B-4680E982E044}"/>
              </a:ext>
            </a:extLst>
          </p:cNvPr>
          <p:cNvSpPr txBox="1">
            <a:spLocks noChangeAspect="1"/>
          </p:cNvSpPr>
          <p:nvPr/>
        </p:nvSpPr>
        <p:spPr>
          <a:xfrm>
            <a:off x="5310817" y="1477600"/>
            <a:ext cx="946133" cy="523220"/>
          </a:xfrm>
          <a:prstGeom prst="rect">
            <a:avLst/>
          </a:prstGeom>
          <a:noFill/>
        </p:spPr>
        <p:txBody>
          <a:bodyPr wrap="square">
            <a:spAutoFit/>
          </a:bodyPr>
          <a:lstStyle/>
          <a:p>
            <a:pPr algn="ctr"/>
            <a:r>
              <a:rPr lang="en-US" sz="1400" dirty="0"/>
              <a:t>Niassa</a:t>
            </a:r>
          </a:p>
          <a:p>
            <a:pPr algn="ctr"/>
            <a:r>
              <a:rPr lang="en-US" sz="1400" dirty="0"/>
              <a:t>1%</a:t>
            </a:r>
          </a:p>
        </p:txBody>
      </p:sp>
      <p:sp>
        <p:nvSpPr>
          <p:cNvPr id="35" name="TextBox 34">
            <a:extLst>
              <a:ext uri="{FF2B5EF4-FFF2-40B4-BE49-F238E27FC236}">
                <a16:creationId xmlns:a16="http://schemas.microsoft.com/office/drawing/2014/main" id="{4BB7CCF0-757B-CF0D-373A-099BB94AE80A}"/>
              </a:ext>
            </a:extLst>
          </p:cNvPr>
          <p:cNvSpPr txBox="1">
            <a:spLocks noChangeAspect="1"/>
          </p:cNvSpPr>
          <p:nvPr/>
        </p:nvSpPr>
        <p:spPr>
          <a:xfrm>
            <a:off x="6209919" y="2136432"/>
            <a:ext cx="946133" cy="523220"/>
          </a:xfrm>
          <a:prstGeom prst="rect">
            <a:avLst/>
          </a:prstGeom>
          <a:noFill/>
        </p:spPr>
        <p:txBody>
          <a:bodyPr wrap="square">
            <a:spAutoFit/>
          </a:bodyPr>
          <a:lstStyle/>
          <a:p>
            <a:pPr algn="ctr"/>
            <a:r>
              <a:rPr lang="en-US" sz="1400" dirty="0"/>
              <a:t>Nampula</a:t>
            </a:r>
          </a:p>
          <a:p>
            <a:pPr algn="ctr"/>
            <a:r>
              <a:rPr lang="en-US" sz="1400" dirty="0"/>
              <a:t>3%</a:t>
            </a:r>
          </a:p>
        </p:txBody>
      </p:sp>
      <p:sp>
        <p:nvSpPr>
          <p:cNvPr id="36" name="TextBox 35">
            <a:extLst>
              <a:ext uri="{FF2B5EF4-FFF2-40B4-BE49-F238E27FC236}">
                <a16:creationId xmlns:a16="http://schemas.microsoft.com/office/drawing/2014/main" id="{24AE27AF-9386-2CF4-12D9-2D9E47F4A451}"/>
              </a:ext>
            </a:extLst>
          </p:cNvPr>
          <p:cNvSpPr txBox="1">
            <a:spLocks noChangeAspect="1"/>
          </p:cNvSpPr>
          <p:nvPr/>
        </p:nvSpPr>
        <p:spPr>
          <a:xfrm>
            <a:off x="5485429" y="2634644"/>
            <a:ext cx="1010048" cy="523220"/>
          </a:xfrm>
          <a:prstGeom prst="rect">
            <a:avLst/>
          </a:prstGeom>
          <a:noFill/>
        </p:spPr>
        <p:txBody>
          <a:bodyPr wrap="square">
            <a:spAutoFit/>
          </a:bodyPr>
          <a:lstStyle/>
          <a:p>
            <a:pPr algn="ctr"/>
            <a:r>
              <a:rPr lang="en-US" sz="1400" dirty="0" err="1"/>
              <a:t>Zambézia</a:t>
            </a:r>
            <a:endParaRPr lang="en-US" sz="1400" dirty="0"/>
          </a:p>
          <a:p>
            <a:pPr algn="ctr"/>
            <a:r>
              <a:rPr lang="en-US" sz="1400" dirty="0"/>
              <a:t>2%</a:t>
            </a:r>
          </a:p>
        </p:txBody>
      </p:sp>
      <p:sp>
        <p:nvSpPr>
          <p:cNvPr id="37" name="TextBox 36">
            <a:extLst>
              <a:ext uri="{FF2B5EF4-FFF2-40B4-BE49-F238E27FC236}">
                <a16:creationId xmlns:a16="http://schemas.microsoft.com/office/drawing/2014/main" id="{5749123D-1A9C-E7E3-6FF7-980DDD873F68}"/>
              </a:ext>
            </a:extLst>
          </p:cNvPr>
          <p:cNvSpPr txBox="1">
            <a:spLocks noChangeAspect="1"/>
          </p:cNvSpPr>
          <p:nvPr/>
        </p:nvSpPr>
        <p:spPr>
          <a:xfrm>
            <a:off x="3957220" y="2278047"/>
            <a:ext cx="946133" cy="523220"/>
          </a:xfrm>
          <a:prstGeom prst="rect">
            <a:avLst/>
          </a:prstGeom>
          <a:noFill/>
        </p:spPr>
        <p:txBody>
          <a:bodyPr wrap="square">
            <a:spAutoFit/>
          </a:bodyPr>
          <a:lstStyle/>
          <a:p>
            <a:pPr algn="ctr"/>
            <a:r>
              <a:rPr lang="en-US" sz="1400" dirty="0"/>
              <a:t>Tete</a:t>
            </a:r>
          </a:p>
          <a:p>
            <a:pPr algn="ctr"/>
            <a:r>
              <a:rPr lang="en-US" sz="1400" dirty="0"/>
              <a:t>5%</a:t>
            </a:r>
          </a:p>
        </p:txBody>
      </p:sp>
      <p:sp>
        <p:nvSpPr>
          <p:cNvPr id="38" name="TextBox 37">
            <a:extLst>
              <a:ext uri="{FF2B5EF4-FFF2-40B4-BE49-F238E27FC236}">
                <a16:creationId xmlns:a16="http://schemas.microsoft.com/office/drawing/2014/main" id="{7B388478-69C9-3C77-2CEA-D0982474D171}"/>
              </a:ext>
            </a:extLst>
          </p:cNvPr>
          <p:cNvSpPr txBox="1">
            <a:spLocks noChangeAspect="1"/>
          </p:cNvSpPr>
          <p:nvPr/>
        </p:nvSpPr>
        <p:spPr>
          <a:xfrm>
            <a:off x="4777966" y="3425959"/>
            <a:ext cx="946133" cy="523220"/>
          </a:xfrm>
          <a:prstGeom prst="rect">
            <a:avLst/>
          </a:prstGeom>
          <a:noFill/>
        </p:spPr>
        <p:txBody>
          <a:bodyPr wrap="square">
            <a:spAutoFit/>
          </a:bodyPr>
          <a:lstStyle/>
          <a:p>
            <a:pPr algn="ctr"/>
            <a:r>
              <a:rPr lang="en-US" sz="1400" dirty="0" err="1"/>
              <a:t>Sofala</a:t>
            </a:r>
            <a:endParaRPr lang="en-US" sz="1400" dirty="0"/>
          </a:p>
          <a:p>
            <a:pPr algn="ctr"/>
            <a:r>
              <a:rPr lang="en-US" sz="1400" dirty="0"/>
              <a:t>2%</a:t>
            </a:r>
          </a:p>
        </p:txBody>
      </p:sp>
      <p:sp>
        <p:nvSpPr>
          <p:cNvPr id="39" name="TextBox 38">
            <a:extLst>
              <a:ext uri="{FF2B5EF4-FFF2-40B4-BE49-F238E27FC236}">
                <a16:creationId xmlns:a16="http://schemas.microsoft.com/office/drawing/2014/main" id="{BD751A41-E0EF-AA3D-4786-470F80A3BC27}"/>
              </a:ext>
            </a:extLst>
          </p:cNvPr>
          <p:cNvSpPr txBox="1">
            <a:spLocks noChangeAspect="1"/>
          </p:cNvSpPr>
          <p:nvPr/>
        </p:nvSpPr>
        <p:spPr>
          <a:xfrm>
            <a:off x="3651987" y="3395591"/>
            <a:ext cx="946133" cy="523220"/>
          </a:xfrm>
          <a:prstGeom prst="rect">
            <a:avLst/>
          </a:prstGeom>
          <a:noFill/>
        </p:spPr>
        <p:txBody>
          <a:bodyPr wrap="square">
            <a:spAutoFit/>
          </a:bodyPr>
          <a:lstStyle/>
          <a:p>
            <a:pPr algn="ctr"/>
            <a:r>
              <a:rPr lang="en-US" sz="1400" dirty="0"/>
              <a:t>Manica</a:t>
            </a:r>
          </a:p>
          <a:p>
            <a:pPr algn="ctr"/>
            <a:r>
              <a:rPr lang="en-US" sz="1400" dirty="0"/>
              <a:t>8%</a:t>
            </a:r>
          </a:p>
        </p:txBody>
      </p:sp>
      <p:sp>
        <p:nvSpPr>
          <p:cNvPr id="40" name="TextBox 39">
            <a:extLst>
              <a:ext uri="{FF2B5EF4-FFF2-40B4-BE49-F238E27FC236}">
                <a16:creationId xmlns:a16="http://schemas.microsoft.com/office/drawing/2014/main" id="{DF4AEEAC-8F05-4058-521B-5666811B411F}"/>
              </a:ext>
            </a:extLst>
          </p:cNvPr>
          <p:cNvSpPr txBox="1">
            <a:spLocks noChangeAspect="1"/>
          </p:cNvSpPr>
          <p:nvPr/>
        </p:nvSpPr>
        <p:spPr>
          <a:xfrm>
            <a:off x="5483725" y="4564595"/>
            <a:ext cx="1321593" cy="523220"/>
          </a:xfrm>
          <a:prstGeom prst="rect">
            <a:avLst/>
          </a:prstGeom>
          <a:noFill/>
        </p:spPr>
        <p:txBody>
          <a:bodyPr wrap="square">
            <a:spAutoFit/>
          </a:bodyPr>
          <a:lstStyle/>
          <a:p>
            <a:pPr algn="ctr"/>
            <a:r>
              <a:rPr lang="en-US" sz="1400" dirty="0" err="1"/>
              <a:t>Imhambane</a:t>
            </a:r>
            <a:endParaRPr lang="en-US" sz="1400" dirty="0"/>
          </a:p>
          <a:p>
            <a:pPr algn="ctr"/>
            <a:r>
              <a:rPr lang="en-US" sz="1400" dirty="0"/>
              <a:t>5%</a:t>
            </a:r>
          </a:p>
        </p:txBody>
      </p:sp>
      <p:sp>
        <p:nvSpPr>
          <p:cNvPr id="41" name="TextBox 40">
            <a:extLst>
              <a:ext uri="{FF2B5EF4-FFF2-40B4-BE49-F238E27FC236}">
                <a16:creationId xmlns:a16="http://schemas.microsoft.com/office/drawing/2014/main" id="{3C6DDD03-F6E5-D43F-A292-261DE3B1EDF9}"/>
              </a:ext>
            </a:extLst>
          </p:cNvPr>
          <p:cNvSpPr txBox="1">
            <a:spLocks noChangeAspect="1"/>
          </p:cNvSpPr>
          <p:nvPr/>
        </p:nvSpPr>
        <p:spPr>
          <a:xfrm>
            <a:off x="4041362" y="4840482"/>
            <a:ext cx="946133" cy="523220"/>
          </a:xfrm>
          <a:prstGeom prst="rect">
            <a:avLst/>
          </a:prstGeom>
          <a:noFill/>
        </p:spPr>
        <p:txBody>
          <a:bodyPr wrap="square">
            <a:spAutoFit/>
          </a:bodyPr>
          <a:lstStyle/>
          <a:p>
            <a:pPr algn="ctr"/>
            <a:r>
              <a:rPr lang="en-US" sz="1400" dirty="0"/>
              <a:t>Gaza</a:t>
            </a:r>
          </a:p>
          <a:p>
            <a:pPr algn="ctr"/>
            <a:r>
              <a:rPr lang="en-US" sz="1400" dirty="0"/>
              <a:t>4%</a:t>
            </a:r>
          </a:p>
        </p:txBody>
      </p:sp>
      <p:sp>
        <p:nvSpPr>
          <p:cNvPr id="42" name="TextBox 41">
            <a:extLst>
              <a:ext uri="{FF2B5EF4-FFF2-40B4-BE49-F238E27FC236}">
                <a16:creationId xmlns:a16="http://schemas.microsoft.com/office/drawing/2014/main" id="{A026424F-C033-FFEA-E3DE-E1CB729A727D}"/>
              </a:ext>
            </a:extLst>
          </p:cNvPr>
          <p:cNvSpPr txBox="1">
            <a:spLocks noChangeAspect="1"/>
          </p:cNvSpPr>
          <p:nvPr/>
        </p:nvSpPr>
        <p:spPr>
          <a:xfrm>
            <a:off x="3156529" y="5604519"/>
            <a:ext cx="946133" cy="523220"/>
          </a:xfrm>
          <a:prstGeom prst="rect">
            <a:avLst/>
          </a:prstGeom>
          <a:noFill/>
        </p:spPr>
        <p:txBody>
          <a:bodyPr wrap="square">
            <a:spAutoFit/>
          </a:bodyPr>
          <a:lstStyle/>
          <a:p>
            <a:pPr algn="ctr"/>
            <a:r>
              <a:rPr lang="en-US" sz="1400" dirty="0"/>
              <a:t>Maputo</a:t>
            </a:r>
          </a:p>
          <a:p>
            <a:pPr algn="ctr"/>
            <a:r>
              <a:rPr lang="en-US" sz="1400" dirty="0"/>
              <a:t>3%</a:t>
            </a:r>
          </a:p>
        </p:txBody>
      </p:sp>
      <p:sp>
        <p:nvSpPr>
          <p:cNvPr id="43" name="TextBox 42">
            <a:extLst>
              <a:ext uri="{FF2B5EF4-FFF2-40B4-BE49-F238E27FC236}">
                <a16:creationId xmlns:a16="http://schemas.microsoft.com/office/drawing/2014/main" id="{F8EFA441-086F-0B4A-1536-205D39DCAD0E}"/>
              </a:ext>
            </a:extLst>
          </p:cNvPr>
          <p:cNvSpPr txBox="1">
            <a:spLocks noChangeAspect="1"/>
          </p:cNvSpPr>
          <p:nvPr/>
        </p:nvSpPr>
        <p:spPr>
          <a:xfrm>
            <a:off x="6079675" y="5439383"/>
            <a:ext cx="1321593" cy="738664"/>
          </a:xfrm>
          <a:prstGeom prst="rect">
            <a:avLst/>
          </a:prstGeom>
          <a:noFill/>
        </p:spPr>
        <p:txBody>
          <a:bodyPr wrap="square">
            <a:spAutoFit/>
          </a:bodyPr>
          <a:lstStyle/>
          <a:p>
            <a:pPr algn="ctr"/>
            <a:r>
              <a:rPr lang="en-US" sz="1400" dirty="0" err="1"/>
              <a:t>Cidade</a:t>
            </a:r>
            <a:r>
              <a:rPr lang="en-US" sz="1400" dirty="0"/>
              <a:t> de Maputo</a:t>
            </a:r>
          </a:p>
          <a:p>
            <a:pPr algn="ctr"/>
            <a:r>
              <a:rPr lang="en-US" sz="1400" dirty="0"/>
              <a:t>2%</a:t>
            </a:r>
          </a:p>
        </p:txBody>
      </p:sp>
      <p:sp>
        <p:nvSpPr>
          <p:cNvPr id="44" name="Rectangle 43">
            <a:extLst>
              <a:ext uri="{FF2B5EF4-FFF2-40B4-BE49-F238E27FC236}">
                <a16:creationId xmlns:a16="http://schemas.microsoft.com/office/drawing/2014/main" id="{5438165E-C0E9-4012-F60B-2B2573DA694F}"/>
              </a:ext>
            </a:extLst>
          </p:cNvPr>
          <p:cNvSpPr>
            <a:spLocks noChangeAspect="1"/>
          </p:cNvSpPr>
          <p:nvPr/>
        </p:nvSpPr>
        <p:spPr>
          <a:xfrm>
            <a:off x="4425410" y="6144652"/>
            <a:ext cx="296873" cy="286343"/>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LID4096"/>
          </a:p>
        </p:txBody>
      </p:sp>
      <p:sp>
        <p:nvSpPr>
          <p:cNvPr id="45" name="Rectangle 44">
            <a:extLst>
              <a:ext uri="{FF2B5EF4-FFF2-40B4-BE49-F238E27FC236}">
                <a16:creationId xmlns:a16="http://schemas.microsoft.com/office/drawing/2014/main" id="{FDF73F6E-2822-1794-50DC-9A97277B773D}"/>
              </a:ext>
            </a:extLst>
          </p:cNvPr>
          <p:cNvSpPr>
            <a:spLocks noChangeAspect="1"/>
          </p:cNvSpPr>
          <p:nvPr/>
        </p:nvSpPr>
        <p:spPr>
          <a:xfrm>
            <a:off x="5408047" y="5821938"/>
            <a:ext cx="894746" cy="70892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LID4096"/>
          </a:p>
        </p:txBody>
      </p:sp>
      <p:cxnSp>
        <p:nvCxnSpPr>
          <p:cNvPr id="47" name="Straight Connector 46">
            <a:extLst>
              <a:ext uri="{FF2B5EF4-FFF2-40B4-BE49-F238E27FC236}">
                <a16:creationId xmlns:a16="http://schemas.microsoft.com/office/drawing/2014/main" id="{442C7C97-0B41-5304-A9C3-A61143A692EE}"/>
              </a:ext>
            </a:extLst>
          </p:cNvPr>
          <p:cNvCxnSpPr>
            <a:cxnSpLocks noChangeAspect="1"/>
            <a:stCxn id="44" idx="3"/>
            <a:endCxn id="45" idx="1"/>
          </p:cNvCxnSpPr>
          <p:nvPr/>
        </p:nvCxnSpPr>
        <p:spPr>
          <a:xfrm flipV="1">
            <a:off x="4722283" y="6176401"/>
            <a:ext cx="685764" cy="111423"/>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ACE09A85-62C7-0A46-5D10-2122E79E5BB4}"/>
              </a:ext>
            </a:extLst>
          </p:cNvPr>
          <p:cNvCxnSpPr>
            <a:cxnSpLocks noChangeAspect="1"/>
          </p:cNvCxnSpPr>
          <p:nvPr/>
        </p:nvCxnSpPr>
        <p:spPr>
          <a:xfrm>
            <a:off x="4321733" y="3631453"/>
            <a:ext cx="429637" cy="166092"/>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1EE07974-3835-9ABF-653E-D50EE07FA972}"/>
              </a:ext>
            </a:extLst>
          </p:cNvPr>
          <p:cNvCxnSpPr>
            <a:cxnSpLocks noChangeAspect="1"/>
          </p:cNvCxnSpPr>
          <p:nvPr/>
        </p:nvCxnSpPr>
        <p:spPr>
          <a:xfrm>
            <a:off x="3929506" y="5775444"/>
            <a:ext cx="548195" cy="92988"/>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31CEDED8-F256-5A94-BED2-371A05563CFA}"/>
              </a:ext>
            </a:extLst>
          </p:cNvPr>
          <p:cNvCxnSpPr>
            <a:cxnSpLocks noChangeAspect="1"/>
          </p:cNvCxnSpPr>
          <p:nvPr/>
        </p:nvCxnSpPr>
        <p:spPr>
          <a:xfrm flipV="1">
            <a:off x="5124051" y="4734061"/>
            <a:ext cx="600048" cy="151129"/>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2D6B65BD-3D6F-8939-2240-3141FF65C059}"/>
              </a:ext>
            </a:extLst>
          </p:cNvPr>
          <p:cNvCxnSpPr>
            <a:cxnSpLocks noChangeAspect="1"/>
          </p:cNvCxnSpPr>
          <p:nvPr/>
        </p:nvCxnSpPr>
        <p:spPr>
          <a:xfrm flipH="1">
            <a:off x="5907379" y="5639815"/>
            <a:ext cx="499408" cy="504837"/>
          </a:xfrm>
          <a:prstGeom prst="line">
            <a:avLst/>
          </a:prstGeom>
        </p:spPr>
        <p:style>
          <a:lnRef idx="1">
            <a:schemeClr val="dk1"/>
          </a:lnRef>
          <a:fillRef idx="0">
            <a:schemeClr val="dk1"/>
          </a:fillRef>
          <a:effectRef idx="0">
            <a:schemeClr val="dk1"/>
          </a:effectRef>
          <a:fontRef idx="minor">
            <a:schemeClr val="tx1"/>
          </a:fontRef>
        </p:style>
      </p:cxnSp>
      <p:sp>
        <p:nvSpPr>
          <p:cNvPr id="5" name="Content Placeholder 6">
            <a:extLst>
              <a:ext uri="{FF2B5EF4-FFF2-40B4-BE49-F238E27FC236}">
                <a16:creationId xmlns:a16="http://schemas.microsoft.com/office/drawing/2014/main" id="{F5E8CD84-A2BE-348B-560D-308CC57A5AB4}"/>
              </a:ext>
            </a:extLst>
          </p:cNvPr>
          <p:cNvSpPr txBox="1">
            <a:spLocks noGrp="1"/>
          </p:cNvSpPr>
          <p:nvPr>
            <p:ph idx="1"/>
          </p:nvPr>
        </p:nvSpPr>
        <p:spPr>
          <a:xfrm>
            <a:off x="231353" y="1111290"/>
            <a:ext cx="4790264" cy="110411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PT" sz="1800" dirty="0">
                <a:effectLst/>
              </a:rPr>
              <a:t>Percentagem de crianças </a:t>
            </a:r>
            <a:r>
              <a:rPr lang="en-US" sz="1800" dirty="0">
                <a:effectLst/>
              </a:rPr>
              <a:t>com </a:t>
            </a:r>
            <a:r>
              <a:rPr lang="en-US" sz="1800" dirty="0" err="1">
                <a:effectLst/>
              </a:rPr>
              <a:t>penos</a:t>
            </a:r>
            <a:r>
              <a:rPr lang="en-US" sz="1800" dirty="0">
                <a:effectLst/>
              </a:rPr>
              <a:t> de 5 </a:t>
            </a:r>
            <a:r>
              <a:rPr lang="en-US" sz="1800" dirty="0" err="1">
                <a:effectLst/>
              </a:rPr>
              <a:t>anos</a:t>
            </a:r>
            <a:r>
              <a:rPr lang="en-US" sz="1800" dirty="0">
                <a:effectLst/>
              </a:rPr>
              <a:t> com </a:t>
            </a:r>
            <a:r>
              <a:rPr lang="en-US" sz="1800" dirty="0" err="1">
                <a:effectLst/>
              </a:rPr>
              <a:t>sobrepeso</a:t>
            </a:r>
            <a:endParaRPr lang="en-US" dirty="0"/>
          </a:p>
          <a:p>
            <a:endParaRPr lang="LID4096" dirty="0"/>
          </a:p>
        </p:txBody>
      </p:sp>
      <p:sp>
        <p:nvSpPr>
          <p:cNvPr id="6" name="TextBox 5">
            <a:extLst>
              <a:ext uri="{FF2B5EF4-FFF2-40B4-BE49-F238E27FC236}">
                <a16:creationId xmlns:a16="http://schemas.microsoft.com/office/drawing/2014/main" id="{D2D5C3BE-E35D-25CD-260E-401796724503}"/>
              </a:ext>
            </a:extLst>
          </p:cNvPr>
          <p:cNvSpPr txBox="1">
            <a:spLocks noChangeAspect="1"/>
          </p:cNvSpPr>
          <p:nvPr/>
        </p:nvSpPr>
        <p:spPr>
          <a:xfrm>
            <a:off x="6407243" y="3566247"/>
            <a:ext cx="2265415" cy="830997"/>
          </a:xfrm>
          <a:prstGeom prst="rect">
            <a:avLst/>
          </a:prstGeom>
          <a:noFill/>
        </p:spPr>
        <p:txBody>
          <a:bodyPr wrap="square">
            <a:spAutoFit/>
          </a:bodyPr>
          <a:lstStyle/>
          <a:p>
            <a:pPr algn="ctr"/>
            <a:r>
              <a:rPr lang="en-US" sz="2400" b="1" dirty="0" err="1">
                <a:latin typeface="Source Sans Pro" panose="020B0503030403020204" pitchFamily="34" charset="0"/>
                <a:ea typeface="Source Sans Pro" panose="020B0503030403020204" pitchFamily="34" charset="0"/>
              </a:rPr>
              <a:t>Moçambique</a:t>
            </a:r>
            <a:endParaRPr lang="en-US" sz="2400" b="1" dirty="0">
              <a:latin typeface="Source Sans Pro" panose="020B0503030403020204" pitchFamily="34" charset="0"/>
              <a:ea typeface="Source Sans Pro" panose="020B0503030403020204" pitchFamily="34" charset="0"/>
            </a:endParaRPr>
          </a:p>
          <a:p>
            <a:pPr algn="ctr"/>
            <a:r>
              <a:rPr lang="en-US" sz="2400" b="1" dirty="0">
                <a:latin typeface="Source Sans Pro" panose="020B0503030403020204" pitchFamily="34" charset="0"/>
                <a:ea typeface="Source Sans Pro" panose="020B0503030403020204" pitchFamily="34" charset="0"/>
              </a:rPr>
              <a:t>3%</a:t>
            </a:r>
          </a:p>
        </p:txBody>
      </p:sp>
      <p:pic>
        <p:nvPicPr>
          <p:cNvPr id="3" name="Picture 2">
            <a:extLst>
              <a:ext uri="{FF2B5EF4-FFF2-40B4-BE49-F238E27FC236}">
                <a16:creationId xmlns:a16="http://schemas.microsoft.com/office/drawing/2014/main" id="{F0E0616A-5AC2-D71F-0473-530DCCFACE0F}"/>
              </a:ext>
            </a:extLst>
          </p:cNvPr>
          <p:cNvPicPr>
            <a:picLocks noChangeAspect="1"/>
          </p:cNvPicPr>
          <p:nvPr/>
        </p:nvPicPr>
        <p:blipFill>
          <a:blip r:embed="rId3"/>
          <a:stretch>
            <a:fillRect/>
          </a:stretch>
        </p:blipFill>
        <p:spPr>
          <a:xfrm>
            <a:off x="7416756" y="158571"/>
            <a:ext cx="1530711" cy="646560"/>
          </a:xfrm>
          <a:prstGeom prst="rect">
            <a:avLst/>
          </a:prstGeom>
        </p:spPr>
      </p:pic>
      <p:sp>
        <p:nvSpPr>
          <p:cNvPr id="4" name="Content Placeholder 2">
            <a:extLst>
              <a:ext uri="{FF2B5EF4-FFF2-40B4-BE49-F238E27FC236}">
                <a16:creationId xmlns:a16="http://schemas.microsoft.com/office/drawing/2014/main" id="{D8381D64-11D5-3DC2-7880-A46AB9845568}"/>
              </a:ext>
            </a:extLst>
          </p:cNvPr>
          <p:cNvSpPr txBox="1">
            <a:spLocks/>
          </p:cNvSpPr>
          <p:nvPr/>
        </p:nvSpPr>
        <p:spPr>
          <a:xfrm>
            <a:off x="7335038" y="815942"/>
            <a:ext cx="17430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Indicador</a:t>
            </a:r>
            <a:r>
              <a:rPr lang="en-US" b="1" i="0" dirty="0">
                <a:solidFill>
                  <a:srgbClr val="00A3E3"/>
                </a:solidFill>
              </a:rPr>
              <a:t> 2.2.2</a:t>
            </a:r>
          </a:p>
        </p:txBody>
      </p:sp>
    </p:spTree>
    <p:extLst>
      <p:ext uri="{BB962C8B-B14F-4D97-AF65-F5344CB8AC3E}">
        <p14:creationId xmlns:p14="http://schemas.microsoft.com/office/powerpoint/2010/main" val="3731153899"/>
      </p:ext>
    </p:extLst>
  </p:cSld>
  <p:clrMapOvr>
    <a:masterClrMapping/>
  </p:clrMapOvr>
</p:sld>
</file>

<file path=ppt/theme/theme1.xml><?xml version="1.0" encoding="utf-8"?>
<a:theme xmlns:a="http://schemas.openxmlformats.org/drawingml/2006/main" name="Custom Design">
  <a:themeElements>
    <a:clrScheme name="Moz">
      <a:dk1>
        <a:sysClr val="windowText" lastClr="000000"/>
      </a:dk1>
      <a:lt1>
        <a:sysClr val="window" lastClr="FFFFFF"/>
      </a:lt1>
      <a:dk2>
        <a:srgbClr val="44546A"/>
      </a:dk2>
      <a:lt2>
        <a:srgbClr val="E7E6E6"/>
      </a:lt2>
      <a:accent1>
        <a:srgbClr val="F37E21"/>
      </a:accent1>
      <a:accent2>
        <a:srgbClr val="1FD3CA"/>
      </a:accent2>
      <a:accent3>
        <a:srgbClr val="F37E21"/>
      </a:accent3>
      <a:accent4>
        <a:srgbClr val="FAB01B"/>
      </a:accent4>
      <a:accent5>
        <a:srgbClr val="179D96"/>
      </a:accent5>
      <a:accent6>
        <a:srgbClr val="F69D5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Moz">
      <a:dk1>
        <a:sysClr val="windowText" lastClr="000000"/>
      </a:dk1>
      <a:lt1>
        <a:sysClr val="window" lastClr="FFFFFF"/>
      </a:lt1>
      <a:dk2>
        <a:srgbClr val="44546A"/>
      </a:dk2>
      <a:lt2>
        <a:srgbClr val="E7E6E6"/>
      </a:lt2>
      <a:accent1>
        <a:srgbClr val="F37E21"/>
      </a:accent1>
      <a:accent2>
        <a:srgbClr val="1FD3CA"/>
      </a:accent2>
      <a:accent3>
        <a:srgbClr val="FACBA6"/>
      </a:accent3>
      <a:accent4>
        <a:srgbClr val="FAB01B"/>
      </a:accent4>
      <a:accent5>
        <a:srgbClr val="179D96"/>
      </a:accent5>
      <a:accent6>
        <a:srgbClr val="FDDFA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Moz">
      <a:dk1>
        <a:sysClr val="windowText" lastClr="000000"/>
      </a:dk1>
      <a:lt1>
        <a:sysClr val="window" lastClr="FFFFFF"/>
      </a:lt1>
      <a:dk2>
        <a:srgbClr val="44546A"/>
      </a:dk2>
      <a:lt2>
        <a:srgbClr val="E7E6E6"/>
      </a:lt2>
      <a:accent1>
        <a:srgbClr val="F37E21"/>
      </a:accent1>
      <a:accent2>
        <a:srgbClr val="1FD3CA"/>
      </a:accent2>
      <a:accent3>
        <a:srgbClr val="F37E21"/>
      </a:accent3>
      <a:accent4>
        <a:srgbClr val="FAB01B"/>
      </a:accent4>
      <a:accent5>
        <a:srgbClr val="179D96"/>
      </a:accent5>
      <a:accent6>
        <a:srgbClr val="F69D5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d84ef14d31186135aec30d63d20f62f9">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72ef5ee361dd3f55e9868d02bc7d471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VMX3MACP777Z-1177381151-37587</_dlc_DocId>
    <_dlc_DocIdUrl xmlns="d16efad5-0601-4cf0-b7c2-89968258c777">
      <Url>https://icfonline.sharepoint.com/sites/ihd-dhs/Dissemination/_layouts/15/DocIdRedir.aspx?ID=VMX3MACP777Z-1177381151-37587</Url>
      <Description>VMX3MACP777Z-1177381151-37587</Description>
    </_dlc_DocIdUrl>
    <TaxCatchAll xmlns="fa6a9aea-fb0f-4ddd-aff8-712634b7d5fe" xsi:nil="true"/>
    <lcf76f155ced4ddcb4097134ff3c332f xmlns="83c4e5ee-5eea-4e8c-8b50-726738bccb6e">
      <Terms xmlns="http://schemas.microsoft.com/office/infopath/2007/PartnerControls"/>
    </lcf76f155ced4ddcb4097134ff3c332f>
    <SharedWithUsers xmlns="d16efad5-0601-4cf0-b7c2-89968258c777">
      <UserInfo>
        <DisplayName>Allnutt, Annie</DisplayName>
        <AccountId>9767</AccountId>
        <AccountType/>
      </UserInfo>
      <UserInfo>
        <DisplayName>Fishel, Joy</DisplayName>
        <AccountId>66</AccountId>
        <AccountType/>
      </UserInfo>
    </SharedWithUsers>
  </documentManagement>
</p:properties>
</file>

<file path=customXml/itemProps1.xml><?xml version="1.0" encoding="utf-8"?>
<ds:datastoreItem xmlns:ds="http://schemas.openxmlformats.org/officeDocument/2006/customXml" ds:itemID="{721F28BB-D44E-40B4-B386-05C68C8C0F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9981E3BE-0910-4E81-BE17-3B9CCC885C4D}">
  <ds:schemaRefs>
    <ds:schemaRef ds:uri="fa6a9aea-fb0f-4ddd-aff8-712634b7d5fe"/>
    <ds:schemaRef ds:uri="http://purl.org/dc/elements/1.1/"/>
    <ds:schemaRef ds:uri="http://schemas.microsoft.com/office/2006/metadata/properties"/>
    <ds:schemaRef ds:uri="d16efad5-0601-4cf0-b7c2-89968258c777"/>
    <ds:schemaRef ds:uri="http://schemas.openxmlformats.org/package/2006/metadata/core-properties"/>
    <ds:schemaRef ds:uri="http://schemas.microsoft.com/office/2006/documentManagement/types"/>
    <ds:schemaRef ds:uri="http://www.w3.org/XML/1998/namespace"/>
    <ds:schemaRef ds:uri="http://purl.org/dc/dcmitype/"/>
    <ds:schemaRef ds:uri="http://schemas.microsoft.com/office/infopath/2007/PartnerControls"/>
    <ds:schemaRef ds:uri="4050c418-ec1a-4a63-84af-e27a3374b796"/>
    <ds:schemaRef ds:uri="http://purl.org/dc/terms/"/>
    <ds:schemaRef ds:uri="83c4e5ee-5eea-4e8c-8b50-726738bccb6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15824</TotalTime>
  <Words>1607</Words>
  <Application>Microsoft Office PowerPoint</Application>
  <PresentationFormat>On-screen Show (4:3)</PresentationFormat>
  <Paragraphs>232</Paragraphs>
  <Slides>27</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27</vt:i4>
      </vt:variant>
    </vt:vector>
  </HeadingPairs>
  <TitlesOfParts>
    <vt:vector size="35" baseType="lpstr">
      <vt:lpstr>Arial</vt:lpstr>
      <vt:lpstr>Calibri</vt:lpstr>
      <vt:lpstr>Source Sans Pro</vt:lpstr>
      <vt:lpstr>Source Sans Pro SemiBold</vt:lpstr>
      <vt:lpstr>Times New Roman</vt:lpstr>
      <vt:lpstr>Custom Design</vt:lpstr>
      <vt:lpstr>2_Custom Design</vt:lpstr>
      <vt:lpstr>3_Custom Design</vt:lpstr>
      <vt:lpstr>PowerPoint Presentation</vt:lpstr>
      <vt:lpstr>PowerPoint Presentation</vt:lpstr>
      <vt:lpstr>Tendências de monitoria do crescimento das crianças</vt:lpstr>
      <vt:lpstr>Monitoria do crescimento das crianças por sexo</vt:lpstr>
      <vt:lpstr>Monitoria do crescimento das crianças por nivel de escolariade da mãe</vt:lpstr>
      <vt:lpstr>Monitoria do crescimento das crianças por riqueza</vt:lpstr>
      <vt:lpstr>PowerPoint Presentation</vt:lpstr>
      <vt:lpstr>PowerPoint Presentation</vt:lpstr>
      <vt:lpstr>PowerPoint Presentation</vt:lpstr>
      <vt:lpstr>Monitoria do crescimento das crianças</vt:lpstr>
      <vt:lpstr>PowerPoint Presentation</vt:lpstr>
      <vt:lpstr>Início da amamentação</vt:lpstr>
      <vt:lpstr>Practicas ealimentares infantis</vt:lpstr>
      <vt:lpstr>Introdução de alimentos complementares</vt:lpstr>
      <vt:lpstr>Dieta mínima aceitável por residência</vt:lpstr>
      <vt:lpstr>Prácticas alimenatres não saudáveis</vt:lpstr>
      <vt:lpstr>Indicadores de alimentação de lactentes e crianças pequenas (ALCP)</vt:lpstr>
      <vt:lpstr>Aconselhamento alimentar para lactentes e crianças pequenas seguno residência</vt:lpstr>
      <vt:lpstr>PowerPoint Presentation</vt:lpstr>
      <vt:lpstr>PowerPoint Presentation</vt:lpstr>
      <vt:lpstr>Suplementos de micronutrientes e desparasitação entre crianças</vt:lpstr>
      <vt:lpstr>Sal iodado no domicilio</vt:lpstr>
      <vt:lpstr>PowerPoint Presentation</vt:lpstr>
      <vt:lpstr>Estado nutricional das mulheres</vt:lpstr>
      <vt:lpstr>Diversidade alimentar mínima por residência</vt:lpstr>
      <vt:lpstr>Consumo de bebidas e alimentos não saudáveis entre mulheres por residência</vt:lpstr>
      <vt:lpstr>Resultados Principais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9</cp:revision>
  <dcterms:created xsi:type="dcterms:W3CDTF">2022-12-05T19:39:34Z</dcterms:created>
  <dcterms:modified xsi:type="dcterms:W3CDTF">2024-03-18T14:01:35Z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MediaServiceImageTags">
    <vt:lpwstr/>
  </property>
  <property fmtid="{D5CDD505-2E9C-101B-9397-08002B2CF9AE}" pid="4" name="_dlc_DocIdItemGuid">
    <vt:lpwstr>ada40c74-bfda-47d8-b48c-5ba701a8e772</vt:lpwstr>
  </property>
</Properties>
</file>