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</p:sldMasterIdLst>
  <p:notesMasterIdLst>
    <p:notesMasterId r:id="rId21"/>
  </p:notesMasterIdLst>
  <p:handoutMasterIdLst>
    <p:handoutMasterId r:id="rId22"/>
  </p:handoutMasterIdLst>
  <p:sldIdLst>
    <p:sldId id="256" r:id="rId8"/>
    <p:sldId id="260" r:id="rId9"/>
    <p:sldId id="262" r:id="rId10"/>
    <p:sldId id="607" r:id="rId11"/>
    <p:sldId id="351" r:id="rId12"/>
    <p:sldId id="264" r:id="rId13"/>
    <p:sldId id="283" r:id="rId14"/>
    <p:sldId id="561" r:id="rId15"/>
    <p:sldId id="352" r:id="rId16"/>
    <p:sldId id="272" r:id="rId17"/>
    <p:sldId id="286" r:id="rId18"/>
    <p:sldId id="353" r:id="rId19"/>
    <p:sldId id="28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DB"/>
    <a:srgbClr val="45B8E4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4135E069-E020-49CB-B80D-F91A3679C703}"/>
    <pc:docChg chg="modSld">
      <pc:chgData name="Balian, Sarah (CNTR)" userId="b3b060d9-4d34-479b-ad68-688eaebf93c5" providerId="ADAL" clId="{4135E069-E020-49CB-B80D-F91A3679C703}" dt="2024-02-29T22:37:02.927" v="2"/>
      <pc:docMkLst>
        <pc:docMk/>
      </pc:docMkLst>
      <pc:sldChg chg="addCm">
        <pc:chgData name="Balian, Sarah (CNTR)" userId="b3b060d9-4d34-479b-ad68-688eaebf93c5" providerId="ADAL" clId="{4135E069-E020-49CB-B80D-F91A3679C703}" dt="2024-02-29T22:37:02.927" v="2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4135E069-E020-49CB-B80D-F91A3679C703}" dt="2024-02-29T22:37:02.927" v="2"/>
              <pc2:cmMkLst xmlns:pc2="http://schemas.microsoft.com/office/powerpoint/2019/9/main/command">
                <pc:docMk/>
                <pc:sldMk cId="3475639167" sldId="289"/>
                <pc2:cmMk id="{5CD19E6E-2104-437F-BDA2-163EBD6733EE}"/>
              </pc2:cmMkLst>
            </pc226:cmChg>
          </p:ext>
        </pc:extLst>
      </pc:sldChg>
      <pc:sldChg chg="addCm">
        <pc:chgData name="Balian, Sarah (CNTR)" userId="b3b060d9-4d34-479b-ad68-688eaebf93c5" providerId="ADAL" clId="{4135E069-E020-49CB-B80D-F91A3679C703}" dt="2024-02-29T22:24:49.629" v="1"/>
        <pc:sldMkLst>
          <pc:docMk/>
          <pc:sldMk cId="3364805724" sldId="3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4135E069-E020-49CB-B80D-F91A3679C703}" dt="2024-02-29T22:24:49.629" v="1"/>
              <pc2:cmMkLst xmlns:pc2="http://schemas.microsoft.com/office/powerpoint/2019/9/main/command">
                <pc:docMk/>
                <pc:sldMk cId="3364805724" sldId="339"/>
                <pc2:cmMk id="{197C2184-5EA2-49A7-AC0A-72A9D0B9B924}"/>
              </pc2:cmMkLst>
            </pc226:cmChg>
          </p:ext>
        </pc:extLst>
      </pc:sldChg>
      <pc:sldChg chg="modSp mod">
        <pc:chgData name="Balian, Sarah (CNTR)" userId="b3b060d9-4d34-479b-ad68-688eaebf93c5" providerId="ADAL" clId="{4135E069-E020-49CB-B80D-F91A3679C703}" dt="2024-02-29T22:19:57.274" v="0" actId="1076"/>
        <pc:sldMkLst>
          <pc:docMk/>
          <pc:sldMk cId="1978092666" sldId="607"/>
        </pc:sldMkLst>
        <pc:spChg chg="mod">
          <ac:chgData name="Balian, Sarah (CNTR)" userId="b3b060d9-4d34-479b-ad68-688eaebf93c5" providerId="ADAL" clId="{4135E069-E020-49CB-B80D-F91A3679C703}" dt="2024-02-29T22:19:57.274" v="0" actId="1076"/>
          <ac:spMkLst>
            <pc:docMk/>
            <pc:sldMk cId="1978092666" sldId="607"/>
            <ac:spMk id="19" creationId="{919AB245-761C-B6B8-51E2-142048FB285E}"/>
          </ac:spMkLst>
        </pc:spChg>
        <pc:spChg chg="mod">
          <ac:chgData name="Balian, Sarah (CNTR)" userId="b3b060d9-4d34-479b-ad68-688eaebf93c5" providerId="ADAL" clId="{4135E069-E020-49CB-B80D-F91A3679C703}" dt="2024-02-29T22:19:57.274" v="0" actId="1076"/>
          <ac:spMkLst>
            <pc:docMk/>
            <pc:sldMk cId="1978092666" sldId="607"/>
            <ac:spMk id="22" creationId="{A23FC125-6A2D-2C23-E0B8-BABEDC126DA7}"/>
          </ac:spMkLst>
        </pc:spChg>
      </pc:sldChg>
    </pc:docChg>
  </pc:docChgLst>
  <pc:docChgLst>
    <pc:chgData name="Behague, Sabina" userId="2f9f8379-56ce-455c-81be-d1dc66b28ae7" providerId="ADAL" clId="{771190C3-51C3-4650-982E-6F564A8C2496}"/>
    <pc:docChg chg="undo redo custSel addSld delSld modSld modMainMaster">
      <pc:chgData name="Behague, Sabina" userId="2f9f8379-56ce-455c-81be-d1dc66b28ae7" providerId="ADAL" clId="{771190C3-51C3-4650-982E-6F564A8C2496}" dt="2024-03-13T12:24:46.152" v="2198"/>
      <pc:docMkLst>
        <pc:docMk/>
      </pc:docMkLst>
      <pc:sldChg chg="modSp mod">
        <pc:chgData name="Behague, Sabina" userId="2f9f8379-56ce-455c-81be-d1dc66b28ae7" providerId="ADAL" clId="{771190C3-51C3-4650-982E-6F564A8C2496}" dt="2024-02-22T02:11:50.528" v="1738" actId="14100"/>
        <pc:sldMkLst>
          <pc:docMk/>
          <pc:sldMk cId="109857222" sldId="256"/>
        </pc:sldMkLst>
        <pc:spChg chg="mod">
          <ac:chgData name="Behague, Sabina" userId="2f9f8379-56ce-455c-81be-d1dc66b28ae7" providerId="ADAL" clId="{771190C3-51C3-4650-982E-6F564A8C2496}" dt="2024-02-22T02:11:50.528" v="1738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771190C3-51C3-4650-982E-6F564A8C2496}" dt="2024-02-09T14:25:59.214" v="1737" actId="207"/>
        <pc:sldMkLst>
          <pc:docMk/>
          <pc:sldMk cId="2163988523" sldId="260"/>
        </pc:sldMkLst>
        <pc:spChg chg="mod">
          <ac:chgData name="Behague, Sabina" userId="2f9f8379-56ce-455c-81be-d1dc66b28ae7" providerId="ADAL" clId="{771190C3-51C3-4650-982E-6F564A8C2496}" dt="2024-02-05T20:25:44.225" v="38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2f9f8379-56ce-455c-81be-d1dc66b28ae7" providerId="ADAL" clId="{771190C3-51C3-4650-982E-6F564A8C2496}" dt="2024-02-09T14:25:59.214" v="1737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addSp modSp mod modNotesTx">
        <pc:chgData name="Behague, Sabina" userId="2f9f8379-56ce-455c-81be-d1dc66b28ae7" providerId="ADAL" clId="{771190C3-51C3-4650-982E-6F564A8C2496}" dt="2024-03-03T18:43:56.399" v="1751" actId="27918"/>
        <pc:sldMkLst>
          <pc:docMk/>
          <pc:sldMk cId="1428788921" sldId="262"/>
        </pc:sldMkLst>
        <pc:spChg chg="mod">
          <ac:chgData name="Behague, Sabina" userId="2f9f8379-56ce-455c-81be-d1dc66b28ae7" providerId="ADAL" clId="{771190C3-51C3-4650-982E-6F564A8C2496}" dt="2024-02-06T21:18:38.862" v="63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ehague, Sabina" userId="2f9f8379-56ce-455c-81be-d1dc66b28ae7" providerId="ADAL" clId="{771190C3-51C3-4650-982E-6F564A8C2496}" dt="2024-02-22T02:12:31.727" v="1743" actId="207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ehague, Sabina" userId="2f9f8379-56ce-455c-81be-d1dc66b28ae7" providerId="ADAL" clId="{771190C3-51C3-4650-982E-6F564A8C2496}" dt="2024-02-06T21:19:19.056" v="70" actId="2711"/>
          <ac:spMkLst>
            <pc:docMk/>
            <pc:sldMk cId="1428788921" sldId="262"/>
            <ac:spMk id="16" creationId="{7EF9F444-652D-626D-94F0-686DE3F451C0}"/>
          </ac:spMkLst>
        </pc:spChg>
        <pc:spChg chg="mod">
          <ac:chgData name="Behague, Sabina" userId="2f9f8379-56ce-455c-81be-d1dc66b28ae7" providerId="ADAL" clId="{771190C3-51C3-4650-982E-6F564A8C2496}" dt="2024-02-06T21:19:51.124" v="104" actId="1076"/>
          <ac:spMkLst>
            <pc:docMk/>
            <pc:sldMk cId="1428788921" sldId="262"/>
            <ac:spMk id="17" creationId="{B5138D57-81A7-9062-3037-7FA0E56333ED}"/>
          </ac:spMkLst>
        </pc:spChg>
        <pc:graphicFrameChg chg="add mod">
          <ac:chgData name="Behague, Sabina" userId="2f9f8379-56ce-455c-81be-d1dc66b28ae7" providerId="ADAL" clId="{771190C3-51C3-4650-982E-6F564A8C2496}" dt="2024-02-06T21:52:56.559" v="150"/>
          <ac:graphicFrameMkLst>
            <pc:docMk/>
            <pc:sldMk cId="1428788921" sldId="262"/>
            <ac:graphicFrameMk id="3" creationId="{87DCA47E-1944-3C2E-C343-32D03845283C}"/>
          </ac:graphicFrameMkLst>
        </pc:graphicFrameChg>
        <pc:graphicFrameChg chg="mod">
          <ac:chgData name="Behague, Sabina" userId="2f9f8379-56ce-455c-81be-d1dc66b28ae7" providerId="ADAL" clId="{771190C3-51C3-4650-982E-6F564A8C2496}" dt="2024-02-22T02:12:25.504" v="1742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addSp modSp mod modNotesTx">
        <pc:chgData name="Behague, Sabina" userId="2f9f8379-56ce-455c-81be-d1dc66b28ae7" providerId="ADAL" clId="{771190C3-51C3-4650-982E-6F564A8C2496}" dt="2024-03-10T12:45:11.120" v="2190" actId="20577"/>
        <pc:sldMkLst>
          <pc:docMk/>
          <pc:sldMk cId="2479953464" sldId="264"/>
        </pc:sldMkLst>
        <pc:spChg chg="add mod">
          <ac:chgData name="Behague, Sabina" userId="2f9f8379-56ce-455c-81be-d1dc66b28ae7" providerId="ADAL" clId="{771190C3-51C3-4650-982E-6F564A8C2496}" dt="2024-02-06T23:43:42.659" v="690" actId="1076"/>
          <ac:spMkLst>
            <pc:docMk/>
            <pc:sldMk cId="2479953464" sldId="264"/>
            <ac:spMk id="3" creationId="{C1B2E17A-2A73-97CA-9C0F-7D033DD6C5F8}"/>
          </ac:spMkLst>
        </pc:spChg>
        <pc:spChg chg="mod">
          <ac:chgData name="Behague, Sabina" userId="2f9f8379-56ce-455c-81be-d1dc66b28ae7" providerId="ADAL" clId="{771190C3-51C3-4650-982E-6F564A8C2496}" dt="2024-03-10T12:45:11.120" v="2190" actId="20577"/>
          <ac:spMkLst>
            <pc:docMk/>
            <pc:sldMk cId="2479953464" sldId="264"/>
            <ac:spMk id="7" creationId="{C6AD3CA1-B490-CAD9-358E-36CAF5A9AFAD}"/>
          </ac:spMkLst>
        </pc:spChg>
        <pc:spChg chg="mod">
          <ac:chgData name="Behague, Sabina" userId="2f9f8379-56ce-455c-81be-d1dc66b28ae7" providerId="ADAL" clId="{771190C3-51C3-4650-982E-6F564A8C2496}" dt="2024-02-06T23:39:58.823" v="669" actId="20577"/>
          <ac:spMkLst>
            <pc:docMk/>
            <pc:sldMk cId="2479953464" sldId="264"/>
            <ac:spMk id="8" creationId="{D2113DFA-A685-4B12-7242-8814DEF4FC2E}"/>
          </ac:spMkLst>
        </pc:spChg>
        <pc:graphicFrameChg chg="mod">
          <ac:chgData name="Behague, Sabina" userId="2f9f8379-56ce-455c-81be-d1dc66b28ae7" providerId="ADAL" clId="{771190C3-51C3-4650-982E-6F564A8C2496}" dt="2024-02-06T23:43:13.240" v="685" actId="14100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 modNotesTx">
        <pc:chgData name="Behague, Sabina" userId="2f9f8379-56ce-455c-81be-d1dc66b28ae7" providerId="ADAL" clId="{771190C3-51C3-4650-982E-6F564A8C2496}" dt="2024-03-05T15:54:46.127" v="2184" actId="20577"/>
        <pc:sldMkLst>
          <pc:docMk/>
          <pc:sldMk cId="1506493807" sldId="272"/>
        </pc:sldMkLst>
        <pc:spChg chg="mod">
          <ac:chgData name="Behague, Sabina" userId="2f9f8379-56ce-455c-81be-d1dc66b28ae7" providerId="ADAL" clId="{771190C3-51C3-4650-982E-6F564A8C2496}" dt="2024-02-07T00:13:58.971" v="875" actId="20577"/>
          <ac:spMkLst>
            <pc:docMk/>
            <pc:sldMk cId="1506493807" sldId="272"/>
            <ac:spMk id="2" creationId="{F6245169-1799-41CD-B28E-D2D20D16AD73}"/>
          </ac:spMkLst>
        </pc:spChg>
        <pc:spChg chg="mod">
          <ac:chgData name="Behague, Sabina" userId="2f9f8379-56ce-455c-81be-d1dc66b28ae7" providerId="ADAL" clId="{771190C3-51C3-4650-982E-6F564A8C2496}" dt="2024-02-07T00:15:15.187" v="1022" actId="1076"/>
          <ac:spMkLst>
            <pc:docMk/>
            <pc:sldMk cId="1506493807" sldId="272"/>
            <ac:spMk id="3" creationId="{E4FD1E92-5DBC-B105-F246-2355E4FF9A74}"/>
          </ac:spMkLst>
        </pc:spChg>
        <pc:spChg chg="mod">
          <ac:chgData name="Behague, Sabina" userId="2f9f8379-56ce-455c-81be-d1dc66b28ae7" providerId="ADAL" clId="{771190C3-51C3-4650-982E-6F564A8C2496}" dt="2024-03-05T15:54:46.127" v="2184" actId="20577"/>
          <ac:spMkLst>
            <pc:docMk/>
            <pc:sldMk cId="1506493807" sldId="272"/>
            <ac:spMk id="4" creationId="{8FAD7DD4-57A9-FF38-B893-963B1B5781FE}"/>
          </ac:spMkLst>
        </pc:spChg>
      </pc:sldChg>
      <pc:sldChg chg="addSp delSp modSp mod modNotesTx">
        <pc:chgData name="Behague, Sabina" userId="2f9f8379-56ce-455c-81be-d1dc66b28ae7" providerId="ADAL" clId="{771190C3-51C3-4650-982E-6F564A8C2496}" dt="2024-03-10T12:45:17.053" v="2193" actId="20577"/>
        <pc:sldMkLst>
          <pc:docMk/>
          <pc:sldMk cId="3502258445" sldId="283"/>
        </pc:sldMkLst>
        <pc:spChg chg="mod topLvl">
          <ac:chgData name="Behague, Sabina" userId="2f9f8379-56ce-455c-81be-d1dc66b28ae7" providerId="ADAL" clId="{771190C3-51C3-4650-982E-6F564A8C2496}" dt="2024-02-06T23:46:28.537" v="739" actId="164"/>
          <ac:spMkLst>
            <pc:docMk/>
            <pc:sldMk cId="3502258445" sldId="283"/>
            <ac:spMk id="5" creationId="{07E7D4A9-A2D8-FCFA-930A-28EF4D10D77F}"/>
          </ac:spMkLst>
        </pc:spChg>
        <pc:spChg chg="mod topLvl">
          <ac:chgData name="Behague, Sabina" userId="2f9f8379-56ce-455c-81be-d1dc66b28ae7" providerId="ADAL" clId="{771190C3-51C3-4650-982E-6F564A8C2496}" dt="2024-02-06T23:46:28.537" v="739" actId="164"/>
          <ac:spMkLst>
            <pc:docMk/>
            <pc:sldMk cId="3502258445" sldId="283"/>
            <ac:spMk id="6" creationId="{412E3515-0CCA-54BB-DEDF-C212521396F3}"/>
          </ac:spMkLst>
        </pc:spChg>
        <pc:spChg chg="mod topLvl">
          <ac:chgData name="Behague, Sabina" userId="2f9f8379-56ce-455c-81be-d1dc66b28ae7" providerId="ADAL" clId="{771190C3-51C3-4650-982E-6F564A8C2496}" dt="2024-02-06T23:46:28.537" v="739" actId="164"/>
          <ac:spMkLst>
            <pc:docMk/>
            <pc:sldMk cId="3502258445" sldId="283"/>
            <ac:spMk id="7" creationId="{6746877B-C94C-C6CA-FFCE-A784D43835B6}"/>
          </ac:spMkLst>
        </pc:spChg>
        <pc:spChg chg="mod">
          <ac:chgData name="Behague, Sabina" userId="2f9f8379-56ce-455c-81be-d1dc66b28ae7" providerId="ADAL" clId="{771190C3-51C3-4650-982E-6F564A8C2496}" dt="2024-03-10T12:45:17.053" v="2193" actId="20577"/>
          <ac:spMkLst>
            <pc:docMk/>
            <pc:sldMk cId="3502258445" sldId="283"/>
            <ac:spMk id="11" creationId="{AA7DA90E-F1B1-6A3A-8771-E43E613C537E}"/>
          </ac:spMkLst>
        </pc:spChg>
        <pc:spChg chg="mod">
          <ac:chgData name="Behague, Sabina" userId="2f9f8379-56ce-455c-81be-d1dc66b28ae7" providerId="ADAL" clId="{771190C3-51C3-4650-982E-6F564A8C2496}" dt="2024-02-06T23:44:37.913" v="701"/>
          <ac:spMkLst>
            <pc:docMk/>
            <pc:sldMk cId="3502258445" sldId="283"/>
            <ac:spMk id="17" creationId="{5C6B47CA-107B-B3FF-2202-F69F83513340}"/>
          </ac:spMkLst>
        </pc:spChg>
        <pc:grpChg chg="add mod">
          <ac:chgData name="Behague, Sabina" userId="2f9f8379-56ce-455c-81be-d1dc66b28ae7" providerId="ADAL" clId="{771190C3-51C3-4650-982E-6F564A8C2496}" dt="2024-02-06T23:46:28.537" v="739" actId="164"/>
          <ac:grpSpMkLst>
            <pc:docMk/>
            <pc:sldMk cId="3502258445" sldId="283"/>
            <ac:grpSpMk id="2" creationId="{B2C4ED80-FCF8-C595-73FF-6809248574D2}"/>
          </ac:grpSpMkLst>
        </pc:grpChg>
        <pc:grpChg chg="del">
          <ac:chgData name="Behague, Sabina" userId="2f9f8379-56ce-455c-81be-d1dc66b28ae7" providerId="ADAL" clId="{771190C3-51C3-4650-982E-6F564A8C2496}" dt="2024-02-06T23:45:58.907" v="715" actId="165"/>
          <ac:grpSpMkLst>
            <pc:docMk/>
            <pc:sldMk cId="3502258445" sldId="283"/>
            <ac:grpSpMk id="8" creationId="{9B93891F-7FE0-C8DC-6B27-0AD630270771}"/>
          </ac:grpSpMkLst>
        </pc:grpChg>
      </pc:sldChg>
      <pc:sldChg chg="modSp mod modNotesTx">
        <pc:chgData name="Behague, Sabina" userId="2f9f8379-56ce-455c-81be-d1dc66b28ae7" providerId="ADAL" clId="{771190C3-51C3-4650-982E-6F564A8C2496}" dt="2024-02-08T20:04:10.167" v="1736" actId="207"/>
        <pc:sldMkLst>
          <pc:docMk/>
          <pc:sldMk cId="1821595124" sldId="286"/>
        </pc:sldMkLst>
        <pc:spChg chg="mod">
          <ac:chgData name="Behague, Sabina" userId="2f9f8379-56ce-455c-81be-d1dc66b28ae7" providerId="ADAL" clId="{771190C3-51C3-4650-982E-6F564A8C2496}" dt="2024-02-07T00:22:04.099" v="1248" actId="14100"/>
          <ac:spMkLst>
            <pc:docMk/>
            <pc:sldMk cId="1821595124" sldId="286"/>
            <ac:spMk id="2" creationId="{F6245169-1799-41CD-B28E-D2D20D16AD73}"/>
          </ac:spMkLst>
        </pc:spChg>
        <pc:spChg chg="mod">
          <ac:chgData name="Behague, Sabina" userId="2f9f8379-56ce-455c-81be-d1dc66b28ae7" providerId="ADAL" clId="{771190C3-51C3-4650-982E-6F564A8C2496}" dt="2024-02-07T00:22:32.995" v="1252" actId="2711"/>
          <ac:spMkLst>
            <pc:docMk/>
            <pc:sldMk cId="1821595124" sldId="286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771190C3-51C3-4650-982E-6F564A8C2496}" dt="2024-02-08T20:04:10.167" v="1736" actId="207"/>
          <ac:graphicFrameMkLst>
            <pc:docMk/>
            <pc:sldMk cId="1821595124" sldId="286"/>
            <ac:graphicFrameMk id="8" creationId="{DE9A6772-C53F-EAE5-A902-BA86493CFD41}"/>
          </ac:graphicFrameMkLst>
        </pc:graphicFrameChg>
      </pc:sldChg>
      <pc:sldChg chg="modSp mod delCm modCm">
        <pc:chgData name="Behague, Sabina" userId="2f9f8379-56ce-455c-81be-d1dc66b28ae7" providerId="ADAL" clId="{771190C3-51C3-4650-982E-6F564A8C2496}" dt="2024-03-05T14:47:49.201" v="2183"/>
        <pc:sldMkLst>
          <pc:docMk/>
          <pc:sldMk cId="3475639167" sldId="289"/>
        </pc:sldMkLst>
        <pc:spChg chg="mod">
          <ac:chgData name="Behague, Sabina" userId="2f9f8379-56ce-455c-81be-d1dc66b28ae7" providerId="ADAL" clId="{771190C3-51C3-4650-982E-6F564A8C2496}" dt="2024-03-04T14:34:09.448" v="1776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771190C3-51C3-4650-982E-6F564A8C2496}" dt="2024-03-04T15:46:28.080" v="2180" actId="20577"/>
          <ac:spMkLst>
            <pc:docMk/>
            <pc:sldMk cId="3475639167" sldId="289"/>
            <ac:spMk id="6" creationId="{3178E49A-AB46-36D7-BE04-40013DE24A2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771190C3-51C3-4650-982E-6F564A8C2496}" dt="2024-03-05T14:47:49.201" v="2183"/>
              <pc2:cmMkLst xmlns:pc2="http://schemas.microsoft.com/office/powerpoint/2019/9/main/command">
                <pc:docMk/>
                <pc:sldMk cId="3475639167" sldId="289"/>
                <pc2:cmMk id="{5CD19E6E-2104-437F-BDA2-163EBD6733EE}"/>
              </pc2:cmMkLst>
            </pc226:cmChg>
          </p:ext>
        </pc:extLst>
      </pc:sldChg>
      <pc:sldChg chg="addSp delSp modSp del mod">
        <pc:chgData name="Behague, Sabina" userId="2f9f8379-56ce-455c-81be-d1dc66b28ae7" providerId="ADAL" clId="{771190C3-51C3-4650-982E-6F564A8C2496}" dt="2024-02-06T23:01:11.095" v="336" actId="47"/>
        <pc:sldMkLst>
          <pc:docMk/>
          <pc:sldMk cId="1702557876" sldId="324"/>
        </pc:sldMkLst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19" creationId="{919AB245-761C-B6B8-51E2-142048FB285E}"/>
          </ac:spMkLst>
        </pc:spChg>
        <pc:spChg chg="del">
          <ac:chgData name="Behague, Sabina" userId="2f9f8379-56ce-455c-81be-d1dc66b28ae7" providerId="ADAL" clId="{771190C3-51C3-4650-982E-6F564A8C2496}" dt="2024-02-06T21:22:37.922" v="147" actId="478"/>
          <ac:spMkLst>
            <pc:docMk/>
            <pc:sldMk cId="1702557876" sldId="324"/>
            <ac:spMk id="20" creationId="{A941D5CF-FA31-7C0E-E587-B35900DC9493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22" creationId="{A23FC125-6A2D-2C23-E0B8-BABEDC126DA7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23" creationId="{FF929909-2D14-9BD3-A377-0079E1252530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24" creationId="{9664DB10-4447-8D6E-AC03-C669CB0D092E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25" creationId="{0D36E1B2-4AA5-A62F-F5F8-DD72A4DA547A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26" creationId="{F7AC834A-B082-EF25-2CAF-14EE527CAF64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27" creationId="{C253CD9D-52E7-A631-AD25-F17F48B50202}"/>
          </ac:spMkLst>
        </pc:spChg>
        <pc:spChg chg="del">
          <ac:chgData name="Behague, Sabina" userId="2f9f8379-56ce-455c-81be-d1dc66b28ae7" providerId="ADAL" clId="{771190C3-51C3-4650-982E-6F564A8C2496}" dt="2024-02-06T21:22:37.286" v="146" actId="478"/>
          <ac:spMkLst>
            <pc:docMk/>
            <pc:sldMk cId="1702557876" sldId="324"/>
            <ac:spMk id="28" creationId="{BECD09F6-FDB3-81EA-4E05-FF3373DB7966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29" creationId="{5803C762-1900-B13A-65D4-ED0C8CE59462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30" creationId="{E73AF4BD-F409-422A-00CF-A42FBAD2768E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31" creationId="{8FAA6ACD-B674-1B61-3477-7BD5576A3DD5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32" creationId="{DFBC9D00-68E9-04DF-F7A7-DB2B030FA8B5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33" creationId="{7E611DCB-2AAE-88D9-E7BC-654DD24CF129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34" creationId="{A9EFC11C-29DB-5AD4-B8F1-1BCD3A800A18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35" creationId="{D8A7F3D7-9FFE-B25D-5ACE-3740CB428766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36" creationId="{89E5F9DA-A606-6292-C611-B08A405D06F9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37" creationId="{BEC64EEF-A1F1-8E19-2707-6FAD4CBAE0E0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38" creationId="{3318DB37-3985-BB9F-1B66-7C2CBB156C77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39" creationId="{84C18A72-3D7F-F787-8F1A-6F3753C2FE38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40" creationId="{237376D4-C554-50C9-2749-3124111F98AF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41" creationId="{FC033D38-5761-D428-E160-FB092808F0F1}"/>
          </ac:spMkLst>
        </pc:spChg>
        <pc:spChg chg="del">
          <ac:chgData name="Behague, Sabina" userId="2f9f8379-56ce-455c-81be-d1dc66b28ae7" providerId="ADAL" clId="{771190C3-51C3-4650-982E-6F564A8C2496}" dt="2024-02-06T21:22:31.825" v="145" actId="478"/>
          <ac:spMkLst>
            <pc:docMk/>
            <pc:sldMk cId="1702557876" sldId="324"/>
            <ac:spMk id="42" creationId="{3AB60551-8824-3DF3-E2AC-9AF2FE8EEEBC}"/>
          </ac:spMkLst>
        </pc:spChg>
        <pc:grpChg chg="del">
          <ac:chgData name="Behague, Sabina" userId="2f9f8379-56ce-455c-81be-d1dc66b28ae7" providerId="ADAL" clId="{771190C3-51C3-4650-982E-6F564A8C2496}" dt="2024-02-06T21:22:31.825" v="145" actId="478"/>
          <ac:grpSpMkLst>
            <pc:docMk/>
            <pc:sldMk cId="1702557876" sldId="324"/>
            <ac:grpSpMk id="16" creationId="{821094AF-08D6-8E93-C6FF-7C2A590F4E9E}"/>
          </ac:grpSpMkLst>
        </pc:grpChg>
        <pc:grpChg chg="del">
          <ac:chgData name="Behague, Sabina" userId="2f9f8379-56ce-455c-81be-d1dc66b28ae7" providerId="ADAL" clId="{771190C3-51C3-4650-982E-6F564A8C2496}" dt="2024-02-06T21:22:31.825" v="145" actId="478"/>
          <ac:grpSpMkLst>
            <pc:docMk/>
            <pc:sldMk cId="1702557876" sldId="324"/>
            <ac:grpSpMk id="17" creationId="{44C8F741-3928-AA9C-7FC2-7C7F2EB90CBE}"/>
          </ac:grpSpMkLst>
        </pc:grpChg>
        <pc:grpChg chg="del">
          <ac:chgData name="Behague, Sabina" userId="2f9f8379-56ce-455c-81be-d1dc66b28ae7" providerId="ADAL" clId="{771190C3-51C3-4650-982E-6F564A8C2496}" dt="2024-02-06T21:22:31.825" v="145" actId="478"/>
          <ac:grpSpMkLst>
            <pc:docMk/>
            <pc:sldMk cId="1702557876" sldId="324"/>
            <ac:grpSpMk id="18" creationId="{3F11DEB1-37A0-7B0C-84D9-51CFDA380FC0}"/>
          </ac:grpSpMkLst>
        </pc:grpChg>
        <pc:graphicFrameChg chg="add del mod">
          <ac:chgData name="Behague, Sabina" userId="2f9f8379-56ce-455c-81be-d1dc66b28ae7" providerId="ADAL" clId="{771190C3-51C3-4650-982E-6F564A8C2496}" dt="2024-02-06T21:22:43.841" v="149" actId="478"/>
          <ac:graphicFrameMkLst>
            <pc:docMk/>
            <pc:sldMk cId="1702557876" sldId="324"/>
            <ac:graphicFrameMk id="5" creationId="{F9240D0D-EB5C-F89C-BAE0-83CDCA54731A}"/>
          </ac:graphicFrameMkLst>
        </pc:graphicFrameChg>
        <pc:graphicFrameChg chg="del">
          <ac:chgData name="Behague, Sabina" userId="2f9f8379-56ce-455c-81be-d1dc66b28ae7" providerId="ADAL" clId="{771190C3-51C3-4650-982E-6F564A8C2496}" dt="2024-02-06T21:22:27.786" v="144" actId="478"/>
          <ac:graphicFrameMkLst>
            <pc:docMk/>
            <pc:sldMk cId="1702557876" sldId="324"/>
            <ac:graphicFrameMk id="21" creationId="{9673CC04-08CC-5578-D046-2CD1CE6E0EBA}"/>
          </ac:graphicFrameMkLst>
        </pc:graphicFrameChg>
      </pc:sldChg>
      <pc:sldChg chg="del">
        <pc:chgData name="Behague, Sabina" userId="2f9f8379-56ce-455c-81be-d1dc66b28ae7" providerId="ADAL" clId="{771190C3-51C3-4650-982E-6F564A8C2496}" dt="2024-03-04T14:48:36.097" v="1789" actId="47"/>
        <pc:sldMkLst>
          <pc:docMk/>
          <pc:sldMk cId="3364805724" sldId="339"/>
        </pc:sldMkLst>
      </pc:sldChg>
      <pc:sldChg chg="del">
        <pc:chgData name="Behague, Sabina" userId="2f9f8379-56ce-455c-81be-d1dc66b28ae7" providerId="ADAL" clId="{771190C3-51C3-4650-982E-6F564A8C2496}" dt="2024-02-06T23:50:44.744" v="780" actId="47"/>
        <pc:sldMkLst>
          <pc:docMk/>
          <pc:sldMk cId="2781894779" sldId="343"/>
        </pc:sldMkLst>
      </pc:sldChg>
      <pc:sldChg chg="addSp delSp modSp mod addCm delCm modNotesTx">
        <pc:chgData name="Behague, Sabina" userId="2f9f8379-56ce-455c-81be-d1dc66b28ae7" providerId="ADAL" clId="{771190C3-51C3-4650-982E-6F564A8C2496}" dt="2024-03-10T12:45:04.588" v="2187" actId="20577"/>
        <pc:sldMkLst>
          <pc:docMk/>
          <pc:sldMk cId="587045458" sldId="351"/>
        </pc:sldMkLst>
        <pc:spChg chg="mod">
          <ac:chgData name="Behague, Sabina" userId="2f9f8379-56ce-455c-81be-d1dc66b28ae7" providerId="ADAL" clId="{771190C3-51C3-4650-982E-6F564A8C2496}" dt="2024-03-10T12:45:04.588" v="2187" actId="20577"/>
          <ac:spMkLst>
            <pc:docMk/>
            <pc:sldMk cId="587045458" sldId="351"/>
            <ac:spMk id="2" creationId="{F6245169-1799-41CD-B28E-D2D20D16AD73}"/>
          </ac:spMkLst>
        </pc:spChg>
        <pc:spChg chg="mod">
          <ac:chgData name="Behague, Sabina" userId="2f9f8379-56ce-455c-81be-d1dc66b28ae7" providerId="ADAL" clId="{771190C3-51C3-4650-982E-6F564A8C2496}" dt="2024-02-06T23:02:46.034" v="396" actId="6549"/>
          <ac:spMkLst>
            <pc:docMk/>
            <pc:sldMk cId="587045458" sldId="351"/>
            <ac:spMk id="3" creationId="{E4FD1E92-5DBC-B105-F246-2355E4FF9A74}"/>
          </ac:spMkLst>
        </pc:spChg>
        <pc:spChg chg="mod">
          <ac:chgData name="Behague, Sabina" userId="2f9f8379-56ce-455c-81be-d1dc66b28ae7" providerId="ADAL" clId="{771190C3-51C3-4650-982E-6F564A8C2496}" dt="2024-02-06T23:02:57.231" v="419" actId="20577"/>
          <ac:spMkLst>
            <pc:docMk/>
            <pc:sldMk cId="587045458" sldId="351"/>
            <ac:spMk id="5" creationId="{355175CA-46B0-BA63-25E8-590B108C08AC}"/>
          </ac:spMkLst>
        </pc:spChg>
        <pc:spChg chg="mod">
          <ac:chgData name="Behague, Sabina" userId="2f9f8379-56ce-455c-81be-d1dc66b28ae7" providerId="ADAL" clId="{771190C3-51C3-4650-982E-6F564A8C2496}" dt="2024-02-06T23:03:13.160" v="442" actId="20577"/>
          <ac:spMkLst>
            <pc:docMk/>
            <pc:sldMk cId="587045458" sldId="351"/>
            <ac:spMk id="6" creationId="{E2176CB9-D0A7-65C2-5536-CC45BF10399E}"/>
          </ac:spMkLst>
        </pc:spChg>
        <pc:spChg chg="mod">
          <ac:chgData name="Behague, Sabina" userId="2f9f8379-56ce-455c-81be-d1dc66b28ae7" providerId="ADAL" clId="{771190C3-51C3-4650-982E-6F564A8C2496}" dt="2024-02-07T18:42:10.962" v="1657" actId="1076"/>
          <ac:spMkLst>
            <pc:docMk/>
            <pc:sldMk cId="587045458" sldId="351"/>
            <ac:spMk id="11" creationId="{BDDC94A3-4B12-AAE8-FE11-93C230A8B2E0}"/>
          </ac:spMkLst>
        </pc:spChg>
        <pc:picChg chg="add mod">
          <ac:chgData name="Behague, Sabina" userId="2f9f8379-56ce-455c-81be-d1dc66b28ae7" providerId="ADAL" clId="{771190C3-51C3-4650-982E-6F564A8C2496}" dt="2024-02-07T18:42:02.325" v="1654"/>
          <ac:picMkLst>
            <pc:docMk/>
            <pc:sldMk cId="587045458" sldId="351"/>
            <ac:picMk id="4" creationId="{476236A1-5BA7-DCA9-A5EF-7C617F06A72E}"/>
          </ac:picMkLst>
        </pc:picChg>
        <pc:picChg chg="del">
          <ac:chgData name="Behague, Sabina" userId="2f9f8379-56ce-455c-81be-d1dc66b28ae7" providerId="ADAL" clId="{771190C3-51C3-4650-982E-6F564A8C2496}" dt="2024-02-07T18:42:00.473" v="1653" actId="478"/>
          <ac:picMkLst>
            <pc:docMk/>
            <pc:sldMk cId="587045458" sldId="351"/>
            <ac:picMk id="7" creationId="{A3931934-D1B2-9C53-868D-7B8EE2C853A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771190C3-51C3-4650-982E-6F564A8C2496}" dt="2024-02-06T23:33:31.066" v="611"/>
              <pc2:cmMkLst xmlns:pc2="http://schemas.microsoft.com/office/powerpoint/2019/9/main/command">
                <pc:docMk/>
                <pc:sldMk cId="587045458" sldId="351"/>
                <pc2:cmMk id="{EC2C1B09-C5C8-443D-B2E1-63C154D3019C}"/>
              </pc2:cmMkLst>
            </pc226:cmChg>
          </p:ext>
        </pc:extLst>
      </pc:sldChg>
      <pc:sldChg chg="modSp mod">
        <pc:chgData name="Behague, Sabina" userId="2f9f8379-56ce-455c-81be-d1dc66b28ae7" providerId="ADAL" clId="{771190C3-51C3-4650-982E-6F564A8C2496}" dt="2024-02-22T02:13:17.946" v="1744" actId="207"/>
        <pc:sldMkLst>
          <pc:docMk/>
          <pc:sldMk cId="2848752032" sldId="352"/>
        </pc:sldMkLst>
        <pc:spChg chg="mod">
          <ac:chgData name="Behague, Sabina" userId="2f9f8379-56ce-455c-81be-d1dc66b28ae7" providerId="ADAL" clId="{771190C3-51C3-4650-982E-6F564A8C2496}" dt="2024-02-05T20:26:28.583" v="45" actId="113"/>
          <ac:spMkLst>
            <pc:docMk/>
            <pc:sldMk cId="2848752032" sldId="352"/>
            <ac:spMk id="3" creationId="{7F10B6DC-6AF4-BFD9-E1D5-B98AA266289F}"/>
          </ac:spMkLst>
        </pc:spChg>
        <pc:spChg chg="mod">
          <ac:chgData name="Behague, Sabina" userId="2f9f8379-56ce-455c-81be-d1dc66b28ae7" providerId="ADAL" clId="{771190C3-51C3-4650-982E-6F564A8C2496}" dt="2024-02-22T02:13:17.946" v="1744" actId="207"/>
          <ac:spMkLst>
            <pc:docMk/>
            <pc:sldMk cId="2848752032" sldId="352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771190C3-51C3-4650-982E-6F564A8C2496}" dt="2024-02-07T00:46:23.873" v="1651" actId="20577"/>
        <pc:sldMkLst>
          <pc:docMk/>
          <pc:sldMk cId="3383364338" sldId="353"/>
        </pc:sldMkLst>
        <pc:spChg chg="mod">
          <ac:chgData name="Behague, Sabina" userId="2f9f8379-56ce-455c-81be-d1dc66b28ae7" providerId="ADAL" clId="{771190C3-51C3-4650-982E-6F564A8C2496}" dt="2024-02-07T00:32:25.789" v="1462" actId="1076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Behague, Sabina" userId="2f9f8379-56ce-455c-81be-d1dc66b28ae7" providerId="ADAL" clId="{771190C3-51C3-4650-982E-6F564A8C2496}" dt="2024-02-07T00:32:35.747" v="1467" actId="20577"/>
          <ac:spMkLst>
            <pc:docMk/>
            <pc:sldMk cId="3383364338" sldId="353"/>
            <ac:spMk id="8" creationId="{3EFE8A50-771E-49B9-ECC6-CDA29387FFE8}"/>
          </ac:spMkLst>
        </pc:spChg>
        <pc:graphicFrameChg chg="mod">
          <ac:chgData name="Behague, Sabina" userId="2f9f8379-56ce-455c-81be-d1dc66b28ae7" providerId="ADAL" clId="{771190C3-51C3-4650-982E-6F564A8C2496}" dt="2024-02-07T00:45:14.199" v="1523"/>
          <ac:graphicFrameMkLst>
            <pc:docMk/>
            <pc:sldMk cId="3383364338" sldId="353"/>
            <ac:graphicFrameMk id="21" creationId="{9673CC04-08CC-5578-D046-2CD1CE6E0EBA}"/>
          </ac:graphicFrameMkLst>
        </pc:graphicFrameChg>
      </pc:sldChg>
      <pc:sldChg chg="delSp modSp add mod modNotesTx">
        <pc:chgData name="Behague, Sabina" userId="2f9f8379-56ce-455c-81be-d1dc66b28ae7" providerId="ADAL" clId="{771190C3-51C3-4650-982E-6F564A8C2496}" dt="2024-03-10T12:45:23.909" v="2196" actId="20577"/>
        <pc:sldMkLst>
          <pc:docMk/>
          <pc:sldMk cId="3392635422" sldId="561"/>
        </pc:sldMkLst>
        <pc:spChg chg="mod">
          <ac:chgData name="Behague, Sabina" userId="2f9f8379-56ce-455c-81be-d1dc66b28ae7" providerId="ADAL" clId="{771190C3-51C3-4650-982E-6F564A8C2496}" dt="2024-03-10T12:45:23.909" v="2196" actId="20577"/>
          <ac:spMkLst>
            <pc:docMk/>
            <pc:sldMk cId="3392635422" sldId="561"/>
            <ac:spMk id="2" creationId="{62B506C2-AD35-A7F0-2BBE-5B603C888D34}"/>
          </ac:spMkLst>
        </pc:spChg>
        <pc:spChg chg="del">
          <ac:chgData name="Behague, Sabina" userId="2f9f8379-56ce-455c-81be-d1dc66b28ae7" providerId="ADAL" clId="{771190C3-51C3-4650-982E-6F564A8C2496}" dt="2024-02-06T23:47:43.134" v="746" actId="478"/>
          <ac:spMkLst>
            <pc:docMk/>
            <pc:sldMk cId="3392635422" sldId="561"/>
            <ac:spMk id="3" creationId="{EED9896F-BD2F-C7AD-4CB9-AF8821657C87}"/>
          </ac:spMkLst>
        </pc:spChg>
        <pc:spChg chg="mod">
          <ac:chgData name="Behague, Sabina" userId="2f9f8379-56ce-455c-81be-d1dc66b28ae7" providerId="ADAL" clId="{771190C3-51C3-4650-982E-6F564A8C2496}" dt="2024-02-06T23:48:02.950" v="754" actId="27636"/>
          <ac:spMkLst>
            <pc:docMk/>
            <pc:sldMk cId="3392635422" sldId="561"/>
            <ac:spMk id="5" creationId="{F5E8CD84-A2BE-348B-560D-308CC57A5AB4}"/>
          </ac:spMkLst>
        </pc:spChg>
        <pc:spChg chg="mod">
          <ac:chgData name="Behague, Sabina" userId="2f9f8379-56ce-455c-81be-d1dc66b28ae7" providerId="ADAL" clId="{771190C3-51C3-4650-982E-6F564A8C2496}" dt="2024-02-06T23:48:34.255" v="757" actId="20577"/>
          <ac:spMkLst>
            <pc:docMk/>
            <pc:sldMk cId="3392635422" sldId="561"/>
            <ac:spMk id="6" creationId="{D2D5C3BE-E35D-25CD-260E-401796724503}"/>
          </ac:spMkLst>
        </pc:spChg>
        <pc:spChg chg="del">
          <ac:chgData name="Behague, Sabina" userId="2f9f8379-56ce-455c-81be-d1dc66b28ae7" providerId="ADAL" clId="{771190C3-51C3-4650-982E-6F564A8C2496}" dt="2024-02-06T23:48:09.071" v="755" actId="478"/>
          <ac:spMkLst>
            <pc:docMk/>
            <pc:sldMk cId="3392635422" sldId="561"/>
            <ac:spMk id="8" creationId="{7D8DA230-011F-5F73-92C4-BF1E84E8E721}"/>
          </ac:spMkLst>
        </pc:spChg>
        <pc:spChg chg="mod">
          <ac:chgData name="Behague, Sabina" userId="2f9f8379-56ce-455c-81be-d1dc66b28ae7" providerId="ADAL" clId="{771190C3-51C3-4650-982E-6F564A8C2496}" dt="2024-02-08T19:18:10.553" v="1732" actId="207"/>
          <ac:spMkLst>
            <pc:docMk/>
            <pc:sldMk cId="3392635422" sldId="561"/>
            <ac:spMk id="21" creationId="{FD0AC5A0-43BA-3A12-0D5E-69DEA91429C2}"/>
          </ac:spMkLst>
        </pc:spChg>
        <pc:spChg chg="mod">
          <ac:chgData name="Behague, Sabina" userId="2f9f8379-56ce-455c-81be-d1dc66b28ae7" providerId="ADAL" clId="{771190C3-51C3-4650-982E-6F564A8C2496}" dt="2024-02-08T19:17:56.258" v="1730" actId="207"/>
          <ac:spMkLst>
            <pc:docMk/>
            <pc:sldMk cId="3392635422" sldId="561"/>
            <ac:spMk id="22" creationId="{D14CC48E-D18A-A4EA-8314-586968BFB252}"/>
          </ac:spMkLst>
        </pc:spChg>
        <pc:spChg chg="mod">
          <ac:chgData name="Behague, Sabina" userId="2f9f8379-56ce-455c-81be-d1dc66b28ae7" providerId="ADAL" clId="{771190C3-51C3-4650-982E-6F564A8C2496}" dt="2024-02-08T19:18:02.619" v="1731" actId="207"/>
          <ac:spMkLst>
            <pc:docMk/>
            <pc:sldMk cId="3392635422" sldId="561"/>
            <ac:spMk id="24" creationId="{3C24EC8E-9CEC-8C63-9FDC-FD3E2CB784BA}"/>
          </ac:spMkLst>
        </pc:spChg>
        <pc:spChg chg="mod">
          <ac:chgData name="Behague, Sabina" userId="2f9f8379-56ce-455c-81be-d1dc66b28ae7" providerId="ADAL" clId="{771190C3-51C3-4650-982E-6F564A8C2496}" dt="2024-02-08T20:03:39.634" v="1735" actId="207"/>
          <ac:spMkLst>
            <pc:docMk/>
            <pc:sldMk cId="3392635422" sldId="561"/>
            <ac:spMk id="26" creationId="{8C6582A4-C689-FC6A-D857-1E4805988C25}"/>
          </ac:spMkLst>
        </pc:spChg>
        <pc:spChg chg="mod">
          <ac:chgData name="Behague, Sabina" userId="2f9f8379-56ce-455c-81be-d1dc66b28ae7" providerId="ADAL" clId="{771190C3-51C3-4650-982E-6F564A8C2496}" dt="2024-02-08T20:03:35.052" v="1734" actId="207"/>
          <ac:spMkLst>
            <pc:docMk/>
            <pc:sldMk cId="3392635422" sldId="561"/>
            <ac:spMk id="27" creationId="{17045503-C4D6-A428-CC43-511B938CDF00}"/>
          </ac:spMkLst>
        </pc:spChg>
        <pc:spChg chg="mod">
          <ac:chgData name="Behague, Sabina" userId="2f9f8379-56ce-455c-81be-d1dc66b28ae7" providerId="ADAL" clId="{771190C3-51C3-4650-982E-6F564A8C2496}" dt="2024-02-08T19:18:20.789" v="1733" actId="207"/>
          <ac:spMkLst>
            <pc:docMk/>
            <pc:sldMk cId="3392635422" sldId="561"/>
            <ac:spMk id="28" creationId="{7FFDCC29-7B96-7AAD-31C6-FD32CA2945E6}"/>
          </ac:spMkLst>
        </pc:spChg>
        <pc:spChg chg="mod">
          <ac:chgData name="Behague, Sabina" userId="2f9f8379-56ce-455c-81be-d1dc66b28ae7" providerId="ADAL" clId="{771190C3-51C3-4650-982E-6F564A8C2496}" dt="2024-03-04T14:35:38.257" v="1777" actId="255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771190C3-51C3-4650-982E-6F564A8C2496}" dt="2024-03-04T14:35:43.073" v="1778" actId="255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771190C3-51C3-4650-982E-6F564A8C2496}" dt="2024-03-04T14:35:52.141" v="1780" actId="1076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771190C3-51C3-4650-982E-6F564A8C2496}" dt="2024-03-04T14:35:58.643" v="1781" actId="255"/>
          <ac:spMkLst>
            <pc:docMk/>
            <pc:sldMk cId="3392635422" sldId="561"/>
            <ac:spMk id="36" creationId="{24AE27AF-9386-2CF4-12D9-2D9E47F4A451}"/>
          </ac:spMkLst>
        </pc:spChg>
        <pc:spChg chg="mod">
          <ac:chgData name="Behague, Sabina" userId="2f9f8379-56ce-455c-81be-d1dc66b28ae7" providerId="ADAL" clId="{771190C3-51C3-4650-982E-6F564A8C2496}" dt="2024-03-04T14:36:08.370" v="1782" actId="255"/>
          <ac:spMkLst>
            <pc:docMk/>
            <pc:sldMk cId="3392635422" sldId="561"/>
            <ac:spMk id="37" creationId="{5749123D-1A9C-E7E3-6FF7-980DDD873F68}"/>
          </ac:spMkLst>
        </pc:spChg>
        <pc:spChg chg="mod">
          <ac:chgData name="Behague, Sabina" userId="2f9f8379-56ce-455c-81be-d1dc66b28ae7" providerId="ADAL" clId="{771190C3-51C3-4650-982E-6F564A8C2496}" dt="2024-03-04T14:36:14.235" v="1783" actId="255"/>
          <ac:spMkLst>
            <pc:docMk/>
            <pc:sldMk cId="3392635422" sldId="561"/>
            <ac:spMk id="38" creationId="{7B388478-69C9-3C77-2CEA-D0982474D171}"/>
          </ac:spMkLst>
        </pc:spChg>
        <pc:spChg chg="mod">
          <ac:chgData name="Behague, Sabina" userId="2f9f8379-56ce-455c-81be-d1dc66b28ae7" providerId="ADAL" clId="{771190C3-51C3-4650-982E-6F564A8C2496}" dt="2024-03-04T14:36:20.948" v="1784" actId="255"/>
          <ac:spMkLst>
            <pc:docMk/>
            <pc:sldMk cId="3392635422" sldId="561"/>
            <ac:spMk id="39" creationId="{BD751A41-E0EF-AA3D-4786-470F80A3BC27}"/>
          </ac:spMkLst>
        </pc:spChg>
        <pc:spChg chg="mod">
          <ac:chgData name="Behague, Sabina" userId="2f9f8379-56ce-455c-81be-d1dc66b28ae7" providerId="ADAL" clId="{771190C3-51C3-4650-982E-6F564A8C2496}" dt="2024-03-04T14:36:32.924" v="1785" actId="255"/>
          <ac:spMkLst>
            <pc:docMk/>
            <pc:sldMk cId="3392635422" sldId="561"/>
            <ac:spMk id="40" creationId="{DF4AEEAC-8F05-4058-521B-5666811B411F}"/>
          </ac:spMkLst>
        </pc:spChg>
        <pc:spChg chg="mod">
          <ac:chgData name="Behague, Sabina" userId="2f9f8379-56ce-455c-81be-d1dc66b28ae7" providerId="ADAL" clId="{771190C3-51C3-4650-982E-6F564A8C2496}" dt="2024-03-04T14:36:40.179" v="1786" actId="255"/>
          <ac:spMkLst>
            <pc:docMk/>
            <pc:sldMk cId="3392635422" sldId="561"/>
            <ac:spMk id="41" creationId="{3C6DDD03-F6E5-D43F-A292-261DE3B1EDF9}"/>
          </ac:spMkLst>
        </pc:spChg>
        <pc:spChg chg="mod">
          <ac:chgData name="Behague, Sabina" userId="2f9f8379-56ce-455c-81be-d1dc66b28ae7" providerId="ADAL" clId="{771190C3-51C3-4650-982E-6F564A8C2496}" dt="2024-03-04T14:36:58.185" v="1788" actId="255"/>
          <ac:spMkLst>
            <pc:docMk/>
            <pc:sldMk cId="3392635422" sldId="561"/>
            <ac:spMk id="42" creationId="{A026424F-C033-FFEA-E3DE-E1CB729A727D}"/>
          </ac:spMkLst>
        </pc:spChg>
        <pc:spChg chg="mod">
          <ac:chgData name="Behague, Sabina" userId="2f9f8379-56ce-455c-81be-d1dc66b28ae7" providerId="ADAL" clId="{771190C3-51C3-4650-982E-6F564A8C2496}" dt="2024-03-04T14:36:48.570" v="1787" actId="255"/>
          <ac:spMkLst>
            <pc:docMk/>
            <pc:sldMk cId="3392635422" sldId="561"/>
            <ac:spMk id="43" creationId="{F8EFA441-086F-0B4A-1536-205D39DCAD0E}"/>
          </ac:spMkLst>
        </pc:spChg>
        <pc:picChg chg="del">
          <ac:chgData name="Behague, Sabina" userId="2f9f8379-56ce-455c-81be-d1dc66b28ae7" providerId="ADAL" clId="{771190C3-51C3-4650-982E-6F564A8C2496}" dt="2024-02-06T23:47:41.555" v="745" actId="478"/>
          <ac:picMkLst>
            <pc:docMk/>
            <pc:sldMk cId="3392635422" sldId="561"/>
            <ac:picMk id="4" creationId="{A9D39AE1-9AFD-2318-47AC-807323E8099D}"/>
          </ac:picMkLst>
        </pc:picChg>
      </pc:sldChg>
      <pc:sldChg chg="addSp delSp modSp add mod modNotesTx">
        <pc:chgData name="Behague, Sabina" userId="2f9f8379-56ce-455c-81be-d1dc66b28ae7" providerId="ADAL" clId="{771190C3-51C3-4650-982E-6F564A8C2496}" dt="2024-02-06T23:33:10.776" v="607" actId="6549"/>
        <pc:sldMkLst>
          <pc:docMk/>
          <pc:sldMk cId="1978092666" sldId="607"/>
        </pc:sldMkLst>
        <pc:spChg chg="mod">
          <ac:chgData name="Behague, Sabina" userId="2f9f8379-56ce-455c-81be-d1dc66b28ae7" providerId="ADAL" clId="{771190C3-51C3-4650-982E-6F564A8C2496}" dt="2024-02-06T23:00:53.918" v="324" actId="20577"/>
          <ac:spMkLst>
            <pc:docMk/>
            <pc:sldMk cId="1978092666" sldId="607"/>
            <ac:spMk id="2" creationId="{F6245169-1799-41CD-B28E-D2D20D16AD73}"/>
          </ac:spMkLst>
        </pc:spChg>
        <pc:spChg chg="mod topLvl">
          <ac:chgData name="Behague, Sabina" userId="2f9f8379-56ce-455c-81be-d1dc66b28ae7" providerId="ADAL" clId="{771190C3-51C3-4650-982E-6F564A8C2496}" dt="2024-02-06T22:55:11.483" v="245" actId="164"/>
          <ac:spMkLst>
            <pc:docMk/>
            <pc:sldMk cId="1978092666" sldId="607"/>
            <ac:spMk id="6" creationId="{115AB9E2-F019-BD02-1537-26B23BF55DC9}"/>
          </ac:spMkLst>
        </pc:spChg>
        <pc:spChg chg="mod topLvl">
          <ac:chgData name="Behague, Sabina" userId="2f9f8379-56ce-455c-81be-d1dc66b28ae7" providerId="ADAL" clId="{771190C3-51C3-4650-982E-6F564A8C2496}" dt="2024-02-06T22:56:37.057" v="260" actId="164"/>
          <ac:spMkLst>
            <pc:docMk/>
            <pc:sldMk cId="1978092666" sldId="607"/>
            <ac:spMk id="9" creationId="{D1437EAC-E95E-5665-40A1-24395CA4FB1F}"/>
          </ac:spMkLst>
        </pc:spChg>
        <pc:spChg chg="mod">
          <ac:chgData name="Behague, Sabina" userId="2f9f8379-56ce-455c-81be-d1dc66b28ae7" providerId="ADAL" clId="{771190C3-51C3-4650-982E-6F564A8C2496}" dt="2024-02-06T22:58:35.768" v="283" actId="1076"/>
          <ac:spMkLst>
            <pc:docMk/>
            <pc:sldMk cId="1978092666" sldId="607"/>
            <ac:spMk id="15" creationId="{28A40BB2-8873-5BA3-67C3-67618A319FFC}"/>
          </ac:spMkLst>
        </pc:spChg>
        <pc:spChg chg="mod">
          <ac:chgData name="Behague, Sabina" userId="2f9f8379-56ce-455c-81be-d1dc66b28ae7" providerId="ADAL" clId="{771190C3-51C3-4650-982E-6F564A8C2496}" dt="2024-02-06T23:00:33.057" v="298" actId="12788"/>
          <ac:spMkLst>
            <pc:docMk/>
            <pc:sldMk cId="1978092666" sldId="607"/>
            <ac:spMk id="19" creationId="{919AB245-761C-B6B8-51E2-142048FB285E}"/>
          </ac:spMkLst>
        </pc:spChg>
        <pc:spChg chg="mod">
          <ac:chgData name="Behague, Sabina" userId="2f9f8379-56ce-455c-81be-d1dc66b28ae7" providerId="ADAL" clId="{771190C3-51C3-4650-982E-6F564A8C2496}" dt="2024-02-06T23:00:33.057" v="298" actId="12788"/>
          <ac:spMkLst>
            <pc:docMk/>
            <pc:sldMk cId="1978092666" sldId="607"/>
            <ac:spMk id="20" creationId="{A941D5CF-FA31-7C0E-E587-B35900DC9493}"/>
          </ac:spMkLst>
        </pc:spChg>
        <pc:spChg chg="mod">
          <ac:chgData name="Behague, Sabina" userId="2f9f8379-56ce-455c-81be-d1dc66b28ae7" providerId="ADAL" clId="{771190C3-51C3-4650-982E-6F564A8C2496}" dt="2024-02-06T23:00:33.057" v="298" actId="12788"/>
          <ac:spMkLst>
            <pc:docMk/>
            <pc:sldMk cId="1978092666" sldId="607"/>
            <ac:spMk id="22" creationId="{A23FC125-6A2D-2C23-E0B8-BABEDC126DA7}"/>
          </ac:spMkLst>
        </pc:spChg>
        <pc:spChg chg="mod">
          <ac:chgData name="Behague, Sabina" userId="2f9f8379-56ce-455c-81be-d1dc66b28ae7" providerId="ADAL" clId="{771190C3-51C3-4650-982E-6F564A8C2496}" dt="2024-02-06T23:00:33.057" v="298" actId="12788"/>
          <ac:spMkLst>
            <pc:docMk/>
            <pc:sldMk cId="1978092666" sldId="607"/>
            <ac:spMk id="23" creationId="{FF929909-2D14-9BD3-A377-0079E1252530}"/>
          </ac:spMkLst>
        </pc:spChg>
        <pc:spChg chg="mod">
          <ac:chgData name="Behague, Sabina" userId="2f9f8379-56ce-455c-81be-d1dc66b28ae7" providerId="ADAL" clId="{771190C3-51C3-4650-982E-6F564A8C2496}" dt="2024-02-06T23:00:33.057" v="298" actId="12788"/>
          <ac:spMkLst>
            <pc:docMk/>
            <pc:sldMk cId="1978092666" sldId="607"/>
            <ac:spMk id="24" creationId="{9664DB10-4447-8D6E-AC03-C669CB0D092E}"/>
          </ac:spMkLst>
        </pc:spChg>
        <pc:spChg chg="mod">
          <ac:chgData name="Behague, Sabina" userId="2f9f8379-56ce-455c-81be-d1dc66b28ae7" providerId="ADAL" clId="{771190C3-51C3-4650-982E-6F564A8C2496}" dt="2024-02-06T23:00:33.057" v="298" actId="12788"/>
          <ac:spMkLst>
            <pc:docMk/>
            <pc:sldMk cId="1978092666" sldId="607"/>
            <ac:spMk id="25" creationId="{0D36E1B2-4AA5-A62F-F5F8-DD72A4DA547A}"/>
          </ac:spMkLst>
        </pc:spChg>
        <pc:spChg chg="mod">
          <ac:chgData name="Behague, Sabina" userId="2f9f8379-56ce-455c-81be-d1dc66b28ae7" providerId="ADAL" clId="{771190C3-51C3-4650-982E-6F564A8C2496}" dt="2024-02-06T23:00:33.057" v="298" actId="12788"/>
          <ac:spMkLst>
            <pc:docMk/>
            <pc:sldMk cId="1978092666" sldId="607"/>
            <ac:spMk id="26" creationId="{F7AC834A-B082-EF25-2CAF-14EE527CAF64}"/>
          </ac:spMkLst>
        </pc:spChg>
        <pc:spChg chg="mod">
          <ac:chgData name="Behague, Sabina" userId="2f9f8379-56ce-455c-81be-d1dc66b28ae7" providerId="ADAL" clId="{771190C3-51C3-4650-982E-6F564A8C2496}" dt="2024-02-06T23:00:33.057" v="298" actId="12788"/>
          <ac:spMkLst>
            <pc:docMk/>
            <pc:sldMk cId="1978092666" sldId="607"/>
            <ac:spMk id="27" creationId="{C253CD9D-52E7-A631-AD25-F17F48B50202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28" creationId="{BECD09F6-FDB3-81EA-4E05-FF3373DB7966}"/>
          </ac:spMkLst>
        </pc:spChg>
        <pc:spChg chg="mod">
          <ac:chgData name="Behague, Sabina" userId="2f9f8379-56ce-455c-81be-d1dc66b28ae7" providerId="ADAL" clId="{771190C3-51C3-4650-982E-6F564A8C2496}" dt="2024-02-06T23:00:33.057" v="298" actId="12788"/>
          <ac:spMkLst>
            <pc:docMk/>
            <pc:sldMk cId="1978092666" sldId="607"/>
            <ac:spMk id="29" creationId="{5803C762-1900-B13A-65D4-ED0C8CE59462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30" creationId="{E73AF4BD-F409-422A-00CF-A42FBAD2768E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31" creationId="{8FAA6ACD-B674-1B61-3477-7BD5576A3DD5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32" creationId="{DFBC9D00-68E9-04DF-F7A7-DB2B030FA8B5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33" creationId="{7E611DCB-2AAE-88D9-E7BC-654DD24CF129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34" creationId="{A9EFC11C-29DB-5AD4-B8F1-1BCD3A800A18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35" creationId="{D8A7F3D7-9FFE-B25D-5ACE-3740CB428766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36" creationId="{89E5F9DA-A606-6292-C611-B08A405D06F9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37" creationId="{BEC64EEF-A1F1-8E19-2707-6FAD4CBAE0E0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38" creationId="{3318DB37-3985-BB9F-1B66-7C2CBB156C77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39" creationId="{84C18A72-3D7F-F787-8F1A-6F3753C2FE38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40" creationId="{237376D4-C554-50C9-2749-3124111F98AF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41" creationId="{FC033D38-5761-D428-E160-FB092808F0F1}"/>
          </ac:spMkLst>
        </pc:spChg>
        <pc:spChg chg="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42" creationId="{3AB60551-8824-3DF3-E2AC-9AF2FE8EEEBC}"/>
          </ac:spMkLst>
        </pc:spChg>
        <pc:spChg chg="add 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47" creationId="{38A5B471-B791-A2F3-2934-66C4F760146A}"/>
          </ac:spMkLst>
        </pc:spChg>
        <pc:spChg chg="add mod">
          <ac:chgData name="Behague, Sabina" userId="2f9f8379-56ce-455c-81be-d1dc66b28ae7" providerId="ADAL" clId="{771190C3-51C3-4650-982E-6F564A8C2496}" dt="2024-02-06T23:00:10.143" v="297" actId="12788"/>
          <ac:spMkLst>
            <pc:docMk/>
            <pc:sldMk cId="1978092666" sldId="607"/>
            <ac:spMk id="48" creationId="{28772A3D-2D95-E587-B4AA-D56F240032CC}"/>
          </ac:spMkLst>
        </pc:spChg>
        <pc:grpChg chg="del">
          <ac:chgData name="Behague, Sabina" userId="2f9f8379-56ce-455c-81be-d1dc66b28ae7" providerId="ADAL" clId="{771190C3-51C3-4650-982E-6F564A8C2496}" dt="2024-02-06T22:13:03.810" v="235" actId="165"/>
          <ac:grpSpMkLst>
            <pc:docMk/>
            <pc:sldMk cId="1978092666" sldId="607"/>
            <ac:grpSpMk id="5" creationId="{70590182-1A2C-C1EA-1969-90540721BCF9}"/>
          </ac:grpSpMkLst>
        </pc:grpChg>
        <pc:grpChg chg="mod">
          <ac:chgData name="Behague, Sabina" userId="2f9f8379-56ce-455c-81be-d1dc66b28ae7" providerId="ADAL" clId="{771190C3-51C3-4650-982E-6F564A8C2496}" dt="2024-02-06T22:58:42.440" v="284" actId="1076"/>
          <ac:grpSpMkLst>
            <pc:docMk/>
            <pc:sldMk cId="1978092666" sldId="607"/>
            <ac:grpSpMk id="16" creationId="{821094AF-08D6-8E93-C6FF-7C2A590F4E9E}"/>
          </ac:grpSpMkLst>
        </pc:grpChg>
        <pc:grpChg chg="mod">
          <ac:chgData name="Behague, Sabina" userId="2f9f8379-56ce-455c-81be-d1dc66b28ae7" providerId="ADAL" clId="{771190C3-51C3-4650-982E-6F564A8C2496}" dt="2024-02-06T22:57:43.196" v="272" actId="1076"/>
          <ac:grpSpMkLst>
            <pc:docMk/>
            <pc:sldMk cId="1978092666" sldId="607"/>
            <ac:grpSpMk id="17" creationId="{44C8F741-3928-AA9C-7FC2-7C7F2EB90CBE}"/>
          </ac:grpSpMkLst>
        </pc:grpChg>
        <pc:grpChg chg="del">
          <ac:chgData name="Behague, Sabina" userId="2f9f8379-56ce-455c-81be-d1dc66b28ae7" providerId="ADAL" clId="{771190C3-51C3-4650-982E-6F564A8C2496}" dt="2024-02-06T22:56:17.285" v="256" actId="165"/>
          <ac:grpSpMkLst>
            <pc:docMk/>
            <pc:sldMk cId="1978092666" sldId="607"/>
            <ac:grpSpMk id="18" creationId="{3F11DEB1-37A0-7B0C-84D9-51CFDA380FC0}"/>
          </ac:grpSpMkLst>
        </pc:grpChg>
        <pc:grpChg chg="add mod">
          <ac:chgData name="Behague, Sabina" userId="2f9f8379-56ce-455c-81be-d1dc66b28ae7" providerId="ADAL" clId="{771190C3-51C3-4650-982E-6F564A8C2496}" dt="2024-02-06T22:56:04.115" v="255" actId="1076"/>
          <ac:grpSpMkLst>
            <pc:docMk/>
            <pc:sldMk cId="1978092666" sldId="607"/>
            <ac:grpSpMk id="44" creationId="{44345255-C20C-14D1-1C69-0F7F8C6C075D}"/>
          </ac:grpSpMkLst>
        </pc:grpChg>
        <pc:grpChg chg="add mod">
          <ac:chgData name="Behague, Sabina" userId="2f9f8379-56ce-455c-81be-d1dc66b28ae7" providerId="ADAL" clId="{771190C3-51C3-4650-982E-6F564A8C2496}" dt="2024-02-06T22:56:37.057" v="260" actId="164"/>
          <ac:grpSpMkLst>
            <pc:docMk/>
            <pc:sldMk cId="1978092666" sldId="607"/>
            <ac:grpSpMk id="46" creationId="{110A7196-9AD3-ACBB-EE89-83335BB3DF27}"/>
          </ac:grpSpMkLst>
        </pc:grpChg>
        <pc:graphicFrameChg chg="mod">
          <ac:chgData name="Behague, Sabina" userId="2f9f8379-56ce-455c-81be-d1dc66b28ae7" providerId="ADAL" clId="{771190C3-51C3-4650-982E-6F564A8C2496}" dt="2024-02-06T22:56:00.061" v="254" actId="1076"/>
          <ac:graphicFrameMkLst>
            <pc:docMk/>
            <pc:sldMk cId="1978092666" sldId="607"/>
            <ac:graphicFrameMk id="21" creationId="{9673CC04-08CC-5578-D046-2CD1CE6E0EBA}"/>
          </ac:graphicFrameMkLst>
        </pc:graphicFrameChg>
        <pc:cxnChg chg="mod topLvl">
          <ac:chgData name="Behague, Sabina" userId="2f9f8379-56ce-455c-81be-d1dc66b28ae7" providerId="ADAL" clId="{771190C3-51C3-4650-982E-6F564A8C2496}" dt="2024-02-06T22:55:11.483" v="245" actId="164"/>
          <ac:cxnSpMkLst>
            <pc:docMk/>
            <pc:sldMk cId="1978092666" sldId="607"/>
            <ac:cxnSpMk id="7" creationId="{5E58896C-144D-30DB-9F34-E88A63ADBA6F}"/>
          </ac:cxnSpMkLst>
        </pc:cxnChg>
        <pc:cxnChg chg="mod topLvl">
          <ac:chgData name="Behague, Sabina" userId="2f9f8379-56ce-455c-81be-d1dc66b28ae7" providerId="ADAL" clId="{771190C3-51C3-4650-982E-6F564A8C2496}" dt="2024-02-06T22:56:37.057" v="260" actId="164"/>
          <ac:cxnSpMkLst>
            <pc:docMk/>
            <pc:sldMk cId="1978092666" sldId="607"/>
            <ac:cxnSpMk id="11" creationId="{4041B96C-B953-99F3-B391-374D72DDFC34}"/>
          </ac:cxnSpMkLst>
        </pc:cxnChg>
      </pc:sldChg>
      <pc:sldChg chg="add del">
        <pc:chgData name="Behague, Sabina" userId="2f9f8379-56ce-455c-81be-d1dc66b28ae7" providerId="ADAL" clId="{771190C3-51C3-4650-982E-6F564A8C2496}" dt="2024-02-06T21:56:31.218" v="153" actId="47"/>
        <pc:sldMkLst>
          <pc:docMk/>
          <pc:sldMk cId="2488887531" sldId="608"/>
        </pc:sldMkLst>
      </pc:sldChg>
      <pc:sldChg chg="delSp modSp add del mod">
        <pc:chgData name="Behague, Sabina" userId="2f9f8379-56ce-455c-81be-d1dc66b28ae7" providerId="ADAL" clId="{771190C3-51C3-4650-982E-6F564A8C2496}" dt="2024-02-07T21:15:07.834" v="1728" actId="47"/>
        <pc:sldMkLst>
          <pc:docMk/>
          <pc:sldMk cId="4082944893" sldId="608"/>
        </pc:sldMkLst>
        <pc:spChg chg="mod topLvl">
          <ac:chgData name="Behague, Sabina" userId="2f9f8379-56ce-455c-81be-d1dc66b28ae7" providerId="ADAL" clId="{771190C3-51C3-4650-982E-6F564A8C2496}" dt="2024-02-07T20:26:35.534" v="1700" actId="165"/>
          <ac:spMkLst>
            <pc:docMk/>
            <pc:sldMk cId="4082944893" sldId="608"/>
            <ac:spMk id="6" creationId="{115AB9E2-F019-BD02-1537-26B23BF55DC9}"/>
          </ac:spMkLst>
        </pc:spChg>
        <pc:spChg chg="del mod topLvl">
          <ac:chgData name="Behague, Sabina" userId="2f9f8379-56ce-455c-81be-d1dc66b28ae7" providerId="ADAL" clId="{771190C3-51C3-4650-982E-6F564A8C2496}" dt="2024-02-07T20:29:00.167" v="1727" actId="478"/>
          <ac:spMkLst>
            <pc:docMk/>
            <pc:sldMk cId="4082944893" sldId="608"/>
            <ac:spMk id="9" creationId="{D1437EAC-E95E-5665-40A1-24395CA4FB1F}"/>
          </ac:spMkLst>
        </pc:spChg>
        <pc:spChg chg="mod topLvl">
          <ac:chgData name="Behague, Sabina" userId="2f9f8379-56ce-455c-81be-d1dc66b28ae7" providerId="ADAL" clId="{771190C3-51C3-4650-982E-6F564A8C2496}" dt="2024-02-07T20:27:52.642" v="1716" actId="165"/>
          <ac:spMkLst>
            <pc:docMk/>
            <pc:sldMk cId="4082944893" sldId="608"/>
            <ac:spMk id="14" creationId="{BEA228E9-B605-42F4-8ADA-7D9E4A787E89}"/>
          </ac:spMkLst>
        </pc:spChg>
        <pc:spChg chg="del mod topLvl">
          <ac:chgData name="Behague, Sabina" userId="2f9f8379-56ce-455c-81be-d1dc66b28ae7" providerId="ADAL" clId="{771190C3-51C3-4650-982E-6F564A8C2496}" dt="2024-02-07T20:25:13.100" v="1692" actId="478"/>
          <ac:spMkLst>
            <pc:docMk/>
            <pc:sldMk cId="4082944893" sldId="608"/>
            <ac:spMk id="15" creationId="{28A40BB2-8873-5BA3-67C3-67618A319FFC}"/>
          </ac:spMkLst>
        </pc:spChg>
        <pc:spChg chg="del">
          <ac:chgData name="Behague, Sabina" userId="2f9f8379-56ce-455c-81be-d1dc66b28ae7" providerId="ADAL" clId="{771190C3-51C3-4650-982E-6F564A8C2496}" dt="2024-02-07T20:26:08.117" v="1695" actId="478"/>
          <ac:spMkLst>
            <pc:docMk/>
            <pc:sldMk cId="4082944893" sldId="608"/>
            <ac:spMk id="19" creationId="{919AB245-761C-B6B8-51E2-142048FB285E}"/>
          </ac:spMkLst>
        </pc:spChg>
        <pc:spChg chg="del">
          <ac:chgData name="Behague, Sabina" userId="2f9f8379-56ce-455c-81be-d1dc66b28ae7" providerId="ADAL" clId="{771190C3-51C3-4650-982E-6F564A8C2496}" dt="2024-02-07T20:26:06.710" v="1694" actId="478"/>
          <ac:spMkLst>
            <pc:docMk/>
            <pc:sldMk cId="4082944893" sldId="608"/>
            <ac:spMk id="20" creationId="{A941D5CF-FA31-7C0E-E587-B35900DC9493}"/>
          </ac:spMkLst>
        </pc:spChg>
        <pc:spChg chg="del">
          <ac:chgData name="Behague, Sabina" userId="2f9f8379-56ce-455c-81be-d1dc66b28ae7" providerId="ADAL" clId="{771190C3-51C3-4650-982E-6F564A8C2496}" dt="2024-02-07T20:26:09.016" v="1696" actId="478"/>
          <ac:spMkLst>
            <pc:docMk/>
            <pc:sldMk cId="4082944893" sldId="608"/>
            <ac:spMk id="22" creationId="{A23FC125-6A2D-2C23-E0B8-BABEDC126DA7}"/>
          </ac:spMkLst>
        </pc:spChg>
        <pc:spChg chg="del">
          <ac:chgData name="Behague, Sabina" userId="2f9f8379-56ce-455c-81be-d1dc66b28ae7" providerId="ADAL" clId="{771190C3-51C3-4650-982E-6F564A8C2496}" dt="2024-02-07T20:26:09.872" v="1697" actId="478"/>
          <ac:spMkLst>
            <pc:docMk/>
            <pc:sldMk cId="4082944893" sldId="608"/>
            <ac:spMk id="23" creationId="{FF929909-2D14-9BD3-A377-0079E1252530}"/>
          </ac:spMkLst>
        </pc:spChg>
        <pc:spChg chg="del">
          <ac:chgData name="Behague, Sabina" userId="2f9f8379-56ce-455c-81be-d1dc66b28ae7" providerId="ADAL" clId="{771190C3-51C3-4650-982E-6F564A8C2496}" dt="2024-02-07T20:28:03.426" v="1719" actId="478"/>
          <ac:spMkLst>
            <pc:docMk/>
            <pc:sldMk cId="4082944893" sldId="608"/>
            <ac:spMk id="24" creationId="{9664DB10-4447-8D6E-AC03-C669CB0D092E}"/>
          </ac:spMkLst>
        </pc:spChg>
        <pc:spChg chg="del">
          <ac:chgData name="Behague, Sabina" userId="2f9f8379-56ce-455c-81be-d1dc66b28ae7" providerId="ADAL" clId="{771190C3-51C3-4650-982E-6F564A8C2496}" dt="2024-02-07T20:28:04.227" v="1720" actId="478"/>
          <ac:spMkLst>
            <pc:docMk/>
            <pc:sldMk cId="4082944893" sldId="608"/>
            <ac:spMk id="25" creationId="{0D36E1B2-4AA5-A62F-F5F8-DD72A4DA547A}"/>
          </ac:spMkLst>
        </pc:spChg>
        <pc:spChg chg="del">
          <ac:chgData name="Behague, Sabina" userId="2f9f8379-56ce-455c-81be-d1dc66b28ae7" providerId="ADAL" clId="{771190C3-51C3-4650-982E-6F564A8C2496}" dt="2024-02-07T20:28:04.950" v="1721" actId="478"/>
          <ac:spMkLst>
            <pc:docMk/>
            <pc:sldMk cId="4082944893" sldId="608"/>
            <ac:spMk id="26" creationId="{F7AC834A-B082-EF25-2CAF-14EE527CAF64}"/>
          </ac:spMkLst>
        </pc:spChg>
        <pc:spChg chg="del">
          <ac:chgData name="Behague, Sabina" userId="2f9f8379-56ce-455c-81be-d1dc66b28ae7" providerId="ADAL" clId="{771190C3-51C3-4650-982E-6F564A8C2496}" dt="2024-02-07T20:28:12.653" v="1722" actId="478"/>
          <ac:spMkLst>
            <pc:docMk/>
            <pc:sldMk cId="4082944893" sldId="608"/>
            <ac:spMk id="27" creationId="{C253CD9D-52E7-A631-AD25-F17F48B50202}"/>
          </ac:spMkLst>
        </pc:spChg>
        <pc:spChg chg="del">
          <ac:chgData name="Behague, Sabina" userId="2f9f8379-56ce-455c-81be-d1dc66b28ae7" providerId="ADAL" clId="{771190C3-51C3-4650-982E-6F564A8C2496}" dt="2024-02-07T20:23:18.301" v="1687" actId="478"/>
          <ac:spMkLst>
            <pc:docMk/>
            <pc:sldMk cId="4082944893" sldId="608"/>
            <ac:spMk id="28" creationId="{BECD09F6-FDB3-81EA-4E05-FF3373DB7966}"/>
          </ac:spMkLst>
        </pc:spChg>
        <pc:spChg chg="del">
          <ac:chgData name="Behague, Sabina" userId="2f9f8379-56ce-455c-81be-d1dc66b28ae7" providerId="ADAL" clId="{771190C3-51C3-4650-982E-6F564A8C2496}" dt="2024-02-07T20:28:35.611" v="1725" actId="478"/>
          <ac:spMkLst>
            <pc:docMk/>
            <pc:sldMk cId="4082944893" sldId="608"/>
            <ac:spMk id="29" creationId="{5803C762-1900-B13A-65D4-ED0C8CE59462}"/>
          </ac:spMkLst>
        </pc:spChg>
        <pc:spChg chg="del">
          <ac:chgData name="Behague, Sabina" userId="2f9f8379-56ce-455c-81be-d1dc66b28ae7" providerId="ADAL" clId="{771190C3-51C3-4650-982E-6F564A8C2496}" dt="2024-02-07T20:23:17.460" v="1686" actId="478"/>
          <ac:spMkLst>
            <pc:docMk/>
            <pc:sldMk cId="4082944893" sldId="608"/>
            <ac:spMk id="30" creationId="{E73AF4BD-F409-422A-00CF-A42FBAD2768E}"/>
          </ac:spMkLst>
        </pc:spChg>
        <pc:spChg chg="del">
          <ac:chgData name="Behague, Sabina" userId="2f9f8379-56ce-455c-81be-d1dc66b28ae7" providerId="ADAL" clId="{771190C3-51C3-4650-982E-6F564A8C2496}" dt="2024-02-07T20:23:16.906" v="1685" actId="478"/>
          <ac:spMkLst>
            <pc:docMk/>
            <pc:sldMk cId="4082944893" sldId="608"/>
            <ac:spMk id="31" creationId="{8FAA6ACD-B674-1B61-3477-7BD5576A3DD5}"/>
          </ac:spMkLst>
        </pc:spChg>
        <pc:spChg chg="del">
          <ac:chgData name="Behague, Sabina" userId="2f9f8379-56ce-455c-81be-d1dc66b28ae7" providerId="ADAL" clId="{771190C3-51C3-4650-982E-6F564A8C2496}" dt="2024-02-07T20:23:16.281" v="1684" actId="478"/>
          <ac:spMkLst>
            <pc:docMk/>
            <pc:sldMk cId="4082944893" sldId="608"/>
            <ac:spMk id="32" creationId="{DFBC9D00-68E9-04DF-F7A7-DB2B030FA8B5}"/>
          </ac:spMkLst>
        </pc:spChg>
        <pc:spChg chg="del">
          <ac:chgData name="Behague, Sabina" userId="2f9f8379-56ce-455c-81be-d1dc66b28ae7" providerId="ADAL" clId="{771190C3-51C3-4650-982E-6F564A8C2496}" dt="2024-02-07T20:23:12.916" v="1679" actId="478"/>
          <ac:spMkLst>
            <pc:docMk/>
            <pc:sldMk cId="4082944893" sldId="608"/>
            <ac:spMk id="33" creationId="{7E611DCB-2AAE-88D9-E7BC-654DD24CF129}"/>
          </ac:spMkLst>
        </pc:spChg>
        <pc:spChg chg="del">
          <ac:chgData name="Behague, Sabina" userId="2f9f8379-56ce-455c-81be-d1dc66b28ae7" providerId="ADAL" clId="{771190C3-51C3-4650-982E-6F564A8C2496}" dt="2024-02-07T20:23:12.445" v="1678" actId="478"/>
          <ac:spMkLst>
            <pc:docMk/>
            <pc:sldMk cId="4082944893" sldId="608"/>
            <ac:spMk id="34" creationId="{A9EFC11C-29DB-5AD4-B8F1-1BCD3A800A18}"/>
          </ac:spMkLst>
        </pc:spChg>
        <pc:spChg chg="del">
          <ac:chgData name="Behague, Sabina" userId="2f9f8379-56ce-455c-81be-d1dc66b28ae7" providerId="ADAL" clId="{771190C3-51C3-4650-982E-6F564A8C2496}" dt="2024-02-07T20:23:11.608" v="1677" actId="478"/>
          <ac:spMkLst>
            <pc:docMk/>
            <pc:sldMk cId="4082944893" sldId="608"/>
            <ac:spMk id="35" creationId="{D8A7F3D7-9FFE-B25D-5ACE-3740CB428766}"/>
          </ac:spMkLst>
        </pc:spChg>
        <pc:spChg chg="del">
          <ac:chgData name="Behague, Sabina" userId="2f9f8379-56ce-455c-81be-d1dc66b28ae7" providerId="ADAL" clId="{771190C3-51C3-4650-982E-6F564A8C2496}" dt="2024-02-07T20:23:15.157" v="1682" actId="478"/>
          <ac:spMkLst>
            <pc:docMk/>
            <pc:sldMk cId="4082944893" sldId="608"/>
            <ac:spMk id="36" creationId="{89E5F9DA-A606-6292-C611-B08A405D06F9}"/>
          </ac:spMkLst>
        </pc:spChg>
        <pc:spChg chg="del">
          <ac:chgData name="Behague, Sabina" userId="2f9f8379-56ce-455c-81be-d1dc66b28ae7" providerId="ADAL" clId="{771190C3-51C3-4650-982E-6F564A8C2496}" dt="2024-02-07T20:23:15.774" v="1683" actId="478"/>
          <ac:spMkLst>
            <pc:docMk/>
            <pc:sldMk cId="4082944893" sldId="608"/>
            <ac:spMk id="37" creationId="{BEC64EEF-A1F1-8E19-2707-6FAD4CBAE0E0}"/>
          </ac:spMkLst>
        </pc:spChg>
        <pc:spChg chg="del">
          <ac:chgData name="Behague, Sabina" userId="2f9f8379-56ce-455c-81be-d1dc66b28ae7" providerId="ADAL" clId="{771190C3-51C3-4650-982E-6F564A8C2496}" dt="2024-02-07T20:23:11.092" v="1676" actId="478"/>
          <ac:spMkLst>
            <pc:docMk/>
            <pc:sldMk cId="4082944893" sldId="608"/>
            <ac:spMk id="38" creationId="{3318DB37-3985-BB9F-1B66-7C2CBB156C77}"/>
          </ac:spMkLst>
        </pc:spChg>
        <pc:spChg chg="del">
          <ac:chgData name="Behague, Sabina" userId="2f9f8379-56ce-455c-81be-d1dc66b28ae7" providerId="ADAL" clId="{771190C3-51C3-4650-982E-6F564A8C2496}" dt="2024-02-07T20:23:10.630" v="1675" actId="478"/>
          <ac:spMkLst>
            <pc:docMk/>
            <pc:sldMk cId="4082944893" sldId="608"/>
            <ac:spMk id="39" creationId="{84C18A72-3D7F-F787-8F1A-6F3753C2FE38}"/>
          </ac:spMkLst>
        </pc:spChg>
        <pc:spChg chg="del">
          <ac:chgData name="Behague, Sabina" userId="2f9f8379-56ce-455c-81be-d1dc66b28ae7" providerId="ADAL" clId="{771190C3-51C3-4650-982E-6F564A8C2496}" dt="2024-02-07T20:23:09.901" v="1674" actId="478"/>
          <ac:spMkLst>
            <pc:docMk/>
            <pc:sldMk cId="4082944893" sldId="608"/>
            <ac:spMk id="40" creationId="{237376D4-C554-50C9-2749-3124111F98AF}"/>
          </ac:spMkLst>
        </pc:spChg>
        <pc:spChg chg="del">
          <ac:chgData name="Behague, Sabina" userId="2f9f8379-56ce-455c-81be-d1dc66b28ae7" providerId="ADAL" clId="{771190C3-51C3-4650-982E-6F564A8C2496}" dt="2024-02-07T20:23:08.832" v="1673" actId="478"/>
          <ac:spMkLst>
            <pc:docMk/>
            <pc:sldMk cId="4082944893" sldId="608"/>
            <ac:spMk id="41" creationId="{FC033D38-5761-D428-E160-FB092808F0F1}"/>
          </ac:spMkLst>
        </pc:spChg>
        <pc:spChg chg="del">
          <ac:chgData name="Behague, Sabina" userId="2f9f8379-56ce-455c-81be-d1dc66b28ae7" providerId="ADAL" clId="{771190C3-51C3-4650-982E-6F564A8C2496}" dt="2024-02-07T20:22:39.665" v="1671" actId="478"/>
          <ac:spMkLst>
            <pc:docMk/>
            <pc:sldMk cId="4082944893" sldId="608"/>
            <ac:spMk id="42" creationId="{3AB60551-8824-3DF3-E2AC-9AF2FE8EEEBC}"/>
          </ac:spMkLst>
        </pc:spChg>
        <pc:spChg chg="del">
          <ac:chgData name="Behague, Sabina" userId="2f9f8379-56ce-455c-81be-d1dc66b28ae7" providerId="ADAL" clId="{771190C3-51C3-4650-982E-6F564A8C2496}" dt="2024-02-07T20:23:14.615" v="1681" actId="478"/>
          <ac:spMkLst>
            <pc:docMk/>
            <pc:sldMk cId="4082944893" sldId="608"/>
            <ac:spMk id="47" creationId="{38A5B471-B791-A2F3-2934-66C4F760146A}"/>
          </ac:spMkLst>
        </pc:spChg>
        <pc:spChg chg="del">
          <ac:chgData name="Behague, Sabina" userId="2f9f8379-56ce-455c-81be-d1dc66b28ae7" providerId="ADAL" clId="{771190C3-51C3-4650-982E-6F564A8C2496}" dt="2024-02-07T20:23:13.393" v="1680" actId="478"/>
          <ac:spMkLst>
            <pc:docMk/>
            <pc:sldMk cId="4082944893" sldId="608"/>
            <ac:spMk id="48" creationId="{28772A3D-2D95-E587-B4AA-D56F240032CC}"/>
          </ac:spMkLst>
        </pc:spChg>
        <pc:grpChg chg="del">
          <ac:chgData name="Behague, Sabina" userId="2f9f8379-56ce-455c-81be-d1dc66b28ae7" providerId="ADAL" clId="{771190C3-51C3-4650-982E-6F564A8C2496}" dt="2024-02-07T20:25:13.100" v="1692" actId="478"/>
          <ac:grpSpMkLst>
            <pc:docMk/>
            <pc:sldMk cId="4082944893" sldId="608"/>
            <ac:grpSpMk id="16" creationId="{821094AF-08D6-8E93-C6FF-7C2A590F4E9E}"/>
          </ac:grpSpMkLst>
        </pc:grpChg>
        <pc:grpChg chg="del mod">
          <ac:chgData name="Behague, Sabina" userId="2f9f8379-56ce-455c-81be-d1dc66b28ae7" providerId="ADAL" clId="{771190C3-51C3-4650-982E-6F564A8C2496}" dt="2024-02-07T20:27:52.642" v="1716" actId="165"/>
          <ac:grpSpMkLst>
            <pc:docMk/>
            <pc:sldMk cId="4082944893" sldId="608"/>
            <ac:grpSpMk id="17" creationId="{44C8F741-3928-AA9C-7FC2-7C7F2EB90CBE}"/>
          </ac:grpSpMkLst>
        </pc:grpChg>
        <pc:grpChg chg="del mod">
          <ac:chgData name="Behague, Sabina" userId="2f9f8379-56ce-455c-81be-d1dc66b28ae7" providerId="ADAL" clId="{771190C3-51C3-4650-982E-6F564A8C2496}" dt="2024-02-07T20:26:35.534" v="1700" actId="165"/>
          <ac:grpSpMkLst>
            <pc:docMk/>
            <pc:sldMk cId="4082944893" sldId="608"/>
            <ac:grpSpMk id="44" creationId="{44345255-C20C-14D1-1C69-0F7F8C6C075D}"/>
          </ac:grpSpMkLst>
        </pc:grpChg>
        <pc:grpChg chg="del mod">
          <ac:chgData name="Behague, Sabina" userId="2f9f8379-56ce-455c-81be-d1dc66b28ae7" providerId="ADAL" clId="{771190C3-51C3-4650-982E-6F564A8C2496}" dt="2024-02-07T20:26:59.860" v="1705" actId="165"/>
          <ac:grpSpMkLst>
            <pc:docMk/>
            <pc:sldMk cId="4082944893" sldId="608"/>
            <ac:grpSpMk id="46" creationId="{110A7196-9AD3-ACBB-EE89-83335BB3DF27}"/>
          </ac:grpSpMkLst>
        </pc:grpChg>
        <pc:cxnChg chg="mod topLvl">
          <ac:chgData name="Behague, Sabina" userId="2f9f8379-56ce-455c-81be-d1dc66b28ae7" providerId="ADAL" clId="{771190C3-51C3-4650-982E-6F564A8C2496}" dt="2024-02-07T20:26:47.226" v="1703" actId="14100"/>
          <ac:cxnSpMkLst>
            <pc:docMk/>
            <pc:sldMk cId="4082944893" sldId="608"/>
            <ac:cxnSpMk id="7" creationId="{5E58896C-144D-30DB-9F34-E88A63ADBA6F}"/>
          </ac:cxnSpMkLst>
        </pc:cxnChg>
        <pc:cxnChg chg="del mod topLvl">
          <ac:chgData name="Behague, Sabina" userId="2f9f8379-56ce-455c-81be-d1dc66b28ae7" providerId="ADAL" clId="{771190C3-51C3-4650-982E-6F564A8C2496}" dt="2024-02-07T20:28:19.173" v="1723" actId="478"/>
          <ac:cxnSpMkLst>
            <pc:docMk/>
            <pc:sldMk cId="4082944893" sldId="608"/>
            <ac:cxnSpMk id="11" creationId="{4041B96C-B953-99F3-B391-374D72DDFC34}"/>
          </ac:cxnSpMkLst>
        </pc:cxnChg>
        <pc:cxnChg chg="mod topLvl">
          <ac:chgData name="Behague, Sabina" userId="2f9f8379-56ce-455c-81be-d1dc66b28ae7" providerId="ADAL" clId="{771190C3-51C3-4650-982E-6F564A8C2496}" dt="2024-02-07T20:27:59.901" v="1718" actId="14100"/>
          <ac:cxnSpMkLst>
            <pc:docMk/>
            <pc:sldMk cId="4082944893" sldId="608"/>
            <ac:cxnSpMk id="12" creationId="{78219F41-C7DD-7E78-198A-78F252F0BB65}"/>
          </ac:cxnSpMkLst>
        </pc:cxnChg>
        <pc:cxnChg chg="del topLvl">
          <ac:chgData name="Behague, Sabina" userId="2f9f8379-56ce-455c-81be-d1dc66b28ae7" providerId="ADAL" clId="{771190C3-51C3-4650-982E-6F564A8C2496}" dt="2024-02-07T20:27:37.684" v="1712" actId="478"/>
          <ac:cxnSpMkLst>
            <pc:docMk/>
            <pc:sldMk cId="4082944893" sldId="608"/>
            <ac:cxnSpMk id="13" creationId="{45221EA8-89BC-9B1F-4B3A-6CA33DEE14E2}"/>
          </ac:cxnSpMkLst>
        </pc:cxnChg>
      </pc:sldChg>
      <pc:sldMasterChg chg="delSp modSp mod modSldLayout">
        <pc:chgData name="Behague, Sabina" userId="2f9f8379-56ce-455c-81be-d1dc66b28ae7" providerId="ADAL" clId="{771190C3-51C3-4650-982E-6F564A8C2496}" dt="2024-03-13T12:24:46.152" v="2198"/>
        <pc:sldMasterMkLst>
          <pc:docMk/>
          <pc:sldMasterMk cId="3850865728" sldId="2147483662"/>
        </pc:sldMasterMkLst>
        <pc:spChg chg="del">
          <ac:chgData name="Behague, Sabina" userId="2f9f8379-56ce-455c-81be-d1dc66b28ae7" providerId="ADAL" clId="{771190C3-51C3-4650-982E-6F564A8C2496}" dt="2024-02-07T15:40:19.930" v="1652" actId="478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Behague, Sabina" userId="2f9f8379-56ce-455c-81be-d1dc66b28ae7" providerId="ADAL" clId="{771190C3-51C3-4650-982E-6F564A8C2496}" dt="2024-03-13T12:24:46.152" v="2198"/>
          <ac:spMkLst>
            <pc:docMk/>
            <pc:sldMasterMk cId="3850865728" sldId="2147483662"/>
            <ac:spMk id="9" creationId="{3E4488E0-ED17-9369-58EE-ADE445C1049F}"/>
          </ac:spMkLst>
        </pc:spChg>
        <pc:sldLayoutChg chg="modSp mod">
          <pc:chgData name="Behague, Sabina" userId="2f9f8379-56ce-455c-81be-d1dc66b28ae7" providerId="ADAL" clId="{771190C3-51C3-4650-982E-6F564A8C2496}" dt="2024-02-22T02:12:00.915" v="1740" actId="14100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ehague, Sabina" userId="2f9f8379-56ce-455c-81be-d1dc66b28ae7" providerId="ADAL" clId="{771190C3-51C3-4650-982E-6F564A8C2496}" dt="2024-02-22T02:12:00.915" v="1740" actId="14100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basic antigens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2015 IMASIDA</c:v>
                </c:pt>
                <c:pt idx="4">
                  <c:v>2022-23 IDS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47</c:v>
                </c:pt>
                <c:pt idx="1">
                  <c:v>63</c:v>
                </c:pt>
                <c:pt idx="2" formatCode="0">
                  <c:v>64</c:v>
                </c:pt>
                <c:pt idx="3">
                  <c:v>66</c:v>
                </c:pt>
                <c:pt idx="4">
                  <c:v>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 vaccinations</c:v>
                </c:pt>
              </c:strCache>
            </c:strRef>
          </c:tx>
          <c:spPr>
            <a:ln w="38100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2015 IMASIDA</c:v>
                </c:pt>
                <c:pt idx="4">
                  <c:v>2022-23 IDS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20</c:v>
                </c:pt>
                <c:pt idx="1">
                  <c:v>9</c:v>
                </c:pt>
                <c:pt idx="2">
                  <c:v>5</c:v>
                </c:pt>
                <c:pt idx="3">
                  <c:v>5</c:v>
                </c:pt>
                <c:pt idx="4">
                  <c:v>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875346263267628"/>
          <c:y val="2.7064946112921276E-2"/>
          <c:w val="0.56124653736732377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rgbClr val="FF818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rgbClr val="FF818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rgbClr val="FF818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rgbClr val="E5FF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9"/>
            <c:invertIfNegative val="0"/>
            <c:bubble3D val="0"/>
            <c:spPr>
              <a:solidFill>
                <a:srgbClr val="E5FF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rgbClr val="E5FF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214-403E-9BE9-5A8D65438CA9}"/>
              </c:ext>
            </c:extLst>
          </c:dPt>
          <c:dPt>
            <c:idx val="17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A862-44FB-B2E7-3F3E44A4C28E}"/>
              </c:ext>
            </c:extLst>
          </c:dPt>
          <c:dPt>
            <c:idx val="18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5467-411F-A7C2-FEEAA1828F3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Sheet1!$A$2:$A$20</c:f>
              <c:strCache>
                <c:ptCount val="19"/>
                <c:pt idx="0">
                  <c:v>Nenhuma</c:v>
                </c:pt>
                <c:pt idx="1">
                  <c:v>Completo (Calendário)</c:v>
                </c:pt>
                <c:pt idx="2">
                  <c:v>Completo (antigénios básicos)</c:v>
                </c:pt>
                <c:pt idx="4">
                  <c:v>Sarampo-rubéola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  <c:pt idx="8">
                  <c:v>3</c:v>
                </c:pt>
                <c:pt idx="9">
                  <c:v>2</c:v>
                </c:pt>
                <c:pt idx="10">
                  <c:v>1</c:v>
                </c:pt>
                <c:pt idx="11">
                  <c:v>IPV</c:v>
                </c:pt>
                <c:pt idx="12">
                  <c:v>3</c:v>
                </c:pt>
                <c:pt idx="13">
                  <c:v>2</c:v>
                </c:pt>
                <c:pt idx="14">
                  <c:v>1</c:v>
                </c:pt>
                <c:pt idx="15">
                  <c:v>0</c:v>
                </c:pt>
                <c:pt idx="16">
                  <c:v>2</c:v>
                </c:pt>
                <c:pt idx="17">
                  <c:v>1</c:v>
                </c:pt>
                <c:pt idx="18">
                  <c:v>BCG</c:v>
                </c:pt>
              </c:strCache>
            </c:strRef>
          </c:cat>
          <c:val>
            <c:numRef>
              <c:f>Sheet1!$B$2:$B$20</c:f>
              <c:numCache>
                <c:formatCode>0</c:formatCode>
                <c:ptCount val="19"/>
                <c:pt idx="0">
                  <c:v>14</c:v>
                </c:pt>
                <c:pt idx="1">
                  <c:v>27</c:v>
                </c:pt>
                <c:pt idx="2">
                  <c:v>38</c:v>
                </c:pt>
                <c:pt idx="4">
                  <c:v>62</c:v>
                </c:pt>
                <c:pt idx="5" formatCode="General">
                  <c:v>45</c:v>
                </c:pt>
                <c:pt idx="6" formatCode="General">
                  <c:v>64</c:v>
                </c:pt>
                <c:pt idx="7" formatCode="General">
                  <c:v>74</c:v>
                </c:pt>
                <c:pt idx="8" formatCode="General">
                  <c:v>50</c:v>
                </c:pt>
                <c:pt idx="9" formatCode="General">
                  <c:v>65</c:v>
                </c:pt>
                <c:pt idx="10" formatCode="General">
                  <c:v>76</c:v>
                </c:pt>
                <c:pt idx="11" formatCode="General">
                  <c:v>68</c:v>
                </c:pt>
                <c:pt idx="12" formatCode="General">
                  <c:v>53</c:v>
                </c:pt>
                <c:pt idx="13" formatCode="General">
                  <c:v>69</c:v>
                </c:pt>
                <c:pt idx="14" formatCode="General">
                  <c:v>78</c:v>
                </c:pt>
                <c:pt idx="15" formatCode="General">
                  <c:v>71</c:v>
                </c:pt>
                <c:pt idx="16" formatCode="General">
                  <c:v>58</c:v>
                </c:pt>
                <c:pt idx="17" formatCode="General">
                  <c:v>71</c:v>
                </c:pt>
                <c:pt idx="18" formatCode="General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76059471"/>
        <c:crosses val="autoZero"/>
        <c:auto val="1"/>
        <c:lblAlgn val="ctr"/>
        <c:lblOffset val="6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1654394015444618E-2"/>
          <c:w val="0.99925520170099058"/>
          <c:h val="0.683931743888959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Feminino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Terceira dose de vacina contendo DPT</c:v>
                </c:pt>
                <c:pt idx="1">
                  <c:v>Última dose de 
vacina pneumocócica conjugada de acordo com o calendário</c:v>
                </c:pt>
                <c:pt idx="2">
                  <c:v>Segunda dose de vacina com sarampo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49</c:v>
                </c:pt>
                <c:pt idx="1">
                  <c:v>43</c:v>
                </c:pt>
                <c:pt idx="2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Masculino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Terceira dose de vacina contendo DPT</c:v>
                </c:pt>
                <c:pt idx="1">
                  <c:v>Última dose de 
vacina pneumocócica conjugada de acordo com o calendário</c:v>
                </c:pt>
                <c:pt idx="2">
                  <c:v>Segunda dose de vacina com sarampo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52</c:v>
                </c:pt>
                <c:pt idx="1">
                  <c:v>48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79935155164428E-2"/>
          <c:w val="0.95416666666666672"/>
          <c:h val="0.81991183282020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Nunca frequentou</c:v>
                </c:pt>
                <c:pt idx="1">
                  <c:v>Primário</c:v>
                </c:pt>
                <c:pt idx="2">
                  <c:v>Secundário</c:v>
                </c:pt>
                <c:pt idx="3">
                  <c:v>Superior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25</c:v>
                </c:pt>
                <c:pt idx="2">
                  <c:v>47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1617344702464058E-2"/>
          <c:w val="0.95416666666666672"/>
          <c:h val="0.842392262122629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Mais baixo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13</c:v>
                </c:pt>
                <c:pt idx="1">
                  <c:v>14</c:v>
                </c:pt>
                <c:pt idx="2" formatCode="General">
                  <c:v>31</c:v>
                </c:pt>
                <c:pt idx="3" formatCode="General">
                  <c:v>36</c:v>
                </c:pt>
                <c:pt idx="4" formatCode="General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Infecção respiratória aguda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A91-4900-ADB9-41214B50E52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A91-4900-ADB9-41214B50E529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A91-4900-ADB9-41214B50E5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Infecção respiratória aguda</c:v>
                </c:pt>
                <c:pt idx="1">
                  <c:v>Febre</c:v>
                </c:pt>
                <c:pt idx="2">
                  <c:v>Diarreia</c:v>
                </c:pt>
                <c:pt idx="4">
                  <c:v>Infecção respiratória aguda</c:v>
                </c:pt>
                <c:pt idx="5">
                  <c:v>Febre</c:v>
                </c:pt>
                <c:pt idx="6">
                  <c:v>Diarreia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10</c:v>
                </c:pt>
                <c:pt idx="2">
                  <c:v>9</c:v>
                </c:pt>
                <c:pt idx="4">
                  <c:v>76</c:v>
                </c:pt>
                <c:pt idx="5">
                  <c:v>64</c:v>
                </c:pt>
                <c:pt idx="6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28501013243912"/>
          <c:y val="0.12510970948581407"/>
          <c:w val="0.76633568451616318"/>
          <c:h val="0.8463959095367653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Mais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Quantidade de líquidos dados</c:v>
                </c:pt>
                <c:pt idx="1">
                  <c:v>Quantidade de alimentos dados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76-40E3-983B-23864F9DDB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Habitual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Quantidade de líquidos dados</c:v>
                </c:pt>
                <c:pt idx="1">
                  <c:v>Quantidade de alimentos dados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28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76-40E3-983B-23864F9DDB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Um pouco menos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Quantidade de líquidos dados</c:v>
                </c:pt>
                <c:pt idx="1">
                  <c:v>Quantidade de alimentos dados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34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676-40E3-983B-23864F9DDBF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Muito menos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Quantidade de líquidos dados</c:v>
                </c:pt>
                <c:pt idx="1">
                  <c:v>Quantidade de alimentos dados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19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676-40E3-983B-23864F9DDBF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Nenhuma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Quantidade de líquidos dados</c:v>
                </c:pt>
                <c:pt idx="1">
                  <c:v>Quantidade de alimentos dados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6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03-4CAE-B5CE-5E82BC04B86D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Nunca deu alimentos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Quantidade de líquidos dados</c:v>
                </c:pt>
                <c:pt idx="1">
                  <c:v>Quantidade de alimentos dados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D9-4198-AC1E-9D2DBC780AB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11613023"/>
        <c:axId val="211614271"/>
      </c:barChart>
      <c:catAx>
        <c:axId val="211613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614271"/>
        <c:crosses val="autoZero"/>
        <c:auto val="1"/>
        <c:lblAlgn val="ctr"/>
        <c:lblOffset val="100"/>
        <c:noMultiLvlLbl val="0"/>
      </c:catAx>
      <c:valAx>
        <c:axId val="21161427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116130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0706842766242145E-2"/>
          <c:y val="0"/>
          <c:w val="0.88004212990109143"/>
          <c:h val="0.1124200214533929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564136003213544"/>
          <c:y val="2.7064946112921276E-2"/>
          <c:w val="0.45076648697494892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A7-40E9-830A-39DF184E10B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FA7-40E9-830A-39DF184E10B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Não recebeu tratamento</c:v>
                </c:pt>
                <c:pt idx="1">
                  <c:v>Remédio caseiro/ outro</c:v>
                </c:pt>
                <c:pt idx="2">
                  <c:v>Antibiótico</c:v>
                </c:pt>
                <c:pt idx="3">
                  <c:v>SRO e zinco</c:v>
                </c:pt>
                <c:pt idx="4">
                  <c:v>Zinco</c:v>
                </c:pt>
                <c:pt idx="5">
                  <c:v>TRO e alimentação continuada</c:v>
                </c:pt>
                <c:pt idx="6">
                  <c:v>Terapia de rehidratação oral (TRO)</c:v>
                </c:pt>
                <c:pt idx="7">
                  <c:v>Líquido caseiro recomendado (LCR)</c:v>
                </c:pt>
                <c:pt idx="8">
                  <c:v>Fluidos do pacote SRO</c:v>
                </c:pt>
                <c:pt idx="9">
                  <c:v>Solicitou aconselhamento ou tratamento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21</c:v>
                </c:pt>
                <c:pt idx="1">
                  <c:v>12</c:v>
                </c:pt>
                <c:pt idx="2">
                  <c:v>6</c:v>
                </c:pt>
                <c:pt idx="3">
                  <c:v>29</c:v>
                </c:pt>
                <c:pt idx="4">
                  <c:v>43</c:v>
                </c:pt>
                <c:pt idx="5">
                  <c:v>45</c:v>
                </c:pt>
                <c:pt idx="6">
                  <c:v>61</c:v>
                </c:pt>
                <c:pt idx="7">
                  <c:v>45</c:v>
                </c:pt>
                <c:pt idx="8">
                  <c:v>50</c:v>
                </c:pt>
                <c:pt idx="9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0.82193</cdr:x>
      <cdr:y>0.2744</cdr:y>
    </cdr:from>
    <cdr:to>
      <cdr:x>0.90164</cdr:x>
      <cdr:y>0.35782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6642367-3DFA-3E02-4818-5B3886F4731B}"/>
            </a:ext>
          </a:extLst>
        </cdr:cNvPr>
        <cdr:cNvSpPr txBox="1"/>
      </cdr:nvSpPr>
      <cdr:spPr>
        <a:xfrm xmlns:a="http://schemas.openxmlformats.org/drawingml/2006/main">
          <a:off x="6482328" y="1191136"/>
          <a:ext cx="628648" cy="3621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(     )</a:t>
          </a:r>
          <a:endParaRPr lang="LID4096" sz="1800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Quadro 10.3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pt-BR" sz="1800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Antigénios básicos: BCG, três doses de DPT, três doses da vacina contra pólio (excluindo a vacina contra pólio administrada à nascença) e uma dose de vacina contra o sarampo ou sarampo e rubéola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pt-BR" sz="1800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P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Esquema nacional (calendário): BCG, três doses de DPT-HEPB-HIB, quatro doses de OPV, uma dose de IPV, três doses de vacina PCV, duas doses de vacina contra o rotavírus e duas doses de vacina contra o sarampo ou sarampo e rubéola</a:t>
            </a:r>
            <a:endParaRPr lang="pt-BR" sz="1800" kern="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15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Quadro 10.4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Antigénios básicos: BCG, três doses de DPT, três doses da vacina contra pólio (excluindo a vacina contra pólio administrada à nascença) e uma dose de vacina contra o sarampo ou sarampo e rubéola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Esquema</a:t>
            </a:r>
            <a:r>
              <a:rPr lang="en-US" dirty="0"/>
              <a:t> </a:t>
            </a:r>
            <a:r>
              <a:rPr lang="en-US" dirty="0" err="1"/>
              <a:t>nacional</a:t>
            </a:r>
            <a:r>
              <a:rPr lang="en-US" dirty="0"/>
              <a:t> (</a:t>
            </a:r>
            <a:r>
              <a:rPr lang="en-US" dirty="0" err="1"/>
              <a:t>calndário</a:t>
            </a:r>
            <a:r>
              <a:rPr lang="en-US" dirty="0"/>
              <a:t>): </a:t>
            </a:r>
            <a:r>
              <a:rPr lang="pt-P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BCG, três doses de DPT-HEPB-HIB, quatro doses de OPV, uma dose de IPV, três doses de vacina PCV, duas doses de vacina contra o rotavírus e duas doses de vacina contra o sarampo ou sarampo e rubéola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6231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10.4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Antigénios básicos: BCG, três doses de DPT, três doses da vacina contra pólio (excluindo a vacina contra pólio administrada à nascença) e uma dose de vacina contra o sarampo ou sarampo e rubéola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Esquema</a:t>
            </a:r>
            <a:r>
              <a:rPr lang="en-US" dirty="0"/>
              <a:t> </a:t>
            </a:r>
            <a:r>
              <a:rPr lang="en-US" dirty="0" err="1"/>
              <a:t>nacional</a:t>
            </a:r>
            <a:r>
              <a:rPr lang="en-US" dirty="0"/>
              <a:t> (</a:t>
            </a:r>
            <a:r>
              <a:rPr lang="en-US" dirty="0" err="1"/>
              <a:t>calndário</a:t>
            </a:r>
            <a:r>
              <a:rPr lang="en-US" dirty="0"/>
              <a:t>): </a:t>
            </a:r>
            <a:r>
              <a:rPr lang="pt-P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BCG, três doses de DPT-HEPB-HIB, quatro doses de OPV, uma dose de IPV, três doses de vacina PCV, duas doses de vacina contra o rotavírus e duas doses de vacina contra o sarampo ou sarampo e rubéola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40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10.4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Antigénios básicos: BCG, três doses de DPT, três doses da vacina contra pólio (excluindo a vacina contra pólio administrada à nascença) e uma dose de vacina contra o sarampo ou sarampo e rubéola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Esquema</a:t>
            </a:r>
            <a:r>
              <a:rPr lang="en-US" dirty="0"/>
              <a:t> </a:t>
            </a:r>
            <a:r>
              <a:rPr lang="en-US" dirty="0" err="1"/>
              <a:t>nacional</a:t>
            </a:r>
            <a:r>
              <a:rPr lang="en-US" dirty="0"/>
              <a:t> (</a:t>
            </a:r>
            <a:r>
              <a:rPr lang="en-US" dirty="0" err="1"/>
              <a:t>calndário</a:t>
            </a:r>
            <a:r>
              <a:rPr lang="en-US" dirty="0"/>
              <a:t>): </a:t>
            </a:r>
            <a:r>
              <a:rPr lang="pt-P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BCG, três doses de DPT-HEPB-HIB, quatro doses de OPV, uma dose de IPV, três doses de vacina PCV, duas doses de vacina contra o rotavírus e duas doses de vacina contra o sarampo ou sarampo e rubéola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44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10.4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Antigénios básicos: BCG, três doses de DPT, três doses da vacina contra pólio (excluindo a vacina contra pólio administrada à nascença) e uma dose de vacina contra o sarampo ou sarampo e rubéola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Esquema</a:t>
            </a:r>
            <a:r>
              <a:rPr lang="en-US" dirty="0"/>
              <a:t> </a:t>
            </a:r>
            <a:r>
              <a:rPr lang="en-US" dirty="0" err="1"/>
              <a:t>nacional</a:t>
            </a:r>
            <a:r>
              <a:rPr lang="en-US" dirty="0"/>
              <a:t> (</a:t>
            </a:r>
            <a:r>
              <a:rPr lang="en-US" dirty="0" err="1"/>
              <a:t>calndário</a:t>
            </a:r>
            <a:r>
              <a:rPr lang="en-US" dirty="0"/>
              <a:t>): </a:t>
            </a:r>
            <a:r>
              <a:rPr lang="pt-P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BCG, três doses de DPT-HEPB-HIB, quatro doses de OPV, uma dose de IPV, três doses de vacina PCV, duas doses de vacina contra o rotavírus e duas doses de vacina contra o sarampo ou sarampo e rubéola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56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10.4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Antigénios básicos: BCG, três doses de DPT, três doses da vacina contra pólio (excluindo a vacina contra pólio administrada à nascença) e uma dose de vacina contra o sarampo ou sarampo e rubéola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Esquema</a:t>
            </a:r>
            <a:r>
              <a:rPr lang="en-US" dirty="0"/>
              <a:t> </a:t>
            </a:r>
            <a:r>
              <a:rPr lang="en-US" dirty="0" err="1"/>
              <a:t>nacional</a:t>
            </a:r>
            <a:r>
              <a:rPr lang="en-US" dirty="0"/>
              <a:t> (</a:t>
            </a:r>
            <a:r>
              <a:rPr lang="en-US" dirty="0" err="1"/>
              <a:t>calndário</a:t>
            </a:r>
            <a:r>
              <a:rPr lang="en-US" dirty="0"/>
              <a:t>): </a:t>
            </a:r>
            <a:r>
              <a:rPr lang="pt-P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BCG, três doses de DPT-HEPB-HIB, quatro doses de OPV, uma dose de IPV, três doses de vacina PCV, duas doses de vacina contra o rotavírus e duas doses de vacina contra o sarampo ou sarampo e rubéola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10.7, 10.9 e 10.10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505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10.11</a:t>
            </a:r>
          </a:p>
          <a:p>
            <a:endParaRPr lang="en-US" dirty="0"/>
          </a:p>
          <a:p>
            <a:r>
              <a:rPr lang="pt-P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Recomenda-se que as crianças recebam mais líquidos para beber durante a diarreia e que a quantidade dos alimentos não seja reduzida.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77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10.10 e 10.12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SRO = sais de rehidratação por via oral. </a:t>
            </a:r>
            <a:r>
              <a:rPr lang="pt-PT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alimentação continuada inclui crianças que receberam mais, a quantidade habitual ou um pouco menos comida quando tiveram diarreia. </a:t>
            </a:r>
            <a:endParaRPr lang="pt-BR" sz="1800" kern="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52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1085850" y="653144"/>
            <a:ext cx="7886700" cy="969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4488E0-ED17-9369-58EE-ADE445C1049F}"/>
              </a:ext>
            </a:extLst>
          </p:cNvPr>
          <p:cNvSpPr txBox="1"/>
          <p:nvPr userDrawn="1"/>
        </p:nvSpPr>
        <p:spPr>
          <a:xfrm>
            <a:off x="628650" y="5542961"/>
            <a:ext cx="7886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664936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Saúde</a:t>
            </a:r>
            <a:r>
              <a:rPr lang="en-US" dirty="0"/>
              <a:t> </a:t>
            </a:r>
            <a:r>
              <a:rPr lang="en-US" dirty="0" err="1"/>
              <a:t>infantil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0775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Crianças</a:t>
            </a:r>
            <a:r>
              <a:rPr lang="en-US" dirty="0"/>
              <a:t> com </a:t>
            </a:r>
            <a:r>
              <a:rPr lang="en-US" dirty="0" err="1"/>
              <a:t>sintomas</a:t>
            </a:r>
            <a:r>
              <a:rPr lang="en-US" dirty="0"/>
              <a:t> de </a:t>
            </a:r>
            <a:r>
              <a:rPr lang="en-US" dirty="0" err="1"/>
              <a:t>doenças</a:t>
            </a:r>
            <a:r>
              <a:rPr lang="en-US" dirty="0"/>
              <a:t> e </a:t>
            </a:r>
            <a:r>
              <a:rPr lang="en-US" dirty="0" err="1"/>
              <a:t>procura</a:t>
            </a:r>
            <a:r>
              <a:rPr lang="en-US" dirty="0"/>
              <a:t> de </a:t>
            </a:r>
            <a:r>
              <a:rPr lang="en-US" dirty="0" err="1"/>
              <a:t>cuidados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108" y="1414607"/>
            <a:ext cx="3460751" cy="930275"/>
          </a:xfrm>
        </p:spPr>
        <p:txBody>
          <a:bodyPr>
            <a:normAutofit/>
          </a:bodyPr>
          <a:lstStyle/>
          <a:p>
            <a:pPr algn="ctr"/>
            <a:r>
              <a:rPr lang="en-US" dirty="0" err="1"/>
              <a:t>Percentagem</a:t>
            </a:r>
            <a:r>
              <a:rPr lang="en-US" dirty="0"/>
              <a:t> de </a:t>
            </a:r>
            <a:r>
              <a:rPr lang="en-US" dirty="0" err="1"/>
              <a:t>crianças</a:t>
            </a:r>
            <a:r>
              <a:rPr lang="en-US" dirty="0"/>
              <a:t> com </a:t>
            </a:r>
            <a:r>
              <a:rPr lang="en-US" dirty="0" err="1"/>
              <a:t>menos</a:t>
            </a:r>
            <a:r>
              <a:rPr lang="en-US" dirty="0"/>
              <a:t> de 5 </a:t>
            </a:r>
            <a:r>
              <a:rPr lang="en-US" dirty="0" err="1"/>
              <a:t>anos</a:t>
            </a:r>
            <a:r>
              <a:rPr lang="en-US" dirty="0"/>
              <a:t> com </a:t>
            </a:r>
            <a:r>
              <a:rPr lang="en-US" dirty="0" err="1"/>
              <a:t>sintomas</a:t>
            </a:r>
            <a:r>
              <a:rPr lang="en-US" dirty="0"/>
              <a:t> </a:t>
            </a:r>
            <a:r>
              <a:rPr lang="en-US" dirty="0" err="1"/>
              <a:t>nas</a:t>
            </a:r>
            <a:r>
              <a:rPr lang="en-US" dirty="0"/>
              <a:t> 2 </a:t>
            </a:r>
            <a:r>
              <a:rPr lang="en-US" dirty="0" err="1"/>
              <a:t>semanas</a:t>
            </a:r>
            <a:r>
              <a:rPr lang="en-US" dirty="0"/>
              <a:t> </a:t>
            </a:r>
            <a:r>
              <a:rPr lang="en-US" dirty="0" err="1"/>
              <a:t>anteriores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inquérito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243486"/>
              </p:ext>
            </p:extLst>
          </p:nvPr>
        </p:nvGraphicFramePr>
        <p:xfrm>
          <a:off x="628649" y="2035627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FAD7DD4-57A9-FF38-B893-963B1B5781FE}"/>
              </a:ext>
            </a:extLst>
          </p:cNvPr>
          <p:cNvSpPr txBox="1">
            <a:spLocks/>
          </p:cNvSpPr>
          <p:nvPr/>
        </p:nvSpPr>
        <p:spPr>
          <a:xfrm>
            <a:off x="5250995" y="1414607"/>
            <a:ext cx="3159580" cy="9302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Entre as </a:t>
            </a:r>
            <a:r>
              <a:rPr lang="en-US" dirty="0" err="1"/>
              <a:t>crianças</a:t>
            </a:r>
            <a:r>
              <a:rPr lang="en-US" dirty="0"/>
              <a:t> com </a:t>
            </a:r>
            <a:r>
              <a:rPr lang="en-US" dirty="0" err="1"/>
              <a:t>sintomas</a:t>
            </a:r>
            <a:r>
              <a:rPr lang="en-US" dirty="0"/>
              <a:t>, </a:t>
            </a:r>
            <a:r>
              <a:rPr lang="en-US" dirty="0" err="1"/>
              <a:t>percentagem</a:t>
            </a:r>
            <a:r>
              <a:rPr lang="en-US" dirty="0"/>
              <a:t> à qual </a:t>
            </a:r>
            <a:r>
              <a:rPr lang="en-US" dirty="0" err="1"/>
              <a:t>foi</a:t>
            </a:r>
            <a:r>
              <a:rPr lang="en-US" dirty="0"/>
              <a:t> </a:t>
            </a:r>
            <a:r>
              <a:rPr lang="en-US" dirty="0" err="1"/>
              <a:t>solicitado</a:t>
            </a:r>
            <a:r>
              <a:rPr lang="en-US" dirty="0"/>
              <a:t> </a:t>
            </a:r>
            <a:r>
              <a:rPr lang="en-US" dirty="0" err="1"/>
              <a:t>aconselhamento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tratamento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910700-1BDF-1AC8-805B-EA7CB736B340}"/>
              </a:ext>
            </a:extLst>
          </p:cNvPr>
          <p:cNvCxnSpPr>
            <a:cxnSpLocks/>
          </p:cNvCxnSpPr>
          <p:nvPr/>
        </p:nvCxnSpPr>
        <p:spPr>
          <a:xfrm>
            <a:off x="715926" y="2216149"/>
            <a:ext cx="29771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2766DD9-4256-2E5C-ACD4-93D0083B7CD7}"/>
              </a:ext>
            </a:extLst>
          </p:cNvPr>
          <p:cNvCxnSpPr>
            <a:cxnSpLocks/>
          </p:cNvCxnSpPr>
          <p:nvPr/>
        </p:nvCxnSpPr>
        <p:spPr>
          <a:xfrm>
            <a:off x="5250995" y="2216149"/>
            <a:ext cx="31595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98" y="125637"/>
            <a:ext cx="8509002" cy="930275"/>
          </a:xfrm>
        </p:spPr>
        <p:txBody>
          <a:bodyPr>
            <a:noAutofit/>
          </a:bodyPr>
          <a:lstStyle/>
          <a:p>
            <a:r>
              <a:rPr lang="en-US" dirty="0" err="1"/>
              <a:t>Práctica</a:t>
            </a:r>
            <a:r>
              <a:rPr lang="en-US" dirty="0"/>
              <a:t> de </a:t>
            </a:r>
            <a:r>
              <a:rPr lang="en-US" dirty="0" err="1"/>
              <a:t>alimentação</a:t>
            </a:r>
            <a:r>
              <a:rPr lang="en-US" dirty="0"/>
              <a:t> </a:t>
            </a:r>
            <a:r>
              <a:rPr lang="en-US" dirty="0" err="1"/>
              <a:t>durante</a:t>
            </a:r>
            <a:r>
              <a:rPr lang="en-US" dirty="0"/>
              <a:t> a </a:t>
            </a:r>
            <a:r>
              <a:rPr lang="en-US" dirty="0" err="1"/>
              <a:t>diarreia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598" y="876296"/>
            <a:ext cx="7459438" cy="654054"/>
          </a:xfrm>
        </p:spPr>
        <p:txBody>
          <a:bodyPr>
            <a:noAutofit/>
          </a:bodyPr>
          <a:lstStyle/>
          <a:p>
            <a:r>
              <a:rPr lang="pt-PT" sz="1800" dirty="0">
                <a:effectLst/>
              </a:rPr>
              <a:t>Distribuição percentual de crianças com menos de 5 anos que tiveram diarreia nas 2 semanas anteriores ao inquérito </a:t>
            </a:r>
            <a:endParaRPr lang="en-US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E9A6772-C53F-EAE5-A902-BA86493CF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8234647"/>
              </p:ext>
            </p:extLst>
          </p:nvPr>
        </p:nvGraphicFramePr>
        <p:xfrm>
          <a:off x="628649" y="1726678"/>
          <a:ext cx="8286751" cy="490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8872858"/>
              </p:ext>
            </p:extLst>
          </p:nvPr>
        </p:nvGraphicFramePr>
        <p:xfrm>
          <a:off x="621991" y="1363334"/>
          <a:ext cx="8177895" cy="5308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98" y="262190"/>
            <a:ext cx="7886700" cy="660987"/>
          </a:xfrm>
        </p:spPr>
        <p:txBody>
          <a:bodyPr>
            <a:noAutofit/>
          </a:bodyPr>
          <a:lstStyle/>
          <a:p>
            <a:r>
              <a:rPr lang="en-US" dirty="0" err="1"/>
              <a:t>Tratamentos</a:t>
            </a:r>
            <a:r>
              <a:rPr lang="en-US" dirty="0"/>
              <a:t> para a </a:t>
            </a:r>
            <a:r>
              <a:rPr lang="en-US" dirty="0" err="1"/>
              <a:t>diarreia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598" y="886463"/>
            <a:ext cx="8077202" cy="561337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Percentagem</a:t>
            </a:r>
            <a:r>
              <a:rPr lang="en-US" dirty="0"/>
              <a:t> das </a:t>
            </a:r>
            <a:r>
              <a:rPr lang="en-US" dirty="0" err="1"/>
              <a:t>crianças</a:t>
            </a:r>
            <a:r>
              <a:rPr lang="en-US" dirty="0"/>
              <a:t> com </a:t>
            </a:r>
            <a:r>
              <a:rPr lang="en-US" dirty="0" err="1"/>
              <a:t>menos</a:t>
            </a:r>
            <a:r>
              <a:rPr lang="en-US" dirty="0"/>
              <a:t> de 5 </a:t>
            </a:r>
            <a:r>
              <a:rPr lang="en-US" dirty="0" err="1"/>
              <a:t>anos</a:t>
            </a:r>
            <a:r>
              <a:rPr lang="en-US" dirty="0"/>
              <a:t> que </a:t>
            </a:r>
            <a:r>
              <a:rPr lang="en-US" dirty="0" err="1"/>
              <a:t>tiveram</a:t>
            </a:r>
            <a:r>
              <a:rPr lang="en-US" dirty="0"/>
              <a:t> </a:t>
            </a:r>
            <a:r>
              <a:rPr lang="en-US" dirty="0" err="1"/>
              <a:t>diarreia</a:t>
            </a:r>
            <a:r>
              <a:rPr lang="en-US" dirty="0"/>
              <a:t> </a:t>
            </a:r>
            <a:r>
              <a:rPr lang="en-US" dirty="0" err="1"/>
              <a:t>nas</a:t>
            </a:r>
            <a:r>
              <a:rPr lang="en-US" dirty="0"/>
              <a:t> 2 </a:t>
            </a:r>
            <a:r>
              <a:rPr lang="en-US" dirty="0" err="1"/>
              <a:t>semanas</a:t>
            </a:r>
            <a:r>
              <a:rPr lang="en-US" dirty="0"/>
              <a:t> </a:t>
            </a:r>
            <a:r>
              <a:rPr lang="en-US" dirty="0" err="1"/>
              <a:t>anteriores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inquérito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64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618"/>
            <a:ext cx="7886700" cy="700104"/>
          </a:xfrm>
        </p:spPr>
        <p:txBody>
          <a:bodyPr/>
          <a:lstStyle/>
          <a:p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Principais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75659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400" b="1" i="0" dirty="0">
                <a:solidFill>
                  <a:schemeClr val="accent5"/>
                </a:solidFill>
              </a:rPr>
              <a:t>38% </a:t>
            </a:r>
            <a:r>
              <a:rPr lang="pt-BR" sz="2400" i="0" dirty="0"/>
              <a:t>das crianças de 12-23 meses estão totalmente vacinadas (antigénios básicos).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400" b="1" i="0" dirty="0">
                <a:solidFill>
                  <a:schemeClr val="accent5"/>
                </a:solidFill>
              </a:rPr>
              <a:t>27% </a:t>
            </a:r>
            <a:r>
              <a:rPr lang="pt-BR" sz="2400" i="0" dirty="0"/>
              <a:t>das crianças de 12-23 meses estão totalmente vacinadas (calendário).</a:t>
            </a:r>
          </a:p>
          <a:p>
            <a:pPr>
              <a:lnSpc>
                <a:spcPct val="100000"/>
              </a:lnSpc>
            </a:pPr>
            <a:r>
              <a:rPr lang="en-US" sz="2400" i="0" dirty="0"/>
              <a:t>Entre as </a:t>
            </a:r>
            <a:r>
              <a:rPr lang="en-US" sz="2400" i="0" dirty="0" err="1"/>
              <a:t>crianças</a:t>
            </a:r>
            <a:r>
              <a:rPr lang="en-US" sz="2400" i="0" dirty="0"/>
              <a:t> de </a:t>
            </a:r>
            <a:r>
              <a:rPr lang="en-US" sz="2400" i="0" dirty="0" err="1"/>
              <a:t>menos</a:t>
            </a:r>
            <a:r>
              <a:rPr lang="en-US" sz="2400" i="0" dirty="0"/>
              <a:t> de 5 </a:t>
            </a:r>
            <a:r>
              <a:rPr lang="en-US" sz="2400" i="0" dirty="0" err="1"/>
              <a:t>anos</a:t>
            </a:r>
            <a:r>
              <a:rPr lang="en-US" sz="2400" i="0" dirty="0"/>
              <a:t> com </a:t>
            </a:r>
            <a:r>
              <a:rPr lang="en-US" sz="2400" i="0" dirty="0" err="1"/>
              <a:t>sintomas</a:t>
            </a:r>
            <a:r>
              <a:rPr lang="en-US" sz="2400" i="0" dirty="0"/>
              <a:t>, </a:t>
            </a:r>
            <a:r>
              <a:rPr lang="en-US" sz="2400" i="0" dirty="0" err="1"/>
              <a:t>aconselhamento</a:t>
            </a:r>
            <a:r>
              <a:rPr lang="en-US" sz="2400" i="0" dirty="0"/>
              <a:t> </a:t>
            </a:r>
            <a:r>
              <a:rPr lang="en-US" sz="2400" i="0" dirty="0" err="1"/>
              <a:t>ou</a:t>
            </a:r>
            <a:r>
              <a:rPr lang="en-US" sz="2400" i="0" dirty="0"/>
              <a:t> </a:t>
            </a:r>
            <a:r>
              <a:rPr lang="en-US" sz="2400" i="0" dirty="0" err="1"/>
              <a:t>tratamento</a:t>
            </a:r>
            <a:r>
              <a:rPr lang="en-US" sz="2400" i="0" dirty="0"/>
              <a:t> </a:t>
            </a:r>
            <a:r>
              <a:rPr lang="en-US" sz="2400" i="0" dirty="0" err="1"/>
              <a:t>foi</a:t>
            </a:r>
            <a:r>
              <a:rPr lang="en-US" sz="2400" i="0" dirty="0"/>
              <a:t> </a:t>
            </a:r>
            <a:r>
              <a:rPr lang="en-US" sz="2400" i="0" dirty="0" err="1"/>
              <a:t>solicitado</a:t>
            </a:r>
            <a:r>
              <a:rPr lang="en-US" sz="2400" i="0" dirty="0"/>
              <a:t> para: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chemeClr val="accent5"/>
                </a:solidFill>
              </a:rPr>
              <a:t>76% </a:t>
            </a:r>
            <a:r>
              <a:rPr lang="en-US" i="0" dirty="0"/>
              <a:t>das </a:t>
            </a:r>
            <a:r>
              <a:rPr lang="en-US" i="0" dirty="0" err="1"/>
              <a:t>crianças</a:t>
            </a:r>
            <a:r>
              <a:rPr lang="en-US" i="0" dirty="0"/>
              <a:t> com </a:t>
            </a:r>
            <a:r>
              <a:rPr lang="en-US" i="0" dirty="0" err="1"/>
              <a:t>sintomas</a:t>
            </a:r>
            <a:r>
              <a:rPr lang="en-US" i="0" dirty="0"/>
              <a:t> de </a:t>
            </a:r>
            <a:r>
              <a:rPr lang="en-US" i="0" dirty="0" err="1"/>
              <a:t>infecção</a:t>
            </a:r>
            <a:r>
              <a:rPr lang="en-US" i="0" dirty="0"/>
              <a:t> respiratoria </a:t>
            </a:r>
            <a:r>
              <a:rPr lang="en-US" i="0" dirty="0" err="1"/>
              <a:t>aguda</a:t>
            </a:r>
            <a:r>
              <a:rPr lang="en-US" i="0" dirty="0"/>
              <a:t>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chemeClr val="accent5"/>
                </a:solidFill>
              </a:rPr>
              <a:t>64% </a:t>
            </a:r>
            <a:r>
              <a:rPr lang="en-US" i="0" dirty="0"/>
              <a:t>das </a:t>
            </a:r>
            <a:r>
              <a:rPr lang="en-US" i="0" dirty="0" err="1"/>
              <a:t>crianças</a:t>
            </a:r>
            <a:r>
              <a:rPr lang="en-US" i="0" dirty="0"/>
              <a:t> com </a:t>
            </a:r>
            <a:r>
              <a:rPr lang="en-US" i="0" dirty="0" err="1"/>
              <a:t>febre</a:t>
            </a:r>
            <a:r>
              <a:rPr lang="en-US" i="0" dirty="0"/>
              <a:t>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chemeClr val="accent5"/>
                </a:solidFill>
              </a:rPr>
              <a:t>65% </a:t>
            </a:r>
            <a:r>
              <a:rPr lang="en-US" i="0" dirty="0"/>
              <a:t>das </a:t>
            </a:r>
            <a:r>
              <a:rPr lang="en-US" i="0" dirty="0" err="1"/>
              <a:t>crianças</a:t>
            </a:r>
            <a:r>
              <a:rPr lang="en-US" i="0" dirty="0"/>
              <a:t> com </a:t>
            </a:r>
            <a:r>
              <a:rPr lang="en-US" i="0" dirty="0" err="1"/>
              <a:t>diarreia</a:t>
            </a:r>
            <a:r>
              <a:rPr lang="en-US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45% </a:t>
            </a:r>
            <a:r>
              <a:rPr lang="en-US" sz="2400" i="0" dirty="0"/>
              <a:t>das </a:t>
            </a:r>
            <a:r>
              <a:rPr lang="en-US" sz="2400" i="0" dirty="0" err="1"/>
              <a:t>crianças</a:t>
            </a:r>
            <a:r>
              <a:rPr lang="en-US" sz="2400" i="0" dirty="0"/>
              <a:t> com </a:t>
            </a:r>
            <a:r>
              <a:rPr lang="en-US" sz="2400" i="0" dirty="0" err="1"/>
              <a:t>diarreia</a:t>
            </a:r>
            <a:r>
              <a:rPr lang="en-US" sz="2400" i="0" dirty="0"/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receberam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terapia</a:t>
            </a:r>
            <a:r>
              <a:rPr lang="en-US" sz="2400" b="1" i="0" dirty="0">
                <a:solidFill>
                  <a:schemeClr val="accent5"/>
                </a:solidFill>
              </a:rPr>
              <a:t> de </a:t>
            </a:r>
            <a:r>
              <a:rPr lang="en-US" sz="2400" b="1" i="0" dirty="0" err="1">
                <a:solidFill>
                  <a:schemeClr val="accent5"/>
                </a:solidFill>
              </a:rPr>
              <a:t>rehidratação</a:t>
            </a:r>
            <a:r>
              <a:rPr lang="en-US" sz="2400" b="1" i="0">
                <a:solidFill>
                  <a:schemeClr val="accent5"/>
                </a:solidFill>
              </a:rPr>
              <a:t> oral e </a:t>
            </a:r>
            <a:r>
              <a:rPr lang="en-US" sz="2400" b="1" i="0" dirty="0" err="1">
                <a:solidFill>
                  <a:schemeClr val="accent5"/>
                </a:solidFill>
              </a:rPr>
              <a:t>alimentação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continuada</a:t>
            </a:r>
            <a:r>
              <a:rPr lang="en-US" sz="24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171" y="2094819"/>
            <a:ext cx="4811486" cy="155393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Vacinação</a:t>
            </a:r>
            <a:endParaRPr lang="en-US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Doenças</a:t>
            </a:r>
            <a:r>
              <a:rPr lang="en-US" sz="3200" i="0" dirty="0"/>
              <a:t> </a:t>
            </a:r>
            <a:r>
              <a:rPr lang="en-US" sz="3200" i="0" dirty="0" err="1"/>
              <a:t>infantis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10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5517"/>
            <a:ext cx="7886700" cy="642711"/>
          </a:xfrm>
        </p:spPr>
        <p:txBody>
          <a:bodyPr>
            <a:noAutofit/>
          </a:bodyPr>
          <a:lstStyle/>
          <a:p>
            <a:r>
              <a:rPr lang="en-US" dirty="0" err="1"/>
              <a:t>Tendências</a:t>
            </a:r>
            <a:r>
              <a:rPr lang="en-US" dirty="0"/>
              <a:t> da </a:t>
            </a:r>
            <a:r>
              <a:rPr lang="en-US" dirty="0" err="1"/>
              <a:t>vacinação</a:t>
            </a:r>
            <a:r>
              <a:rPr lang="en-US" dirty="0"/>
              <a:t> </a:t>
            </a:r>
            <a:r>
              <a:rPr lang="en-US" dirty="0" err="1"/>
              <a:t>infantil</a:t>
            </a:r>
            <a:endParaRPr lang="en-US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6694376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3091542" y="2636840"/>
            <a:ext cx="3766457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 err="1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Antigénios</a:t>
            </a:r>
            <a:r>
              <a:rPr lang="en-US" sz="1800" b="1" dirty="0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básicos</a:t>
            </a:r>
            <a:endParaRPr lang="en-US" sz="1800" b="1" dirty="0">
              <a:solidFill>
                <a:schemeClr val="accent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pt-PT" sz="1800" dirty="0">
                <a:effectLst/>
              </a:rPr>
              <a:t>Percentagem de crianças de 12–23 meses meses que receberam: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3091542" y="5009699"/>
            <a:ext cx="3145971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Sem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vacinas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8569177"/>
              </p:ext>
            </p:extLst>
          </p:nvPr>
        </p:nvGraphicFramePr>
        <p:xfrm>
          <a:off x="243465" y="1291408"/>
          <a:ext cx="8657069" cy="5323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455" y="167974"/>
            <a:ext cx="7886700" cy="700104"/>
          </a:xfrm>
        </p:spPr>
        <p:txBody>
          <a:bodyPr>
            <a:noAutofit/>
          </a:bodyPr>
          <a:lstStyle/>
          <a:p>
            <a:r>
              <a:rPr lang="en-US" dirty="0" err="1"/>
              <a:t>Cobertura</a:t>
            </a:r>
            <a:r>
              <a:rPr lang="en-US" dirty="0"/>
              <a:t> de </a:t>
            </a:r>
            <a:r>
              <a:rPr lang="en-US" dirty="0" err="1"/>
              <a:t>vacinação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455" y="779386"/>
            <a:ext cx="6798381" cy="810706"/>
          </a:xfrm>
        </p:spPr>
        <p:txBody>
          <a:bodyPr>
            <a:noAutofit/>
          </a:bodyPr>
          <a:lstStyle/>
          <a:p>
            <a:r>
              <a:rPr lang="pt-PT" sz="1800" dirty="0">
                <a:effectLst/>
              </a:rPr>
              <a:t>Percentagem de crianças de 12–23 meses que receberam vacinas específicas em qualquer momento antes do inquérito </a:t>
            </a:r>
            <a:endParaRPr lang="en-US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10A7196-9AD3-ACBB-EE89-83335BB3DF27}"/>
              </a:ext>
            </a:extLst>
          </p:cNvPr>
          <p:cNvGrpSpPr/>
          <p:nvPr/>
        </p:nvGrpSpPr>
        <p:grpSpPr>
          <a:xfrm>
            <a:off x="1313219" y="2303845"/>
            <a:ext cx="2007544" cy="903907"/>
            <a:chOff x="1313219" y="2303845"/>
            <a:chExt cx="2007544" cy="90390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437EAC-E95E-5665-40A1-24395CA4FB1F}"/>
                </a:ext>
              </a:extLst>
            </p:cNvPr>
            <p:cNvSpPr txBox="1"/>
            <p:nvPr/>
          </p:nvSpPr>
          <p:spPr>
            <a:xfrm>
              <a:off x="1313219" y="2571478"/>
              <a:ext cx="1992086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Pólio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(OPV)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041B96C-B953-99F3-B391-374D72DDFC34}"/>
                </a:ext>
              </a:extLst>
            </p:cNvPr>
            <p:cNvCxnSpPr>
              <a:cxnSpLocks/>
            </p:cNvCxnSpPr>
            <p:nvPr/>
          </p:nvCxnSpPr>
          <p:spPr>
            <a:xfrm>
              <a:off x="3320763" y="2303845"/>
              <a:ext cx="0" cy="90390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4C8F741-3928-AA9C-7FC2-7C7F2EB90CBE}"/>
              </a:ext>
            </a:extLst>
          </p:cNvPr>
          <p:cNvGrpSpPr/>
          <p:nvPr/>
        </p:nvGrpSpPr>
        <p:grpSpPr>
          <a:xfrm>
            <a:off x="1811997" y="3637703"/>
            <a:ext cx="1502228" cy="631372"/>
            <a:chOff x="2057401" y="3429000"/>
            <a:chExt cx="1502228" cy="631372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8219F41-C7DD-7E78-198A-78F252F0BB65}"/>
                </a:ext>
              </a:extLst>
            </p:cNvPr>
            <p:cNvCxnSpPr/>
            <p:nvPr/>
          </p:nvCxnSpPr>
          <p:spPr>
            <a:xfrm>
              <a:off x="3559629" y="3429000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A228E9-B605-42F4-8ADA-7D9E4A787E89}"/>
                </a:ext>
              </a:extLst>
            </p:cNvPr>
            <p:cNvSpPr txBox="1"/>
            <p:nvPr/>
          </p:nvSpPr>
          <p:spPr>
            <a:xfrm>
              <a:off x="2057401" y="3555316"/>
              <a:ext cx="1502228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DPT-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HepB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-Hib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21094AF-08D6-8E93-C6FF-7C2A590F4E9E}"/>
              </a:ext>
            </a:extLst>
          </p:cNvPr>
          <p:cNvGrpSpPr/>
          <p:nvPr/>
        </p:nvGrpSpPr>
        <p:grpSpPr>
          <a:xfrm>
            <a:off x="1811997" y="4451505"/>
            <a:ext cx="1502228" cy="631372"/>
            <a:chOff x="2057401" y="4332514"/>
            <a:chExt cx="1502228" cy="631372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5221EA8-89BC-9B1F-4B3A-6CA33DEE14E2}"/>
                </a:ext>
              </a:extLst>
            </p:cNvPr>
            <p:cNvCxnSpPr/>
            <p:nvPr/>
          </p:nvCxnSpPr>
          <p:spPr>
            <a:xfrm>
              <a:off x="3559629" y="4332514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8A40BB2-8873-5BA3-67C3-67618A319FFC}"/>
                </a:ext>
              </a:extLst>
            </p:cNvPr>
            <p:cNvSpPr txBox="1"/>
            <p:nvPr/>
          </p:nvSpPr>
          <p:spPr>
            <a:xfrm>
              <a:off x="2057401" y="4458830"/>
              <a:ext cx="1502228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Pneumococica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919AB245-761C-B6B8-51E2-142048FB285E}"/>
              </a:ext>
            </a:extLst>
          </p:cNvPr>
          <p:cNvSpPr/>
          <p:nvPr/>
        </p:nvSpPr>
        <p:spPr>
          <a:xfrm>
            <a:off x="3839981" y="2803605"/>
            <a:ext cx="186264" cy="15466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A941D5CF-FA31-7C0E-E587-B35900DC9493}"/>
              </a:ext>
            </a:extLst>
          </p:cNvPr>
          <p:cNvSpPr/>
          <p:nvPr/>
        </p:nvSpPr>
        <p:spPr>
          <a:xfrm>
            <a:off x="3839981" y="1460526"/>
            <a:ext cx="186264" cy="15466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23FC125-6A2D-2C23-E0B8-BABEDC126DA7}"/>
              </a:ext>
            </a:extLst>
          </p:cNvPr>
          <p:cNvSpPr/>
          <p:nvPr/>
        </p:nvSpPr>
        <p:spPr>
          <a:xfrm>
            <a:off x="3839981" y="3048817"/>
            <a:ext cx="186264" cy="15466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FF929909-2D14-9BD3-A377-0079E1252530}"/>
              </a:ext>
            </a:extLst>
          </p:cNvPr>
          <p:cNvSpPr/>
          <p:nvPr/>
        </p:nvSpPr>
        <p:spPr>
          <a:xfrm>
            <a:off x="3839981" y="2528471"/>
            <a:ext cx="186264" cy="15466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9664DB10-4447-8D6E-AC03-C669CB0D092E}"/>
              </a:ext>
            </a:extLst>
          </p:cNvPr>
          <p:cNvSpPr/>
          <p:nvPr/>
        </p:nvSpPr>
        <p:spPr>
          <a:xfrm>
            <a:off x="3839981" y="3616215"/>
            <a:ext cx="186264" cy="15466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0D36E1B2-4AA5-A62F-F5F8-DD72A4DA547A}"/>
              </a:ext>
            </a:extLst>
          </p:cNvPr>
          <p:cNvSpPr/>
          <p:nvPr/>
        </p:nvSpPr>
        <p:spPr>
          <a:xfrm>
            <a:off x="3839981" y="3856547"/>
            <a:ext cx="186264" cy="15466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F7AC834A-B082-EF25-2CAF-14EE527CAF64}"/>
              </a:ext>
            </a:extLst>
          </p:cNvPr>
          <p:cNvSpPr/>
          <p:nvPr/>
        </p:nvSpPr>
        <p:spPr>
          <a:xfrm>
            <a:off x="3839981" y="4119749"/>
            <a:ext cx="186264" cy="15466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C253CD9D-52E7-A631-AD25-F17F48B50202}"/>
              </a:ext>
            </a:extLst>
          </p:cNvPr>
          <p:cNvSpPr/>
          <p:nvPr/>
        </p:nvSpPr>
        <p:spPr>
          <a:xfrm>
            <a:off x="3839981" y="5232538"/>
            <a:ext cx="186264" cy="15466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ECD09F6-FDB3-81EA-4E05-FF3373DB7966}"/>
              </a:ext>
            </a:extLst>
          </p:cNvPr>
          <p:cNvSpPr/>
          <p:nvPr/>
        </p:nvSpPr>
        <p:spPr>
          <a:xfrm>
            <a:off x="3636379" y="1465422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5803C762-1900-B13A-65D4-ED0C8CE59462}"/>
              </a:ext>
            </a:extLst>
          </p:cNvPr>
          <p:cNvSpPr/>
          <p:nvPr/>
        </p:nvSpPr>
        <p:spPr>
          <a:xfrm>
            <a:off x="3839981" y="5757073"/>
            <a:ext cx="186264" cy="15466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3AF4BD-F409-422A-00CF-A42FBAD2768E}"/>
              </a:ext>
            </a:extLst>
          </p:cNvPr>
          <p:cNvSpPr/>
          <p:nvPr/>
        </p:nvSpPr>
        <p:spPr>
          <a:xfrm>
            <a:off x="3636379" y="1706878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FAA6ACD-B674-1B61-3477-7BD5576A3DD5}"/>
              </a:ext>
            </a:extLst>
          </p:cNvPr>
          <p:cNvSpPr/>
          <p:nvPr/>
        </p:nvSpPr>
        <p:spPr>
          <a:xfrm>
            <a:off x="3636379" y="1967882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DFBC9D00-68E9-04DF-F7A7-DB2B030FA8B5}"/>
              </a:ext>
            </a:extLst>
          </p:cNvPr>
          <p:cNvSpPr/>
          <p:nvPr/>
        </p:nvSpPr>
        <p:spPr>
          <a:xfrm>
            <a:off x="3636379" y="2237973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E611DCB-2AAE-88D9-E7BC-654DD24CF129}"/>
              </a:ext>
            </a:extLst>
          </p:cNvPr>
          <p:cNvSpPr/>
          <p:nvPr/>
        </p:nvSpPr>
        <p:spPr>
          <a:xfrm>
            <a:off x="3636379" y="3603232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EFC11C-29DB-5AD4-B8F1-1BCD3A800A18}"/>
              </a:ext>
            </a:extLst>
          </p:cNvPr>
          <p:cNvSpPr/>
          <p:nvPr/>
        </p:nvSpPr>
        <p:spPr>
          <a:xfrm>
            <a:off x="3636379" y="3849992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8A7F3D7-9FFE-B25D-5ACE-3740CB428766}"/>
              </a:ext>
            </a:extLst>
          </p:cNvPr>
          <p:cNvSpPr/>
          <p:nvPr/>
        </p:nvSpPr>
        <p:spPr>
          <a:xfrm>
            <a:off x="3636379" y="4117369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9E5F9DA-A606-6292-C611-B08A405D06F9}"/>
              </a:ext>
            </a:extLst>
          </p:cNvPr>
          <p:cNvSpPr/>
          <p:nvPr/>
        </p:nvSpPr>
        <p:spPr>
          <a:xfrm>
            <a:off x="3636379" y="2791505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EC64EEF-A1F1-8E19-2707-6FAD4CBAE0E0}"/>
              </a:ext>
            </a:extLst>
          </p:cNvPr>
          <p:cNvSpPr/>
          <p:nvPr/>
        </p:nvSpPr>
        <p:spPr>
          <a:xfrm>
            <a:off x="3636379" y="2521141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318DB37-3985-BB9F-1B66-7C2CBB156C77}"/>
              </a:ext>
            </a:extLst>
          </p:cNvPr>
          <p:cNvSpPr/>
          <p:nvPr/>
        </p:nvSpPr>
        <p:spPr>
          <a:xfrm>
            <a:off x="3636379" y="4426138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4C18A72-3D7F-F787-8F1A-6F3753C2FE38}"/>
              </a:ext>
            </a:extLst>
          </p:cNvPr>
          <p:cNvSpPr/>
          <p:nvPr/>
        </p:nvSpPr>
        <p:spPr>
          <a:xfrm>
            <a:off x="3636379" y="4666220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237376D4-C554-50C9-2749-3124111F98AF}"/>
              </a:ext>
            </a:extLst>
          </p:cNvPr>
          <p:cNvSpPr/>
          <p:nvPr/>
        </p:nvSpPr>
        <p:spPr>
          <a:xfrm>
            <a:off x="3636379" y="4964860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C033D38-5761-D428-E160-FB092808F0F1}"/>
              </a:ext>
            </a:extLst>
          </p:cNvPr>
          <p:cNvSpPr/>
          <p:nvPr/>
        </p:nvSpPr>
        <p:spPr>
          <a:xfrm>
            <a:off x="3636379" y="5216738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AB60551-8824-3DF3-E2AC-9AF2FE8EEEBC}"/>
              </a:ext>
            </a:extLst>
          </p:cNvPr>
          <p:cNvSpPr/>
          <p:nvPr/>
        </p:nvSpPr>
        <p:spPr>
          <a:xfrm>
            <a:off x="3636379" y="6005768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24566EC-AA6C-5C1F-F36E-3587B631FECC}"/>
              </a:ext>
            </a:extLst>
          </p:cNvPr>
          <p:cNvSpPr txBox="1">
            <a:spLocks/>
          </p:cNvSpPr>
          <p:nvPr/>
        </p:nvSpPr>
        <p:spPr>
          <a:xfrm>
            <a:off x="7288620" y="794870"/>
            <a:ext cx="176308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9EDB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Indicador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9EDB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3.b.1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4345255-C20C-14D1-1C69-0F7F8C6C075D}"/>
              </a:ext>
            </a:extLst>
          </p:cNvPr>
          <p:cNvGrpSpPr/>
          <p:nvPr/>
        </p:nvGrpSpPr>
        <p:grpSpPr>
          <a:xfrm>
            <a:off x="1298278" y="1651685"/>
            <a:ext cx="2022485" cy="631372"/>
            <a:chOff x="1186816" y="1638072"/>
            <a:chExt cx="2022485" cy="63137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15AB9E2-F019-BD02-1537-26B23BF55DC9}"/>
                </a:ext>
              </a:extLst>
            </p:cNvPr>
            <p:cNvSpPr txBox="1"/>
            <p:nvPr/>
          </p:nvSpPr>
          <p:spPr>
            <a:xfrm>
              <a:off x="1186816" y="1638072"/>
              <a:ext cx="1992067" cy="63137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Rotavirus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E58896C-144D-30DB-9F34-E88A63ADBA6F}"/>
                </a:ext>
              </a:extLst>
            </p:cNvPr>
            <p:cNvCxnSpPr>
              <a:cxnSpLocks/>
            </p:cNvCxnSpPr>
            <p:nvPr/>
          </p:nvCxnSpPr>
          <p:spPr>
            <a:xfrm>
              <a:off x="3209301" y="1753371"/>
              <a:ext cx="0" cy="40077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251267E-F0B7-DA2C-1EE6-70C477F89E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47" name="Oval 46">
            <a:extLst>
              <a:ext uri="{FF2B5EF4-FFF2-40B4-BE49-F238E27FC236}">
                <a16:creationId xmlns:a16="http://schemas.microsoft.com/office/drawing/2014/main" id="{38A5B471-B791-A2F3-2934-66C4F760146A}"/>
              </a:ext>
            </a:extLst>
          </p:cNvPr>
          <p:cNvSpPr/>
          <p:nvPr/>
        </p:nvSpPr>
        <p:spPr>
          <a:xfrm>
            <a:off x="3636379" y="3059953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28772A3D-2D95-E587-B4AA-D56F240032CC}"/>
              </a:ext>
            </a:extLst>
          </p:cNvPr>
          <p:cNvSpPr/>
          <p:nvPr/>
        </p:nvSpPr>
        <p:spPr>
          <a:xfrm>
            <a:off x="3636379" y="3317338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8092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8322731"/>
              </p:ext>
            </p:extLst>
          </p:nvPr>
        </p:nvGraphicFramePr>
        <p:xfrm>
          <a:off x="628649" y="2120899"/>
          <a:ext cx="7886699" cy="4594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Vacinas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sexo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5076825" cy="419100"/>
          </a:xfrm>
        </p:spPr>
        <p:txBody>
          <a:bodyPr/>
          <a:lstStyle/>
          <a:p>
            <a:r>
              <a:rPr lang="en-US" dirty="0" err="1"/>
              <a:t>Percentagem</a:t>
            </a:r>
            <a:r>
              <a:rPr lang="en-US" dirty="0"/>
              <a:t> que </a:t>
            </a:r>
            <a:r>
              <a:rPr lang="en-US" dirty="0" err="1"/>
              <a:t>receberan</a:t>
            </a:r>
            <a:r>
              <a:rPr lang="en-US" dirty="0"/>
              <a:t>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55175CA-46B0-BA63-25E8-590B108C08AC}"/>
              </a:ext>
            </a:extLst>
          </p:cNvPr>
          <p:cNvSpPr txBox="1">
            <a:spLocks/>
          </p:cNvSpPr>
          <p:nvPr/>
        </p:nvSpPr>
        <p:spPr>
          <a:xfrm>
            <a:off x="1073446" y="1686883"/>
            <a:ext cx="4157773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/>
              <a:t>Crianças</a:t>
            </a:r>
            <a:r>
              <a:rPr lang="en-US" dirty="0"/>
              <a:t> de 12-23 meses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176CB9-D0A7-65C2-5536-CC45BF10399E}"/>
              </a:ext>
            </a:extLst>
          </p:cNvPr>
          <p:cNvSpPr txBox="1">
            <a:spLocks/>
          </p:cNvSpPr>
          <p:nvPr/>
        </p:nvSpPr>
        <p:spPr>
          <a:xfrm>
            <a:off x="6141501" y="1476527"/>
            <a:ext cx="2212679" cy="644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/>
              <a:t>Crianças</a:t>
            </a:r>
            <a:r>
              <a:rPr lang="en-US" dirty="0"/>
              <a:t> de 24-35 meses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42B6FC0-FAF7-B549-2D1D-27B3A155C80A}"/>
              </a:ext>
            </a:extLst>
          </p:cNvPr>
          <p:cNvCxnSpPr>
            <a:cxnSpLocks/>
          </p:cNvCxnSpPr>
          <p:nvPr/>
        </p:nvCxnSpPr>
        <p:spPr>
          <a:xfrm>
            <a:off x="956930" y="2034534"/>
            <a:ext cx="4345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7C3343-9B98-6473-58CC-689CAA71F9A3}"/>
              </a:ext>
            </a:extLst>
          </p:cNvPr>
          <p:cNvCxnSpPr>
            <a:cxnSpLocks/>
          </p:cNvCxnSpPr>
          <p:nvPr/>
        </p:nvCxnSpPr>
        <p:spPr>
          <a:xfrm>
            <a:off x="6166662" y="2030718"/>
            <a:ext cx="20957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DDC94A3-4B12-AAE8-FE11-93C230A8B2E0}"/>
              </a:ext>
            </a:extLst>
          </p:cNvPr>
          <p:cNvSpPr txBox="1">
            <a:spLocks/>
          </p:cNvSpPr>
          <p:nvPr/>
        </p:nvSpPr>
        <p:spPr>
          <a:xfrm>
            <a:off x="7416756" y="735241"/>
            <a:ext cx="169025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EDB"/>
                </a:solidFill>
              </a:rPr>
              <a:t>Indicador</a:t>
            </a:r>
            <a:r>
              <a:rPr lang="en-US" b="1" i="0" dirty="0">
                <a:solidFill>
                  <a:srgbClr val="009EDB"/>
                </a:solidFill>
              </a:rPr>
              <a:t> 3.b.1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6236A1-5BA7-DCA9-A5EF-7C617F06A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5765659"/>
              </p:ext>
            </p:extLst>
          </p:nvPr>
        </p:nvGraphicFramePr>
        <p:xfrm>
          <a:off x="628650" y="2002747"/>
          <a:ext cx="7886699" cy="4340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67378"/>
            <a:ext cx="7886700" cy="1039132"/>
          </a:xfrm>
        </p:spPr>
        <p:txBody>
          <a:bodyPr>
            <a:noAutofit/>
          </a:bodyPr>
          <a:lstStyle/>
          <a:p>
            <a:r>
              <a:rPr lang="en-US" dirty="0" err="1"/>
              <a:t>Cobertura</a:t>
            </a:r>
            <a:r>
              <a:rPr lang="en-US" dirty="0"/>
              <a:t> de </a:t>
            </a:r>
            <a:r>
              <a:rPr lang="en-US" dirty="0" err="1"/>
              <a:t>vacinação</a:t>
            </a:r>
            <a:r>
              <a:rPr lang="en-US" dirty="0"/>
              <a:t> </a:t>
            </a:r>
            <a:r>
              <a:rPr lang="en-US" dirty="0" err="1"/>
              <a:t>poro</a:t>
            </a:r>
            <a:r>
              <a:rPr lang="en-US" dirty="0"/>
              <a:t> </a:t>
            </a:r>
            <a:r>
              <a:rPr lang="en-US" dirty="0" err="1"/>
              <a:t>nivel</a:t>
            </a:r>
            <a:r>
              <a:rPr lang="en-US" dirty="0"/>
              <a:t> de </a:t>
            </a:r>
            <a:r>
              <a:rPr lang="en-US" dirty="0" err="1"/>
              <a:t>escolaridade</a:t>
            </a:r>
            <a:r>
              <a:rPr lang="en-US" dirty="0"/>
              <a:t> da </a:t>
            </a:r>
            <a:r>
              <a:rPr lang="en-US" dirty="0" err="1"/>
              <a:t>mãe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82718"/>
            <a:ext cx="7886700" cy="620029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crianças de 12–23 meses que receberam vacinas específicas em qualquer momento antes do inquérito de acordo com o esquema nacional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B2E17A-2A73-97CA-9C0F-7D033DD6C5F8}"/>
              </a:ext>
            </a:extLst>
          </p:cNvPr>
          <p:cNvSpPr txBox="1"/>
          <p:nvPr/>
        </p:nvSpPr>
        <p:spPr>
          <a:xfrm>
            <a:off x="628649" y="6421345"/>
            <a:ext cx="8108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Os valores entre parênteses baseiam-se em casos não ponderados de 25-49.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427965"/>
              </p:ext>
            </p:extLst>
          </p:nvPr>
        </p:nvGraphicFramePr>
        <p:xfrm>
          <a:off x="628649" y="1772941"/>
          <a:ext cx="7886699" cy="442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B2C4ED80-FCF8-C595-73FF-6809248574D2}"/>
              </a:ext>
            </a:extLst>
          </p:cNvPr>
          <p:cNvGrpSpPr/>
          <p:nvPr/>
        </p:nvGrpSpPr>
        <p:grpSpPr>
          <a:xfrm>
            <a:off x="511631" y="6285135"/>
            <a:ext cx="8120738" cy="379187"/>
            <a:chOff x="511631" y="6285135"/>
            <a:chExt cx="8120738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66897" y="6305093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511631" y="6325051"/>
              <a:ext cx="1516738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pobres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42414" y="6285135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ricos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67" y="233594"/>
            <a:ext cx="8191502" cy="744700"/>
          </a:xfrm>
        </p:spPr>
        <p:txBody>
          <a:bodyPr>
            <a:noAutofit/>
          </a:bodyPr>
          <a:lstStyle/>
          <a:p>
            <a:r>
              <a:rPr lang="en-US" dirty="0" err="1"/>
              <a:t>Cobertura</a:t>
            </a:r>
            <a:r>
              <a:rPr lang="en-US" dirty="0"/>
              <a:t> de </a:t>
            </a:r>
            <a:r>
              <a:rPr lang="en-US" dirty="0" err="1"/>
              <a:t>vacinação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riqueza</a:t>
            </a:r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C6B47CA-107B-B3FF-2202-F69F83513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32655"/>
            <a:ext cx="7886700" cy="620029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crianças de 12–23 meses que receberam vacinas específicas em qualquer momento antes do inquérito de acordo com o esquema nacional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231353" y="161183"/>
            <a:ext cx="8566150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Cobertura</a:t>
            </a:r>
            <a:r>
              <a:rPr lang="en-US" dirty="0"/>
              <a:t> de </a:t>
            </a:r>
            <a:r>
              <a:rPr lang="en-US" dirty="0" err="1"/>
              <a:t>vacinação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26%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21%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62367" y="209321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14%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9%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26%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44%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46%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65%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53%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66%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50%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00092" y="842790"/>
            <a:ext cx="4790264" cy="1104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 dirty="0">
                <a:effectLst/>
              </a:rPr>
              <a:t>Percentagem de crianças de 12–23 meses que receberam vacinas específicas em qualquer momento antes do inquérito de acordo com o esquema nacional</a:t>
            </a:r>
            <a:endParaRPr lang="en-US" dirty="0"/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27%</a:t>
            </a:r>
          </a:p>
        </p:txBody>
      </p:sp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171" y="2094819"/>
            <a:ext cx="4811486" cy="155393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Vacinação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Doenças</a:t>
            </a:r>
            <a:r>
              <a:rPr lang="en-US" sz="3200" b="1" i="0" dirty="0">
                <a:solidFill>
                  <a:schemeClr val="accent5"/>
                </a:solidFill>
              </a:rPr>
              <a:t> </a:t>
            </a:r>
            <a:r>
              <a:rPr lang="en-US" sz="3200" b="1" i="0" dirty="0" err="1">
                <a:solidFill>
                  <a:schemeClr val="accent5"/>
                </a:solidFill>
              </a:rPr>
              <a:t>infantis</a:t>
            </a:r>
            <a:endParaRPr lang="en-US" sz="3200" b="1" i="0" dirty="0">
              <a:solidFill>
                <a:schemeClr val="accent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10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75203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ACBA6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ACBA6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ACBA6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VMX3MACP777Z-1177381151-37498</_dlc_DocId>
    <_dlc_DocIdUrl xmlns="d16efad5-0601-4cf0-b7c2-89968258c777">
      <Url>https://icfonline.sharepoint.com/sites/ihd-dhs/Dissemination/_layouts/15/DocIdRedir.aspx?ID=VMX3MACP777Z-1177381151-37498</Url>
      <Description>VMX3MACP777Z-1177381151-37498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BF0EA6-D1BB-4170-9AD2-DA423DB4AE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schemas.openxmlformats.org/package/2006/metadata/core-properties"/>
    <ds:schemaRef ds:uri="http://purl.org/dc/elements/1.1/"/>
    <ds:schemaRef ds:uri="http://purl.org/dc/dcmitype/"/>
    <ds:schemaRef ds:uri="d16efad5-0601-4cf0-b7c2-89968258c777"/>
    <ds:schemaRef ds:uri="http://schemas.microsoft.com/office/infopath/2007/PartnerControls"/>
    <ds:schemaRef ds:uri="http://purl.org/dc/terms/"/>
    <ds:schemaRef ds:uri="fa6a9aea-fb0f-4ddd-aff8-712634b7d5fe"/>
    <ds:schemaRef ds:uri="http://schemas.microsoft.com/office/2006/documentManagement/types"/>
    <ds:schemaRef ds:uri="4050c418-ec1a-4a63-84af-e27a3374b796"/>
    <ds:schemaRef ds:uri="http://schemas.microsoft.com/office/2006/metadata/properties"/>
    <ds:schemaRef ds:uri="http://www.w3.org/XML/1998/namespace"/>
    <ds:schemaRef ds:uri="83c4e5ee-5eea-4e8c-8b50-726738bccb6e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2084</TotalTime>
  <Words>1009</Words>
  <Application>Microsoft Office PowerPoint</Application>
  <PresentationFormat>On-screen Show (4:3)</PresentationFormat>
  <Paragraphs>118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3_Custom Design</vt:lpstr>
      <vt:lpstr>PowerPoint Presentation</vt:lpstr>
      <vt:lpstr>PowerPoint Presentation</vt:lpstr>
      <vt:lpstr>Tendências da vacinação infantil</vt:lpstr>
      <vt:lpstr>Cobertura de vacinação</vt:lpstr>
      <vt:lpstr>Vacinas por sexo</vt:lpstr>
      <vt:lpstr>Cobertura de vacinação poro nivel de escolaridade da mãe</vt:lpstr>
      <vt:lpstr>Cobertura de vacinação por riqueza</vt:lpstr>
      <vt:lpstr>PowerPoint Presentation</vt:lpstr>
      <vt:lpstr>PowerPoint Presentation</vt:lpstr>
      <vt:lpstr>Crianças com sintomas de doenças e procura de cuidados</vt:lpstr>
      <vt:lpstr>Práctica de alimentação durante a diarreia</vt:lpstr>
      <vt:lpstr>Tratamentos para a diarreia</vt:lpstr>
      <vt:lpstr>Resultados Principais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2</cp:revision>
  <dcterms:created xsi:type="dcterms:W3CDTF">2022-12-05T19:39:34Z</dcterms:created>
  <dcterms:modified xsi:type="dcterms:W3CDTF">2024-03-13T12:24:53Z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afccd45d-8c07-480f-b3e3-ece034a76ba4</vt:lpwstr>
  </property>
</Properties>
</file>