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25"/>
  </p:notesMasterIdLst>
  <p:handoutMasterIdLst>
    <p:handoutMasterId r:id="rId26"/>
  </p:handoutMasterIdLst>
  <p:sldIdLst>
    <p:sldId id="256" r:id="rId7"/>
    <p:sldId id="260" r:id="rId8"/>
    <p:sldId id="290" r:id="rId9"/>
    <p:sldId id="294" r:id="rId10"/>
    <p:sldId id="302" r:id="rId11"/>
    <p:sldId id="263" r:id="rId12"/>
    <p:sldId id="262" r:id="rId13"/>
    <p:sldId id="264" r:id="rId14"/>
    <p:sldId id="303" r:id="rId15"/>
    <p:sldId id="304" r:id="rId16"/>
    <p:sldId id="561" r:id="rId17"/>
    <p:sldId id="562" r:id="rId18"/>
    <p:sldId id="563" r:id="rId19"/>
    <p:sldId id="567" r:id="rId20"/>
    <p:sldId id="564" r:id="rId21"/>
    <p:sldId id="565" r:id="rId22"/>
    <p:sldId id="566" r:id="rId23"/>
    <p:sldId id="28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nnie Allnutt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66FF"/>
    <a:srgbClr val="F0E7FF"/>
    <a:srgbClr val="CFAF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1073" autoAdjust="0"/>
  </p:normalViewPr>
  <p:slideViewPr>
    <p:cSldViewPr snapToGrid="0">
      <p:cViewPr varScale="1">
        <p:scale>
          <a:sx n="146" d="100"/>
          <a:sy n="146" d="100"/>
        </p:scale>
        <p:origin x="21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ie Allnutt" userId="1a4c980e-ffa6-4764-abac-ea981ce85933" providerId="ADAL" clId="{574DF1C5-DE06-41CB-8CA4-73BB82B4D608}"/>
    <pc:docChg chg="">
      <pc:chgData name="Annie Allnutt" userId="1a4c980e-ffa6-4764-abac-ea981ce85933" providerId="ADAL" clId="{574DF1C5-DE06-41CB-8CA4-73BB82B4D608}" dt="2024-03-12T17:18:02.963" v="0"/>
      <pc:docMkLst>
        <pc:docMk/>
      </pc:docMkLst>
      <pc:sldChg chg="modCm">
        <pc:chgData name="Annie Allnutt" userId="1a4c980e-ffa6-4764-abac-ea981ce85933" providerId="ADAL" clId="{574DF1C5-DE06-41CB-8CA4-73BB82B4D608}" dt="2024-03-12T17:18:02.963" v="0"/>
        <pc:sldMkLst>
          <pc:docMk/>
          <pc:sldMk cId="3017857257" sldId="5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nnie Allnutt" userId="1a4c980e-ffa6-4764-abac-ea981ce85933" providerId="ADAL" clId="{574DF1C5-DE06-41CB-8CA4-73BB82B4D608}" dt="2024-03-12T17:18:02.963" v="0"/>
              <pc2:cmMkLst xmlns:pc2="http://schemas.microsoft.com/office/powerpoint/2019/9/main/command">
                <pc:docMk/>
                <pc:sldMk cId="3017857257" sldId="563"/>
                <pc2:cmMk id="{E2E96447-D72A-42CC-8515-9FBDEAC71F31}"/>
              </pc2:cmMkLst>
              <pc226:cmRplyChg chg="add">
                <pc226:chgData name="Annie Allnutt" userId="1a4c980e-ffa6-4764-abac-ea981ce85933" providerId="ADAL" clId="{574DF1C5-DE06-41CB-8CA4-73BB82B4D608}" dt="2024-03-12T17:18:02.963" v="0"/>
                <pc2:cmRplyMkLst xmlns:pc2="http://schemas.microsoft.com/office/powerpoint/2019/9/main/command">
                  <pc:docMk/>
                  <pc:sldMk cId="3017857257" sldId="563"/>
                  <pc2:cmMk id="{E2E96447-D72A-42CC-8515-9FBDEAC71F31}"/>
                  <pc2:cmRplyMk id="{2AF47A9C-FB90-4E0A-9CBB-E4E4EE7E60A5}"/>
                </pc2:cmRplyMkLst>
              </pc226:cmRplyChg>
            </pc226:cmChg>
          </p:ext>
        </pc:extLst>
      </pc:sldChg>
    </pc:docChg>
  </pc:docChgLst>
  <pc:docChgLst>
    <pc:chgData name="Behague, Sabina" userId="2f9f8379-56ce-455c-81be-d1dc66b28ae7" providerId="ADAL" clId="{68AF09DF-B287-4CF4-95EE-03EB1C9F44F6}"/>
    <pc:docChg chg="modSld">
      <pc:chgData name="Behague, Sabina" userId="2f9f8379-56ce-455c-81be-d1dc66b28ae7" providerId="ADAL" clId="{68AF09DF-B287-4CF4-95EE-03EB1C9F44F6}" dt="2024-05-08T13:48:34.164" v="0" actId="6549"/>
      <pc:docMkLst>
        <pc:docMk/>
      </pc:docMkLst>
      <pc:sldChg chg="modSp mod">
        <pc:chgData name="Behague, Sabina" userId="2f9f8379-56ce-455c-81be-d1dc66b28ae7" providerId="ADAL" clId="{68AF09DF-B287-4CF4-95EE-03EB1C9F44F6}" dt="2024-05-08T13:48:34.164" v="0" actId="6549"/>
        <pc:sldMkLst>
          <pc:docMk/>
          <pc:sldMk cId="109857222" sldId="256"/>
        </pc:sldMkLst>
        <pc:spChg chg="mod">
          <ac:chgData name="Behague, Sabina" userId="2f9f8379-56ce-455c-81be-d1dc66b28ae7" providerId="ADAL" clId="{68AF09DF-B287-4CF4-95EE-03EB1C9F44F6}" dt="2024-05-08T13:48:34.164" v="0" actId="6549"/>
          <ac:spMkLst>
            <pc:docMk/>
            <pc:sldMk cId="109857222" sldId="256"/>
            <ac:spMk id="3" creationId="{00000000-0000-0000-0000-000000000000}"/>
          </ac:spMkLst>
        </pc:spChg>
      </pc:sldChg>
    </pc:docChg>
  </pc:docChgLst>
  <pc:docChgLst>
    <pc:chgData name="Behague, Sabina" userId="2f9f8379-56ce-455c-81be-d1dc66b28ae7" providerId="ADAL" clId="{5342C890-5DBB-4E03-81BB-F0A90D9EB9FA}"/>
    <pc:docChg chg="custSel addSld modSld modMainMaster">
      <pc:chgData name="Behague, Sabina" userId="2f9f8379-56ce-455c-81be-d1dc66b28ae7" providerId="ADAL" clId="{5342C890-5DBB-4E03-81BB-F0A90D9EB9FA}" dt="2024-03-13T12:17:42.884" v="1617"/>
      <pc:docMkLst>
        <pc:docMk/>
      </pc:docMkLst>
      <pc:sldChg chg="addSp modSp mod">
        <pc:chgData name="Behague, Sabina" userId="2f9f8379-56ce-455c-81be-d1dc66b28ae7" providerId="ADAL" clId="{5342C890-5DBB-4E03-81BB-F0A90D9EB9FA}" dt="2024-02-22T21:42:29.972" v="157" actId="1076"/>
        <pc:sldMkLst>
          <pc:docMk/>
          <pc:sldMk cId="109857222" sldId="256"/>
        </pc:sldMkLst>
        <pc:spChg chg="add mod">
          <ac:chgData name="Behague, Sabina" userId="2f9f8379-56ce-455c-81be-d1dc66b28ae7" providerId="ADAL" clId="{5342C890-5DBB-4E03-81BB-F0A90D9EB9FA}" dt="2024-02-22T21:42:29.972" v="157" actId="1076"/>
          <ac:spMkLst>
            <pc:docMk/>
            <pc:sldMk cId="109857222" sldId="256"/>
            <ac:spMk id="2" creationId="{D0C8AEA6-F9D6-5694-0836-2756A93227E0}"/>
          </ac:spMkLst>
        </pc:spChg>
        <pc:spChg chg="mod">
          <ac:chgData name="Behague, Sabina" userId="2f9f8379-56ce-455c-81be-d1dc66b28ae7" providerId="ADAL" clId="{5342C890-5DBB-4E03-81BB-F0A90D9EB9FA}" dt="2024-02-22T21:41:56.137" v="128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5342C890-5DBB-4E03-81BB-F0A90D9EB9FA}" dt="2024-02-22T21:40:01.827" v="4" actId="207"/>
        <pc:sldMkLst>
          <pc:docMk/>
          <pc:sldMk cId="2163988523" sldId="260"/>
        </pc:sldMkLst>
        <pc:spChg chg="mod">
          <ac:chgData name="Behague, Sabina" userId="2f9f8379-56ce-455c-81be-d1dc66b28ae7" providerId="ADAL" clId="{5342C890-5DBB-4E03-81BB-F0A90D9EB9FA}" dt="2024-02-22T21:40:01.827" v="4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342C890-5DBB-4E03-81BB-F0A90D9EB9FA}" dt="2024-02-22T21:47:17.924" v="257" actId="20577"/>
        <pc:sldMkLst>
          <pc:docMk/>
          <pc:sldMk cId="1428788921" sldId="262"/>
        </pc:sldMkLst>
        <pc:spChg chg="mod">
          <ac:chgData name="Behague, Sabina" userId="2f9f8379-56ce-455c-81be-d1dc66b28ae7" providerId="ADAL" clId="{5342C890-5DBB-4E03-81BB-F0A90D9EB9FA}" dt="2024-02-22T21:47:17.924" v="257" actId="20577"/>
          <ac:spMkLst>
            <pc:docMk/>
            <pc:sldMk cId="1428788921" sldId="262"/>
            <ac:spMk id="10" creationId="{FDD39A89-E1A1-EA36-8DD1-6C3B4DB28BEF}"/>
          </ac:spMkLst>
        </pc:spChg>
      </pc:sldChg>
      <pc:sldChg chg="modSp mod">
        <pc:chgData name="Behague, Sabina" userId="2f9f8379-56ce-455c-81be-d1dc66b28ae7" providerId="ADAL" clId="{5342C890-5DBB-4E03-81BB-F0A90D9EB9FA}" dt="2024-02-22T21:47:01.729" v="252" actId="20577"/>
        <pc:sldMkLst>
          <pc:docMk/>
          <pc:sldMk cId="1887431401" sldId="263"/>
        </pc:sldMkLst>
        <pc:spChg chg="mod">
          <ac:chgData name="Behague, Sabina" userId="2f9f8379-56ce-455c-81be-d1dc66b28ae7" providerId="ADAL" clId="{5342C890-5DBB-4E03-81BB-F0A90D9EB9FA}" dt="2024-02-22T21:47:01.729" v="252" actId="20577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5342C890-5DBB-4E03-81BB-F0A90D9EB9FA}" dt="2024-02-22T21:46:36.119" v="247" actId="207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">
        <pc:chgData name="Behague, Sabina" userId="2f9f8379-56ce-455c-81be-d1dc66b28ae7" providerId="ADAL" clId="{5342C890-5DBB-4E03-81BB-F0A90D9EB9FA}" dt="2024-02-22T21:47:47.062" v="262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5342C890-5DBB-4E03-81BB-F0A90D9EB9FA}" dt="2024-02-22T21:47:47.062" v="262" actId="20577"/>
          <ac:spMkLst>
            <pc:docMk/>
            <pc:sldMk cId="2479953464" sldId="264"/>
            <ac:spMk id="11" creationId="{8332A637-DF83-9A92-1F54-6F72E8AB954A}"/>
          </ac:spMkLst>
        </pc:spChg>
      </pc:sldChg>
      <pc:sldChg chg="modSp mod delCm">
        <pc:chgData name="Behague, Sabina" userId="2f9f8379-56ce-455c-81be-d1dc66b28ae7" providerId="ADAL" clId="{5342C890-5DBB-4E03-81BB-F0A90D9EB9FA}" dt="2024-03-05T21:25:43.829" v="1530" actId="14100"/>
        <pc:sldMkLst>
          <pc:docMk/>
          <pc:sldMk cId="3475639167" sldId="289"/>
        </pc:sldMkLst>
        <pc:spChg chg="mod">
          <ac:chgData name="Behague, Sabina" userId="2f9f8379-56ce-455c-81be-d1dc66b28ae7" providerId="ADAL" clId="{5342C890-5DBB-4E03-81BB-F0A90D9EB9FA}" dt="2024-03-05T21:25:38.161" v="1528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5342C890-5DBB-4E03-81BB-F0A90D9EB9FA}" dt="2024-03-05T21:25:43.829" v="1530" actId="14100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342C890-5DBB-4E03-81BB-F0A90D9EB9FA}" dt="2024-03-05T20:13:39.193" v="949"/>
              <pc2:cmMkLst xmlns:pc2="http://schemas.microsoft.com/office/powerpoint/2019/9/main/command">
                <pc:docMk/>
                <pc:sldMk cId="3475639167" sldId="289"/>
                <pc2:cmMk id="{04DB9B73-5DD4-4FF6-99D0-D9606685EB19}"/>
              </pc2:cmMkLst>
            </pc226:cmChg>
          </p:ext>
        </pc:extLst>
      </pc:sldChg>
      <pc:sldChg chg="modSp mod delCm">
        <pc:chgData name="Behague, Sabina" userId="2f9f8379-56ce-455c-81be-d1dc66b28ae7" providerId="ADAL" clId="{5342C890-5DBB-4E03-81BB-F0A90D9EB9FA}" dt="2024-02-22T21:44:04.456" v="163"/>
        <pc:sldMkLst>
          <pc:docMk/>
          <pc:sldMk cId="61370533" sldId="290"/>
        </pc:sldMkLst>
        <pc:spChg chg="mod">
          <ac:chgData name="Behague, Sabina" userId="2f9f8379-56ce-455c-81be-d1dc66b28ae7" providerId="ADAL" clId="{5342C890-5DBB-4E03-81BB-F0A90D9EB9FA}" dt="2024-02-22T21:43:48.721" v="162" actId="20577"/>
          <ac:spMkLst>
            <pc:docMk/>
            <pc:sldMk cId="61370533" sldId="290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342C890-5DBB-4E03-81BB-F0A90D9EB9FA}" dt="2024-02-22T21:44:04.456" v="163"/>
              <pc2:cmMkLst xmlns:pc2="http://schemas.microsoft.com/office/powerpoint/2019/9/main/command">
                <pc:docMk/>
                <pc:sldMk cId="61370533" sldId="290"/>
                <pc2:cmMk id="{3918AE65-6B97-46C2-A4C6-A4D92620D07D}"/>
              </pc2:cmMkLst>
            </pc226:cmChg>
          </p:ext>
        </pc:extLst>
      </pc:sldChg>
      <pc:sldChg chg="modSp mod">
        <pc:chgData name="Behague, Sabina" userId="2f9f8379-56ce-455c-81be-d1dc66b28ae7" providerId="ADAL" clId="{5342C890-5DBB-4E03-81BB-F0A90D9EB9FA}" dt="2024-02-22T21:45:24.507" v="240" actId="20577"/>
        <pc:sldMkLst>
          <pc:docMk/>
          <pc:sldMk cId="1925132525" sldId="294"/>
        </pc:sldMkLst>
        <pc:spChg chg="mod">
          <ac:chgData name="Behague, Sabina" userId="2f9f8379-56ce-455c-81be-d1dc66b28ae7" providerId="ADAL" clId="{5342C890-5DBB-4E03-81BB-F0A90D9EB9FA}" dt="2024-02-22T21:45:24.507" v="240" actId="20577"/>
          <ac:spMkLst>
            <pc:docMk/>
            <pc:sldMk cId="1925132525" sldId="294"/>
            <ac:spMk id="7" creationId="{22CE2DA4-141F-9F43-A950-9B3C91CB7FD1}"/>
          </ac:spMkLst>
        </pc:spChg>
      </pc:sldChg>
      <pc:sldChg chg="modSp mod">
        <pc:chgData name="Behague, Sabina" userId="2f9f8379-56ce-455c-81be-d1dc66b28ae7" providerId="ADAL" clId="{5342C890-5DBB-4E03-81BB-F0A90D9EB9FA}" dt="2024-02-22T21:45:41.200" v="245" actId="20577"/>
        <pc:sldMkLst>
          <pc:docMk/>
          <pc:sldMk cId="2406094324" sldId="302"/>
        </pc:sldMkLst>
        <pc:spChg chg="mod">
          <ac:chgData name="Behague, Sabina" userId="2f9f8379-56ce-455c-81be-d1dc66b28ae7" providerId="ADAL" clId="{5342C890-5DBB-4E03-81BB-F0A90D9EB9FA}" dt="2024-02-22T21:45:41.200" v="245" actId="20577"/>
          <ac:spMkLst>
            <pc:docMk/>
            <pc:sldMk cId="2406094324" sldId="302"/>
            <ac:spMk id="3" creationId="{E4FD1E92-5DBC-B105-F246-2355E4FF9A74}"/>
          </ac:spMkLst>
        </pc:spChg>
      </pc:sldChg>
      <pc:sldChg chg="modSp mod">
        <pc:chgData name="Behague, Sabina" userId="2f9f8379-56ce-455c-81be-d1dc66b28ae7" providerId="ADAL" clId="{5342C890-5DBB-4E03-81BB-F0A90D9EB9FA}" dt="2024-02-22T21:47:56.035" v="267" actId="20577"/>
        <pc:sldMkLst>
          <pc:docMk/>
          <pc:sldMk cId="1890385181" sldId="303"/>
        </pc:sldMkLst>
        <pc:spChg chg="mod">
          <ac:chgData name="Behague, Sabina" userId="2f9f8379-56ce-455c-81be-d1dc66b28ae7" providerId="ADAL" clId="{5342C890-5DBB-4E03-81BB-F0A90D9EB9FA}" dt="2024-02-22T21:47:56.035" v="267" actId="20577"/>
          <ac:spMkLst>
            <pc:docMk/>
            <pc:sldMk cId="1890385181" sldId="303"/>
            <ac:spMk id="11" creationId="{8332A637-DF83-9A92-1F54-6F72E8AB954A}"/>
          </ac:spMkLst>
        </pc:spChg>
      </pc:sldChg>
      <pc:sldChg chg="modSp mod">
        <pc:chgData name="Behague, Sabina" userId="2f9f8379-56ce-455c-81be-d1dc66b28ae7" providerId="ADAL" clId="{5342C890-5DBB-4E03-81BB-F0A90D9EB9FA}" dt="2024-02-22T21:48:05.247" v="272" actId="20577"/>
        <pc:sldMkLst>
          <pc:docMk/>
          <pc:sldMk cId="2958720108" sldId="304"/>
        </pc:sldMkLst>
        <pc:spChg chg="mod">
          <ac:chgData name="Behague, Sabina" userId="2f9f8379-56ce-455c-81be-d1dc66b28ae7" providerId="ADAL" clId="{5342C890-5DBB-4E03-81BB-F0A90D9EB9FA}" dt="2024-02-22T21:48:05.247" v="272" actId="20577"/>
          <ac:spMkLst>
            <pc:docMk/>
            <pc:sldMk cId="2958720108" sldId="304"/>
            <ac:spMk id="10" creationId="{FDD39A89-E1A1-EA36-8DD1-6C3B4DB28BEF}"/>
          </ac:spMkLst>
        </pc:spChg>
      </pc:sldChg>
      <pc:sldChg chg="modSp mod delCm modCm">
        <pc:chgData name="Behague, Sabina" userId="2f9f8379-56ce-455c-81be-d1dc66b28ae7" providerId="ADAL" clId="{5342C890-5DBB-4E03-81BB-F0A90D9EB9FA}" dt="2024-03-10T13:06:02.616" v="1536" actId="20577"/>
        <pc:sldMkLst>
          <pc:docMk/>
          <pc:sldMk cId="3392635422" sldId="561"/>
        </pc:sldMkLst>
        <pc:spChg chg="mod">
          <ac:chgData name="Behague, Sabina" userId="2f9f8379-56ce-455c-81be-d1dc66b28ae7" providerId="ADAL" clId="{5342C890-5DBB-4E03-81BB-F0A90D9EB9FA}" dt="2024-03-10T13:06:02.616" v="1536" actId="20577"/>
          <ac:spMkLst>
            <pc:docMk/>
            <pc:sldMk cId="3392635422" sldId="561"/>
            <ac:spMk id="2" creationId="{62B506C2-AD35-A7F0-2BBE-5B603C888D34}"/>
          </ac:spMkLst>
        </pc:spChg>
        <pc:spChg chg="mod">
          <ac:chgData name="Behague, Sabina" userId="2f9f8379-56ce-455c-81be-d1dc66b28ae7" providerId="ADAL" clId="{5342C890-5DBB-4E03-81BB-F0A90D9EB9FA}" dt="2024-02-22T21:48:36.548" v="281" actId="27636"/>
          <ac:spMkLst>
            <pc:docMk/>
            <pc:sldMk cId="3392635422" sldId="561"/>
            <ac:spMk id="5" creationId="{F5E8CD84-A2BE-348B-560D-308CC57A5AB4}"/>
          </ac:spMkLst>
        </pc:spChg>
        <pc:spChg chg="mod">
          <ac:chgData name="Behague, Sabina" userId="2f9f8379-56ce-455c-81be-d1dc66b28ae7" providerId="ADAL" clId="{5342C890-5DBB-4E03-81BB-F0A90D9EB9FA}" dt="2024-03-05T19:53:07.438" v="901" actId="207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5342C890-5DBB-4E03-81BB-F0A90D9EB9FA}" dt="2024-03-05T19:53:00.544" v="900" actId="207"/>
          <ac:spMkLst>
            <pc:docMk/>
            <pc:sldMk cId="3392635422" sldId="561"/>
            <ac:spMk id="23" creationId="{B651AB06-CD1F-22E5-F5F6-D95602E50249}"/>
          </ac:spMkLst>
        </pc:spChg>
        <pc:spChg chg="mod">
          <ac:chgData name="Behague, Sabina" userId="2f9f8379-56ce-455c-81be-d1dc66b28ae7" providerId="ADAL" clId="{5342C890-5DBB-4E03-81BB-F0A90D9EB9FA}" dt="2024-03-05T19:53:18.620" v="902" actId="207"/>
          <ac:spMkLst>
            <pc:docMk/>
            <pc:sldMk cId="3392635422" sldId="561"/>
            <ac:spMk id="25" creationId="{0BEA5DEE-0BBA-A5A3-C29E-4E70399B8591}"/>
          </ac:spMkLst>
        </pc:spChg>
        <pc:spChg chg="mod">
          <ac:chgData name="Behague, Sabina" userId="2f9f8379-56ce-455c-81be-d1dc66b28ae7" providerId="ADAL" clId="{5342C890-5DBB-4E03-81BB-F0A90D9EB9FA}" dt="2024-02-22T21:48:16.398" v="273" actId="1038"/>
          <ac:spMkLst>
            <pc:docMk/>
            <pc:sldMk cId="3392635422" sldId="561"/>
            <ac:spMk id="26" creationId="{8C6582A4-C689-FC6A-D857-1E4805988C25}"/>
          </ac:spMkLst>
        </pc:spChg>
        <pc:spChg chg="mod">
          <ac:chgData name="Behague, Sabina" userId="2f9f8379-56ce-455c-81be-d1dc66b28ae7" providerId="ADAL" clId="{5342C890-5DBB-4E03-81BB-F0A90D9EB9FA}" dt="2024-03-05T19:52:42.618" v="898" actId="207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5342C890-5DBB-4E03-81BB-F0A90D9EB9FA}" dt="2024-03-05T19:53:26.384" v="903" actId="207"/>
          <ac:spMkLst>
            <pc:docMk/>
            <pc:sldMk cId="3392635422" sldId="561"/>
            <ac:spMk id="29" creationId="{D5C9AC78-E4FF-B554-F7D6-619C4A104FDB}"/>
          </ac:spMkLst>
        </pc:spChg>
        <pc:spChg chg="mod">
          <ac:chgData name="Behague, Sabina" userId="2f9f8379-56ce-455c-81be-d1dc66b28ae7" providerId="ADAL" clId="{5342C890-5DBB-4E03-81BB-F0A90D9EB9FA}" dt="2024-03-05T19:50:44.691" v="888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5342C890-5DBB-4E03-81BB-F0A90D9EB9FA}" dt="2024-03-05T19:50:53.878" v="889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5342C890-5DBB-4E03-81BB-F0A90D9EB9FA}" dt="2024-03-05T19:52:52.319" v="899" actId="255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5342C890-5DBB-4E03-81BB-F0A90D9EB9FA}" dt="2024-03-05T19:51:49.408" v="891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5342C890-5DBB-4E03-81BB-F0A90D9EB9FA}" dt="2024-03-05T19:51:03.165" v="890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5342C890-5DBB-4E03-81BB-F0A90D9EB9FA}" dt="2024-03-05T19:51:54.050" v="892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5342C890-5DBB-4E03-81BB-F0A90D9EB9FA}" dt="2024-03-05T19:51:59.719" v="893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5342C890-5DBB-4E03-81BB-F0A90D9EB9FA}" dt="2024-03-05T19:52:05.711" v="894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5342C890-5DBB-4E03-81BB-F0A90D9EB9FA}" dt="2024-03-05T19:52:11.633" v="895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5342C890-5DBB-4E03-81BB-F0A90D9EB9FA}" dt="2024-03-05T19:52:16.956" v="896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5342C890-5DBB-4E03-81BB-F0A90D9EB9FA}" dt="2024-03-05T19:52:22.542" v="897" actId="255"/>
          <ac:spMkLst>
            <pc:docMk/>
            <pc:sldMk cId="3392635422" sldId="561"/>
            <ac:spMk id="43" creationId="{F8EFA441-086F-0B4A-1536-205D39DCAD0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5342C890-5DBB-4E03-81BB-F0A90D9EB9FA}" dt="2024-03-10T13:05:57.681" v="1532"/>
              <pc2:cmMkLst xmlns:pc2="http://schemas.microsoft.com/office/powerpoint/2019/9/main/command">
                <pc:docMk/>
                <pc:sldMk cId="3392635422" sldId="561"/>
                <pc2:cmMk id="{ACC0BD40-0CE0-4320-8086-76CED681CC4E}"/>
              </pc2:cmMkLst>
            </pc226:cmChg>
          </p:ext>
        </pc:extLst>
      </pc:sldChg>
      <pc:sldChg chg="modSp mod delCm modCm">
        <pc:chgData name="Behague, Sabina" userId="2f9f8379-56ce-455c-81be-d1dc66b28ae7" providerId="ADAL" clId="{5342C890-5DBB-4E03-81BB-F0A90D9EB9FA}" dt="2024-03-10T13:06:12.249" v="1540" actId="20577"/>
        <pc:sldMkLst>
          <pc:docMk/>
          <pc:sldMk cId="1164026807" sldId="562"/>
        </pc:sldMkLst>
        <pc:spChg chg="mod">
          <ac:chgData name="Behague, Sabina" userId="2f9f8379-56ce-455c-81be-d1dc66b28ae7" providerId="ADAL" clId="{5342C890-5DBB-4E03-81BB-F0A90D9EB9FA}" dt="2024-03-10T13:06:12.249" v="1540" actId="20577"/>
          <ac:spMkLst>
            <pc:docMk/>
            <pc:sldMk cId="1164026807" sldId="562"/>
            <ac:spMk id="2" creationId="{62B506C2-AD35-A7F0-2BBE-5B603C888D34}"/>
          </ac:spMkLst>
        </pc:spChg>
        <pc:spChg chg="mod">
          <ac:chgData name="Behague, Sabina" userId="2f9f8379-56ce-455c-81be-d1dc66b28ae7" providerId="ADAL" clId="{5342C890-5DBB-4E03-81BB-F0A90D9EB9FA}" dt="2024-02-22T21:48:45.164" v="289" actId="27636"/>
          <ac:spMkLst>
            <pc:docMk/>
            <pc:sldMk cId="1164026807" sldId="562"/>
            <ac:spMk id="5" creationId="{F5E8CD84-A2BE-348B-560D-308CC57A5AB4}"/>
          </ac:spMkLst>
        </pc:spChg>
        <pc:spChg chg="mod">
          <ac:chgData name="Behague, Sabina" userId="2f9f8379-56ce-455c-81be-d1dc66b28ae7" providerId="ADAL" clId="{5342C890-5DBB-4E03-81BB-F0A90D9EB9FA}" dt="2024-03-05T19:54:53.762" v="918" actId="207"/>
          <ac:spMkLst>
            <pc:docMk/>
            <pc:sldMk cId="1164026807" sldId="562"/>
            <ac:spMk id="21" creationId="{FD0AC5A0-43BA-3A12-0D5E-69DEA91429C2}"/>
          </ac:spMkLst>
        </pc:spChg>
        <pc:spChg chg="mod">
          <ac:chgData name="Behague, Sabina" userId="2f9f8379-56ce-455c-81be-d1dc66b28ae7" providerId="ADAL" clId="{5342C890-5DBB-4E03-81BB-F0A90D9EB9FA}" dt="2024-03-05T19:54:49.904" v="917" actId="207"/>
          <ac:spMkLst>
            <pc:docMk/>
            <pc:sldMk cId="1164026807" sldId="562"/>
            <ac:spMk id="22" creationId="{D14CC48E-D18A-A4EA-8314-586968BFB252}"/>
          </ac:spMkLst>
        </pc:spChg>
        <pc:spChg chg="mod">
          <ac:chgData name="Behague, Sabina" userId="2f9f8379-56ce-455c-81be-d1dc66b28ae7" providerId="ADAL" clId="{5342C890-5DBB-4E03-81BB-F0A90D9EB9FA}" dt="2024-03-05T19:54:58.277" v="919" actId="207"/>
          <ac:spMkLst>
            <pc:docMk/>
            <pc:sldMk cId="1164026807" sldId="562"/>
            <ac:spMk id="23" creationId="{B651AB06-CD1F-22E5-F5F6-D95602E50249}"/>
          </ac:spMkLst>
        </pc:spChg>
        <pc:spChg chg="mod">
          <ac:chgData name="Behague, Sabina" userId="2f9f8379-56ce-455c-81be-d1dc66b28ae7" providerId="ADAL" clId="{5342C890-5DBB-4E03-81BB-F0A90D9EB9FA}" dt="2024-03-05T19:55:03.421" v="920" actId="207"/>
          <ac:spMkLst>
            <pc:docMk/>
            <pc:sldMk cId="1164026807" sldId="562"/>
            <ac:spMk id="24" creationId="{3C24EC8E-9CEC-8C63-9FDC-FD3E2CB784BA}"/>
          </ac:spMkLst>
        </pc:spChg>
        <pc:spChg chg="mod">
          <ac:chgData name="Behague, Sabina" userId="2f9f8379-56ce-455c-81be-d1dc66b28ae7" providerId="ADAL" clId="{5342C890-5DBB-4E03-81BB-F0A90D9EB9FA}" dt="2024-03-05T19:55:09.831" v="921" actId="207"/>
          <ac:spMkLst>
            <pc:docMk/>
            <pc:sldMk cId="1164026807" sldId="562"/>
            <ac:spMk id="25" creationId="{0BEA5DEE-0BBA-A5A3-C29E-4E70399B8591}"/>
          </ac:spMkLst>
        </pc:spChg>
        <pc:spChg chg="mod">
          <ac:chgData name="Behague, Sabina" userId="2f9f8379-56ce-455c-81be-d1dc66b28ae7" providerId="ADAL" clId="{5342C890-5DBB-4E03-81BB-F0A90D9EB9FA}" dt="2024-03-05T19:55:17.440" v="922" actId="207"/>
          <ac:spMkLst>
            <pc:docMk/>
            <pc:sldMk cId="1164026807" sldId="562"/>
            <ac:spMk id="28" creationId="{7FFDCC29-7B96-7AAD-31C6-FD32CA2945E6}"/>
          </ac:spMkLst>
        </pc:spChg>
        <pc:spChg chg="mod">
          <ac:chgData name="Behague, Sabina" userId="2f9f8379-56ce-455c-81be-d1dc66b28ae7" providerId="ADAL" clId="{5342C890-5DBB-4E03-81BB-F0A90D9EB9FA}" dt="2024-03-05T19:55:22.452" v="923" actId="207"/>
          <ac:spMkLst>
            <pc:docMk/>
            <pc:sldMk cId="1164026807" sldId="562"/>
            <ac:spMk id="29" creationId="{D5C9AC78-E4FF-B554-F7D6-619C4A104FDB}"/>
          </ac:spMkLst>
        </pc:spChg>
        <pc:spChg chg="mod">
          <ac:chgData name="Behague, Sabina" userId="2f9f8379-56ce-455c-81be-d1dc66b28ae7" providerId="ADAL" clId="{5342C890-5DBB-4E03-81BB-F0A90D9EB9FA}" dt="2024-03-05T19:55:28.561" v="924" actId="207"/>
          <ac:spMkLst>
            <pc:docMk/>
            <pc:sldMk cId="1164026807" sldId="562"/>
            <ac:spMk id="31" creationId="{FC8DBAA3-4502-DE32-0F4A-1A31C827A76B}"/>
          </ac:spMkLst>
        </pc:spChg>
        <pc:spChg chg="mod">
          <ac:chgData name="Behague, Sabina" userId="2f9f8379-56ce-455c-81be-d1dc66b28ae7" providerId="ADAL" clId="{5342C890-5DBB-4E03-81BB-F0A90D9EB9FA}" dt="2024-03-05T19:53:48.679" v="906" actId="255"/>
          <ac:spMkLst>
            <pc:docMk/>
            <pc:sldMk cId="1164026807" sldId="562"/>
            <ac:spMk id="33" creationId="{489EEDA1-4B7D-BD2E-793F-A59F15C96D46}"/>
          </ac:spMkLst>
        </pc:spChg>
        <pc:spChg chg="mod">
          <ac:chgData name="Behague, Sabina" userId="2f9f8379-56ce-455c-81be-d1dc66b28ae7" providerId="ADAL" clId="{5342C890-5DBB-4E03-81BB-F0A90D9EB9FA}" dt="2024-03-05T19:53:54.828" v="907" actId="255"/>
          <ac:spMkLst>
            <pc:docMk/>
            <pc:sldMk cId="1164026807" sldId="562"/>
            <ac:spMk id="34" creationId="{6A7FE51D-3699-E4AB-438B-4680E982E044}"/>
          </ac:spMkLst>
        </pc:spChg>
        <pc:spChg chg="mod">
          <ac:chgData name="Behague, Sabina" userId="2f9f8379-56ce-455c-81be-d1dc66b28ae7" providerId="ADAL" clId="{5342C890-5DBB-4E03-81BB-F0A90D9EB9FA}" dt="2024-03-05T19:53:59.699" v="908" actId="255"/>
          <ac:spMkLst>
            <pc:docMk/>
            <pc:sldMk cId="1164026807" sldId="562"/>
            <ac:spMk id="35" creationId="{4BB7CCF0-757B-CF0D-373A-099BB94AE80A}"/>
          </ac:spMkLst>
        </pc:spChg>
        <pc:spChg chg="mod">
          <ac:chgData name="Behague, Sabina" userId="2f9f8379-56ce-455c-81be-d1dc66b28ae7" providerId="ADAL" clId="{5342C890-5DBB-4E03-81BB-F0A90D9EB9FA}" dt="2024-03-05T19:54:04.380" v="909" actId="255"/>
          <ac:spMkLst>
            <pc:docMk/>
            <pc:sldMk cId="1164026807" sldId="562"/>
            <ac:spMk id="36" creationId="{24AE27AF-9386-2CF4-12D9-2D9E47F4A451}"/>
          </ac:spMkLst>
        </pc:spChg>
        <pc:spChg chg="mod">
          <ac:chgData name="Behague, Sabina" userId="2f9f8379-56ce-455c-81be-d1dc66b28ae7" providerId="ADAL" clId="{5342C890-5DBB-4E03-81BB-F0A90D9EB9FA}" dt="2024-03-05T19:54:14.883" v="910" actId="255"/>
          <ac:spMkLst>
            <pc:docMk/>
            <pc:sldMk cId="1164026807" sldId="562"/>
            <ac:spMk id="37" creationId="{5749123D-1A9C-E7E3-6FF7-980DDD873F68}"/>
          </ac:spMkLst>
        </pc:spChg>
        <pc:spChg chg="mod">
          <ac:chgData name="Behague, Sabina" userId="2f9f8379-56ce-455c-81be-d1dc66b28ae7" providerId="ADAL" clId="{5342C890-5DBB-4E03-81BB-F0A90D9EB9FA}" dt="2024-03-05T19:54:20.776" v="911" actId="255"/>
          <ac:spMkLst>
            <pc:docMk/>
            <pc:sldMk cId="1164026807" sldId="562"/>
            <ac:spMk id="38" creationId="{7B388478-69C9-3C77-2CEA-D0982474D171}"/>
          </ac:spMkLst>
        </pc:spChg>
        <pc:spChg chg="mod">
          <ac:chgData name="Behague, Sabina" userId="2f9f8379-56ce-455c-81be-d1dc66b28ae7" providerId="ADAL" clId="{5342C890-5DBB-4E03-81BB-F0A90D9EB9FA}" dt="2024-03-05T19:54:24.722" v="912" actId="255"/>
          <ac:spMkLst>
            <pc:docMk/>
            <pc:sldMk cId="1164026807" sldId="562"/>
            <ac:spMk id="39" creationId="{BD751A41-E0EF-AA3D-4786-470F80A3BC27}"/>
          </ac:spMkLst>
        </pc:spChg>
        <pc:spChg chg="mod">
          <ac:chgData name="Behague, Sabina" userId="2f9f8379-56ce-455c-81be-d1dc66b28ae7" providerId="ADAL" clId="{5342C890-5DBB-4E03-81BB-F0A90D9EB9FA}" dt="2024-03-05T19:54:29.851" v="913" actId="255"/>
          <ac:spMkLst>
            <pc:docMk/>
            <pc:sldMk cId="1164026807" sldId="562"/>
            <ac:spMk id="40" creationId="{DF4AEEAC-8F05-4058-521B-5666811B411F}"/>
          </ac:spMkLst>
        </pc:spChg>
        <pc:spChg chg="mod">
          <ac:chgData name="Behague, Sabina" userId="2f9f8379-56ce-455c-81be-d1dc66b28ae7" providerId="ADAL" clId="{5342C890-5DBB-4E03-81BB-F0A90D9EB9FA}" dt="2024-03-05T19:54:35.148" v="914" actId="255"/>
          <ac:spMkLst>
            <pc:docMk/>
            <pc:sldMk cId="1164026807" sldId="562"/>
            <ac:spMk id="41" creationId="{3C6DDD03-F6E5-D43F-A292-261DE3B1EDF9}"/>
          </ac:spMkLst>
        </pc:spChg>
        <pc:spChg chg="mod">
          <ac:chgData name="Behague, Sabina" userId="2f9f8379-56ce-455c-81be-d1dc66b28ae7" providerId="ADAL" clId="{5342C890-5DBB-4E03-81BB-F0A90D9EB9FA}" dt="2024-03-05T19:54:40" v="915" actId="255"/>
          <ac:spMkLst>
            <pc:docMk/>
            <pc:sldMk cId="1164026807" sldId="562"/>
            <ac:spMk id="42" creationId="{A026424F-C033-FFEA-E3DE-E1CB729A727D}"/>
          </ac:spMkLst>
        </pc:spChg>
        <pc:spChg chg="mod">
          <ac:chgData name="Behague, Sabina" userId="2f9f8379-56ce-455c-81be-d1dc66b28ae7" providerId="ADAL" clId="{5342C890-5DBB-4E03-81BB-F0A90D9EB9FA}" dt="2024-03-05T19:54:45.141" v="916" actId="255"/>
          <ac:spMkLst>
            <pc:docMk/>
            <pc:sldMk cId="1164026807" sldId="562"/>
            <ac:spMk id="43" creationId="{F8EFA441-086F-0B4A-1536-205D39DCAD0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5342C890-5DBB-4E03-81BB-F0A90D9EB9FA}" dt="2024-03-10T13:06:08.125" v="1537"/>
              <pc2:cmMkLst xmlns:pc2="http://schemas.microsoft.com/office/powerpoint/2019/9/main/command">
                <pc:docMk/>
                <pc:sldMk cId="1164026807" sldId="562"/>
                <pc2:cmMk id="{B33F0B8C-D583-43EF-A979-6F780C0BED4C}"/>
              </pc2:cmMkLst>
            </pc226:cmChg>
          </p:ext>
        </pc:extLst>
      </pc:sldChg>
      <pc:sldChg chg="delSp modSp add mod delCm modCm modNotesTx">
        <pc:chgData name="Behague, Sabina" userId="2f9f8379-56ce-455c-81be-d1dc66b28ae7" providerId="ADAL" clId="{5342C890-5DBB-4E03-81BB-F0A90D9EB9FA}" dt="2024-03-13T12:08:46.549" v="1615" actId="20577"/>
        <pc:sldMkLst>
          <pc:docMk/>
          <pc:sldMk cId="3017857257" sldId="563"/>
        </pc:sldMkLst>
        <pc:spChg chg="mod">
          <ac:chgData name="Behague, Sabina" userId="2f9f8379-56ce-455c-81be-d1dc66b28ae7" providerId="ADAL" clId="{5342C890-5DBB-4E03-81BB-F0A90D9EB9FA}" dt="2024-02-22T21:50:30.553" v="314" actId="20577"/>
          <ac:spMkLst>
            <pc:docMk/>
            <pc:sldMk cId="3017857257" sldId="563"/>
            <ac:spMk id="2" creationId="{331E6700-0E90-68F3-F9D4-EBB190201C1F}"/>
          </ac:spMkLst>
        </pc:spChg>
        <pc:spChg chg="del">
          <ac:chgData name="Behague, Sabina" userId="2f9f8379-56ce-455c-81be-d1dc66b28ae7" providerId="ADAL" clId="{5342C890-5DBB-4E03-81BB-F0A90D9EB9FA}" dt="2024-02-22T21:55:04.698" v="379" actId="478"/>
          <ac:spMkLst>
            <pc:docMk/>
            <pc:sldMk cId="3017857257" sldId="563"/>
            <ac:spMk id="4" creationId="{C190E2C1-B5D5-4A38-2A06-91826BF13978}"/>
          </ac:spMkLst>
        </pc:spChg>
        <pc:spChg chg="mod">
          <ac:chgData name="Behague, Sabina" userId="2f9f8379-56ce-455c-81be-d1dc66b28ae7" providerId="ADAL" clId="{5342C890-5DBB-4E03-81BB-F0A90D9EB9FA}" dt="2024-03-13T12:02:09.853" v="1566" actId="20577"/>
          <ac:spMkLst>
            <pc:docMk/>
            <pc:sldMk cId="3017857257" sldId="563"/>
            <ac:spMk id="7" creationId="{D101861D-1CC5-A3C8-71EB-2DE184CA0B8D}"/>
          </ac:spMkLst>
        </pc:spChg>
        <pc:graphicFrameChg chg="mod">
          <ac:chgData name="Behague, Sabina" userId="2f9f8379-56ce-455c-81be-d1dc66b28ae7" providerId="ADAL" clId="{5342C890-5DBB-4E03-81BB-F0A90D9EB9FA}" dt="2024-03-13T12:01:18.583" v="1564"/>
          <ac:graphicFrameMkLst>
            <pc:docMk/>
            <pc:sldMk cId="3017857257" sldId="563"/>
            <ac:graphicFrameMk id="11" creationId="{55877485-EBCF-BB43-A9EF-573F6AC76C62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342C890-5DBB-4E03-81BB-F0A90D9EB9FA}" dt="2024-03-13T12:01:13.571" v="1563"/>
              <pc2:cmMkLst xmlns:pc2="http://schemas.microsoft.com/office/powerpoint/2019/9/main/command">
                <pc:docMk/>
                <pc:sldMk cId="3017857257" sldId="563"/>
                <pc2:cmMk id="{E2E96447-D72A-42CC-8515-9FBDEAC71F31}"/>
              </pc2:cmMkLst>
              <pc226:cmRplyChg chg="add">
                <pc226:chgData name="Behague, Sabina" userId="2f9f8379-56ce-455c-81be-d1dc66b28ae7" providerId="ADAL" clId="{5342C890-5DBB-4E03-81BB-F0A90D9EB9FA}" dt="2024-03-05T20:13:12.182" v="927"/>
                <pc2:cmRplyMkLst xmlns:pc2="http://schemas.microsoft.com/office/powerpoint/2019/9/main/command">
                  <pc:docMk/>
                  <pc:sldMk cId="3017857257" sldId="563"/>
                  <pc2:cmMk id="{E2E96447-D72A-42CC-8515-9FBDEAC71F31}"/>
                  <pc2:cmRplyMk id="{6D424E65-28CF-439F-8EC4-491BB797EA33}"/>
                </pc2:cmRplyMkLst>
              </pc226:cmRplyChg>
              <pc226:cmRplyChg chg="add">
                <pc226:chgData name="Behague, Sabina" userId="2f9f8379-56ce-455c-81be-d1dc66b28ae7" providerId="ADAL" clId="{5342C890-5DBB-4E03-81BB-F0A90D9EB9FA}" dt="2024-03-10T13:06:31.916" v="1541"/>
                <pc2:cmRplyMkLst xmlns:pc2="http://schemas.microsoft.com/office/powerpoint/2019/9/main/command">
                  <pc:docMk/>
                  <pc:sldMk cId="3017857257" sldId="563"/>
                  <pc2:cmMk id="{E2E96447-D72A-42CC-8515-9FBDEAC71F31}"/>
                  <pc2:cmRplyMk id="{32C09EE2-A66C-4F37-86BD-5CDAD8B7A6C5}"/>
                </pc2:cmRplyMkLst>
              </pc226:cmRplyChg>
            </pc226:cmChg>
          </p:ext>
        </pc:extLst>
      </pc:sldChg>
      <pc:sldChg chg="modSp add mod modNotesTx">
        <pc:chgData name="Behague, Sabina" userId="2f9f8379-56ce-455c-81be-d1dc66b28ae7" providerId="ADAL" clId="{5342C890-5DBB-4E03-81BB-F0A90D9EB9FA}" dt="2024-02-22T22:18:11.544" v="663" actId="207"/>
        <pc:sldMkLst>
          <pc:docMk/>
          <pc:sldMk cId="787405479" sldId="564"/>
        </pc:sldMkLst>
        <pc:spChg chg="mod">
          <ac:chgData name="Behague, Sabina" userId="2f9f8379-56ce-455c-81be-d1dc66b28ae7" providerId="ADAL" clId="{5342C890-5DBB-4E03-81BB-F0A90D9EB9FA}" dt="2024-02-22T22:10:36.878" v="418" actId="20577"/>
          <ac:spMkLst>
            <pc:docMk/>
            <pc:sldMk cId="787405479" sldId="564"/>
            <ac:spMk id="2" creationId="{2A55B7E2-6379-46DB-9CCB-A419B81EE355}"/>
          </ac:spMkLst>
        </pc:spChg>
        <pc:spChg chg="mod">
          <ac:chgData name="Behague, Sabina" userId="2f9f8379-56ce-455c-81be-d1dc66b28ae7" providerId="ADAL" clId="{5342C890-5DBB-4E03-81BB-F0A90D9EB9FA}" dt="2024-02-22T22:11:01.344" v="423" actId="2711"/>
          <ac:spMkLst>
            <pc:docMk/>
            <pc:sldMk cId="787405479" sldId="564"/>
            <ac:spMk id="7" creationId="{627CEEEC-3F10-FA5A-835A-2B1020968B9D}"/>
          </ac:spMkLst>
        </pc:spChg>
        <pc:graphicFrameChg chg="mod">
          <ac:chgData name="Behague, Sabina" userId="2f9f8379-56ce-455c-81be-d1dc66b28ae7" providerId="ADAL" clId="{5342C890-5DBB-4E03-81BB-F0A90D9EB9FA}" dt="2024-02-22T22:18:11.544" v="663" actId="207"/>
          <ac:graphicFrameMkLst>
            <pc:docMk/>
            <pc:sldMk cId="787405479" sldId="564"/>
            <ac:graphicFrameMk id="11" creationId="{4DF390A7-692E-624C-52C4-CBFE4BB87138}"/>
          </ac:graphicFrameMkLst>
        </pc:graphicFrameChg>
      </pc:sldChg>
      <pc:sldChg chg="modSp add mod modNotesTx">
        <pc:chgData name="Behague, Sabina" userId="2f9f8379-56ce-455c-81be-d1dc66b28ae7" providerId="ADAL" clId="{5342C890-5DBB-4E03-81BB-F0A90D9EB9FA}" dt="2024-03-10T13:06:44.777" v="1544" actId="20577"/>
        <pc:sldMkLst>
          <pc:docMk/>
          <pc:sldMk cId="3304343217" sldId="565"/>
        </pc:sldMkLst>
        <pc:spChg chg="mod">
          <ac:chgData name="Behague, Sabina" userId="2f9f8379-56ce-455c-81be-d1dc66b28ae7" providerId="ADAL" clId="{5342C890-5DBB-4E03-81BB-F0A90D9EB9FA}" dt="2024-03-10T13:06:44.777" v="1544" actId="20577"/>
          <ac:spMkLst>
            <pc:docMk/>
            <pc:sldMk cId="3304343217" sldId="565"/>
            <ac:spMk id="2" creationId="{6ECE687D-54DA-9882-A348-606CAE7629EA}"/>
          </ac:spMkLst>
        </pc:spChg>
        <pc:spChg chg="mod">
          <ac:chgData name="Behague, Sabina" userId="2f9f8379-56ce-455c-81be-d1dc66b28ae7" providerId="ADAL" clId="{5342C890-5DBB-4E03-81BB-F0A90D9EB9FA}" dt="2024-02-22T22:20:43.166" v="750" actId="14100"/>
          <ac:spMkLst>
            <pc:docMk/>
            <pc:sldMk cId="3304343217" sldId="565"/>
            <ac:spMk id="5" creationId="{4618E5D1-1064-BFA3-90A9-91F11ABE5338}"/>
          </ac:spMkLst>
        </pc:spChg>
        <pc:spChg chg="mod">
          <ac:chgData name="Behague, Sabina" userId="2f9f8379-56ce-455c-81be-d1dc66b28ae7" providerId="ADAL" clId="{5342C890-5DBB-4E03-81BB-F0A90D9EB9FA}" dt="2024-02-22T22:20:49.062" v="752" actId="20577"/>
          <ac:spMkLst>
            <pc:docMk/>
            <pc:sldMk cId="3304343217" sldId="565"/>
            <ac:spMk id="6" creationId="{BB012E9A-0FB0-595D-58C2-41CCBE3500C4}"/>
          </ac:spMkLst>
        </pc:spChg>
        <pc:spChg chg="mod">
          <ac:chgData name="Behague, Sabina" userId="2f9f8379-56ce-455c-81be-d1dc66b28ae7" providerId="ADAL" clId="{5342C890-5DBB-4E03-81BB-F0A90D9EB9FA}" dt="2024-02-22T22:22:17.421" v="772" actId="207"/>
          <ac:spMkLst>
            <pc:docMk/>
            <pc:sldMk cId="3304343217" sldId="565"/>
            <ac:spMk id="21" creationId="{FCFBFEBB-6235-6D31-CAEF-5369F502D463}"/>
          </ac:spMkLst>
        </pc:spChg>
        <pc:spChg chg="mod">
          <ac:chgData name="Behague, Sabina" userId="2f9f8379-56ce-455c-81be-d1dc66b28ae7" providerId="ADAL" clId="{5342C890-5DBB-4E03-81BB-F0A90D9EB9FA}" dt="2024-02-22T22:22:11.667" v="771" actId="207"/>
          <ac:spMkLst>
            <pc:docMk/>
            <pc:sldMk cId="3304343217" sldId="565"/>
            <ac:spMk id="23" creationId="{93896A18-98F6-5CDE-A474-0DB7E4F57D9A}"/>
          </ac:spMkLst>
        </pc:spChg>
        <pc:spChg chg="mod">
          <ac:chgData name="Behague, Sabina" userId="2f9f8379-56ce-455c-81be-d1dc66b28ae7" providerId="ADAL" clId="{5342C890-5DBB-4E03-81BB-F0A90D9EB9FA}" dt="2024-02-22T22:22:21.688" v="773" actId="207"/>
          <ac:spMkLst>
            <pc:docMk/>
            <pc:sldMk cId="3304343217" sldId="565"/>
            <ac:spMk id="24" creationId="{76EB03A6-0A0D-D017-3223-A399769D198B}"/>
          </ac:spMkLst>
        </pc:spChg>
        <pc:spChg chg="mod">
          <ac:chgData name="Behague, Sabina" userId="2f9f8379-56ce-455c-81be-d1dc66b28ae7" providerId="ADAL" clId="{5342C890-5DBB-4E03-81BB-F0A90D9EB9FA}" dt="2024-02-22T22:22:26.886" v="774" actId="207"/>
          <ac:spMkLst>
            <pc:docMk/>
            <pc:sldMk cId="3304343217" sldId="565"/>
            <ac:spMk id="25" creationId="{654164F8-E1FE-D23F-F453-B7D02D4E2D51}"/>
          </ac:spMkLst>
        </pc:spChg>
        <pc:spChg chg="mod">
          <ac:chgData name="Behague, Sabina" userId="2f9f8379-56ce-455c-81be-d1dc66b28ae7" providerId="ADAL" clId="{5342C890-5DBB-4E03-81BB-F0A90D9EB9FA}" dt="2024-02-22T22:22:36.173" v="776" actId="1038"/>
          <ac:spMkLst>
            <pc:docMk/>
            <pc:sldMk cId="3304343217" sldId="565"/>
            <ac:spMk id="26" creationId="{37288ABA-5E69-1AB3-AAAF-CC885B5C0812}"/>
          </ac:spMkLst>
        </pc:spChg>
        <pc:spChg chg="mod">
          <ac:chgData name="Behague, Sabina" userId="2f9f8379-56ce-455c-81be-d1dc66b28ae7" providerId="ADAL" clId="{5342C890-5DBB-4E03-81BB-F0A90D9EB9FA}" dt="2024-02-22T22:22:31.491" v="775" actId="207"/>
          <ac:spMkLst>
            <pc:docMk/>
            <pc:sldMk cId="3304343217" sldId="565"/>
            <ac:spMk id="27" creationId="{F843BE2B-A246-37EF-8179-E287980EA4BA}"/>
          </ac:spMkLst>
        </pc:spChg>
        <pc:spChg chg="mod">
          <ac:chgData name="Behague, Sabina" userId="2f9f8379-56ce-455c-81be-d1dc66b28ae7" providerId="ADAL" clId="{5342C890-5DBB-4E03-81BB-F0A90D9EB9FA}" dt="2024-02-22T22:22:47.157" v="777" actId="207"/>
          <ac:spMkLst>
            <pc:docMk/>
            <pc:sldMk cId="3304343217" sldId="565"/>
            <ac:spMk id="29" creationId="{74FD33E6-C3FE-9C13-362D-0A3EEB0D0C61}"/>
          </ac:spMkLst>
        </pc:spChg>
        <pc:spChg chg="mod">
          <ac:chgData name="Behague, Sabina" userId="2f9f8379-56ce-455c-81be-d1dc66b28ae7" providerId="ADAL" clId="{5342C890-5DBB-4E03-81BB-F0A90D9EB9FA}" dt="2024-02-22T22:22:54.083" v="778" actId="207"/>
          <ac:spMkLst>
            <pc:docMk/>
            <pc:sldMk cId="3304343217" sldId="565"/>
            <ac:spMk id="30" creationId="{A2C785ED-8415-0BB7-9808-9C90BBAE5110}"/>
          </ac:spMkLst>
        </pc:spChg>
        <pc:spChg chg="mod">
          <ac:chgData name="Behague, Sabina" userId="2f9f8379-56ce-455c-81be-d1dc66b28ae7" providerId="ADAL" clId="{5342C890-5DBB-4E03-81BB-F0A90D9EB9FA}" dt="2024-02-22T22:21:12.863" v="755" actId="20577"/>
          <ac:spMkLst>
            <pc:docMk/>
            <pc:sldMk cId="3304343217" sldId="565"/>
            <ac:spMk id="33" creationId="{C1FF19B3-2266-B9BB-2AF4-F6FFBDAAC756}"/>
          </ac:spMkLst>
        </pc:spChg>
        <pc:spChg chg="mod">
          <ac:chgData name="Behague, Sabina" userId="2f9f8379-56ce-455c-81be-d1dc66b28ae7" providerId="ADAL" clId="{5342C890-5DBB-4E03-81BB-F0A90D9EB9FA}" dt="2024-02-22T22:21:07.535" v="753" actId="20577"/>
          <ac:spMkLst>
            <pc:docMk/>
            <pc:sldMk cId="3304343217" sldId="565"/>
            <ac:spMk id="34" creationId="{7EC8983E-CDA3-FE98-11B7-19BAA7AA1F46}"/>
          </ac:spMkLst>
        </pc:spChg>
        <pc:spChg chg="mod">
          <ac:chgData name="Behague, Sabina" userId="2f9f8379-56ce-455c-81be-d1dc66b28ae7" providerId="ADAL" clId="{5342C890-5DBB-4E03-81BB-F0A90D9EB9FA}" dt="2024-02-22T22:21:17.816" v="757" actId="20577"/>
          <ac:spMkLst>
            <pc:docMk/>
            <pc:sldMk cId="3304343217" sldId="565"/>
            <ac:spMk id="35" creationId="{42A2A891-ACD4-A84B-EA6C-06CB8FDA3437}"/>
          </ac:spMkLst>
        </pc:spChg>
        <pc:spChg chg="mod">
          <ac:chgData name="Behague, Sabina" userId="2f9f8379-56ce-455c-81be-d1dc66b28ae7" providerId="ADAL" clId="{5342C890-5DBB-4E03-81BB-F0A90D9EB9FA}" dt="2024-02-22T22:21:22.946" v="759" actId="20577"/>
          <ac:spMkLst>
            <pc:docMk/>
            <pc:sldMk cId="3304343217" sldId="565"/>
            <ac:spMk id="36" creationId="{DE5F760E-1996-FF5C-8454-8811A61FC817}"/>
          </ac:spMkLst>
        </pc:spChg>
        <pc:spChg chg="mod">
          <ac:chgData name="Behague, Sabina" userId="2f9f8379-56ce-455c-81be-d1dc66b28ae7" providerId="ADAL" clId="{5342C890-5DBB-4E03-81BB-F0A90D9EB9FA}" dt="2024-02-22T22:21:27.464" v="760" actId="20577"/>
          <ac:spMkLst>
            <pc:docMk/>
            <pc:sldMk cId="3304343217" sldId="565"/>
            <ac:spMk id="37" creationId="{85B5D288-6BBB-37A7-419F-6F8B3C479D58}"/>
          </ac:spMkLst>
        </pc:spChg>
        <pc:spChg chg="mod">
          <ac:chgData name="Behague, Sabina" userId="2f9f8379-56ce-455c-81be-d1dc66b28ae7" providerId="ADAL" clId="{5342C890-5DBB-4E03-81BB-F0A90D9EB9FA}" dt="2024-02-22T22:21:39.692" v="763" actId="20577"/>
          <ac:spMkLst>
            <pc:docMk/>
            <pc:sldMk cId="3304343217" sldId="565"/>
            <ac:spMk id="38" creationId="{1DE3C35E-6307-9E4F-76C1-20B616A79533}"/>
          </ac:spMkLst>
        </pc:spChg>
        <pc:spChg chg="mod">
          <ac:chgData name="Behague, Sabina" userId="2f9f8379-56ce-455c-81be-d1dc66b28ae7" providerId="ADAL" clId="{5342C890-5DBB-4E03-81BB-F0A90D9EB9FA}" dt="2024-02-22T22:21:33.066" v="762" actId="20577"/>
          <ac:spMkLst>
            <pc:docMk/>
            <pc:sldMk cId="3304343217" sldId="565"/>
            <ac:spMk id="39" creationId="{E14524B6-4730-3A7E-BB80-C9FEEEADFFF9}"/>
          </ac:spMkLst>
        </pc:spChg>
        <pc:spChg chg="mod">
          <ac:chgData name="Behague, Sabina" userId="2f9f8379-56ce-455c-81be-d1dc66b28ae7" providerId="ADAL" clId="{5342C890-5DBB-4E03-81BB-F0A90D9EB9FA}" dt="2024-02-22T22:21:44.600" v="764" actId="20577"/>
          <ac:spMkLst>
            <pc:docMk/>
            <pc:sldMk cId="3304343217" sldId="565"/>
            <ac:spMk id="40" creationId="{07C083F6-973D-A4A7-B87A-53BA2F5B04C8}"/>
          </ac:spMkLst>
        </pc:spChg>
        <pc:spChg chg="mod">
          <ac:chgData name="Behague, Sabina" userId="2f9f8379-56ce-455c-81be-d1dc66b28ae7" providerId="ADAL" clId="{5342C890-5DBB-4E03-81BB-F0A90D9EB9FA}" dt="2024-02-22T22:21:52.128" v="766" actId="20577"/>
          <ac:spMkLst>
            <pc:docMk/>
            <pc:sldMk cId="3304343217" sldId="565"/>
            <ac:spMk id="41" creationId="{FC56379C-C0A8-A6CB-2059-D48AE6B214CC}"/>
          </ac:spMkLst>
        </pc:spChg>
        <pc:spChg chg="mod">
          <ac:chgData name="Behague, Sabina" userId="2f9f8379-56ce-455c-81be-d1dc66b28ae7" providerId="ADAL" clId="{5342C890-5DBB-4E03-81BB-F0A90D9EB9FA}" dt="2024-02-22T22:21:58.172" v="768" actId="20577"/>
          <ac:spMkLst>
            <pc:docMk/>
            <pc:sldMk cId="3304343217" sldId="565"/>
            <ac:spMk id="42" creationId="{0C04AD89-C96A-AB14-53A2-7A311B289F07}"/>
          </ac:spMkLst>
        </pc:spChg>
        <pc:spChg chg="mod">
          <ac:chgData name="Behague, Sabina" userId="2f9f8379-56ce-455c-81be-d1dc66b28ae7" providerId="ADAL" clId="{5342C890-5DBB-4E03-81BB-F0A90D9EB9FA}" dt="2024-02-22T22:22:03.246" v="770" actId="20577"/>
          <ac:spMkLst>
            <pc:docMk/>
            <pc:sldMk cId="3304343217" sldId="565"/>
            <ac:spMk id="43" creationId="{C75BCB9D-D46F-832E-FBC4-14D9BCA8F3F6}"/>
          </ac:spMkLst>
        </pc:spChg>
      </pc:sldChg>
      <pc:sldChg chg="addSp delSp modSp add mod modNotesTx">
        <pc:chgData name="Behague, Sabina" userId="2f9f8379-56ce-455c-81be-d1dc66b28ae7" providerId="ADAL" clId="{5342C890-5DBB-4E03-81BB-F0A90D9EB9FA}" dt="2024-03-05T21:23:32.742" v="1441" actId="20577"/>
        <pc:sldMkLst>
          <pc:docMk/>
          <pc:sldMk cId="3275030062" sldId="566"/>
        </pc:sldMkLst>
        <pc:spChg chg="mod">
          <ac:chgData name="Behague, Sabina" userId="2f9f8379-56ce-455c-81be-d1dc66b28ae7" providerId="ADAL" clId="{5342C890-5DBB-4E03-81BB-F0A90D9EB9FA}" dt="2024-03-05T21:23:32.742" v="1441" actId="20577"/>
          <ac:spMkLst>
            <pc:docMk/>
            <pc:sldMk cId="3275030062" sldId="566"/>
            <ac:spMk id="2" creationId="{F6245169-1799-41CD-B28E-D2D20D16AD73}"/>
          </ac:spMkLst>
        </pc:spChg>
        <pc:spChg chg="mod">
          <ac:chgData name="Behague, Sabina" userId="2f9f8379-56ce-455c-81be-d1dc66b28ae7" providerId="ADAL" clId="{5342C890-5DBB-4E03-81BB-F0A90D9EB9FA}" dt="2024-02-22T22:26:20.560" v="873" actId="1076"/>
          <ac:spMkLst>
            <pc:docMk/>
            <pc:sldMk cId="3275030062" sldId="566"/>
            <ac:spMk id="3" creationId="{E4FD1E92-5DBC-B105-F246-2355E4FF9A74}"/>
          </ac:spMkLst>
        </pc:spChg>
        <pc:spChg chg="del">
          <ac:chgData name="Behague, Sabina" userId="2f9f8379-56ce-455c-81be-d1dc66b28ae7" providerId="ADAL" clId="{5342C890-5DBB-4E03-81BB-F0A90D9EB9FA}" dt="2024-02-22T22:24:23.885" v="784" actId="478"/>
          <ac:spMkLst>
            <pc:docMk/>
            <pc:sldMk cId="3275030062" sldId="566"/>
            <ac:spMk id="4" creationId="{93B1D627-FD56-C731-3B59-E65706059D41}"/>
          </ac:spMkLst>
        </pc:spChg>
        <pc:spChg chg="add mod">
          <ac:chgData name="Behague, Sabina" userId="2f9f8379-56ce-455c-81be-d1dc66b28ae7" providerId="ADAL" clId="{5342C890-5DBB-4E03-81BB-F0A90D9EB9FA}" dt="2024-02-22T22:26:40.253" v="878" actId="20577"/>
          <ac:spMkLst>
            <pc:docMk/>
            <pc:sldMk cId="3275030062" sldId="566"/>
            <ac:spMk id="6" creationId="{D43093E4-2E96-9629-662A-1C65F5B691D1}"/>
          </ac:spMkLst>
        </pc:spChg>
        <pc:graphicFrameChg chg="mod">
          <ac:chgData name="Behague, Sabina" userId="2f9f8379-56ce-455c-81be-d1dc66b28ae7" providerId="ADAL" clId="{5342C890-5DBB-4E03-81BB-F0A90D9EB9FA}" dt="2024-02-22T22:26:51.586" v="879"/>
          <ac:graphicFrameMkLst>
            <pc:docMk/>
            <pc:sldMk cId="3275030062" sldId="566"/>
            <ac:graphicFrameMk id="9" creationId="{16BB2B36-D329-083C-5198-BEEC5AC12CFA}"/>
          </ac:graphicFrameMkLst>
        </pc:graphicFrameChg>
        <pc:picChg chg="add mod">
          <ac:chgData name="Behague, Sabina" userId="2f9f8379-56ce-455c-81be-d1dc66b28ae7" providerId="ADAL" clId="{5342C890-5DBB-4E03-81BB-F0A90D9EB9FA}" dt="2024-02-22T22:26:12.105" v="871"/>
          <ac:picMkLst>
            <pc:docMk/>
            <pc:sldMk cId="3275030062" sldId="566"/>
            <ac:picMk id="5" creationId="{DF985982-B7FA-40D7-29CF-A13ED363D9B3}"/>
          </ac:picMkLst>
        </pc:picChg>
        <pc:picChg chg="del">
          <ac:chgData name="Behague, Sabina" userId="2f9f8379-56ce-455c-81be-d1dc66b28ae7" providerId="ADAL" clId="{5342C890-5DBB-4E03-81BB-F0A90D9EB9FA}" dt="2024-02-22T22:24:19.535" v="783" actId="478"/>
          <ac:picMkLst>
            <pc:docMk/>
            <pc:sldMk cId="3275030062" sldId="566"/>
            <ac:picMk id="8" creationId="{7B11E859-CFC6-00B3-9595-35EF21914251}"/>
          </ac:picMkLst>
        </pc:picChg>
      </pc:sldChg>
      <pc:sldChg chg="modSp add mod delCm modNotesTx">
        <pc:chgData name="Behague, Sabina" userId="2f9f8379-56ce-455c-81be-d1dc66b28ae7" providerId="ADAL" clId="{5342C890-5DBB-4E03-81BB-F0A90D9EB9FA}" dt="2024-03-13T12:08:40.362" v="1608" actId="20577"/>
        <pc:sldMkLst>
          <pc:docMk/>
          <pc:sldMk cId="910621513" sldId="567"/>
        </pc:sldMkLst>
        <pc:spChg chg="mod">
          <ac:chgData name="Behague, Sabina" userId="2f9f8379-56ce-455c-81be-d1dc66b28ae7" providerId="ADAL" clId="{5342C890-5DBB-4E03-81BB-F0A90D9EB9FA}" dt="2024-03-13T11:59:23.589" v="1550" actId="20577"/>
          <ac:spMkLst>
            <pc:docMk/>
            <pc:sldMk cId="910621513" sldId="567"/>
            <ac:spMk id="7" creationId="{2008AF9F-3A1C-1660-F0A4-80C10A9AE8BA}"/>
          </ac:spMkLst>
        </pc:spChg>
        <pc:graphicFrameChg chg="mod">
          <ac:chgData name="Behague, Sabina" userId="2f9f8379-56ce-455c-81be-d1dc66b28ae7" providerId="ADAL" clId="{5342C890-5DBB-4E03-81BB-F0A90D9EB9FA}" dt="2024-03-13T12:08:01.394" v="1600"/>
          <ac:graphicFrameMkLst>
            <pc:docMk/>
            <pc:sldMk cId="910621513" sldId="567"/>
            <ac:graphicFrameMk id="11" creationId="{4B75F5BC-195E-0184-4815-C4D1DDC0AA59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342C890-5DBB-4E03-81BB-F0A90D9EB9FA}" dt="2024-03-13T12:06:22.673" v="1590"/>
              <pc2:cmMkLst xmlns:pc2="http://schemas.microsoft.com/office/powerpoint/2019/9/main/command">
                <pc:docMk/>
                <pc:sldMk cId="910621513" sldId="567"/>
                <pc2:cmMk id="{105FAADE-9851-44EB-91D9-74B6BA222C62}"/>
              </pc2:cmMkLst>
            </pc226:cmChg>
          </p:ext>
        </pc:extLst>
      </pc:sldChg>
      <pc:sldMasterChg chg="modSp mod modSldLayout">
        <pc:chgData name="Behague, Sabina" userId="2f9f8379-56ce-455c-81be-d1dc66b28ae7" providerId="ADAL" clId="{5342C890-5DBB-4E03-81BB-F0A90D9EB9FA}" dt="2024-03-13T12:17:42.884" v="1617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5342C890-5DBB-4E03-81BB-F0A90D9EB9FA}" dt="2024-02-22T21:42:20.499" v="156" actId="1076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ehague, Sabina" userId="2f9f8379-56ce-455c-81be-d1dc66b28ae7" providerId="ADAL" clId="{5342C890-5DBB-4E03-81BB-F0A90D9EB9FA}" dt="2024-03-13T12:17:42.884" v="1617"/>
          <ac:spMkLst>
            <pc:docMk/>
            <pc:sldMasterMk cId="3850865728" sldId="2147483662"/>
            <ac:spMk id="4" creationId="{EF1B5812-A233-6083-8BE7-6465D675F0CA}"/>
          </ac:spMkLst>
        </pc:spChg>
        <pc:spChg chg="mod">
          <ac:chgData name="Behague, Sabina" userId="2f9f8379-56ce-455c-81be-d1dc66b28ae7" providerId="ADAL" clId="{5342C890-5DBB-4E03-81BB-F0A90D9EB9FA}" dt="2024-02-22T21:42:16.333" v="155" actId="1036"/>
          <ac:spMkLst>
            <pc:docMk/>
            <pc:sldMasterMk cId="3850865728" sldId="2147483662"/>
            <ac:spMk id="7" creationId="{2139826A-640E-12A1-234F-57C1984C22CC}"/>
          </ac:spMkLst>
        </pc:spChg>
        <pc:sldLayoutChg chg="addSp delSp modSp mod">
          <pc:chgData name="Behague, Sabina" userId="2f9f8379-56ce-455c-81be-d1dc66b28ae7" providerId="ADAL" clId="{5342C890-5DBB-4E03-81BB-F0A90D9EB9FA}" dt="2024-02-22T21:39:29.237" v="1"/>
          <pc:sldLayoutMkLst>
            <pc:docMk/>
            <pc:sldMasterMk cId="3850865728" sldId="2147483662"/>
            <pc:sldLayoutMk cId="3824787925" sldId="2147483686"/>
          </pc:sldLayoutMkLst>
          <pc:spChg chg="add mod">
            <ac:chgData name="Behague, Sabina" userId="2f9f8379-56ce-455c-81be-d1dc66b28ae7" providerId="ADAL" clId="{5342C890-5DBB-4E03-81BB-F0A90D9EB9FA}" dt="2024-02-22T21:39:29.237" v="1"/>
            <ac:spMkLst>
              <pc:docMk/>
              <pc:sldMasterMk cId="3850865728" sldId="2147483662"/>
              <pc:sldLayoutMk cId="3824787925" sldId="2147483686"/>
              <ac:spMk id="2" creationId="{C07286F4-8A77-2E81-FC3E-486F99FD7E1A}"/>
            </ac:spMkLst>
          </pc:spChg>
          <pc:spChg chg="del">
            <ac:chgData name="Behague, Sabina" userId="2f9f8379-56ce-455c-81be-d1dc66b28ae7" providerId="ADAL" clId="{5342C890-5DBB-4E03-81BB-F0A90D9EB9FA}" dt="2024-02-22T21:39:26.966" v="0" actId="478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Balian, Sarah (CNTR)" userId="b3b060d9-4d34-479b-ad68-688eaebf93c5" providerId="ADAL" clId="{D4255208-951A-4A81-9467-46292BAA1845}"/>
    <pc:docChg chg="undo custSel modSld">
      <pc:chgData name="Balian, Sarah (CNTR)" userId="b3b060d9-4d34-479b-ad68-688eaebf93c5" providerId="ADAL" clId="{D4255208-951A-4A81-9467-46292BAA1845}" dt="2024-03-04T18:05:29.597" v="5"/>
      <pc:docMkLst>
        <pc:docMk/>
      </pc:docMkLst>
      <pc:sldChg chg="addCm">
        <pc:chgData name="Balian, Sarah (CNTR)" userId="b3b060d9-4d34-479b-ad68-688eaebf93c5" providerId="ADAL" clId="{D4255208-951A-4A81-9467-46292BAA1845}" dt="2024-03-04T18:05:29.597" v="5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D4255208-951A-4A81-9467-46292BAA1845}" dt="2024-03-04T18:05:29.597" v="5"/>
              <pc2:cmMkLst xmlns:pc2="http://schemas.microsoft.com/office/powerpoint/2019/9/main/command">
                <pc:docMk/>
                <pc:sldMk cId="3475639167" sldId="289"/>
                <pc2:cmMk id="{04DB9B73-5DD4-4FF6-99D0-D9606685EB19}"/>
              </pc2:cmMkLst>
            </pc226:cmChg>
          </p:ext>
        </pc:extLst>
      </pc:sldChg>
      <pc:sldChg chg="modSp mod addCm">
        <pc:chgData name="Balian, Sarah (CNTR)" userId="b3b060d9-4d34-479b-ad68-688eaebf93c5" providerId="ADAL" clId="{D4255208-951A-4A81-9467-46292BAA1845}" dt="2024-03-04T17:58:48.603" v="2"/>
        <pc:sldMkLst>
          <pc:docMk/>
          <pc:sldMk cId="3392635422" sldId="561"/>
        </pc:sldMkLst>
        <pc:spChg chg="mod">
          <ac:chgData name="Balian, Sarah (CNTR)" userId="b3b060d9-4d34-479b-ad68-688eaebf93c5" providerId="ADAL" clId="{D4255208-951A-4A81-9467-46292BAA1845}" dt="2024-03-04T17:58:27.086" v="1" actId="207"/>
          <ac:spMkLst>
            <pc:docMk/>
            <pc:sldMk cId="3392635422" sldId="561"/>
            <ac:spMk id="23" creationId="{B651AB06-CD1F-22E5-F5F6-D95602E5024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D4255208-951A-4A81-9467-46292BAA1845}" dt="2024-03-04T17:58:48.603" v="2"/>
              <pc2:cmMkLst xmlns:pc2="http://schemas.microsoft.com/office/powerpoint/2019/9/main/command">
                <pc:docMk/>
                <pc:sldMk cId="3392635422" sldId="561"/>
                <pc2:cmMk id="{ACC0BD40-0CE0-4320-8086-76CED681CC4E}"/>
              </pc2:cmMkLst>
            </pc226:cmChg>
          </p:ext>
        </pc:extLst>
      </pc:sldChg>
      <pc:sldChg chg="addCm">
        <pc:chgData name="Balian, Sarah (CNTR)" userId="b3b060d9-4d34-479b-ad68-688eaebf93c5" providerId="ADAL" clId="{D4255208-951A-4A81-9467-46292BAA1845}" dt="2024-03-04T18:01:01.370" v="3"/>
        <pc:sldMkLst>
          <pc:docMk/>
          <pc:sldMk cId="1164026807" sldId="5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D4255208-951A-4A81-9467-46292BAA1845}" dt="2024-03-04T18:01:01.370" v="3"/>
              <pc2:cmMkLst xmlns:pc2="http://schemas.microsoft.com/office/powerpoint/2019/9/main/command">
                <pc:docMk/>
                <pc:sldMk cId="1164026807" sldId="562"/>
                <pc2:cmMk id="{B33F0B8C-D583-43EF-A979-6F780C0BED4C}"/>
              </pc2:cmMkLst>
            </pc226:cmChg>
          </p:ext>
        </pc:extLst>
      </pc:sldChg>
      <pc:sldChg chg="addCm">
        <pc:chgData name="Balian, Sarah (CNTR)" userId="b3b060d9-4d34-479b-ad68-688eaebf93c5" providerId="ADAL" clId="{D4255208-951A-4A81-9467-46292BAA1845}" dt="2024-03-04T18:03:30.348" v="4"/>
        <pc:sldMkLst>
          <pc:docMk/>
          <pc:sldMk cId="3017857257" sldId="5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D4255208-951A-4A81-9467-46292BAA1845}" dt="2024-03-04T18:03:30.348" v="4"/>
              <pc2:cmMkLst xmlns:pc2="http://schemas.microsoft.com/office/powerpoint/2019/9/main/command">
                <pc:docMk/>
                <pc:sldMk cId="3017857257" sldId="563"/>
                <pc2:cmMk id="{E2E96447-D72A-42CC-8515-9FBDEAC71F31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5425551925685972E-4"/>
          <c:w val="0.99925520170099058"/>
          <c:h val="0.730839389149667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Ver</c:v>
                </c:pt>
                <c:pt idx="1">
                  <c:v>Ouvir</c:v>
                </c:pt>
                <c:pt idx="2">
                  <c:v>Comunicação</c:v>
                </c:pt>
                <c:pt idx="3">
                  <c:v>Lembrar ou concentrar-se</c:v>
                </c:pt>
                <c:pt idx="4">
                  <c:v>Caminhar ou subir degraus</c:v>
                </c:pt>
                <c:pt idx="5">
                  <c:v>Tomar banho ou se vestir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796816528739464E-2"/>
          <c:y val="0"/>
          <c:w val="0.98333045741565006"/>
          <c:h val="0.502566716959781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5-7 anos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276-4672-92DA-0905297A73E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276-4672-92DA-0905297A73E9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204-4A37-81A0-940269030D12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204-4A37-81A0-940269030D1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276-4672-92DA-0905297A73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Ver</c:v>
                </c:pt>
                <c:pt idx="1">
                  <c:v>Ouvir</c:v>
                </c:pt>
                <c:pt idx="2">
                  <c:v>Caminhar</c:v>
                </c:pt>
                <c:pt idx="3">
                  <c:v>Cuidadas pessoais</c:v>
                </c:pt>
                <c:pt idx="4">
                  <c:v>Comunicação</c:v>
                </c:pt>
                <c:pt idx="5">
                  <c:v>Aprendizagem</c:v>
                </c:pt>
                <c:pt idx="6">
                  <c:v>Lembrar-se ou concen-trar-se</c:v>
                </c:pt>
                <c:pt idx="7">
                  <c:v>Controlar comportamento</c:v>
                </c:pt>
                <c:pt idx="8">
                  <c:v>Ansiedade</c:v>
                </c:pt>
                <c:pt idx="9">
                  <c:v>Depressão</c:v>
                </c:pt>
                <c:pt idx="10">
                  <c:v>Dificuldades em pelo menos um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5</c:v>
                </c:pt>
                <c:pt idx="9">
                  <c:v>2</c:v>
                </c:pt>
                <c:pt idx="10" formatCode="General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FB-47CB-9617-8686FA1EA0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02074512"/>
        <c:axId val="1802064112"/>
      </c:barChart>
      <c:catAx>
        <c:axId val="180207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802064112"/>
        <c:crosses val="autoZero"/>
        <c:auto val="1"/>
        <c:lblAlgn val="ctr"/>
        <c:lblOffset val="100"/>
        <c:noMultiLvlLbl val="0"/>
      </c:catAx>
      <c:valAx>
        <c:axId val="1802064112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80207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732221005265518E-3"/>
          <c:y val="0.24451097804391217"/>
          <c:w val="0.98333045741565006"/>
          <c:h val="0.46264655727914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4E4-4F62-B842-1DDFC5B134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Apenas disciplina não violenta</c:v>
                </c:pt>
                <c:pt idx="1">
                  <c:v>Agressão psicológica</c:v>
                </c:pt>
                <c:pt idx="2">
                  <c:v>Castigo físico qualquer</c:v>
                </c:pt>
                <c:pt idx="3">
                  <c:v>Castigo físico severo</c:v>
                </c:pt>
                <c:pt idx="4">
                  <c:v>Qualquer método de disciplina violenta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17</c:v>
                </c:pt>
                <c:pt idx="1">
                  <c:v>52</c:v>
                </c:pt>
                <c:pt idx="2">
                  <c:v>32</c:v>
                </c:pt>
                <c:pt idx="3">
                  <c:v>10</c:v>
                </c:pt>
                <c:pt idx="4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FB-47CB-9617-8686FA1EA0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02074512"/>
        <c:axId val="1802064112"/>
      </c:barChart>
      <c:catAx>
        <c:axId val="180207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802064112"/>
        <c:crosses val="autoZero"/>
        <c:auto val="1"/>
        <c:lblAlgn val="ctr"/>
        <c:lblOffset val="100"/>
        <c:noMultiLvlLbl val="0"/>
      </c:catAx>
      <c:valAx>
        <c:axId val="1802064112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80207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1834345966269786E-2"/>
          <c:w val="0.95416666666666672"/>
          <c:h val="0.84217551698771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39</c:v>
                </c:pt>
                <c:pt idx="1">
                  <c:v>53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5-9</c:v>
                </c:pt>
                <c:pt idx="1">
                  <c:v>10-14</c:v>
                </c:pt>
                <c:pt idx="2">
                  <c:v>15-19</c:v>
                </c:pt>
                <c:pt idx="3">
                  <c:v>20-29</c:v>
                </c:pt>
                <c:pt idx="4">
                  <c:v>30-39</c:v>
                </c:pt>
                <c:pt idx="5">
                  <c:v>40-49</c:v>
                </c:pt>
                <c:pt idx="6">
                  <c:v>50-59</c:v>
                </c:pt>
                <c:pt idx="7">
                  <c:v>60+</c:v>
                </c:pt>
                <c:pt idx="8">
                  <c:v>15+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7</c:v>
                </c:pt>
                <c:pt idx="7">
                  <c:v>20</c:v>
                </c:pt>
                <c:pt idx="8" formatCode="General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FB-47CB-9617-8686FA1EA0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02074512"/>
        <c:axId val="1802064112"/>
      </c:barChart>
      <c:catAx>
        <c:axId val="180207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802064112"/>
        <c:crosses val="autoZero"/>
        <c:auto val="1"/>
        <c:lblAlgn val="ctr"/>
        <c:lblOffset val="100"/>
        <c:noMultiLvlLbl val="0"/>
      </c:catAx>
      <c:valAx>
        <c:axId val="1802064112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80207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5425551925685972E-4"/>
          <c:w val="0.99925520170099058"/>
          <c:h val="0.824198053535380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Ver</c:v>
                </c:pt>
                <c:pt idx="1">
                  <c:v>Ouvir</c:v>
                </c:pt>
                <c:pt idx="2">
                  <c:v>Comunicação</c:v>
                </c:pt>
                <c:pt idx="3">
                  <c:v>Lembrar ou concentrar-se</c:v>
                </c:pt>
                <c:pt idx="4">
                  <c:v>Caminhar ou subir degraus</c:v>
                </c:pt>
                <c:pt idx="5">
                  <c:v>Tomar banho ou se vestir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12</c:v>
                </c:pt>
                <c:pt idx="1">
                  <c:v>4</c:v>
                </c:pt>
                <c:pt idx="2">
                  <c:v>2</c:v>
                </c:pt>
                <c:pt idx="3">
                  <c:v>6</c:v>
                </c:pt>
                <c:pt idx="4">
                  <c:v>8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Ver</c:v>
                </c:pt>
                <c:pt idx="1">
                  <c:v>Ouvir</c:v>
                </c:pt>
                <c:pt idx="2">
                  <c:v>Comunicação</c:v>
                </c:pt>
                <c:pt idx="3">
                  <c:v>Lembrar ou concentrar-se</c:v>
                </c:pt>
                <c:pt idx="4">
                  <c:v>Caminhar ou subir degraus</c:v>
                </c:pt>
                <c:pt idx="5">
                  <c:v>Tomar banho ou se vestir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11</c:v>
                </c:pt>
                <c:pt idx="1">
                  <c:v>3</c:v>
                </c:pt>
                <c:pt idx="2">
                  <c:v>2</c:v>
                </c:pt>
                <c:pt idx="3">
                  <c:v>4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6C-4EDE-8479-B255CC0A689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375201288244767E-2"/>
          <c:y val="5.2016989486014804E-2"/>
          <c:w val="0.62610952616430193"/>
          <c:h val="0.8371125129237936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Nenhuma dificuldade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Alguma dificuldade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Muita dificuldade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Incapaz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98159959946723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CEE-4373-8586-EB85888A2496}"/>
                </c:ext>
              </c:extLst>
            </c:dLbl>
            <c:dLbl>
              <c:idx val="1"/>
              <c:layout>
                <c:manualLayout>
                  <c:x val="1.6103059581320451E-3"/>
                  <c:y val="-1.98159959946723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CEE-4373-8586-EB85888A24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332369685673345"/>
          <c:y val="3.2950919717715688E-2"/>
          <c:w val="0.29701446739447424"/>
          <c:h val="0.844925983549212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2733999945508544E-2"/>
          <c:w val="0.95416666666666672"/>
          <c:h val="0.781275863008473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</c:v>
                </c:pt>
                <c:pt idx="1">
                  <c:v>4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39843603825402E-3"/>
          <c:y val="0.10380666430537014"/>
          <c:w val="0.99409057975190795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  <c:pt idx="4">
                  <c:v>Sem informação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</c:v>
                </c:pt>
                <c:pt idx="1">
                  <c:v>4</c:v>
                </c:pt>
                <c:pt idx="2">
                  <c:v>2</c:v>
                </c:pt>
                <c:pt idx="3">
                  <c:v>4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  <c:pt idx="4">
                  <c:v>Sem informação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</c:v>
                </c:pt>
                <c:pt idx="1">
                  <c:v>4</c:v>
                </c:pt>
                <c:pt idx="2">
                  <c:v>2</c:v>
                </c:pt>
                <c:pt idx="3">
                  <c:v>2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39247108293462E-3"/>
          <c:y val="0.13310018254638589"/>
          <c:w val="0.99409057975190795"/>
          <c:h val="0.76743503255864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827053118167699E-3"/>
          <c:y val="9.5502166035473943E-2"/>
          <c:w val="0.99801729468818323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Nunca casou</c:v>
                </c:pt>
                <c:pt idx="1">
                  <c:v>Casada(o)/ união marital</c:v>
                </c:pt>
                <c:pt idx="2">
                  <c:v>Divorciada(o), separada(o)</c:v>
                </c:pt>
                <c:pt idx="3">
                  <c:v>Viúva(o)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5</c:v>
                </c:pt>
                <c:pt idx="3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Nunca casou</c:v>
                </c:pt>
                <c:pt idx="1">
                  <c:v>Casada(o)/ união marital</c:v>
                </c:pt>
                <c:pt idx="2">
                  <c:v>Divorciada(o), separada(o)</c:v>
                </c:pt>
                <c:pt idx="3">
                  <c:v>Viúva(o)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5</c:v>
                </c:pt>
                <c:pt idx="3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796816528739464E-2"/>
          <c:y val="9.2315369261477029E-2"/>
          <c:w val="0.98333045741565006"/>
          <c:h val="0.390291267857984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2-4 anos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276-4672-92DA-0905297A73E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276-4672-92DA-0905297A73E9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276-4672-92DA-0905297A73E9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276-4672-92DA-0905297A73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Ver</c:v>
                </c:pt>
                <c:pt idx="1">
                  <c:v>Ouvir</c:v>
                </c:pt>
                <c:pt idx="2">
                  <c:v>Caminhar</c:v>
                </c:pt>
                <c:pt idx="3">
                  <c:v>Motricidade fina</c:v>
                </c:pt>
                <c:pt idx="4">
                  <c:v>Comunicação</c:v>
                </c:pt>
                <c:pt idx="5">
                  <c:v>Aprendizagem</c:v>
                </c:pt>
                <c:pt idx="6">
                  <c:v>Jogar</c:v>
                </c:pt>
                <c:pt idx="7">
                  <c:v>Controlar comportamento</c:v>
                </c:pt>
                <c:pt idx="8">
                  <c:v>Dificuldades em pelo menos um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4</c:v>
                </c:pt>
                <c:pt idx="8" formatCode="General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FB-47CB-9617-8686FA1EA0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02074512"/>
        <c:axId val="1802064112"/>
      </c:barChart>
      <c:catAx>
        <c:axId val="180207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802064112"/>
        <c:crosses val="autoZero"/>
        <c:auto val="1"/>
        <c:lblAlgn val="ctr"/>
        <c:lblOffset val="100"/>
        <c:noMultiLvlLbl val="0"/>
      </c:catAx>
      <c:valAx>
        <c:axId val="1802064112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8020745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0.03685</cdr:x>
      <cdr:y>0.43627</cdr:y>
    </cdr:from>
    <cdr:to>
      <cdr:x>0.08936</cdr:x>
      <cdr:y>0.5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35138516-62FE-BEFF-1E57-1F0791D87F17}"/>
            </a:ext>
          </a:extLst>
        </cdr:cNvPr>
        <cdr:cNvSpPr txBox="1"/>
      </cdr:nvSpPr>
      <cdr:spPr>
        <a:xfrm xmlns:a="http://schemas.openxmlformats.org/drawingml/2006/main">
          <a:off x="325891" y="2220686"/>
          <a:ext cx="464412" cy="3243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lvl="0" algn="l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b="1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</cdr:txBody>
    </cdr:sp>
  </cdr:relSizeAnchor>
  <cdr:relSizeAnchor xmlns:cdr="http://schemas.openxmlformats.org/drawingml/2006/chartDrawing">
    <cdr:from>
      <cdr:x>0.12555</cdr:x>
      <cdr:y>0.43028</cdr:y>
    </cdr:from>
    <cdr:to>
      <cdr:x>0.17578</cdr:x>
      <cdr:y>0.48931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1104D4C9-842F-41FA-EE9A-F45F36D60C91}"/>
            </a:ext>
          </a:extLst>
        </cdr:cNvPr>
        <cdr:cNvSpPr txBox="1"/>
      </cdr:nvSpPr>
      <cdr:spPr>
        <a:xfrm xmlns:a="http://schemas.openxmlformats.org/drawingml/2006/main">
          <a:off x="1110341" y="2190206"/>
          <a:ext cx="444137" cy="3004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b="1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  <a:p xmlns:a="http://schemas.openxmlformats.org/drawingml/2006/main">
          <a:pPr algn="l"/>
          <a:endParaRPr lang="LID4096" sz="1800" i="1" dirty="0"/>
        </a:p>
      </cdr:txBody>
    </cdr:sp>
  </cdr:relSizeAnchor>
  <cdr:relSizeAnchor xmlns:cdr="http://schemas.openxmlformats.org/drawingml/2006/chartDrawing">
    <cdr:from>
      <cdr:x>0.37724</cdr:x>
      <cdr:y>0.40847</cdr:y>
    </cdr:from>
    <cdr:to>
      <cdr:x>0.42894</cdr:x>
      <cdr:y>0.48971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:a16="http://schemas.microsoft.com/office/drawing/2014/main" id="{E63882E7-0B55-501B-A858-57BB5CBD0E7D}"/>
            </a:ext>
          </a:extLst>
        </cdr:cNvPr>
        <cdr:cNvSpPr txBox="1"/>
      </cdr:nvSpPr>
      <cdr:spPr>
        <a:xfrm xmlns:a="http://schemas.openxmlformats.org/drawingml/2006/main">
          <a:off x="3336164" y="2079171"/>
          <a:ext cx="457212" cy="4135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b="1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  <a:p xmlns:a="http://schemas.openxmlformats.org/drawingml/2006/main">
          <a:pPr algn="l"/>
          <a:endParaRPr lang="LID4096" sz="1800" i="1" dirty="0"/>
        </a:p>
      </cdr:txBody>
    </cdr:sp>
  </cdr:relSizeAnchor>
  <cdr:relSizeAnchor xmlns:cdr="http://schemas.openxmlformats.org/drawingml/2006/chartDrawing">
    <cdr:from>
      <cdr:x>0.69486</cdr:x>
      <cdr:y>0.42623</cdr:y>
    </cdr:from>
    <cdr:to>
      <cdr:x>0.74656</cdr:x>
      <cdr:y>0.47628</cdr:y>
    </cdr:to>
    <cdr:sp macro="" textlink="">
      <cdr:nvSpPr>
        <cdr:cNvPr id="10" name="TextBox 9">
          <a:extLst xmlns:a="http://schemas.openxmlformats.org/drawingml/2006/main">
            <a:ext uri="{FF2B5EF4-FFF2-40B4-BE49-F238E27FC236}">
              <a16:creationId xmlns:a16="http://schemas.microsoft.com/office/drawing/2014/main" id="{A9DC8BDB-AE75-343E-7DA1-E58843935B22}"/>
            </a:ext>
          </a:extLst>
        </cdr:cNvPr>
        <cdr:cNvSpPr txBox="1"/>
      </cdr:nvSpPr>
      <cdr:spPr>
        <a:xfrm xmlns:a="http://schemas.openxmlformats.org/drawingml/2006/main">
          <a:off x="6145021" y="2169568"/>
          <a:ext cx="457212" cy="2547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b="1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  <a:p xmlns:a="http://schemas.openxmlformats.org/drawingml/2006/main">
          <a:pPr algn="l"/>
          <a:endParaRPr lang="LID4096" sz="1800" i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0.03685</cdr:x>
      <cdr:y>0.43627</cdr:y>
    </cdr:from>
    <cdr:to>
      <cdr:x>0.08936</cdr:x>
      <cdr:y>0.5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35138516-62FE-BEFF-1E57-1F0791D87F17}"/>
            </a:ext>
          </a:extLst>
        </cdr:cNvPr>
        <cdr:cNvSpPr txBox="1"/>
      </cdr:nvSpPr>
      <cdr:spPr>
        <a:xfrm xmlns:a="http://schemas.openxmlformats.org/drawingml/2006/main">
          <a:off x="325891" y="2220686"/>
          <a:ext cx="464412" cy="3243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lvl="0" algn="l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b="1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</cdr:txBody>
    </cdr:sp>
  </cdr:relSizeAnchor>
  <cdr:relSizeAnchor xmlns:cdr="http://schemas.openxmlformats.org/drawingml/2006/chartDrawing">
    <cdr:from>
      <cdr:x>0.12944</cdr:x>
      <cdr:y>0.44097</cdr:y>
    </cdr:from>
    <cdr:to>
      <cdr:x>0.17967</cdr:x>
      <cdr:y>0.5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1104D4C9-842F-41FA-EE9A-F45F36D60C91}"/>
            </a:ext>
          </a:extLst>
        </cdr:cNvPr>
        <cdr:cNvSpPr txBox="1"/>
      </cdr:nvSpPr>
      <cdr:spPr>
        <a:xfrm xmlns:a="http://schemas.openxmlformats.org/drawingml/2006/main">
          <a:off x="1144684" y="2244608"/>
          <a:ext cx="444212" cy="3004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b="1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  <a:p xmlns:a="http://schemas.openxmlformats.org/drawingml/2006/main">
          <a:pPr algn="l"/>
          <a:endParaRPr lang="LID4096" sz="1800" i="1" dirty="0"/>
        </a:p>
      </cdr:txBody>
    </cdr:sp>
  </cdr:relSizeAnchor>
  <cdr:relSizeAnchor xmlns:cdr="http://schemas.openxmlformats.org/drawingml/2006/chartDrawing">
    <cdr:from>
      <cdr:x>0.2092</cdr:x>
      <cdr:y>0.44996</cdr:y>
    </cdr:from>
    <cdr:to>
      <cdr:x>0.26607</cdr:x>
      <cdr:y>0.5</cdr:y>
    </cdr:to>
    <cdr:sp macro="" textlink="">
      <cdr:nvSpPr>
        <cdr:cNvPr id="7" name="TextBox 6">
          <a:extLst xmlns:a="http://schemas.openxmlformats.org/drawingml/2006/main">
            <a:ext uri="{FF2B5EF4-FFF2-40B4-BE49-F238E27FC236}">
              <a16:creationId xmlns:a16="http://schemas.microsoft.com/office/drawing/2014/main" id="{72489DB2-65BE-A1AE-7383-F4A32E354480}"/>
            </a:ext>
          </a:extLst>
        </cdr:cNvPr>
        <cdr:cNvSpPr txBox="1"/>
      </cdr:nvSpPr>
      <cdr:spPr>
        <a:xfrm xmlns:a="http://schemas.openxmlformats.org/drawingml/2006/main">
          <a:off x="1850087" y="2290368"/>
          <a:ext cx="502933" cy="2547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b="1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  <a:p xmlns:a="http://schemas.openxmlformats.org/drawingml/2006/main">
          <a:pPr algn="l"/>
          <a:endParaRPr lang="LID4096" sz="1800" i="1" dirty="0"/>
        </a:p>
      </cdr:txBody>
    </cdr:sp>
  </cdr:relSizeAnchor>
  <cdr:relSizeAnchor xmlns:cdr="http://schemas.openxmlformats.org/drawingml/2006/chartDrawing">
    <cdr:from>
      <cdr:x>0.39512</cdr:x>
      <cdr:y>0.45894</cdr:y>
    </cdr:from>
    <cdr:to>
      <cdr:x>0.44682</cdr:x>
      <cdr:y>0.5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:a16="http://schemas.microsoft.com/office/drawing/2014/main" id="{E63882E7-0B55-501B-A858-57BB5CBD0E7D}"/>
            </a:ext>
          </a:extLst>
        </cdr:cNvPr>
        <cdr:cNvSpPr txBox="1"/>
      </cdr:nvSpPr>
      <cdr:spPr>
        <a:xfrm xmlns:a="http://schemas.openxmlformats.org/drawingml/2006/main">
          <a:off x="3494292" y="2336078"/>
          <a:ext cx="457212" cy="2090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b="1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  <a:p xmlns:a="http://schemas.openxmlformats.org/drawingml/2006/main">
          <a:pPr algn="l"/>
          <a:endParaRPr lang="LID4096" sz="1800" i="1" dirty="0"/>
        </a:p>
      </cdr:txBody>
    </cdr:sp>
  </cdr:relSizeAnchor>
  <cdr:relSizeAnchor xmlns:cdr="http://schemas.openxmlformats.org/drawingml/2006/chartDrawing">
    <cdr:from>
      <cdr:x>0.57257</cdr:x>
      <cdr:y>0.44098</cdr:y>
    </cdr:from>
    <cdr:to>
      <cdr:x>0.63904</cdr:x>
      <cdr:y>0.5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:a16="http://schemas.microsoft.com/office/drawing/2014/main" id="{61EBD019-8586-97C1-6D5D-3692171765D2}"/>
            </a:ext>
          </a:extLst>
        </cdr:cNvPr>
        <cdr:cNvSpPr txBox="1"/>
      </cdr:nvSpPr>
      <cdr:spPr>
        <a:xfrm xmlns:a="http://schemas.openxmlformats.org/drawingml/2006/main">
          <a:off x="5063565" y="2244659"/>
          <a:ext cx="587831" cy="3004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b="1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  <a:p xmlns:a="http://schemas.openxmlformats.org/drawingml/2006/main">
          <a:pPr algn="l"/>
          <a:endParaRPr lang="LID4096" sz="1800" i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9C91E-78B7-440C-A126-45C8E0DD2F51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0427-DC63-466F-8AC6-A9BA05DF6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32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20.1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0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20.2.2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288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55A0F-D7D0-2D91-03F5-DA93026C7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D358E5-7B69-4B54-6F31-0B22E1DD2A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4B8684-FE77-F0AA-466D-316963B53F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20.3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ACCB91-1657-4CA0-793F-D5383558B0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33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6740B-6B83-1602-6D01-AADEA2915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110692-BD19-5792-7F49-43F34012DA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2CDAAC-7D90-AA7A-E5C1-F9209AB396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20.4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3F605-1DDF-4AD8-7803-548EAF7DA0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08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2F717-1646-5A78-BC2E-D30199869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6901E5-AB4E-5B59-123E-5FEE6377B5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BE882C-A6B3-6238-4420-AAA4FA46E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20.7</a:t>
            </a:r>
          </a:p>
          <a:p>
            <a:endParaRPr lang="en-US" dirty="0"/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Apenas disciplina não violenta: Inclui uma ou mais das seguintes acções: (1) retirar privilégios, proibir algo de que a criança gosta, ou não permitir que a criança saia de casa; (2) explicar que o comportamento da criança foi incorreto; ou (3) dar à criança outra coisa para fazer</a:t>
            </a:r>
            <a:endParaRPr lang="pt-BR" sz="1800" kern="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Agressão psicológica: I</a:t>
            </a:r>
            <a:r>
              <a:rPr lang="pt-BR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nclui um ou ambos os seguintes actos: (1) gritar ou berrar com a criança ou (2) chamar a criança burra, preguiçosa ou um termo semelhante</a:t>
            </a:r>
            <a:endParaRPr lang="pt-BR" sz="1800" kern="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Castigo físico qualquer: </a:t>
            </a:r>
            <a:r>
              <a:rPr lang="pt-BR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Inclui um ou mais dos seguintes actos: (1) sacudir a criança; (2) espancar, bater ou esbofetear as nádegas da criança com as mãos nuas; (3) bater nas nádegas ou outra parte do corpo da criança com um cinto, escova de cabelo, pau ou outro objeto duro semelhante; (4) bater ou esbofetear a criança na mão, braço ou perna; (5) bater ou esbofetear a criança na cara, cabeça ou orelhas; ou (6) bater na criança repetidamente com toda a força possível</a:t>
            </a:r>
            <a:endParaRPr lang="pt-BR" sz="1800" kern="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Castigo físico severo: </a:t>
            </a:r>
            <a:r>
              <a:rPr lang="pt-BR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Inclui um ou ambos os seguintes actos: (1) bater ou esbofetear a criança no rosto, na cabeça ou nas orelhas ou (2) bater na criança repetidamente com toda a força possível</a:t>
            </a:r>
            <a:endParaRPr lang="pt-BR" sz="1800" kern="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Qualquer método de discipina violenta: </a:t>
            </a:r>
            <a:r>
              <a:rPr lang="pt-BR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Inclui agressão psicológica e/ou qualquer castigo físico 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25FD3E-A979-2CDF-3A97-E5FD3FA24F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134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2B70A-8492-7609-FCDB-C21A4C134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08CE2D-535F-CA6C-3EDB-7004CF752D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4CEC65-74C1-7A89-E2E4-FA5A7D5FB2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20.8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A0C00-7A20-D344-DBF4-9B00DF4594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17891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20.9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 IDS 2022–23 de Moçambique, incluiu o módulo do Índice de Desenvolvimento da Primeira Infância 2030 (ECDI2030) desenvolvido pela UNICEF. Este módulo foi administrado como parte do Questionário da Mulher. Foram feitas 20 perguntas às inquiridas sobre o filho biológico mais novo que vivia com elas e que tinha entre 24–59 meses de idade. As perguntas referiam-se à forma como a criança se comportava em determinadas situações do quotidiano e às competências e conhecimentos que tinha adquirido. As perguntas reflectem a complexidade crescente das competências que as crianças adquirem à medida que crescem. Os dados gerados pelo ECDI2030 podem ser utilizados para informar os esforços governamentais no sentido de melhorar os resultados do desenvolvimento das crianças.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992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20.1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319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20.2.1 e 20.2.2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18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20.2.1 e 20.2.2</a:t>
            </a:r>
          </a:p>
          <a:p>
            <a:endParaRPr lang="en-US" dirty="0"/>
          </a:p>
          <a:p>
            <a:r>
              <a:rPr lang="pt-PT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 for reportado que uma pessoa tem dificuldade em mais de um domínio funcional, apenas o nível mais alto de dificuldade é mostrado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25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20.2.1 e 20.2.2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55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Quadro 20.2.1 e 20.2.2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12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Quadros</a:t>
            </a:r>
            <a:r>
              <a:rPr lang="en-US" dirty="0"/>
              <a:t> 20.2.1 e 20.2.2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366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Quadros</a:t>
            </a:r>
            <a:r>
              <a:rPr lang="en-US" dirty="0"/>
              <a:t> 20.2.1 e 20.2.2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56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20.2.1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7286F4-8A77-2E81-FC3E-486F99FD7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39" y="771896"/>
            <a:ext cx="7886700" cy="709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2324955"/>
            <a:ext cx="7886700" cy="682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2015394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167172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Dificuldades</a:t>
            </a:r>
            <a:r>
              <a:rPr lang="en-US" dirty="0"/>
              <a:t> </a:t>
            </a:r>
            <a:r>
              <a:rPr lang="en-US" dirty="0" err="1"/>
              <a:t>funcionais</a:t>
            </a:r>
            <a:r>
              <a:rPr lang="en-US" dirty="0"/>
              <a:t> para </a:t>
            </a:r>
            <a:r>
              <a:rPr lang="en-US" dirty="0" err="1"/>
              <a:t>adultos</a:t>
            </a:r>
            <a:r>
              <a:rPr lang="en-US" dirty="0"/>
              <a:t> e </a:t>
            </a:r>
            <a:r>
              <a:rPr lang="en-US" dirty="0" err="1"/>
              <a:t>crianças</a:t>
            </a:r>
            <a:r>
              <a:rPr lang="en-US" dirty="0"/>
              <a:t>, </a:t>
            </a:r>
            <a:r>
              <a:rPr lang="en-US" dirty="0" err="1"/>
              <a:t>disciplina</a:t>
            </a:r>
            <a:r>
              <a:rPr lang="en-US" dirty="0"/>
              <a:t> </a:t>
            </a:r>
            <a:r>
              <a:rPr lang="en-US" dirty="0" err="1"/>
              <a:t>infantil</a:t>
            </a:r>
            <a:r>
              <a:rPr lang="en-US" dirty="0"/>
              <a:t>, </a:t>
            </a:r>
            <a:r>
              <a:rPr lang="en-US" dirty="0" err="1"/>
              <a:t>desevenolvimento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primeira</a:t>
            </a:r>
            <a:r>
              <a:rPr lang="en-US" dirty="0"/>
              <a:t> </a:t>
            </a:r>
            <a:r>
              <a:rPr lang="en-US" dirty="0" err="1"/>
              <a:t>infância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C8AEA6-F9D6-5694-0836-2756A9322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259" y="2411284"/>
            <a:ext cx="7886700" cy="709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6603103"/>
              </p:ext>
            </p:extLst>
          </p:nvPr>
        </p:nvGraphicFramePr>
        <p:xfrm>
          <a:off x="628648" y="183968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F80EC5E-7AA0-0E80-9793-D724B7B9F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Deficiência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r>
              <a:rPr lang="en-US" dirty="0"/>
              <a:t> e </a:t>
            </a:r>
            <a:r>
              <a:rPr lang="en-US" dirty="0" err="1"/>
              <a:t>estado</a:t>
            </a:r>
            <a:r>
              <a:rPr lang="en-US" dirty="0"/>
              <a:t> civil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D39A89-E1A1-EA36-8DD1-6C3B4DB28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Distribuição percentual da população presente com 15 ou mais anos com muita dificuldade ou são incapazes em pelo menos um domínio funcional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720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31353" y="161183"/>
            <a:ext cx="8566150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Deficiência</a:t>
            </a:r>
            <a:r>
              <a:rPr lang="en-US" dirty="0"/>
              <a:t> entre </a:t>
            </a:r>
            <a:r>
              <a:rPr lang="en-US" dirty="0" err="1"/>
              <a:t>mulheres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36211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6%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5%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3%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5%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3%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5%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5%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12%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5%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4%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4%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74901" y="1153705"/>
            <a:ext cx="4790264" cy="1341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kern="0" dirty="0">
                <a:effectLst/>
              </a:rPr>
              <a:t>Distribuição percentual da população presente com 15 ou mais anos com muita dificuldade ou são incapazes em pelo menos um domínio funcional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5%</a:t>
            </a: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31353" y="161183"/>
            <a:ext cx="8566150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Deficiência</a:t>
            </a:r>
            <a:r>
              <a:rPr lang="en-US" dirty="0"/>
              <a:t> entre </a:t>
            </a:r>
            <a:r>
              <a:rPr lang="en-US" dirty="0" err="1"/>
              <a:t>homens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4%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4%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3%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5%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1%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4%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4%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10%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6%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3%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4%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74901" y="1153705"/>
            <a:ext cx="4790264" cy="1436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kern="0" dirty="0">
                <a:effectLst/>
              </a:rPr>
              <a:t>Distribuição percentual da população presente com 15 ou mais anos com muita dificuldade ou são incapazes em pelo menos um domínio funcional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4%</a:t>
            </a:r>
          </a:p>
        </p:txBody>
      </p:sp>
    </p:spTree>
    <p:extLst>
      <p:ext uri="{BB962C8B-B14F-4D97-AF65-F5344CB8AC3E}">
        <p14:creationId xmlns:p14="http://schemas.microsoft.com/office/powerpoint/2010/main" val="1164026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EA43-F352-2CDB-F027-C1ED4C66A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E6700-0E90-68F3-F9D4-EBB190201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2" y="147869"/>
            <a:ext cx="8296275" cy="723900"/>
          </a:xfrm>
        </p:spPr>
        <p:txBody>
          <a:bodyPr>
            <a:noAutofit/>
          </a:bodyPr>
          <a:lstStyle/>
          <a:p>
            <a:r>
              <a:rPr lang="en-US" dirty="0" err="1"/>
              <a:t>Funcionamento</a:t>
            </a:r>
            <a:r>
              <a:rPr lang="en-US" dirty="0"/>
              <a:t> da </a:t>
            </a:r>
            <a:r>
              <a:rPr lang="en-US" dirty="0" err="1"/>
              <a:t>criança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01861D-1CC5-A3C8-71EB-2DE184CA0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868724"/>
            <a:ext cx="8186738" cy="417967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Percentagem de crianças de 2–4 anos anos que têm dificuldades funcionais</a:t>
            </a:r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55877485-EBCF-BB43-A9EF-573F6AC76C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0965793"/>
              </p:ext>
            </p:extLst>
          </p:nvPr>
        </p:nvGraphicFramePr>
        <p:xfrm>
          <a:off x="163286" y="1709057"/>
          <a:ext cx="8843554" cy="509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7857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EC174-E933-033A-8314-ADEBB73F0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7E051-2A3B-2A01-C551-66971A6D7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2" y="147869"/>
            <a:ext cx="8296275" cy="723900"/>
          </a:xfrm>
        </p:spPr>
        <p:txBody>
          <a:bodyPr>
            <a:noAutofit/>
          </a:bodyPr>
          <a:lstStyle/>
          <a:p>
            <a:r>
              <a:rPr lang="en-US" dirty="0" err="1"/>
              <a:t>Funcionamento</a:t>
            </a:r>
            <a:r>
              <a:rPr lang="en-US" dirty="0"/>
              <a:t> da </a:t>
            </a:r>
            <a:r>
              <a:rPr lang="en-US" dirty="0" err="1"/>
              <a:t>criança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008AF9F-3A1C-1660-F0A4-80C10A9AE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868724"/>
            <a:ext cx="8186738" cy="417967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Percentagem de crianças de 5-17 anos que têm dificuldades funcionais</a:t>
            </a:r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B75F5BC-195E-0184-4815-C4D1DDC0AA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1444597"/>
              </p:ext>
            </p:extLst>
          </p:nvPr>
        </p:nvGraphicFramePr>
        <p:xfrm>
          <a:off x="163286" y="1709057"/>
          <a:ext cx="8843554" cy="509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10621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3FE49-F47F-F773-EA53-AD5081E6D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5B7E2-6379-46DB-9CCB-A419B81EE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2" y="147869"/>
            <a:ext cx="8296275" cy="723900"/>
          </a:xfrm>
        </p:spPr>
        <p:txBody>
          <a:bodyPr>
            <a:noAutofit/>
          </a:bodyPr>
          <a:lstStyle/>
          <a:p>
            <a:r>
              <a:rPr lang="en-US" dirty="0" err="1"/>
              <a:t>Disciplina</a:t>
            </a:r>
            <a:r>
              <a:rPr lang="en-US" dirty="0"/>
              <a:t> das </a:t>
            </a:r>
            <a:r>
              <a:rPr lang="en-US" dirty="0" err="1"/>
              <a:t>crianças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7CEEEC-3F10-FA5A-835A-2B1020968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868724"/>
            <a:ext cx="8186738" cy="646567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Percentagem de crianças residentes habituais de 1–14 anos que experimentaram métodos disciplinares durante o último mês</a:t>
            </a:r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DF390A7-692E-624C-52C4-CBFE4BB871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1789998"/>
              </p:ext>
            </p:extLst>
          </p:nvPr>
        </p:nvGraphicFramePr>
        <p:xfrm>
          <a:off x="163286" y="1709057"/>
          <a:ext cx="8843554" cy="509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87405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11E0F-DCFD-B4B8-1574-B2A07CA95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E687D-54DA-9882-A348-606CAE7629EA}"/>
              </a:ext>
            </a:extLst>
          </p:cNvPr>
          <p:cNvSpPr txBox="1">
            <a:spLocks/>
          </p:cNvSpPr>
          <p:nvPr/>
        </p:nvSpPr>
        <p:spPr>
          <a:xfrm>
            <a:off x="231353" y="161183"/>
            <a:ext cx="8566150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Atitudes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relação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castigo</a:t>
            </a:r>
            <a:r>
              <a:rPr lang="en-US" dirty="0"/>
              <a:t> </a:t>
            </a:r>
            <a:r>
              <a:rPr lang="en-US" dirty="0" err="1"/>
              <a:t>físico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CFBFEBB-6235-6D31-CAEF-5369F502D46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945BF772-5860-BA70-515D-007FC7EC56E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93896A18-98F6-5CDE-A474-0DB7E4F57D9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76EB03A6-0A0D-D017-3223-A399769D198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654164F8-E1FE-D23F-F453-B7D02D4E2D5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37288ABA-5E69-1AB3-AAAF-CC885B5C0812}"/>
              </a:ext>
            </a:extLst>
          </p:cNvPr>
          <p:cNvSpPr>
            <a:spLocks noChangeAspect="1"/>
          </p:cNvSpPr>
          <p:nvPr/>
        </p:nvSpPr>
        <p:spPr bwMode="auto">
          <a:xfrm>
            <a:off x="4436211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F843BE2B-A246-37EF-8179-E287980EA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1A89D06E-7C7E-AF9F-95E2-5E207DA8EF4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74FD33E6-C3FE-9C13-362D-0A3EEB0D0C6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A2C785ED-8415-0BB7-9808-9C90BBAE511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91DD6027-0D04-3F85-CD45-DCD0C9121EA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1FF19B3-2266-B9BB-2AF4-F6FFBDAAC75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Cabo Delgado</a:t>
            </a:r>
          </a:p>
          <a:p>
            <a:pPr algn="ctr"/>
            <a:r>
              <a:rPr lang="en-US" sz="1200" dirty="0"/>
              <a:t>33%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EC8983E-CDA3-FE98-11B7-19BAA7AA1F46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Niassa</a:t>
            </a:r>
          </a:p>
          <a:p>
            <a:pPr algn="ctr"/>
            <a:r>
              <a:rPr lang="en-US" sz="1200" dirty="0"/>
              <a:t>9%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2A2A891-ACD4-A84B-EA6C-06CB8FDA3437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Nampula</a:t>
            </a:r>
          </a:p>
          <a:p>
            <a:pPr algn="ctr"/>
            <a:r>
              <a:rPr lang="en-US" sz="1200" dirty="0"/>
              <a:t>18%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E5F760E-1996-FF5C-8454-8811A61FC817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Zambézia</a:t>
            </a:r>
            <a:endParaRPr lang="en-US" sz="1200" dirty="0"/>
          </a:p>
          <a:p>
            <a:pPr algn="ctr"/>
            <a:r>
              <a:rPr lang="en-US" sz="1200" dirty="0"/>
              <a:t>26%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B5D288-6BBB-37A7-419F-6F8B3C479D5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Tete</a:t>
            </a:r>
          </a:p>
          <a:p>
            <a:pPr algn="ctr"/>
            <a:r>
              <a:rPr lang="en-US" sz="1200" dirty="0"/>
              <a:t>4%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DE3C35E-6307-9E4F-76C1-20B616A79533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Sofala</a:t>
            </a:r>
            <a:endParaRPr lang="en-US" sz="1200" dirty="0"/>
          </a:p>
          <a:p>
            <a:pPr algn="ctr"/>
            <a:r>
              <a:rPr lang="en-US" sz="1200" dirty="0"/>
              <a:t>8%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4524B6-4730-3A7E-BB80-C9FEEEADFFF9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Manica</a:t>
            </a:r>
          </a:p>
          <a:p>
            <a:pPr algn="ctr"/>
            <a:r>
              <a:rPr lang="en-US" sz="1200" dirty="0"/>
              <a:t>18%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7C083F6-973D-A4A7-B87A-53BA2F5B04C8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Imhambane</a:t>
            </a:r>
            <a:endParaRPr lang="en-US" sz="1200" dirty="0"/>
          </a:p>
          <a:p>
            <a:pPr algn="ctr"/>
            <a:r>
              <a:rPr lang="en-US" sz="1200" dirty="0"/>
              <a:t>20%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C56379C-C0A8-A6CB-2059-D48AE6B214CC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Gaza</a:t>
            </a:r>
          </a:p>
          <a:p>
            <a:pPr algn="ctr"/>
            <a:r>
              <a:rPr lang="en-US" sz="1200" dirty="0"/>
              <a:t>24%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04AD89-C96A-AB14-53A2-7A311B289F07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Maputo</a:t>
            </a:r>
          </a:p>
          <a:p>
            <a:pPr algn="ctr"/>
            <a:r>
              <a:rPr lang="en-US" sz="1200" dirty="0"/>
              <a:t>20%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75BCB9D-D46F-832E-FBC4-14D9BCA8F3F6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Cidade</a:t>
            </a:r>
            <a:r>
              <a:rPr lang="en-US" sz="1200" dirty="0"/>
              <a:t> de Maputo</a:t>
            </a:r>
          </a:p>
          <a:p>
            <a:pPr algn="ctr"/>
            <a:r>
              <a:rPr lang="en-US" sz="1200" dirty="0"/>
              <a:t>12%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E4CFE5D-AAF1-B606-4287-83523E8D7B7D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8660473-8B03-FF29-361A-41C7DA1DA7C9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E9034E1-4A15-4134-DC71-B2BE47B7E788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2806D59-DF8F-4E95-E0D7-D01ECECB9C6C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952553-7E32-91EE-75AA-4C49A8AE0901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BDB9AEA8-2938-C6B1-F4AB-EA70582D6A76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BB98D3C-783F-212E-90E1-8EED44949D07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4618E5D1-1064-BFA3-90A9-91F11ABE53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74901" y="1153705"/>
            <a:ext cx="4371970" cy="1124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kern="0" dirty="0">
                <a:effectLst/>
              </a:rPr>
              <a:t>Entre os agregados familiares com uma criança de 1–14 anos, percentagem de entrevistados que acreditam que uma criança deve ser castigada fisicamente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012E9A-0FB0-595D-58C2-41CCBE3500C4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18%</a:t>
            </a:r>
          </a:p>
        </p:txBody>
      </p:sp>
    </p:spTree>
    <p:extLst>
      <p:ext uri="{BB962C8B-B14F-4D97-AF65-F5344CB8AC3E}">
        <p14:creationId xmlns:p14="http://schemas.microsoft.com/office/powerpoint/2010/main" val="3304343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71" y="189411"/>
            <a:ext cx="7090185" cy="1381799"/>
          </a:xfrm>
        </p:spPr>
        <p:txBody>
          <a:bodyPr>
            <a:noAutofit/>
          </a:bodyPr>
          <a:lstStyle/>
          <a:p>
            <a:r>
              <a:rPr lang="en-US" dirty="0" err="1"/>
              <a:t>Índice</a:t>
            </a:r>
            <a:r>
              <a:rPr lang="en-US" dirty="0"/>
              <a:t> de </a:t>
            </a:r>
            <a:r>
              <a:rPr lang="en-US" dirty="0" err="1"/>
              <a:t>Desenvolvimento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Primeria</a:t>
            </a:r>
            <a:r>
              <a:rPr lang="en-US" dirty="0"/>
              <a:t> </a:t>
            </a:r>
            <a:r>
              <a:rPr lang="en-US" dirty="0" err="1"/>
              <a:t>Infância</a:t>
            </a:r>
            <a:r>
              <a:rPr lang="en-US" dirty="0"/>
              <a:t> 2030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residência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1" y="1571211"/>
            <a:ext cx="8117480" cy="726342"/>
          </a:xfrm>
        </p:spPr>
        <p:txBody>
          <a:bodyPr>
            <a:normAutofit fontScale="92500"/>
          </a:bodyPr>
          <a:lstStyle/>
          <a:p>
            <a:r>
              <a:rPr lang="pt-PT" sz="1800" kern="0" dirty="0">
                <a:effectLst/>
              </a:rPr>
              <a:t>Percentagem de crianças de 24–59 meses que se encontram em fase de desenvolvimento no que respeita à saúde, à aprendizagem e ao bem-estar psicossocial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9806115"/>
              </p:ext>
            </p:extLst>
          </p:nvPr>
        </p:nvGraphicFramePr>
        <p:xfrm>
          <a:off x="557352" y="174482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F985982-B7FA-40D7-29CF-A13ED363D9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43093E4-2E96-9629-662A-1C65F5B691D1}"/>
              </a:ext>
            </a:extLst>
          </p:cNvPr>
          <p:cNvSpPr txBox="1">
            <a:spLocks/>
          </p:cNvSpPr>
          <p:nvPr/>
        </p:nvSpPr>
        <p:spPr>
          <a:xfrm>
            <a:off x="7416756" y="78719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Indicador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9DDA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4.2.1</a:t>
            </a:r>
          </a:p>
        </p:txBody>
      </p:sp>
    </p:spTree>
    <p:extLst>
      <p:ext uri="{BB962C8B-B14F-4D97-AF65-F5344CB8AC3E}">
        <p14:creationId xmlns:p14="http://schemas.microsoft.com/office/powerpoint/2010/main" val="3275030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987" y="180762"/>
            <a:ext cx="7886700" cy="700104"/>
          </a:xfrm>
        </p:spPr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87" y="942702"/>
            <a:ext cx="8101693" cy="5734536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5%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dos </a:t>
            </a:r>
            <a:r>
              <a:rPr lang="en-US" sz="2200" i="0" dirty="0" err="1"/>
              <a:t>agregados</a:t>
            </a:r>
            <a:r>
              <a:rPr lang="en-US" sz="2200" i="0" dirty="0"/>
              <a:t> </a:t>
            </a:r>
            <a:r>
              <a:rPr lang="en-US" sz="2200" i="0" dirty="0" err="1"/>
              <a:t>familiares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4%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dos </a:t>
            </a:r>
            <a:r>
              <a:rPr lang="en-US" sz="2200" i="0" dirty="0" err="1"/>
              <a:t>agregados</a:t>
            </a:r>
            <a:r>
              <a:rPr lang="en-US" sz="2200" i="0" dirty="0"/>
              <a:t> </a:t>
            </a:r>
            <a:r>
              <a:rPr lang="en-US" sz="2200" i="0" dirty="0" err="1"/>
              <a:t>familiares</a:t>
            </a:r>
            <a:r>
              <a:rPr lang="en-US" sz="2200" i="0" dirty="0"/>
              <a:t> de 15 </a:t>
            </a:r>
            <a:r>
              <a:rPr lang="en-US" sz="2200" i="0" dirty="0" err="1"/>
              <a:t>ou</a:t>
            </a:r>
            <a:r>
              <a:rPr lang="en-US" sz="2200" i="0" dirty="0"/>
              <a:t> </a:t>
            </a:r>
            <a:r>
              <a:rPr lang="en-US" sz="2200" i="0" dirty="0" err="1"/>
              <a:t>mais</a:t>
            </a:r>
            <a:r>
              <a:rPr lang="en-US" sz="2200" i="0" dirty="0"/>
              <a:t> </a:t>
            </a:r>
            <a:r>
              <a:rPr lang="en-US" sz="2200" i="0" dirty="0" err="1"/>
              <a:t>anos</a:t>
            </a:r>
            <a:r>
              <a:rPr lang="en-US" sz="2200" i="0" dirty="0"/>
              <a:t> </a:t>
            </a:r>
            <a:r>
              <a:rPr lang="en-US" sz="2200" i="0" dirty="0" err="1"/>
              <a:t>tem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muita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dificuldade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i="0" dirty="0" err="1"/>
              <a:t>ou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são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incapazes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i="0" dirty="0" err="1"/>
              <a:t>em</a:t>
            </a:r>
            <a:r>
              <a:rPr lang="en-US" sz="2200" i="0" dirty="0"/>
              <a:t> </a:t>
            </a:r>
            <a:r>
              <a:rPr lang="en-US" sz="2200" i="0" dirty="0" err="1"/>
              <a:t>pelo</a:t>
            </a:r>
            <a:r>
              <a:rPr lang="en-US" sz="2200" i="0" dirty="0"/>
              <a:t> </a:t>
            </a:r>
            <a:r>
              <a:rPr lang="en-US" sz="2200" i="0" dirty="0" err="1"/>
              <a:t>menos</a:t>
            </a:r>
            <a:r>
              <a:rPr lang="en-US" sz="2200" i="0" dirty="0"/>
              <a:t> um </a:t>
            </a:r>
            <a:r>
              <a:rPr lang="en-US" sz="2200" i="0" dirty="0" err="1"/>
              <a:t>dominio</a:t>
            </a:r>
            <a:r>
              <a:rPr lang="en-US" sz="2200" i="0" dirty="0"/>
              <a:t> functional.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i="0" dirty="0"/>
              <a:t>A deficiência entre a população do agregado familiar com mais de 15 anos </a:t>
            </a:r>
            <a:r>
              <a:rPr lang="pt-BR" sz="2200" b="1" i="0" dirty="0">
                <a:solidFill>
                  <a:schemeClr val="accent5"/>
                </a:solidFill>
              </a:rPr>
              <a:t>diminui </a:t>
            </a:r>
            <a:r>
              <a:rPr lang="pt-BR" sz="2200" i="0" dirty="0"/>
              <a:t>geralmente à medida que o </a:t>
            </a:r>
            <a:r>
              <a:rPr lang="pt-BR" sz="2200" b="1" i="0" dirty="0">
                <a:solidFill>
                  <a:schemeClr val="accent5"/>
                </a:solidFill>
              </a:rPr>
              <a:t>nivel de escolaridade </a:t>
            </a:r>
            <a:r>
              <a:rPr lang="pt-BR" sz="2200" i="0" dirty="0"/>
              <a:t>e a </a:t>
            </a:r>
            <a:r>
              <a:rPr lang="pt-BR" sz="2200" b="1" i="0" dirty="0">
                <a:solidFill>
                  <a:schemeClr val="accent5"/>
                </a:solidFill>
              </a:rPr>
              <a:t>riqueza</a:t>
            </a:r>
            <a:r>
              <a:rPr lang="pt-BR" sz="2200" i="0" dirty="0"/>
              <a:t> do agregado familiar </a:t>
            </a:r>
            <a:r>
              <a:rPr lang="pt-BR" sz="2200" b="1" i="0" dirty="0">
                <a:solidFill>
                  <a:schemeClr val="accent5"/>
                </a:solidFill>
              </a:rPr>
              <a:t>aumentam</a:t>
            </a:r>
            <a:r>
              <a:rPr lang="pt-BR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i="0" dirty="0" err="1"/>
              <a:t>Deficiência</a:t>
            </a:r>
            <a:r>
              <a:rPr lang="en-US" sz="2200" i="0" dirty="0"/>
              <a:t> </a:t>
            </a:r>
            <a:r>
              <a:rPr lang="en-US" sz="2200" i="0" dirty="0" err="1"/>
              <a:t>por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estado</a:t>
            </a:r>
            <a:r>
              <a:rPr lang="en-US" sz="2200" b="1" i="0" dirty="0">
                <a:solidFill>
                  <a:schemeClr val="accent5"/>
                </a:solidFill>
              </a:rPr>
              <a:t> civil </a:t>
            </a:r>
            <a:r>
              <a:rPr lang="en-US" sz="2200" i="0" dirty="0"/>
              <a:t>entre a </a:t>
            </a:r>
            <a:r>
              <a:rPr lang="en-US" sz="2200" i="0" dirty="0" err="1"/>
              <a:t>população</a:t>
            </a:r>
            <a:r>
              <a:rPr lang="en-US" sz="2200" i="0" dirty="0"/>
              <a:t> do </a:t>
            </a:r>
            <a:r>
              <a:rPr lang="en-US" sz="2200" i="0" dirty="0" err="1"/>
              <a:t>agregado</a:t>
            </a:r>
            <a:r>
              <a:rPr lang="en-US" sz="2200" i="0" dirty="0"/>
              <a:t> familiar com </a:t>
            </a:r>
            <a:r>
              <a:rPr lang="en-US" sz="2200" i="0" dirty="0" err="1"/>
              <a:t>mais</a:t>
            </a:r>
            <a:r>
              <a:rPr lang="en-US" sz="2200" i="0" dirty="0"/>
              <a:t> de 15 </a:t>
            </a:r>
            <a:r>
              <a:rPr lang="en-US" sz="2200" i="0" dirty="0" err="1"/>
              <a:t>anos</a:t>
            </a:r>
            <a:r>
              <a:rPr lang="en-US" sz="2200" i="0" dirty="0"/>
              <a:t> e </a:t>
            </a:r>
            <a:r>
              <a:rPr lang="en-US" sz="2200" i="0" dirty="0" err="1"/>
              <a:t>geralmente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mais</a:t>
            </a:r>
            <a:r>
              <a:rPr lang="en-US" sz="2200" b="1" i="0" dirty="0">
                <a:solidFill>
                  <a:schemeClr val="accent5"/>
                </a:solidFill>
              </a:rPr>
              <a:t> alto </a:t>
            </a:r>
            <a:r>
              <a:rPr lang="en-US" sz="2200" i="0" dirty="0"/>
              <a:t>entre as/</a:t>
            </a:r>
            <a:r>
              <a:rPr lang="en-US" sz="2200" i="0" dirty="0" err="1"/>
              <a:t>os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viúvdas</a:t>
            </a:r>
            <a:r>
              <a:rPr lang="en-US" sz="2200" b="1" i="0" dirty="0">
                <a:solidFill>
                  <a:schemeClr val="accent5"/>
                </a:solidFill>
              </a:rPr>
              <a:t>/</a:t>
            </a:r>
            <a:r>
              <a:rPr lang="en-US" sz="2200" b="1" i="0" dirty="0" err="1">
                <a:solidFill>
                  <a:schemeClr val="accent5"/>
                </a:solidFill>
              </a:rPr>
              <a:t>os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b="1" i="0" kern="0" dirty="0">
                <a:solidFill>
                  <a:schemeClr val="accent5"/>
                </a:solidFill>
                <a:effectLst/>
              </a:rPr>
              <a:t>55% </a:t>
            </a:r>
            <a:r>
              <a:rPr lang="pt-PT" sz="2200" i="0" kern="0" dirty="0">
                <a:effectLst/>
              </a:rPr>
              <a:t>de crianças de 1–14 anos experimentaram </a:t>
            </a:r>
            <a:r>
              <a:rPr lang="pt-PT" sz="2200" b="1" i="0" kern="0" dirty="0">
                <a:solidFill>
                  <a:schemeClr val="accent5"/>
                </a:solidFill>
                <a:effectLst/>
              </a:rPr>
              <a:t>métodos disciplinares violentos</a:t>
            </a:r>
            <a:r>
              <a:rPr lang="pt-PT" sz="2200" i="0" kern="0" dirty="0">
                <a:effectLst/>
              </a:rPr>
              <a:t> durante o último mês.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200" b="1" i="0" kern="0" dirty="0">
                <a:solidFill>
                  <a:schemeClr val="accent5"/>
                </a:solidFill>
                <a:effectLst/>
              </a:rPr>
              <a:t>39% </a:t>
            </a:r>
            <a:r>
              <a:rPr lang="pt-PT" sz="2200" i="0" kern="0" dirty="0">
                <a:effectLst/>
              </a:rPr>
              <a:t>de crianças de 24–59 meses se encontram em fase de desenvolvimento no que respeita à saúde, à aprendizagem e ao bem-estar psicossocial segundo o </a:t>
            </a:r>
            <a:r>
              <a:rPr lang="pt-PT" sz="2200" b="1" i="0" kern="0" dirty="0">
                <a:solidFill>
                  <a:schemeClr val="accent5"/>
                </a:solidFill>
                <a:effectLst/>
              </a:rPr>
              <a:t>Índice de Desenvolvimento na Primeira Infância 2030</a:t>
            </a:r>
            <a:r>
              <a:rPr lang="pt-PT" sz="2200" i="0" kern="0" dirty="0">
                <a:effectLst/>
              </a:rPr>
              <a:t>.</a:t>
            </a:r>
            <a:endParaRPr lang="en-US" sz="22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3390900" y="14954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3390900" y="23907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3390900" y="34671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2919412" y="4654640"/>
            <a:ext cx="3305175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20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Deficiência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domínio</a:t>
            </a:r>
            <a:r>
              <a:rPr lang="en-US" dirty="0"/>
              <a:t> </a:t>
            </a:r>
            <a:r>
              <a:rPr lang="en-US" dirty="0" err="1"/>
              <a:t>funcional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Distribuição percentual da população presente com 5 ou mais anos com muita dificuldade ou são incapazes em: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8437997"/>
              </p:ext>
            </p:extLst>
          </p:nvPr>
        </p:nvGraphicFramePr>
        <p:xfrm>
          <a:off x="65314" y="1839684"/>
          <a:ext cx="9013371" cy="5018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2" y="147869"/>
            <a:ext cx="8296275" cy="723900"/>
          </a:xfrm>
        </p:spPr>
        <p:txBody>
          <a:bodyPr>
            <a:noAutofit/>
          </a:bodyPr>
          <a:lstStyle/>
          <a:p>
            <a:r>
              <a:rPr lang="en-US" dirty="0" err="1"/>
              <a:t>Deficiência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idade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837769" y="6242046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Idade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2CE2DA4-141F-9F43-A950-9B3C91CB7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868724"/>
            <a:ext cx="8186738" cy="723900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Distribuição percentual da população presente com 5 ou mais anos com muita diciuldade ou são incapazesem pelo menos um dominio funcional</a:t>
            </a:r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153A88E-649B-9C6F-BF7A-82993DE9A1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756657"/>
              </p:ext>
            </p:extLst>
          </p:nvPr>
        </p:nvGraphicFramePr>
        <p:xfrm>
          <a:off x="631371" y="1709057"/>
          <a:ext cx="8088766" cy="4513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Deficiência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Distribuição percentual da população presente com 15 ou mais anos com muita diciuldade ou são incapazes em: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911952"/>
              </p:ext>
            </p:extLst>
          </p:nvPr>
        </p:nvGraphicFramePr>
        <p:xfrm>
          <a:off x="65314" y="1839684"/>
          <a:ext cx="9013371" cy="48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6094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097" y="84842"/>
            <a:ext cx="8663233" cy="840444"/>
          </a:xfrm>
        </p:spPr>
        <p:txBody>
          <a:bodyPr>
            <a:noAutofit/>
          </a:bodyPr>
          <a:lstStyle/>
          <a:p>
            <a:r>
              <a:rPr lang="pt-BR" dirty="0"/>
              <a:t>Deficiência por nível de dificuldade por sexo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728906"/>
            <a:ext cx="7886700" cy="660986"/>
          </a:xfrm>
        </p:spPr>
        <p:txBody>
          <a:bodyPr>
            <a:normAutofit/>
          </a:bodyPr>
          <a:lstStyle/>
          <a:p>
            <a:r>
              <a:rPr lang="pt-BR" dirty="0"/>
              <a:t>Percentagem da população presente com mais de 15 anos anos por grau de dificuldade mais elevado em pelo menos um domínio</a:t>
            </a:r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5892160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210216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F80EC5E-7AA0-0E80-9793-D724B7B9F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Deficiência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r>
              <a:rPr lang="en-US" dirty="0"/>
              <a:t> e </a:t>
            </a:r>
            <a:r>
              <a:rPr lang="en-US" dirty="0" err="1"/>
              <a:t>residência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D39A89-E1A1-EA36-8DD1-6C3B4DB28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Distribuição percentual da população presente com 15 ou mais anos com muita dificuldade ou são incapazes em pelo menos um domínio funcional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6985207"/>
              </p:ext>
            </p:extLst>
          </p:nvPr>
        </p:nvGraphicFramePr>
        <p:xfrm>
          <a:off x="304800" y="1904999"/>
          <a:ext cx="858882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45691AF-43AB-77D4-02DF-4AD64633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Deficiência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r>
              <a:rPr lang="en-US" dirty="0"/>
              <a:t> e </a:t>
            </a:r>
            <a:r>
              <a:rPr lang="en-US" dirty="0" err="1"/>
              <a:t>nivel</a:t>
            </a:r>
            <a:r>
              <a:rPr lang="en-US" dirty="0"/>
              <a:t> de </a:t>
            </a:r>
            <a:r>
              <a:rPr lang="en-US" dirty="0" err="1"/>
              <a:t>escolaridade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332A637-DF83-9A92-1F54-6F72E8AB9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7" y="1244084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Distribuição percentual da população presente com 15 ou mais anos com muita dificuldade ou são incapazes em pelo menos um domínio funcional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4180777"/>
              </p:ext>
            </p:extLst>
          </p:nvPr>
        </p:nvGraphicFramePr>
        <p:xfrm>
          <a:off x="547689" y="1807025"/>
          <a:ext cx="8048621" cy="4439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45691AF-43AB-77D4-02DF-4AD64633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Deficiência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r>
              <a:rPr lang="en-US" dirty="0"/>
              <a:t> e </a:t>
            </a:r>
            <a:r>
              <a:rPr lang="en-US" dirty="0" err="1"/>
              <a:t>riqueza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332A637-DF83-9A92-1F54-6F72E8AB9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Distribuição percentual da população presente com 15 ou mais anos com muita dificuldade ou são incapazes em pelo menos um domínio funcional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B6DAB4-E7A8-641D-86EC-D534602FA514}"/>
              </a:ext>
            </a:extLst>
          </p:cNvPr>
          <p:cNvGrpSpPr/>
          <p:nvPr/>
        </p:nvGrpSpPr>
        <p:grpSpPr>
          <a:xfrm>
            <a:off x="432706" y="6346368"/>
            <a:ext cx="8082641" cy="379187"/>
            <a:chOff x="432706" y="6346368"/>
            <a:chExt cx="8082641" cy="379187"/>
          </a:xfrm>
        </p:grpSpPr>
        <p:sp>
          <p:nvSpPr>
            <p:cNvPr id="3" name="Arrow: Right 2">
              <a:extLst>
                <a:ext uri="{FF2B5EF4-FFF2-40B4-BE49-F238E27FC236}">
                  <a16:creationId xmlns:a16="http://schemas.microsoft.com/office/drawing/2014/main" id="{9C22D5E4-281E-4316-2308-251F0C65FB7E}"/>
                </a:ext>
              </a:extLst>
            </p:cNvPr>
            <p:cNvSpPr/>
            <p:nvPr/>
          </p:nvSpPr>
          <p:spPr>
            <a:xfrm>
              <a:off x="1749875" y="6366326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51799A0-39B6-707F-001A-8FFF7B9958C8}"/>
                </a:ext>
              </a:extLst>
            </p:cNvPr>
            <p:cNvSpPr txBox="1"/>
            <p:nvPr/>
          </p:nvSpPr>
          <p:spPr>
            <a:xfrm>
              <a:off x="432706" y="6366326"/>
              <a:ext cx="1265460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E683EFE-A354-3D24-A8C6-487FB15E1AB5}"/>
                </a:ext>
              </a:extLst>
            </p:cNvPr>
            <p:cNvSpPr txBox="1"/>
            <p:nvPr/>
          </p:nvSpPr>
          <p:spPr>
            <a:xfrm>
              <a:off x="7225392" y="6346368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038518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VMX3MACP777Z-1177381151-38286</_dlc_DocId>
    <_dlc_DocIdUrl xmlns="d16efad5-0601-4cf0-b7c2-89968258c777">
      <Url>https://icfonline.sharepoint.com/sites/ihd-dhs/Dissemination/_layouts/15/DocIdRedir.aspx?ID=VMX3MACP777Z-1177381151-38286</Url>
      <Description>VMX3MACP777Z-1177381151-38286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83c4e5ee-5eea-4e8c-8b50-726738bccb6e"/>
    <ds:schemaRef ds:uri="fa6a9aea-fb0f-4ddd-aff8-712634b7d5fe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d16efad5-0601-4cf0-b7c2-89968258c777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BAB346C-827D-41CE-9F64-56DB96952C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10885</TotalTime>
  <Words>1152</Words>
  <Application>Microsoft Office PowerPoint</Application>
  <PresentationFormat>On-screen Show (4:3)</PresentationFormat>
  <Paragraphs>164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Source Sans Pro</vt:lpstr>
      <vt:lpstr>Source Sans Pro SemiBold</vt:lpstr>
      <vt:lpstr>Times New Roman</vt:lpstr>
      <vt:lpstr>Custom Design</vt:lpstr>
      <vt:lpstr>2_Custom Design</vt:lpstr>
      <vt:lpstr>#MoçambiqueIDS #MozambiqueDHS</vt:lpstr>
      <vt:lpstr>PowerPoint Presentation</vt:lpstr>
      <vt:lpstr>Deficiência por domínio funcional</vt:lpstr>
      <vt:lpstr>Deficiência por idade</vt:lpstr>
      <vt:lpstr>Deficiência por sexo</vt:lpstr>
      <vt:lpstr>Deficiência por nível de dificuldade por sexo</vt:lpstr>
      <vt:lpstr>Deficiência por sexo e residência</vt:lpstr>
      <vt:lpstr>Deficiência por sexo e nivel de escolaridade</vt:lpstr>
      <vt:lpstr>Deficiência por sexo e riqueza</vt:lpstr>
      <vt:lpstr>Deficiência por sexo e estado civil</vt:lpstr>
      <vt:lpstr>PowerPoint Presentation</vt:lpstr>
      <vt:lpstr>PowerPoint Presentation</vt:lpstr>
      <vt:lpstr>Funcionamento da criança</vt:lpstr>
      <vt:lpstr>Funcionamento da criança</vt:lpstr>
      <vt:lpstr>Disciplina das crianças</vt:lpstr>
      <vt:lpstr>PowerPoint Presentation</vt:lpstr>
      <vt:lpstr>Índice de Desenvolvimento na Primeria Infância 2030 por residência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5</cp:revision>
  <dcterms:created xsi:type="dcterms:W3CDTF">2022-12-05T19:39:34Z</dcterms:created>
  <dcterms:modified xsi:type="dcterms:W3CDTF">2024-05-08T13:48:45Z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f1478a1e-fb68-49d5-9296-21266652ff72</vt:lpwstr>
  </property>
</Properties>
</file>