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31"/>
  </p:notesMasterIdLst>
  <p:handoutMasterIdLst>
    <p:handoutMasterId r:id="rId32"/>
  </p:handoutMasterIdLst>
  <p:sldIdLst>
    <p:sldId id="256" r:id="rId7"/>
    <p:sldId id="260" r:id="rId8"/>
    <p:sldId id="338" r:id="rId9"/>
    <p:sldId id="339" r:id="rId10"/>
    <p:sldId id="340" r:id="rId11"/>
    <p:sldId id="331" r:id="rId12"/>
    <p:sldId id="288" r:id="rId13"/>
    <p:sldId id="341" r:id="rId14"/>
    <p:sldId id="342" r:id="rId15"/>
    <p:sldId id="292" r:id="rId16"/>
    <p:sldId id="348" r:id="rId17"/>
    <p:sldId id="343" r:id="rId18"/>
    <p:sldId id="344" r:id="rId19"/>
    <p:sldId id="322" r:id="rId20"/>
    <p:sldId id="345" r:id="rId21"/>
    <p:sldId id="346" r:id="rId22"/>
    <p:sldId id="296" r:id="rId23"/>
    <p:sldId id="347" r:id="rId24"/>
    <p:sldId id="328" r:id="rId25"/>
    <p:sldId id="294" r:id="rId26"/>
    <p:sldId id="264" r:id="rId27"/>
    <p:sldId id="283" r:id="rId28"/>
    <p:sldId id="561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A1DB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BD2E41-538A-2915-36C1-DD3E68DBFC62}" v="10" dt="2024-03-12T17:33:26.8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microsoft.com/office/2018/10/relationships/authors" Target="authors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nutt, Annie" userId="S::60656@icf.com::1a4c980e-ffa6-4764-abac-ea981ce85933" providerId="AD" clId="Web-{19BD2E41-538A-2915-36C1-DD3E68DBFC62}"/>
    <pc:docChg chg="mod modSld">
      <pc:chgData name="Allnutt, Annie" userId="S::60656@icf.com::1a4c980e-ffa6-4764-abac-ea981ce85933" providerId="AD" clId="Web-{19BD2E41-538A-2915-36C1-DD3E68DBFC62}" dt="2024-03-12T17:33:26.837" v="10"/>
      <pc:docMkLst>
        <pc:docMk/>
      </pc:docMkLst>
      <pc:sldChg chg="modSp modCm">
        <pc:chgData name="Allnutt, Annie" userId="S::60656@icf.com::1a4c980e-ffa6-4764-abac-ea981ce85933" providerId="AD" clId="Web-{19BD2E41-538A-2915-36C1-DD3E68DBFC62}" dt="2024-03-12T17:33:26.837" v="10"/>
        <pc:sldMkLst>
          <pc:docMk/>
          <pc:sldMk cId="3364805724" sldId="348"/>
        </pc:sldMkLst>
        <pc:spChg chg="mod">
          <ac:chgData name="Allnutt, Annie" userId="S::60656@icf.com::1a4c980e-ffa6-4764-abac-ea981ce85933" providerId="AD" clId="Web-{19BD2E41-538A-2915-36C1-DD3E68DBFC62}" dt="2024-03-12T17:33:17.555" v="8" actId="20577"/>
          <ac:spMkLst>
            <pc:docMk/>
            <pc:sldMk cId="3364805724" sldId="348"/>
            <ac:spMk id="3" creationId="{B6340F88-FDE5-D8FA-4CB8-7065B97BFE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llnutt, Annie" userId="S::60656@icf.com::1a4c980e-ffa6-4764-abac-ea981ce85933" providerId="AD" clId="Web-{19BD2E41-538A-2915-36C1-DD3E68DBFC62}" dt="2024-03-12T17:33:26.837" v="10"/>
              <pc2:cmMkLst xmlns:pc2="http://schemas.microsoft.com/office/powerpoint/2019/9/main/command">
                <pc:docMk/>
                <pc:sldMk cId="3364805724" sldId="348"/>
                <pc2:cmMk id="{3A62444B-54DA-48D5-955A-941A1E857A3A}"/>
              </pc2:cmMkLst>
              <pc226:cmRplyChg chg="add">
                <pc226:chgData name="Allnutt, Annie" userId="S::60656@icf.com::1a4c980e-ffa6-4764-abac-ea981ce85933" providerId="AD" clId="Web-{19BD2E41-538A-2915-36C1-DD3E68DBFC62}" dt="2024-03-12T17:33:26.837" v="10"/>
                <pc2:cmRplyMkLst xmlns:pc2="http://schemas.microsoft.com/office/powerpoint/2019/9/main/command">
                  <pc:docMk/>
                  <pc:sldMk cId="3364805724" sldId="348"/>
                  <pc2:cmMk id="{3A62444B-54DA-48D5-955A-941A1E857A3A}"/>
                  <pc2:cmRplyMk id="{15BA6F6D-05D4-4D91-A04E-258A7DBA15E4}"/>
                </pc2:cmRplyMkLst>
              </pc226:cmRplyChg>
            </pc226:cmChg>
          </p:ext>
        </pc:extLst>
      </pc:sldChg>
    </pc:docChg>
  </pc:docChgLst>
  <pc:docChgLst>
    <pc:chgData name="Balian, Sarah (CNTR)" userId="b3b060d9-4d34-479b-ad68-688eaebf93c5" providerId="ADAL" clId="{8A29E687-F3CB-4C47-BD28-E93015F3F870}"/>
    <pc:docChg chg="modSld">
      <pc:chgData name="Balian, Sarah (CNTR)" userId="b3b060d9-4d34-479b-ad68-688eaebf93c5" providerId="ADAL" clId="{8A29E687-F3CB-4C47-BD28-E93015F3F870}" dt="2024-03-04T15:47:06.365" v="12"/>
      <pc:docMkLst>
        <pc:docMk/>
      </pc:docMkLst>
      <pc:sldChg chg="addCm delCm">
        <pc:chgData name="Balian, Sarah (CNTR)" userId="b3b060d9-4d34-479b-ad68-688eaebf93c5" providerId="ADAL" clId="{8A29E687-F3CB-4C47-BD28-E93015F3F870}" dt="2024-03-04T15:47:06.365" v="12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8A29E687-F3CB-4C47-BD28-E93015F3F870}" dt="2024-03-04T15:47:06.365" v="12"/>
              <pc2:cmMkLst xmlns:pc2="http://schemas.microsoft.com/office/powerpoint/2019/9/main/command">
                <pc:docMk/>
                <pc:sldMk cId="3475639167" sldId="289"/>
                <pc2:cmMk id="{FCD2C54C-A53F-4C29-83BA-CA0600C700B0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8A29E687-F3CB-4C47-BD28-E93015F3F870}" dt="2024-03-04T15:46:44.863" v="11"/>
              <pc2:cmMkLst xmlns:pc2="http://schemas.microsoft.com/office/powerpoint/2019/9/main/command">
                <pc:docMk/>
                <pc:sldMk cId="3475639167" sldId="289"/>
                <pc2:cmMk id="{2DEAD97D-A688-4E40-9364-09468691891F}"/>
              </pc2:cmMkLst>
            </pc226:cmChg>
          </p:ext>
        </pc:extLst>
      </pc:sldChg>
      <pc:sldChg chg="mod">
        <pc:chgData name="Balian, Sarah (CNTR)" userId="b3b060d9-4d34-479b-ad68-688eaebf93c5" providerId="ADAL" clId="{8A29E687-F3CB-4C47-BD28-E93015F3F870}" dt="2024-03-04T15:30:28.637" v="2" actId="27918"/>
        <pc:sldMkLst>
          <pc:docMk/>
          <pc:sldMk cId="4205298638" sldId="292"/>
        </pc:sldMkLst>
      </pc:sldChg>
      <pc:sldChg chg="modCm">
        <pc:chgData name="Balian, Sarah (CNTR)" userId="b3b060d9-4d34-479b-ad68-688eaebf93c5" providerId="ADAL" clId="{8A29E687-F3CB-4C47-BD28-E93015F3F870}" dt="2024-03-04T15:42:50.469" v="9"/>
        <pc:sldMkLst>
          <pc:docMk/>
          <pc:sldMk cId="476875324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Balian, Sarah (CNTR)" userId="b3b060d9-4d34-479b-ad68-688eaebf93c5" providerId="ADAL" clId="{8A29E687-F3CB-4C47-BD28-E93015F3F870}" dt="2024-03-04T15:42:50.469" v="9"/>
              <pc2:cmMkLst xmlns:pc2="http://schemas.microsoft.com/office/powerpoint/2019/9/main/command">
                <pc:docMk/>
                <pc:sldMk cId="476875324" sldId="296"/>
                <pc2:cmMk id="{9D909349-AA45-4666-BDA2-B7664305F3DA}"/>
              </pc2:cmMkLst>
            </pc226:cmChg>
          </p:ext>
        </pc:extLst>
      </pc:sldChg>
      <pc:sldChg chg="modSp">
        <pc:chgData name="Balian, Sarah (CNTR)" userId="b3b060d9-4d34-479b-ad68-688eaebf93c5" providerId="ADAL" clId="{8A29E687-F3CB-4C47-BD28-E93015F3F870}" dt="2024-03-04T15:40:12.008" v="7"/>
        <pc:sldMkLst>
          <pc:docMk/>
          <pc:sldMk cId="3332005300" sldId="322"/>
        </pc:sldMkLst>
        <pc:graphicFrameChg chg="mod">
          <ac:chgData name="Balian, Sarah (CNTR)" userId="b3b060d9-4d34-479b-ad68-688eaebf93c5" providerId="ADAL" clId="{8A29E687-F3CB-4C47-BD28-E93015F3F870}" dt="2024-03-04T15:40:12.008" v="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Cm">
        <pc:chgData name="Balian, Sarah (CNTR)" userId="b3b060d9-4d34-479b-ad68-688eaebf93c5" providerId="ADAL" clId="{8A29E687-F3CB-4C47-BD28-E93015F3F870}" dt="2024-03-04T15:42:01.860" v="8"/>
        <pc:sldMkLst>
          <pc:docMk/>
          <pc:sldMk cId="933831771" sldId="34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8A29E687-F3CB-4C47-BD28-E93015F3F870}" dt="2024-03-04T15:42:01.860" v="8"/>
              <pc2:cmMkLst xmlns:pc2="http://schemas.microsoft.com/office/powerpoint/2019/9/main/command">
                <pc:docMk/>
                <pc:sldMk cId="933831771" sldId="345"/>
                <pc2:cmMk id="{7574C75C-6D7E-4A44-9F7E-5D2B2E0D17E1}"/>
              </pc2:cmMkLst>
            </pc226:cmChg>
          </p:ext>
        </pc:extLst>
      </pc:sldChg>
      <pc:sldChg chg="modSp mod">
        <pc:chgData name="Balian, Sarah (CNTR)" userId="b3b060d9-4d34-479b-ad68-688eaebf93c5" providerId="ADAL" clId="{8A29E687-F3CB-4C47-BD28-E93015F3F870}" dt="2024-03-04T15:46:27.682" v="10" actId="20577"/>
        <pc:sldMkLst>
          <pc:docMk/>
          <pc:sldMk cId="3392635422" sldId="561"/>
        </pc:sldMkLst>
        <pc:spChg chg="mod">
          <ac:chgData name="Balian, Sarah (CNTR)" userId="b3b060d9-4d34-479b-ad68-688eaebf93c5" providerId="ADAL" clId="{8A29E687-F3CB-4C47-BD28-E93015F3F870}" dt="2024-03-04T15:46:27.682" v="10" actId="20577"/>
          <ac:spMkLst>
            <pc:docMk/>
            <pc:sldMk cId="3392635422" sldId="561"/>
            <ac:spMk id="40" creationId="{DF4AEEAC-8F05-4058-521B-5666811B411F}"/>
          </ac:spMkLst>
        </pc:spChg>
      </pc:sldChg>
    </pc:docChg>
  </pc:docChgLst>
  <pc:docChgLst>
    <pc:chgData name="Behague, Sabina" userId="2f9f8379-56ce-455c-81be-d1dc66b28ae7" providerId="ADAL" clId="{6236B614-2250-447C-A27C-E4D65AB2CE95}"/>
    <pc:docChg chg="custSel addSld delSld modSld modMainMaster">
      <pc:chgData name="Behague, Sabina" userId="2f9f8379-56ce-455c-81be-d1dc66b28ae7" providerId="ADAL" clId="{6236B614-2250-447C-A27C-E4D65AB2CE95}" dt="2024-03-13T12:19:33.604" v="2049"/>
      <pc:docMkLst>
        <pc:docMk/>
      </pc:docMkLst>
      <pc:sldChg chg="modSp mod">
        <pc:chgData name="Behague, Sabina" userId="2f9f8379-56ce-455c-81be-d1dc66b28ae7" providerId="ADAL" clId="{6236B614-2250-447C-A27C-E4D65AB2CE95}" dt="2024-02-22T02:31:00.249" v="1595" actId="207"/>
        <pc:sldMkLst>
          <pc:docMk/>
          <pc:sldMk cId="2163988523" sldId="260"/>
        </pc:sldMkLst>
        <pc:spChg chg="mod">
          <ac:chgData name="Behague, Sabina" userId="2f9f8379-56ce-455c-81be-d1dc66b28ae7" providerId="ADAL" clId="{6236B614-2250-447C-A27C-E4D65AB2CE95}" dt="2024-02-22T02:31:00.249" v="1595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 modNotesTx">
        <pc:chgData name="Behague, Sabina" userId="2f9f8379-56ce-455c-81be-d1dc66b28ae7" providerId="ADAL" clId="{6236B614-2250-447C-A27C-E4D65AB2CE95}" dt="2024-03-10T12:58:26.429" v="2040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6236B614-2250-447C-A27C-E4D65AB2CE95}" dt="2024-03-10T12:58:26.429" v="2040" actId="20577"/>
          <ac:spMkLst>
            <pc:docMk/>
            <pc:sldMk cId="2479953464" sldId="264"/>
            <ac:spMk id="16" creationId="{DD732E95-7BE6-171B-809D-24DCBC6A0F54}"/>
          </ac:spMkLst>
        </pc:spChg>
        <pc:spChg chg="mod">
          <ac:chgData name="Behague, Sabina" userId="2f9f8379-56ce-455c-81be-d1dc66b28ae7" providerId="ADAL" clId="{6236B614-2250-447C-A27C-E4D65AB2CE95}" dt="2024-02-08T17:12:42.906" v="1478"/>
          <ac:spMkLst>
            <pc:docMk/>
            <pc:sldMk cId="2479953464" sldId="264"/>
            <ac:spMk id="17" creationId="{85ED22CB-3BA1-A469-F33D-C4DBE09CA034}"/>
          </ac:spMkLst>
        </pc:spChg>
        <pc:picChg chg="del">
          <ac:chgData name="Behague, Sabina" userId="2f9f8379-56ce-455c-81be-d1dc66b28ae7" providerId="ADAL" clId="{6236B614-2250-447C-A27C-E4D65AB2CE95}" dt="2024-02-07T18:42:50.547" v="480" actId="478"/>
          <ac:picMkLst>
            <pc:docMk/>
            <pc:sldMk cId="2479953464" sldId="264"/>
            <ac:picMk id="2" creationId="{DAC7FA72-7AF7-3EB7-B172-E71DF9FF7E87}"/>
          </ac:picMkLst>
        </pc:picChg>
        <pc:picChg chg="add mod">
          <ac:chgData name="Behague, Sabina" userId="2f9f8379-56ce-455c-81be-d1dc66b28ae7" providerId="ADAL" clId="{6236B614-2250-447C-A27C-E4D65AB2CE95}" dt="2024-02-07T18:42:51.132" v="481"/>
          <ac:picMkLst>
            <pc:docMk/>
            <pc:sldMk cId="2479953464" sldId="264"/>
            <ac:picMk id="3" creationId="{F8D1D023-F1CC-F1E9-423A-01F0F461983B}"/>
          </ac:picMkLst>
        </pc:picChg>
      </pc:sldChg>
      <pc:sldChg chg="addSp delSp modSp mod modNotesTx">
        <pc:chgData name="Behague, Sabina" userId="2f9f8379-56ce-455c-81be-d1dc66b28ae7" providerId="ADAL" clId="{6236B614-2250-447C-A27C-E4D65AB2CE95}" dt="2024-03-10T12:58:33.631" v="2043" actId="20577"/>
        <pc:sldMkLst>
          <pc:docMk/>
          <pc:sldMk cId="3502258445" sldId="283"/>
        </pc:sldMkLst>
        <pc:spChg chg="mod topLvl">
          <ac:chgData name="Behague, Sabina" userId="2f9f8379-56ce-455c-81be-d1dc66b28ae7" providerId="ADAL" clId="{6236B614-2250-447C-A27C-E4D65AB2CE95}" dt="2024-02-08T17:14:11.162" v="1518" actId="164"/>
          <ac:spMkLst>
            <pc:docMk/>
            <pc:sldMk cId="3502258445" sldId="283"/>
            <ac:spMk id="5" creationId="{07E7D4A9-A2D8-FCFA-930A-28EF4D10D77F}"/>
          </ac:spMkLst>
        </pc:spChg>
        <pc:spChg chg="mod topLvl">
          <ac:chgData name="Behague, Sabina" userId="2f9f8379-56ce-455c-81be-d1dc66b28ae7" providerId="ADAL" clId="{6236B614-2250-447C-A27C-E4D65AB2CE95}" dt="2024-02-08T17:14:11.162" v="1518" actId="164"/>
          <ac:spMkLst>
            <pc:docMk/>
            <pc:sldMk cId="3502258445" sldId="283"/>
            <ac:spMk id="6" creationId="{412E3515-0CCA-54BB-DEDF-C212521396F3}"/>
          </ac:spMkLst>
        </pc:spChg>
        <pc:spChg chg="mod topLvl">
          <ac:chgData name="Behague, Sabina" userId="2f9f8379-56ce-455c-81be-d1dc66b28ae7" providerId="ADAL" clId="{6236B614-2250-447C-A27C-E4D65AB2CE95}" dt="2024-02-08T17:14:11.162" v="1518" actId="164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2f9f8379-56ce-455c-81be-d1dc66b28ae7" providerId="ADAL" clId="{6236B614-2250-447C-A27C-E4D65AB2CE95}" dt="2024-03-10T12:58:33.631" v="2043" actId="20577"/>
          <ac:spMkLst>
            <pc:docMk/>
            <pc:sldMk cId="3502258445" sldId="283"/>
            <ac:spMk id="20" creationId="{610FCD09-B693-E77C-4EC3-F37CE004BED0}"/>
          </ac:spMkLst>
        </pc:spChg>
        <pc:spChg chg="mod">
          <ac:chgData name="Behague, Sabina" userId="2f9f8379-56ce-455c-81be-d1dc66b28ae7" providerId="ADAL" clId="{6236B614-2250-447C-A27C-E4D65AB2CE95}" dt="2024-02-08T17:12:47.393" v="1479"/>
          <ac:spMkLst>
            <pc:docMk/>
            <pc:sldMk cId="3502258445" sldId="283"/>
            <ac:spMk id="21" creationId="{48177657-8A3D-A9A8-205B-ECCF29700155}"/>
          </ac:spMkLst>
        </pc:spChg>
        <pc:grpChg chg="add mod">
          <ac:chgData name="Behague, Sabina" userId="2f9f8379-56ce-455c-81be-d1dc66b28ae7" providerId="ADAL" clId="{6236B614-2250-447C-A27C-E4D65AB2CE95}" dt="2024-02-08T17:14:11.162" v="1518" actId="164"/>
          <ac:grpSpMkLst>
            <pc:docMk/>
            <pc:sldMk cId="3502258445" sldId="283"/>
            <ac:grpSpMk id="2" creationId="{1144E310-4ED0-B75C-D850-382FA3902473}"/>
          </ac:grpSpMkLst>
        </pc:grpChg>
        <pc:grpChg chg="del">
          <ac:chgData name="Behague, Sabina" userId="2f9f8379-56ce-455c-81be-d1dc66b28ae7" providerId="ADAL" clId="{6236B614-2250-447C-A27C-E4D65AB2CE95}" dt="2024-02-08T17:13:48.778" v="1492" actId="165"/>
          <ac:grpSpMkLst>
            <pc:docMk/>
            <pc:sldMk cId="3502258445" sldId="283"/>
            <ac:grpSpMk id="8" creationId="{9B93891F-7FE0-C8DC-6B27-0AD630270771}"/>
          </ac:grpSpMkLst>
        </pc:grpChg>
        <pc:picChg chg="del">
          <ac:chgData name="Behague, Sabina" userId="2f9f8379-56ce-455c-81be-d1dc66b28ae7" providerId="ADAL" clId="{6236B614-2250-447C-A27C-E4D65AB2CE95}" dt="2024-02-07T18:42:54.457" v="482" actId="478"/>
          <ac:picMkLst>
            <pc:docMk/>
            <pc:sldMk cId="3502258445" sldId="283"/>
            <ac:picMk id="2" creationId="{1123BA8A-40A7-52DE-51B2-5B7352EC879D}"/>
          </ac:picMkLst>
        </pc:picChg>
        <pc:picChg chg="add mod">
          <ac:chgData name="Behague, Sabina" userId="2f9f8379-56ce-455c-81be-d1dc66b28ae7" providerId="ADAL" clId="{6236B614-2250-447C-A27C-E4D65AB2CE95}" dt="2024-02-07T18:42:54.891" v="483"/>
          <ac:picMkLst>
            <pc:docMk/>
            <pc:sldMk cId="3502258445" sldId="283"/>
            <ac:picMk id="3" creationId="{C30D5A0D-CE4A-BC4E-724F-96460ED06395}"/>
          </ac:picMkLst>
        </pc:picChg>
      </pc:sldChg>
      <pc:sldChg chg="modSp mod">
        <pc:chgData name="Behague, Sabina" userId="2f9f8379-56ce-455c-81be-d1dc66b28ae7" providerId="ADAL" clId="{6236B614-2250-447C-A27C-E4D65AB2CE95}" dt="2024-03-04T21:32:54.450" v="1913" actId="20577"/>
        <pc:sldMkLst>
          <pc:docMk/>
          <pc:sldMk cId="2004344858" sldId="288"/>
        </pc:sldMkLst>
        <pc:spChg chg="mod">
          <ac:chgData name="Behague, Sabina" userId="2f9f8379-56ce-455c-81be-d1dc66b28ae7" providerId="ADAL" clId="{6236B614-2250-447C-A27C-E4D65AB2CE95}" dt="2024-03-04T21:32:54.450" v="1913" actId="20577"/>
          <ac:spMkLst>
            <pc:docMk/>
            <pc:sldMk cId="2004344858" sldId="288"/>
            <ac:spMk id="3" creationId="{A8FD50B4-35E4-2D4F-FF67-444D1EC82D17}"/>
          </ac:spMkLst>
        </pc:spChg>
      </pc:sldChg>
      <pc:sldChg chg="modSp mod delCm modCm">
        <pc:chgData name="Behague, Sabina" userId="2f9f8379-56ce-455c-81be-d1dc66b28ae7" providerId="ADAL" clId="{6236B614-2250-447C-A27C-E4D65AB2CE95}" dt="2024-03-05T15:41:44.667" v="2028"/>
        <pc:sldMkLst>
          <pc:docMk/>
          <pc:sldMk cId="3475639167" sldId="289"/>
        </pc:sldMkLst>
        <pc:spChg chg="mod">
          <ac:chgData name="Behague, Sabina" userId="2f9f8379-56ce-455c-81be-d1dc66b28ae7" providerId="ADAL" clId="{6236B614-2250-447C-A27C-E4D65AB2CE95}" dt="2024-03-04T20:29:05.722" v="1686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6236B614-2250-447C-A27C-E4D65AB2CE95}" dt="2024-03-04T21:44:58.119" v="2019" actId="113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6236B614-2250-447C-A27C-E4D65AB2CE95}" dt="2024-03-05T15:41:44.667" v="2028"/>
              <pc2:cmMkLst xmlns:pc2="http://schemas.microsoft.com/office/powerpoint/2019/9/main/command">
                <pc:docMk/>
                <pc:sldMk cId="3475639167" sldId="289"/>
                <pc2:cmMk id="{FCD2C54C-A53F-4C29-83BA-CA0600C700B0}"/>
              </pc2:cmMkLst>
            </pc226:cmChg>
          </p:ext>
        </pc:extLst>
      </pc:sldChg>
      <pc:sldChg chg="delSp modSp mod modNotesTx">
        <pc:chgData name="Behague, Sabina" userId="2f9f8379-56ce-455c-81be-d1dc66b28ae7" providerId="ADAL" clId="{6236B614-2250-447C-A27C-E4D65AB2CE95}" dt="2024-02-22T02:32:34.110" v="1599" actId="208"/>
        <pc:sldMkLst>
          <pc:docMk/>
          <pc:sldMk cId="4205298638" sldId="292"/>
        </pc:sldMkLst>
        <pc:spChg chg="mod">
          <ac:chgData name="Behague, Sabina" userId="2f9f8379-56ce-455c-81be-d1dc66b28ae7" providerId="ADAL" clId="{6236B614-2250-447C-A27C-E4D65AB2CE95}" dt="2024-02-07T17:24:24.046" v="283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6236B614-2250-447C-A27C-E4D65AB2CE95}" dt="2024-02-07T17:25:08.114" v="293" actId="2711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Behague, Sabina" userId="2f9f8379-56ce-455c-81be-d1dc66b28ae7" providerId="ADAL" clId="{6236B614-2250-447C-A27C-E4D65AB2CE95}" dt="2024-02-07T17:25:21.209" v="304" actId="20577"/>
          <ac:spMkLst>
            <pc:docMk/>
            <pc:sldMk cId="4205298638" sldId="292"/>
            <ac:spMk id="4" creationId="{B89269E4-357A-5DFD-D129-0D281D64DE26}"/>
          </ac:spMkLst>
        </pc:spChg>
        <pc:spChg chg="del">
          <ac:chgData name="Behague, Sabina" userId="2f9f8379-56ce-455c-81be-d1dc66b28ae7" providerId="ADAL" clId="{6236B614-2250-447C-A27C-E4D65AB2CE95}" dt="2024-02-07T17:30:21.114" v="458" actId="478"/>
          <ac:spMkLst>
            <pc:docMk/>
            <pc:sldMk cId="4205298638" sldId="292"/>
            <ac:spMk id="5" creationId="{65096ECE-03F1-2767-808A-DED55CEAA1F1}"/>
          </ac:spMkLst>
        </pc:spChg>
        <pc:spChg chg="mod">
          <ac:chgData name="Behague, Sabina" userId="2f9f8379-56ce-455c-81be-d1dc66b28ae7" providerId="ADAL" clId="{6236B614-2250-447C-A27C-E4D65AB2CE95}" dt="2024-02-07T17:25:40.308" v="311" actId="20577"/>
          <ac:spMkLst>
            <pc:docMk/>
            <pc:sldMk cId="4205298638" sldId="292"/>
            <ac:spMk id="6" creationId="{63D5920A-B047-6C4E-D3B8-EDD7EA88577D}"/>
          </ac:spMkLst>
        </pc:spChg>
        <pc:spChg chg="mod">
          <ac:chgData name="Behague, Sabina" userId="2f9f8379-56ce-455c-81be-d1dc66b28ae7" providerId="ADAL" clId="{6236B614-2250-447C-A27C-E4D65AB2CE95}" dt="2024-02-07T17:26:25.937" v="378" actId="20577"/>
          <ac:spMkLst>
            <pc:docMk/>
            <pc:sldMk cId="4205298638" sldId="292"/>
            <ac:spMk id="7" creationId="{5712B7CF-64CA-FA11-549B-7CAB8FA5DD27}"/>
          </ac:spMkLst>
        </pc:spChg>
        <pc:spChg chg="mod">
          <ac:chgData name="Behague, Sabina" userId="2f9f8379-56ce-455c-81be-d1dc66b28ae7" providerId="ADAL" clId="{6236B614-2250-447C-A27C-E4D65AB2CE95}" dt="2024-02-07T17:27:04.974" v="429" actId="20577"/>
          <ac:spMkLst>
            <pc:docMk/>
            <pc:sldMk cId="4205298638" sldId="292"/>
            <ac:spMk id="8" creationId="{719F6631-9198-0B8E-736D-FDA9341DAE31}"/>
          </ac:spMkLst>
        </pc:spChg>
        <pc:spChg chg="mod">
          <ac:chgData name="Behague, Sabina" userId="2f9f8379-56ce-455c-81be-d1dc66b28ae7" providerId="ADAL" clId="{6236B614-2250-447C-A27C-E4D65AB2CE95}" dt="2024-02-22T02:32:34.110" v="1599" actId="208"/>
          <ac:spMkLst>
            <pc:docMk/>
            <pc:sldMk cId="4205298638" sldId="292"/>
            <ac:spMk id="13" creationId="{D6EEC4E6-5458-C433-8409-DAE79392E5C6}"/>
          </ac:spMkLst>
        </pc:spChg>
        <pc:graphicFrameChg chg="mod">
          <ac:chgData name="Behague, Sabina" userId="2f9f8379-56ce-455c-81be-d1dc66b28ae7" providerId="ADAL" clId="{6236B614-2250-447C-A27C-E4D65AB2CE95}" dt="2024-02-22T02:31:49.252" v="1597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addSp delSp modSp mod delCm modNotesTx">
        <pc:chgData name="Behague, Sabina" userId="2f9f8379-56ce-455c-81be-d1dc66b28ae7" providerId="ADAL" clId="{6236B614-2250-447C-A27C-E4D65AB2CE95}" dt="2024-03-10T12:58:18.934" v="2037" actId="20577"/>
        <pc:sldMkLst>
          <pc:docMk/>
          <pc:sldMk cId="1925132525" sldId="294"/>
        </pc:sldMkLst>
        <pc:spChg chg="mod">
          <ac:chgData name="Behague, Sabina" userId="2f9f8379-56ce-455c-81be-d1dc66b28ae7" providerId="ADAL" clId="{6236B614-2250-447C-A27C-E4D65AB2CE95}" dt="2024-03-10T12:58:18.934" v="2037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ehague, Sabina" userId="2f9f8379-56ce-455c-81be-d1dc66b28ae7" providerId="ADAL" clId="{6236B614-2250-447C-A27C-E4D65AB2CE95}" dt="2024-02-08T17:09:58.739" v="1401" actId="20577"/>
          <ac:spMkLst>
            <pc:docMk/>
            <pc:sldMk cId="1925132525" sldId="294"/>
            <ac:spMk id="4" creationId="{87E0FD17-000E-F917-D7E1-AFF7CACBF13D}"/>
          </ac:spMkLst>
        </pc:spChg>
        <pc:spChg chg="mod">
          <ac:chgData name="Behague, Sabina" userId="2f9f8379-56ce-455c-81be-d1dc66b28ae7" providerId="ADAL" clId="{6236B614-2250-447C-A27C-E4D65AB2CE95}" dt="2024-02-08T17:08:46.040" v="1368" actId="27636"/>
          <ac:spMkLst>
            <pc:docMk/>
            <pc:sldMk cId="1925132525" sldId="294"/>
            <ac:spMk id="13" creationId="{4C8CD7F4-6CDE-8575-B97F-CB652386122E}"/>
          </ac:spMkLst>
        </pc:spChg>
        <pc:picChg chg="del">
          <ac:chgData name="Behague, Sabina" userId="2f9f8379-56ce-455c-81be-d1dc66b28ae7" providerId="ADAL" clId="{6236B614-2250-447C-A27C-E4D65AB2CE95}" dt="2024-02-07T18:42:44.459" v="478" actId="478"/>
          <ac:picMkLst>
            <pc:docMk/>
            <pc:sldMk cId="1925132525" sldId="294"/>
            <ac:picMk id="3" creationId="{191AA408-4559-3CF3-13CC-C0DD165D43B9}"/>
          </ac:picMkLst>
        </pc:picChg>
        <pc:picChg chg="add mod">
          <ac:chgData name="Behague, Sabina" userId="2f9f8379-56ce-455c-81be-d1dc66b28ae7" providerId="ADAL" clId="{6236B614-2250-447C-A27C-E4D65AB2CE95}" dt="2024-02-07T18:42:44.845" v="479"/>
          <ac:picMkLst>
            <pc:docMk/>
            <pc:sldMk cId="1925132525" sldId="294"/>
            <ac:picMk id="5" creationId="{3794A269-5694-A5DC-73ED-4F25DA08BFF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6236B614-2250-447C-A27C-E4D65AB2CE95}" dt="2024-02-08T17:07:38.991" v="1336"/>
              <pc2:cmMkLst xmlns:pc2="http://schemas.microsoft.com/office/powerpoint/2019/9/main/command">
                <pc:docMk/>
                <pc:sldMk cId="1925132525" sldId="294"/>
                <pc2:cmMk id="{5D66B79D-6654-46B8-89B3-9309EFAD2316}"/>
              </pc2:cmMkLst>
            </pc226:cmChg>
          </p:ext>
        </pc:extLst>
      </pc:sldChg>
      <pc:sldChg chg="delSp modSp mod addCm delCm modCm modNotesTx">
        <pc:chgData name="Behague, Sabina" userId="2f9f8379-56ce-455c-81be-d1dc66b28ae7" providerId="ADAL" clId="{6236B614-2250-447C-A27C-E4D65AB2CE95}" dt="2024-03-10T12:58:04.265" v="2034"/>
        <pc:sldMkLst>
          <pc:docMk/>
          <pc:sldMk cId="476875324" sldId="296"/>
        </pc:sldMkLst>
        <pc:spChg chg="mod">
          <ac:chgData name="Behague, Sabina" userId="2f9f8379-56ce-455c-81be-d1dc66b28ae7" providerId="ADAL" clId="{6236B614-2250-447C-A27C-E4D65AB2CE95}" dt="2024-02-08T16:39:03.853" v="1145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6236B614-2250-447C-A27C-E4D65AB2CE95}" dt="2024-02-08T16:39:52.948" v="1150" actId="27636"/>
          <ac:spMkLst>
            <pc:docMk/>
            <pc:sldMk cId="476875324" sldId="296"/>
            <ac:spMk id="3" creationId="{E4FD1E92-5DBC-B105-F246-2355E4FF9A74}"/>
          </ac:spMkLst>
        </pc:spChg>
        <pc:spChg chg="del">
          <ac:chgData name="Behague, Sabina" userId="2f9f8379-56ce-455c-81be-d1dc66b28ae7" providerId="ADAL" clId="{6236B614-2250-447C-A27C-E4D65AB2CE95}" dt="2024-02-08T16:46:24.914" v="1169" actId="478"/>
          <ac:spMkLst>
            <pc:docMk/>
            <pc:sldMk cId="476875324" sldId="296"/>
            <ac:spMk id="8" creationId="{B2A850FD-2FCC-C1BF-2137-2EA009C0E2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6236B614-2250-447C-A27C-E4D65AB2CE95}" dt="2024-02-08T16:20:43.268" v="1061"/>
              <pc2:cmMkLst xmlns:pc2="http://schemas.microsoft.com/office/powerpoint/2019/9/main/command">
                <pc:docMk/>
                <pc:sldMk cId="476875324" sldId="296"/>
                <pc2:cmMk id="{F9708234-D3C9-415F-B968-CD9F0601462C}"/>
              </pc2:cmMkLst>
            </pc226:cmChg>
            <pc226:cmChg xmlns:pc226="http://schemas.microsoft.com/office/powerpoint/2022/06/main/command" chg="add del mod modRxn">
              <pc226:chgData name="Behague, Sabina" userId="2f9f8379-56ce-455c-81be-d1dc66b28ae7" providerId="ADAL" clId="{6236B614-2250-447C-A27C-E4D65AB2CE95}" dt="2024-03-10T12:58:04.265" v="2034"/>
              <pc2:cmMkLst xmlns:pc2="http://schemas.microsoft.com/office/powerpoint/2019/9/main/command">
                <pc:docMk/>
                <pc:sldMk cId="476875324" sldId="296"/>
                <pc2:cmMk id="{9D909349-AA45-4666-BDA2-B7664305F3DA}"/>
              </pc2:cmMkLst>
            </pc226:cmChg>
          </p:ext>
        </pc:extLst>
      </pc:sldChg>
      <pc:sldChg chg="modSp mod modNotesTx">
        <pc:chgData name="Behague, Sabina" userId="2f9f8379-56ce-455c-81be-d1dc66b28ae7" providerId="ADAL" clId="{6236B614-2250-447C-A27C-E4D65AB2CE95}" dt="2024-02-07T19:00:26.577" v="887" actId="20577"/>
        <pc:sldMkLst>
          <pc:docMk/>
          <pc:sldMk cId="3332005300" sldId="322"/>
        </pc:sldMkLst>
        <pc:spChg chg="mod">
          <ac:chgData name="Behague, Sabina" userId="2f9f8379-56ce-455c-81be-d1dc66b28ae7" providerId="ADAL" clId="{6236B614-2250-447C-A27C-E4D65AB2CE95}" dt="2024-02-07T18:57:26.795" v="854" actId="14100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ehague, Sabina" userId="2f9f8379-56ce-455c-81be-d1dc66b28ae7" providerId="ADAL" clId="{6236B614-2250-447C-A27C-E4D65AB2CE95}" dt="2024-02-07T18:57:29.799" v="856" actId="14100"/>
          <ac:spMkLst>
            <pc:docMk/>
            <pc:sldMk cId="3332005300" sldId="322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6236B614-2250-447C-A27C-E4D65AB2CE95}" dt="2024-02-07T18:59:45.845" v="872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 modNotesTx">
        <pc:chgData name="Behague, Sabina" userId="2f9f8379-56ce-455c-81be-d1dc66b28ae7" providerId="ADAL" clId="{6236B614-2250-447C-A27C-E4D65AB2CE95}" dt="2024-02-08T17:07:21.963" v="1335" actId="20577"/>
        <pc:sldMkLst>
          <pc:docMk/>
          <pc:sldMk cId="3632646033" sldId="328"/>
        </pc:sldMkLst>
        <pc:spChg chg="mod">
          <ac:chgData name="Behague, Sabina" userId="2f9f8379-56ce-455c-81be-d1dc66b28ae7" providerId="ADAL" clId="{6236B614-2250-447C-A27C-E4D65AB2CE95}" dt="2024-02-08T17:05:14.651" v="1267" actId="1076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Behague, Sabina" userId="2f9f8379-56ce-455c-81be-d1dc66b28ae7" providerId="ADAL" clId="{6236B614-2250-447C-A27C-E4D65AB2CE95}" dt="2024-02-08T17:05:56.890" v="1299" actId="1076"/>
          <ac:spMkLst>
            <pc:docMk/>
            <pc:sldMk cId="3632646033" sldId="328"/>
            <ac:spMk id="11" creationId="{8E4E40E9-D792-25A1-4B37-23D4780B1318}"/>
          </ac:spMkLst>
        </pc:spChg>
        <pc:picChg chg="add mod">
          <ac:chgData name="Behague, Sabina" userId="2f9f8379-56ce-455c-81be-d1dc66b28ae7" providerId="ADAL" clId="{6236B614-2250-447C-A27C-E4D65AB2CE95}" dt="2024-02-07T18:42:41.052" v="477"/>
          <ac:picMkLst>
            <pc:docMk/>
            <pc:sldMk cId="3632646033" sldId="328"/>
            <ac:picMk id="3" creationId="{1FE5E5A6-0F45-DF42-8F79-E3C2A90A97C7}"/>
          </ac:picMkLst>
        </pc:picChg>
        <pc:picChg chg="del">
          <ac:chgData name="Behague, Sabina" userId="2f9f8379-56ce-455c-81be-d1dc66b28ae7" providerId="ADAL" clId="{6236B614-2250-447C-A27C-E4D65AB2CE95}" dt="2024-02-07T18:42:40.568" v="476" actId="478"/>
          <ac:picMkLst>
            <pc:docMk/>
            <pc:sldMk cId="3632646033" sldId="328"/>
            <ac:picMk id="4" creationId="{5BAD7848-7970-DFAE-AAB3-FCD4ACB035BA}"/>
          </ac:picMkLst>
        </pc:picChg>
      </pc:sldChg>
      <pc:sldChg chg="mod">
        <pc:chgData name="Behague, Sabina" userId="2f9f8379-56ce-455c-81be-d1dc66b28ae7" providerId="ADAL" clId="{6236B614-2250-447C-A27C-E4D65AB2CE95}" dt="2024-03-04T21:28:48.864" v="1777" actId="27918"/>
        <pc:sldMkLst>
          <pc:docMk/>
          <pc:sldMk cId="1612805360" sldId="331"/>
        </pc:sldMkLst>
      </pc:sldChg>
      <pc:sldChg chg="addSp delSp modSp del mod">
        <pc:chgData name="Behague, Sabina" userId="2f9f8379-56ce-455c-81be-d1dc66b28ae7" providerId="ADAL" clId="{6236B614-2250-447C-A27C-E4D65AB2CE95}" dt="2024-02-08T17:16:41.181" v="1551" actId="47"/>
        <pc:sldMkLst>
          <pc:docMk/>
          <pc:sldMk cId="3558224958" sldId="333"/>
        </pc:sldMkLst>
        <pc:spChg chg="del">
          <ac:chgData name="Behague, Sabina" userId="2f9f8379-56ce-455c-81be-d1dc66b28ae7" providerId="ADAL" clId="{6236B614-2250-447C-A27C-E4D65AB2CE95}" dt="2024-02-08T17:16:33.172" v="1549" actId="21"/>
          <ac:spMkLst>
            <pc:docMk/>
            <pc:sldMk cId="3558224958" sldId="333"/>
            <ac:spMk id="4" creationId="{F8AA4074-27C9-8B1B-037E-0C2D5EA9D9E3}"/>
          </ac:spMkLst>
        </pc:spChg>
        <pc:picChg chg="del">
          <ac:chgData name="Behague, Sabina" userId="2f9f8379-56ce-455c-81be-d1dc66b28ae7" providerId="ADAL" clId="{6236B614-2250-447C-A27C-E4D65AB2CE95}" dt="2024-02-07T18:42:58.551" v="484" actId="478"/>
          <ac:picMkLst>
            <pc:docMk/>
            <pc:sldMk cId="3558224958" sldId="333"/>
            <ac:picMk id="2" creationId="{C643F56A-A278-7305-EDB4-58D4F2AE702D}"/>
          </ac:picMkLst>
        </pc:picChg>
        <pc:picChg chg="add del mod">
          <ac:chgData name="Behague, Sabina" userId="2f9f8379-56ce-455c-81be-d1dc66b28ae7" providerId="ADAL" clId="{6236B614-2250-447C-A27C-E4D65AB2CE95}" dt="2024-02-08T17:16:24.949" v="1547" actId="21"/>
          <ac:picMkLst>
            <pc:docMk/>
            <pc:sldMk cId="3558224958" sldId="333"/>
            <ac:picMk id="3" creationId="{FCAA0AAA-9C96-0FDE-4550-3F76785C4F9D}"/>
          </ac:picMkLst>
        </pc:picChg>
      </pc:sldChg>
      <pc:sldChg chg="modSp mod">
        <pc:chgData name="Behague, Sabina" userId="2f9f8379-56ce-455c-81be-d1dc66b28ae7" providerId="ADAL" clId="{6236B614-2250-447C-A27C-E4D65AB2CE95}" dt="2024-03-05T15:39:36.436" v="2025" actId="948"/>
        <pc:sldMkLst>
          <pc:docMk/>
          <pc:sldMk cId="2252892287" sldId="338"/>
        </pc:sldMkLst>
        <pc:spChg chg="mod">
          <ac:chgData name="Behague, Sabina" userId="2f9f8379-56ce-455c-81be-d1dc66b28ae7" providerId="ADAL" clId="{6236B614-2250-447C-A27C-E4D65AB2CE95}" dt="2024-03-04T21:27:53.520" v="1759" actId="1076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Behague, Sabina" userId="2f9f8379-56ce-455c-81be-d1dc66b28ae7" providerId="ADAL" clId="{6236B614-2250-447C-A27C-E4D65AB2CE95}" dt="2024-03-05T15:39:36.436" v="2025" actId="948"/>
          <ac:spMkLst>
            <pc:docMk/>
            <pc:sldMk cId="2252892287" sldId="338"/>
            <ac:spMk id="3" creationId="{B6340F88-FDE5-D8FA-4CB8-7065B97BFE6B}"/>
          </ac:spMkLst>
        </pc:spChg>
      </pc:sldChg>
      <pc:sldChg chg="modSp mod">
        <pc:chgData name="Behague, Sabina" userId="2f9f8379-56ce-455c-81be-d1dc66b28ae7" providerId="ADAL" clId="{6236B614-2250-447C-A27C-E4D65AB2CE95}" dt="2024-03-04T21:27:37.250" v="1755" actId="1076"/>
        <pc:sldMkLst>
          <pc:docMk/>
          <pc:sldMk cId="1925418329" sldId="339"/>
        </pc:sldMkLst>
        <pc:spChg chg="mod">
          <ac:chgData name="Behague, Sabina" userId="2f9f8379-56ce-455c-81be-d1dc66b28ae7" providerId="ADAL" clId="{6236B614-2250-447C-A27C-E4D65AB2CE95}" dt="2024-03-04T21:27:37.250" v="1755" actId="1076"/>
          <ac:spMkLst>
            <pc:docMk/>
            <pc:sldMk cId="1925418329" sldId="339"/>
            <ac:spMk id="2" creationId="{F050121B-D4A7-C426-32A4-BF0987433026}"/>
          </ac:spMkLst>
        </pc:spChg>
        <pc:spChg chg="mod">
          <ac:chgData name="Behague, Sabina" userId="2f9f8379-56ce-455c-81be-d1dc66b28ae7" providerId="ADAL" clId="{6236B614-2250-447C-A27C-E4D65AB2CE95}" dt="2024-03-04T21:27:25.839" v="1753" actId="207"/>
          <ac:spMkLst>
            <pc:docMk/>
            <pc:sldMk cId="1925418329" sldId="339"/>
            <ac:spMk id="3" creationId="{B6340F88-FDE5-D8FA-4CB8-7065B97BFE6B}"/>
          </ac:spMkLst>
        </pc:spChg>
      </pc:sldChg>
      <pc:sldChg chg="modSp mod">
        <pc:chgData name="Behague, Sabina" userId="2f9f8379-56ce-455c-81be-d1dc66b28ae7" providerId="ADAL" clId="{6236B614-2250-447C-A27C-E4D65AB2CE95}" dt="2024-02-22T02:31:12.290" v="1596" actId="207"/>
        <pc:sldMkLst>
          <pc:docMk/>
          <pc:sldMk cId="3002345635" sldId="340"/>
        </pc:sldMkLst>
        <pc:spChg chg="mod">
          <ac:chgData name="Behague, Sabina" userId="2f9f8379-56ce-455c-81be-d1dc66b28ae7" providerId="ADAL" clId="{6236B614-2250-447C-A27C-E4D65AB2CE95}" dt="2024-02-22T02:31:12.290" v="1596" actId="207"/>
          <ac:spMkLst>
            <pc:docMk/>
            <pc:sldMk cId="3002345635" sldId="340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6236B614-2250-447C-A27C-E4D65AB2CE95}" dt="2024-02-07T17:09:20.114" v="149" actId="20577"/>
        <pc:sldMkLst>
          <pc:docMk/>
          <pc:sldMk cId="2719209172" sldId="341"/>
        </pc:sldMkLst>
        <pc:spChg chg="mod">
          <ac:chgData name="Behague, Sabina" userId="2f9f8379-56ce-455c-81be-d1dc66b28ae7" providerId="ADAL" clId="{6236B614-2250-447C-A27C-E4D65AB2CE95}" dt="2024-02-07T17:04:52.778" v="32" actId="20577"/>
          <ac:spMkLst>
            <pc:docMk/>
            <pc:sldMk cId="2719209172" sldId="341"/>
            <ac:spMk id="2" creationId="{F6245169-1799-41CD-B28E-D2D20D16AD73}"/>
          </ac:spMkLst>
        </pc:spChg>
        <pc:spChg chg="mod">
          <ac:chgData name="Behague, Sabina" userId="2f9f8379-56ce-455c-81be-d1dc66b28ae7" providerId="ADAL" clId="{6236B614-2250-447C-A27C-E4D65AB2CE95}" dt="2024-02-07T17:05:14.914" v="36" actId="2711"/>
          <ac:spMkLst>
            <pc:docMk/>
            <pc:sldMk cId="2719209172" sldId="341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6236B614-2250-447C-A27C-E4D65AB2CE95}" dt="2024-02-07T17:12:40.625" v="221" actId="14100"/>
        <pc:sldMkLst>
          <pc:docMk/>
          <pc:sldMk cId="127253413" sldId="342"/>
        </pc:sldMkLst>
        <pc:spChg chg="mod">
          <ac:chgData name="Behague, Sabina" userId="2f9f8379-56ce-455c-81be-d1dc66b28ae7" providerId="ADAL" clId="{6236B614-2250-447C-A27C-E4D65AB2CE95}" dt="2024-02-07T17:10:59.018" v="212" actId="27636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Behague, Sabina" userId="2f9f8379-56ce-455c-81be-d1dc66b28ae7" providerId="ADAL" clId="{6236B614-2250-447C-A27C-E4D65AB2CE95}" dt="2024-02-07T17:11:12.314" v="213"/>
          <ac:spMkLst>
            <pc:docMk/>
            <pc:sldMk cId="127253413" sldId="342"/>
            <ac:spMk id="4" creationId="{E101C719-EDE0-EBF2-5BF6-CCAEDAE3D2DE}"/>
          </ac:spMkLst>
        </pc:spChg>
        <pc:spChg chg="mod">
          <ac:chgData name="Behague, Sabina" userId="2f9f8379-56ce-455c-81be-d1dc66b28ae7" providerId="ADAL" clId="{6236B614-2250-447C-A27C-E4D65AB2CE95}" dt="2024-02-07T17:12:40.625" v="221" actId="14100"/>
          <ac:spMkLst>
            <pc:docMk/>
            <pc:sldMk cId="127253413" sldId="342"/>
            <ac:spMk id="5" creationId="{FE0BA0B7-CCD9-B683-F050-47BC8A0724EA}"/>
          </ac:spMkLst>
        </pc:spChg>
        <pc:spChg chg="mod">
          <ac:chgData name="Behague, Sabina" userId="2f9f8379-56ce-455c-81be-d1dc66b28ae7" providerId="ADAL" clId="{6236B614-2250-447C-A27C-E4D65AB2CE95}" dt="2024-02-07T17:10:17.751" v="207" actId="20577"/>
          <ac:spMkLst>
            <pc:docMk/>
            <pc:sldMk cId="127253413" sldId="342"/>
            <ac:spMk id="10" creationId="{2D953FA9-CD59-752E-4FDA-CC41FF4B8DF2}"/>
          </ac:spMkLst>
        </pc:spChg>
        <pc:spChg chg="mod">
          <ac:chgData name="Behague, Sabina" userId="2f9f8379-56ce-455c-81be-d1dc66b28ae7" providerId="ADAL" clId="{6236B614-2250-447C-A27C-E4D65AB2CE95}" dt="2024-02-07T17:10:43.697" v="210" actId="2711"/>
          <ac:spMkLst>
            <pc:docMk/>
            <pc:sldMk cId="127253413" sldId="342"/>
            <ac:spMk id="11" creationId="{8E4E40E9-D792-25A1-4B37-23D4780B1318}"/>
          </ac:spMkLst>
        </pc:spChg>
      </pc:sldChg>
      <pc:sldChg chg="addSp delSp modSp mod delCm modNotesTx">
        <pc:chgData name="Behague, Sabina" userId="2f9f8379-56ce-455c-81be-d1dc66b28ae7" providerId="ADAL" clId="{6236B614-2250-447C-A27C-E4D65AB2CE95}" dt="2024-02-07T18:54:27.378" v="821" actId="27918"/>
        <pc:sldMkLst>
          <pc:docMk/>
          <pc:sldMk cId="847019123" sldId="343"/>
        </pc:sldMkLst>
        <pc:spChg chg="mod">
          <ac:chgData name="Behague, Sabina" userId="2f9f8379-56ce-455c-81be-d1dc66b28ae7" providerId="ADAL" clId="{6236B614-2250-447C-A27C-E4D65AB2CE95}" dt="2024-02-07T18:49:14.328" v="745" actId="14100"/>
          <ac:spMkLst>
            <pc:docMk/>
            <pc:sldMk cId="847019123" sldId="343"/>
            <ac:spMk id="2" creationId="{F6245169-1799-41CD-B28E-D2D20D16AD73}"/>
          </ac:spMkLst>
        </pc:spChg>
        <pc:spChg chg="mod">
          <ac:chgData name="Behague, Sabina" userId="2f9f8379-56ce-455c-81be-d1dc66b28ae7" providerId="ADAL" clId="{6236B614-2250-447C-A27C-E4D65AB2CE95}" dt="2024-02-07T18:49:48.420" v="793" actId="20577"/>
          <ac:spMkLst>
            <pc:docMk/>
            <pc:sldMk cId="847019123" sldId="343"/>
            <ac:spMk id="3" creationId="{E4FD1E92-5DBC-B105-F246-2355E4FF9A74}"/>
          </ac:spMkLst>
        </pc:spChg>
        <pc:spChg chg="mod">
          <ac:chgData name="Behague, Sabina" userId="2f9f8379-56ce-455c-81be-d1dc66b28ae7" providerId="ADAL" clId="{6236B614-2250-447C-A27C-E4D65AB2CE95}" dt="2024-02-07T18:53:05.835" v="805" actId="1076"/>
          <ac:spMkLst>
            <pc:docMk/>
            <pc:sldMk cId="847019123" sldId="343"/>
            <ac:spMk id="5" creationId="{32783196-2689-3280-21BC-93D6DC3B30CC}"/>
          </ac:spMkLst>
        </pc:spChg>
        <pc:spChg chg="del">
          <ac:chgData name="Behague, Sabina" userId="2f9f8379-56ce-455c-81be-d1dc66b28ae7" providerId="ADAL" clId="{6236B614-2250-447C-A27C-E4D65AB2CE95}" dt="2024-02-07T18:52:49.092" v="801" actId="478"/>
          <ac:spMkLst>
            <pc:docMk/>
            <pc:sldMk cId="847019123" sldId="343"/>
            <ac:spMk id="6" creationId="{2EAAB5BB-CC77-4B8F-98EE-D1CAF50CBD83}"/>
          </ac:spMkLst>
        </pc:spChg>
        <pc:graphicFrameChg chg="mod">
          <ac:chgData name="Behague, Sabina" userId="2f9f8379-56ce-455c-81be-d1dc66b28ae7" providerId="ADAL" clId="{6236B614-2250-447C-A27C-E4D65AB2CE95}" dt="2024-02-07T18:49:27.853" v="749" actId="14100"/>
          <ac:graphicFrameMkLst>
            <pc:docMk/>
            <pc:sldMk cId="847019123" sldId="343"/>
            <ac:graphicFrameMk id="9" creationId="{16BB2B36-D329-083C-5198-BEEC5AC12CFA}"/>
          </ac:graphicFrameMkLst>
        </pc:graphicFrameChg>
        <pc:picChg chg="add mod">
          <ac:chgData name="Behague, Sabina" userId="2f9f8379-56ce-455c-81be-d1dc66b28ae7" providerId="ADAL" clId="{6236B614-2250-447C-A27C-E4D65AB2CE95}" dt="2024-02-07T18:42:32.439" v="475"/>
          <ac:picMkLst>
            <pc:docMk/>
            <pc:sldMk cId="847019123" sldId="343"/>
            <ac:picMk id="4" creationId="{46D756F9-B664-C3CF-D7AA-8E78AC9D5176}"/>
          </ac:picMkLst>
        </pc:picChg>
        <pc:picChg chg="del">
          <ac:chgData name="Behague, Sabina" userId="2f9f8379-56ce-455c-81be-d1dc66b28ae7" providerId="ADAL" clId="{6236B614-2250-447C-A27C-E4D65AB2CE95}" dt="2024-02-07T18:42:31.386" v="474" actId="478"/>
          <ac:picMkLst>
            <pc:docMk/>
            <pc:sldMk cId="847019123" sldId="343"/>
            <ac:picMk id="7" creationId="{F0B81754-AFA0-C91A-7EF0-BBEB5284A9F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6236B614-2250-447C-A27C-E4D65AB2CE95}" dt="2024-02-07T18:42:28.438" v="473"/>
              <pc2:cmMkLst xmlns:pc2="http://schemas.microsoft.com/office/powerpoint/2019/9/main/command">
                <pc:docMk/>
                <pc:sldMk cId="847019123" sldId="343"/>
                <pc2:cmMk id="{F43D3577-2283-4650-B14D-4A5886073163}"/>
              </pc2:cmMkLst>
            </pc226:cmChg>
          </p:ext>
        </pc:extLst>
      </pc:sldChg>
      <pc:sldChg chg="modSp mod">
        <pc:chgData name="Behague, Sabina" userId="2f9f8379-56ce-455c-81be-d1dc66b28ae7" providerId="ADAL" clId="{6236B614-2250-447C-A27C-E4D65AB2CE95}" dt="2024-02-22T02:33:15.964" v="1601" actId="207"/>
        <pc:sldMkLst>
          <pc:docMk/>
          <pc:sldMk cId="2849914987" sldId="344"/>
        </pc:sldMkLst>
        <pc:spChg chg="mod">
          <ac:chgData name="Behague, Sabina" userId="2f9f8379-56ce-455c-81be-d1dc66b28ae7" providerId="ADAL" clId="{6236B614-2250-447C-A27C-E4D65AB2CE95}" dt="2024-02-22T02:33:15.964" v="1601" actId="207"/>
          <ac:spMkLst>
            <pc:docMk/>
            <pc:sldMk cId="2849914987" sldId="344"/>
            <ac:spMk id="9" creationId="{E690F70B-E368-D7F5-795E-B5139345EF71}"/>
          </ac:spMkLst>
        </pc:spChg>
      </pc:sldChg>
      <pc:sldChg chg="addSp modSp mod delCm modCm modNotesTx">
        <pc:chgData name="Behague, Sabina" userId="2f9f8379-56ce-455c-81be-d1dc66b28ae7" providerId="ADAL" clId="{6236B614-2250-447C-A27C-E4D65AB2CE95}" dt="2024-03-10T12:57:34.629" v="2033" actId="20577"/>
        <pc:sldMkLst>
          <pc:docMk/>
          <pc:sldMk cId="933831771" sldId="345"/>
        </pc:sldMkLst>
        <pc:spChg chg="add mod">
          <ac:chgData name="Behague, Sabina" userId="2f9f8379-56ce-455c-81be-d1dc66b28ae7" providerId="ADAL" clId="{6236B614-2250-447C-A27C-E4D65AB2CE95}" dt="2024-02-22T02:34:24.509" v="1609" actId="1076"/>
          <ac:spMkLst>
            <pc:docMk/>
            <pc:sldMk cId="933831771" sldId="345"/>
            <ac:spMk id="3" creationId="{00F583C4-9B0C-E891-CD71-668A58952848}"/>
          </ac:spMkLst>
        </pc:spChg>
        <pc:spChg chg="mod">
          <ac:chgData name="Behague, Sabina" userId="2f9f8379-56ce-455c-81be-d1dc66b28ae7" providerId="ADAL" clId="{6236B614-2250-447C-A27C-E4D65AB2CE95}" dt="2024-03-10T12:57:34.629" v="2033" actId="20577"/>
          <ac:spMkLst>
            <pc:docMk/>
            <pc:sldMk cId="933831771" sldId="345"/>
            <ac:spMk id="10" creationId="{2D953FA9-CD59-752E-4FDA-CC41FF4B8DF2}"/>
          </ac:spMkLst>
        </pc:spChg>
        <pc:spChg chg="mod">
          <ac:chgData name="Behague, Sabina" userId="2f9f8379-56ce-455c-81be-d1dc66b28ae7" providerId="ADAL" clId="{6236B614-2250-447C-A27C-E4D65AB2CE95}" dt="2024-02-07T19:03:26.120" v="1013" actId="1076"/>
          <ac:spMkLst>
            <pc:docMk/>
            <pc:sldMk cId="933831771" sldId="345"/>
            <ac:spMk id="11" creationId="{8E4E40E9-D792-25A1-4B37-23D4780B1318}"/>
          </ac:spMkLst>
        </pc:spChg>
        <pc:graphicFrameChg chg="mod">
          <ac:chgData name="Behague, Sabina" userId="2f9f8379-56ce-455c-81be-d1dc66b28ae7" providerId="ADAL" clId="{6236B614-2250-447C-A27C-E4D65AB2CE95}" dt="2024-02-22T02:33:50.803" v="1602" actId="14100"/>
          <ac:graphicFrameMkLst>
            <pc:docMk/>
            <pc:sldMk cId="933831771" sldId="345"/>
            <ac:graphicFrameMk id="8" creationId="{EDB93101-CAFF-0AD2-384D-BACC6A7146F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6236B614-2250-447C-A27C-E4D65AB2CE95}" dt="2024-03-10T12:57:29.918" v="2030"/>
              <pc2:cmMkLst xmlns:pc2="http://schemas.microsoft.com/office/powerpoint/2019/9/main/command">
                <pc:docMk/>
                <pc:sldMk cId="933831771" sldId="345"/>
                <pc2:cmMk id="{7574C75C-6D7E-4A44-9F7E-5D2B2E0D17E1}"/>
              </pc2:cmMkLst>
            </pc226:cmChg>
          </p:ext>
        </pc:extLst>
      </pc:sldChg>
      <pc:sldChg chg="modSp mod">
        <pc:chgData name="Behague, Sabina" userId="2f9f8379-56ce-455c-81be-d1dc66b28ae7" providerId="ADAL" clId="{6236B614-2250-447C-A27C-E4D65AB2CE95}" dt="2024-02-22T02:34:30.320" v="1610" actId="207"/>
        <pc:sldMkLst>
          <pc:docMk/>
          <pc:sldMk cId="958764126" sldId="346"/>
        </pc:sldMkLst>
        <pc:spChg chg="mod">
          <ac:chgData name="Behague, Sabina" userId="2f9f8379-56ce-455c-81be-d1dc66b28ae7" providerId="ADAL" clId="{6236B614-2250-447C-A27C-E4D65AB2CE95}" dt="2024-02-22T02:34:30.320" v="1610" actId="207"/>
          <ac:spMkLst>
            <pc:docMk/>
            <pc:sldMk cId="958764126" sldId="346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6236B614-2250-447C-A27C-E4D65AB2CE95}" dt="2024-02-08T16:53:24.544" v="1252" actId="20577"/>
        <pc:sldMkLst>
          <pc:docMk/>
          <pc:sldMk cId="174098947" sldId="347"/>
        </pc:sldMkLst>
        <pc:spChg chg="mod">
          <ac:chgData name="Behague, Sabina" userId="2f9f8379-56ce-455c-81be-d1dc66b28ae7" providerId="ADAL" clId="{6236B614-2250-447C-A27C-E4D65AB2CE95}" dt="2024-02-08T16:48:57.404" v="1186" actId="255"/>
          <ac:spMkLst>
            <pc:docMk/>
            <pc:sldMk cId="174098947" sldId="347"/>
            <ac:spMk id="10" creationId="{2D953FA9-CD59-752E-4FDA-CC41FF4B8DF2}"/>
          </ac:spMkLst>
        </pc:spChg>
        <pc:spChg chg="mod">
          <ac:chgData name="Behague, Sabina" userId="2f9f8379-56ce-455c-81be-d1dc66b28ae7" providerId="ADAL" clId="{6236B614-2250-447C-A27C-E4D65AB2CE95}" dt="2024-02-08T16:50:35.027" v="1217" actId="2711"/>
          <ac:spMkLst>
            <pc:docMk/>
            <pc:sldMk cId="174098947" sldId="347"/>
            <ac:spMk id="11" creationId="{8E4E40E9-D792-25A1-4B37-23D4780B1318}"/>
          </ac:spMkLst>
        </pc:spChg>
      </pc:sldChg>
      <pc:sldChg chg="addSp delSp modSp mod addCm delCm modCm modNotesTx">
        <pc:chgData name="Behague, Sabina" userId="2f9f8379-56ce-455c-81be-d1dc66b28ae7" providerId="ADAL" clId="{6236B614-2250-447C-A27C-E4D65AB2CE95}" dt="2024-03-13T12:19:33.604" v="2049"/>
        <pc:sldMkLst>
          <pc:docMk/>
          <pc:sldMk cId="3364805724" sldId="348"/>
        </pc:sldMkLst>
        <pc:spChg chg="mod">
          <ac:chgData name="Behague, Sabina" userId="2f9f8379-56ce-455c-81be-d1dc66b28ae7" providerId="ADAL" clId="{6236B614-2250-447C-A27C-E4D65AB2CE95}" dt="2024-02-07T18:44:02.351" v="534" actId="20577"/>
          <ac:spMkLst>
            <pc:docMk/>
            <pc:sldMk cId="3364805724" sldId="348"/>
            <ac:spMk id="2" creationId="{F050121B-D4A7-C426-32A4-BF0987433026}"/>
          </ac:spMkLst>
        </pc:spChg>
        <pc:spChg chg="mod">
          <ac:chgData name="Behague, Sabina" userId="2f9f8379-56ce-455c-81be-d1dc66b28ae7" providerId="ADAL" clId="{6236B614-2250-447C-A27C-E4D65AB2CE95}" dt="2024-02-07T18:46:51.673" v="651" actId="20577"/>
          <ac:spMkLst>
            <pc:docMk/>
            <pc:sldMk cId="3364805724" sldId="348"/>
            <ac:spMk id="3" creationId="{B6340F88-FDE5-D8FA-4CB8-7065B97BFE6B}"/>
          </ac:spMkLst>
        </pc:spChg>
        <pc:picChg chg="add mod">
          <ac:chgData name="Behague, Sabina" userId="2f9f8379-56ce-455c-81be-d1dc66b28ae7" providerId="ADAL" clId="{6236B614-2250-447C-A27C-E4D65AB2CE95}" dt="2024-02-07T18:42:21.348" v="472"/>
          <ac:picMkLst>
            <pc:docMk/>
            <pc:sldMk cId="3364805724" sldId="348"/>
            <ac:picMk id="4" creationId="{48CC13B9-E22C-0B24-859B-399EF857F8CC}"/>
          </ac:picMkLst>
        </pc:picChg>
        <pc:picChg chg="del mod">
          <ac:chgData name="Behague, Sabina" userId="2f9f8379-56ce-455c-81be-d1dc66b28ae7" providerId="ADAL" clId="{6236B614-2250-447C-A27C-E4D65AB2CE95}" dt="2024-02-07T18:42:20.251" v="471" actId="478"/>
          <ac:picMkLst>
            <pc:docMk/>
            <pc:sldMk cId="3364805724" sldId="348"/>
            <ac:picMk id="5" creationId="{A0CCB558-D334-C73D-70FF-B925B385DF8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Behague, Sabina" userId="2f9f8379-56ce-455c-81be-d1dc66b28ae7" providerId="ADAL" clId="{6236B614-2250-447C-A27C-E4D65AB2CE95}" dt="2024-03-13T12:19:33.604" v="2049"/>
              <pc2:cmMkLst xmlns:pc2="http://schemas.microsoft.com/office/powerpoint/2019/9/main/command">
                <pc:docMk/>
                <pc:sldMk cId="3364805724" sldId="348"/>
                <pc2:cmMk id="{3A62444B-54DA-48D5-955A-941A1E857A3A}"/>
              </pc2:cmMkLst>
              <pc226:cmRplyChg chg="add">
                <pc226:chgData name="Behague, Sabina" userId="2f9f8379-56ce-455c-81be-d1dc66b28ae7" providerId="ADAL" clId="{6236B614-2250-447C-A27C-E4D65AB2CE95}" dt="2024-03-10T12:57:11.191" v="2029"/>
                <pc2:cmRplyMkLst xmlns:pc2="http://schemas.microsoft.com/office/powerpoint/2019/9/main/command">
                  <pc:docMk/>
                  <pc:sldMk cId="3364805724" sldId="348"/>
                  <pc2:cmMk id="{3A62444B-54DA-48D5-955A-941A1E857A3A}"/>
                  <pc2:cmRplyMk id="{6785E556-6CBC-444A-A487-97F92CD52D7A}"/>
                </pc2:cmRplyMkLst>
              </pc226:cmRplyChg>
            </pc226:cmChg>
          </p:ext>
        </pc:extLst>
      </pc:sldChg>
      <pc:sldChg chg="addSp modSp add mod modNotesTx">
        <pc:chgData name="Behague, Sabina" userId="2f9f8379-56ce-455c-81be-d1dc66b28ae7" providerId="ADAL" clId="{6236B614-2250-447C-A27C-E4D65AB2CE95}" dt="2024-03-10T12:58:40.012" v="2046" actId="20577"/>
        <pc:sldMkLst>
          <pc:docMk/>
          <pc:sldMk cId="3392635422" sldId="561"/>
        </pc:sldMkLst>
        <pc:spChg chg="mod">
          <ac:chgData name="Behague, Sabina" userId="2f9f8379-56ce-455c-81be-d1dc66b28ae7" providerId="ADAL" clId="{6236B614-2250-447C-A27C-E4D65AB2CE95}" dt="2024-03-10T12:58:40.012" v="2046" actId="20577"/>
          <ac:spMkLst>
            <pc:docMk/>
            <pc:sldMk cId="3392635422" sldId="561"/>
            <ac:spMk id="2" creationId="{62B506C2-AD35-A7F0-2BBE-5B603C888D34}"/>
          </ac:spMkLst>
        </pc:spChg>
        <pc:spChg chg="add mod">
          <ac:chgData name="Behague, Sabina" userId="2f9f8379-56ce-455c-81be-d1dc66b28ae7" providerId="ADAL" clId="{6236B614-2250-447C-A27C-E4D65AB2CE95}" dt="2024-03-04T21:48:08.733" v="2020" actId="1076"/>
          <ac:spMkLst>
            <pc:docMk/>
            <pc:sldMk cId="3392635422" sldId="561"/>
            <ac:spMk id="4" creationId="{F8AA4074-27C9-8B1B-037E-0C2D5EA9D9E3}"/>
          </ac:spMkLst>
        </pc:spChg>
        <pc:spChg chg="mod">
          <ac:chgData name="Behague, Sabina" userId="2f9f8379-56ce-455c-81be-d1dc66b28ae7" providerId="ADAL" clId="{6236B614-2250-447C-A27C-E4D65AB2CE95}" dt="2024-02-22T02:36:07.947" v="1640" actId="1076"/>
          <ac:spMkLst>
            <pc:docMk/>
            <pc:sldMk cId="3392635422" sldId="561"/>
            <ac:spMk id="5" creationId="{F5E8CD84-A2BE-348B-560D-308CC57A5AB4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6236B614-2250-447C-A27C-E4D65AB2CE95}" dt="2024-02-22T02:35:49.372" v="1637" actId="1076"/>
          <ac:spMkLst>
            <pc:docMk/>
            <pc:sldMk cId="3392635422" sldId="561"/>
            <ac:spMk id="22" creationId="{D14CC48E-D18A-A4EA-8314-586968BFB252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23" creationId="{B651AB06-CD1F-22E5-F5F6-D95602E50249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24" creationId="{3C24EC8E-9CEC-8C63-9FDC-FD3E2CB784BA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25" creationId="{0BEA5DEE-0BBA-A5A3-C29E-4E70399B8591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26" creationId="{8C6582A4-C689-FC6A-D857-1E4805988C25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27" creationId="{17045503-C4D6-A428-CC43-511B938CDF00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29" creationId="{D5C9AC78-E4FF-B554-F7D6-619C4A104FDB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30" creationId="{9DB2A8FC-31B2-EE78-6F08-7F4492B56F40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31" creationId="{FC8DBAA3-4502-DE32-0F4A-1A31C827A76B}"/>
          </ac:spMkLst>
        </pc:spChg>
        <pc:spChg chg="mod">
          <ac:chgData name="Behague, Sabina" userId="2f9f8379-56ce-455c-81be-d1dc66b28ae7" providerId="ADAL" clId="{6236B614-2250-447C-A27C-E4D65AB2CE95}" dt="2024-03-04T20:25:37.161" v="1654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6236B614-2250-447C-A27C-E4D65AB2CE95}" dt="2024-03-04T20:25:42.725" v="1655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6236B614-2250-447C-A27C-E4D65AB2CE95}" dt="2024-03-04T20:25:50.636" v="1657" actId="1076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6236B614-2250-447C-A27C-E4D65AB2CE95}" dt="2024-03-04T20:25:55.699" v="1658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6236B614-2250-447C-A27C-E4D65AB2CE95}" dt="2024-03-04T20:26:00.134" v="1659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6236B614-2250-447C-A27C-E4D65AB2CE95}" dt="2024-03-04T20:26:04.597" v="1660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6236B614-2250-447C-A27C-E4D65AB2CE95}" dt="2024-03-04T20:26:09.651" v="1661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6236B614-2250-447C-A27C-E4D65AB2CE95}" dt="2024-03-04T20:28:19.143" v="1662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6236B614-2250-447C-A27C-E4D65AB2CE95}" dt="2024-03-04T20:28:23.779" v="1663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6236B614-2250-447C-A27C-E4D65AB2CE95}" dt="2024-03-04T20:28:37.840" v="1665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6236B614-2250-447C-A27C-E4D65AB2CE95}" dt="2024-03-04T20:28:29.566" v="1664" actId="255"/>
          <ac:spMkLst>
            <pc:docMk/>
            <pc:sldMk cId="3392635422" sldId="561"/>
            <ac:spMk id="43" creationId="{F8EFA441-086F-0B4A-1536-205D39DCAD0E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44" creationId="{5438165E-C0E9-4012-F60B-2B2573DA694F}"/>
          </ac:spMkLst>
        </pc:spChg>
        <pc:spChg chg="mod">
          <ac:chgData name="Behague, Sabina" userId="2f9f8379-56ce-455c-81be-d1dc66b28ae7" providerId="ADAL" clId="{6236B614-2250-447C-A27C-E4D65AB2CE95}" dt="2024-02-22T02:35:41.481" v="1636" actId="1038"/>
          <ac:spMkLst>
            <pc:docMk/>
            <pc:sldMk cId="3392635422" sldId="561"/>
            <ac:spMk id="45" creationId="{FDF73F6E-2822-1794-50DC-9A97277B773D}"/>
          </ac:spMkLst>
        </pc:spChg>
        <pc:picChg chg="add mod">
          <ac:chgData name="Behague, Sabina" userId="2f9f8379-56ce-455c-81be-d1dc66b28ae7" providerId="ADAL" clId="{6236B614-2250-447C-A27C-E4D65AB2CE95}" dt="2024-02-22T02:36:11.771" v="1641" actId="1076"/>
          <ac:picMkLst>
            <pc:docMk/>
            <pc:sldMk cId="3392635422" sldId="561"/>
            <ac:picMk id="3" creationId="{FCAA0AAA-9C96-0FDE-4550-3F76785C4F9D}"/>
          </ac:picMkLst>
        </pc:picChg>
        <pc:cxnChg chg="mod">
          <ac:chgData name="Behague, Sabina" userId="2f9f8379-56ce-455c-81be-d1dc66b28ae7" providerId="ADAL" clId="{6236B614-2250-447C-A27C-E4D65AB2CE95}" dt="2024-02-22T02:35:41.481" v="1636" actId="1038"/>
          <ac:cxnSpMkLst>
            <pc:docMk/>
            <pc:sldMk cId="3392635422" sldId="561"/>
            <ac:cxnSpMk id="47" creationId="{442C7C97-0B41-5304-A9C3-A61143A692EE}"/>
          </ac:cxnSpMkLst>
        </pc:cxnChg>
        <pc:cxnChg chg="mod">
          <ac:chgData name="Behague, Sabina" userId="2f9f8379-56ce-455c-81be-d1dc66b28ae7" providerId="ADAL" clId="{6236B614-2250-447C-A27C-E4D65AB2CE95}" dt="2024-02-22T02:35:41.481" v="1636" actId="1038"/>
          <ac:cxnSpMkLst>
            <pc:docMk/>
            <pc:sldMk cId="3392635422" sldId="561"/>
            <ac:cxnSpMk id="52" creationId="{ACE09A85-62C7-0A46-5D10-2122E79E5BB4}"/>
          </ac:cxnSpMkLst>
        </pc:cxnChg>
        <pc:cxnChg chg="mod">
          <ac:chgData name="Behague, Sabina" userId="2f9f8379-56ce-455c-81be-d1dc66b28ae7" providerId="ADAL" clId="{6236B614-2250-447C-A27C-E4D65AB2CE95}" dt="2024-02-22T02:35:41.481" v="1636" actId="1038"/>
          <ac:cxnSpMkLst>
            <pc:docMk/>
            <pc:sldMk cId="3392635422" sldId="561"/>
            <ac:cxnSpMk id="53" creationId="{1EE07974-3835-9ABF-653E-D50EE07FA972}"/>
          </ac:cxnSpMkLst>
        </pc:cxnChg>
        <pc:cxnChg chg="mod">
          <ac:chgData name="Behague, Sabina" userId="2f9f8379-56ce-455c-81be-d1dc66b28ae7" providerId="ADAL" clId="{6236B614-2250-447C-A27C-E4D65AB2CE95}" dt="2024-02-22T02:35:41.481" v="1636" actId="1038"/>
          <ac:cxnSpMkLst>
            <pc:docMk/>
            <pc:sldMk cId="3392635422" sldId="561"/>
            <ac:cxnSpMk id="56" creationId="{31CEDED8-F256-5A94-BED2-371A05563CFA}"/>
          </ac:cxnSpMkLst>
        </pc:cxnChg>
        <pc:cxnChg chg="mod">
          <ac:chgData name="Behague, Sabina" userId="2f9f8379-56ce-455c-81be-d1dc66b28ae7" providerId="ADAL" clId="{6236B614-2250-447C-A27C-E4D65AB2CE95}" dt="2024-02-22T02:35:41.481" v="1636" actId="1038"/>
          <ac:cxnSpMkLst>
            <pc:docMk/>
            <pc:sldMk cId="3392635422" sldId="561"/>
            <ac:cxnSpMk id="58" creationId="{2D6B65BD-3D6F-8939-2240-3141FF65C059}"/>
          </ac:cxnSpMkLst>
        </pc:cxnChg>
      </pc:sldChg>
      <pc:sldMasterChg chg="modSp mod modSldLayout">
        <pc:chgData name="Behague, Sabina" userId="2f9f8379-56ce-455c-81be-d1dc66b28ae7" providerId="ADAL" clId="{6236B614-2250-447C-A27C-E4D65AB2CE95}" dt="2024-03-13T12:19:06.598" v="2048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6236B614-2250-447C-A27C-E4D65AB2CE95}" dt="2024-03-13T12:19:06.598" v="2048"/>
          <ac:spMkLst>
            <pc:docMk/>
            <pc:sldMasterMk cId="3850865728" sldId="2147483662"/>
            <ac:spMk id="4" creationId="{EF1B5812-A233-6083-8BE7-6465D675F0CA}"/>
          </ac:spMkLst>
        </pc:spChg>
        <pc:sldLayoutChg chg="modSp mod">
          <pc:chgData name="Behague, Sabina" userId="2f9f8379-56ce-455c-81be-d1dc66b28ae7" providerId="ADAL" clId="{6236B614-2250-447C-A27C-E4D65AB2CE95}" dt="2024-02-22T02:30:50.551" v="1594" actId="1076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ehague, Sabina" userId="2f9f8379-56ce-455c-81be-d1dc66b28ae7" providerId="ADAL" clId="{6236B614-2250-447C-A27C-E4D65AB2CE95}" dt="2024-02-22T02:30:50.551" v="1594" actId="1076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Annie Allnutt" userId="1a4c980e-ffa6-4764-abac-ea981ce85933" providerId="ADAL" clId="{1E5FAC21-E0FA-43C2-B7DC-6BEAB689497D}"/>
    <pc:docChg chg="custSel modSld">
      <pc:chgData name="Annie Allnutt" userId="1a4c980e-ffa6-4764-abac-ea981ce85933" providerId="ADAL" clId="{1E5FAC21-E0FA-43C2-B7DC-6BEAB689497D}" dt="2024-03-12T18:27:04.022" v="7" actId="27636"/>
      <pc:docMkLst>
        <pc:docMk/>
      </pc:docMkLst>
      <pc:sldChg chg="modSp mod">
        <pc:chgData name="Annie Allnutt" userId="1a4c980e-ffa6-4764-abac-ea981ce85933" providerId="ADAL" clId="{1E5FAC21-E0FA-43C2-B7DC-6BEAB689497D}" dt="2024-03-12T18:27:04.022" v="7" actId="27636"/>
        <pc:sldMkLst>
          <pc:docMk/>
          <pc:sldMk cId="3364805724" sldId="348"/>
        </pc:sldMkLst>
        <pc:spChg chg="mod">
          <ac:chgData name="Annie Allnutt" userId="1a4c980e-ffa6-4764-abac-ea981ce85933" providerId="ADAL" clId="{1E5FAC21-E0FA-43C2-B7DC-6BEAB689497D}" dt="2024-03-12T18:27:04.022" v="7" actId="27636"/>
          <ac:spMkLst>
            <pc:docMk/>
            <pc:sldMk cId="3364805724" sldId="348"/>
            <ac:spMk id="3" creationId="{B6340F88-FDE5-D8FA-4CB8-7065B97BFE6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1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Sofreram violência física por qualquer agressor desde os 15 anos</c:v>
                </c:pt>
                <c:pt idx="1">
                  <c:v>Sofreram violência física cometida por qualque agressor nos úlitos 12 meses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26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3819999733609199E-2"/>
          <c:w val="0.99392242559276067"/>
          <c:h val="0.71161441707032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Violência emocional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Violência emocional</c:v>
                </c:pt>
                <c:pt idx="1">
                  <c:v>Violência física</c:v>
                </c:pt>
                <c:pt idx="2">
                  <c:v>Violência sexual</c:v>
                </c:pt>
                <c:pt idx="3">
                  <c:v>Física ou sexual ou emocional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</c:v>
                </c:pt>
                <c:pt idx="1">
                  <c:v>21</c:v>
                </c:pt>
                <c:pt idx="2">
                  <c:v>7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609768619669177E-2"/>
          <c:w val="0.99392242559276067"/>
          <c:h val="0.71982459203551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Violência emocional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Violência emocional</c:v>
                </c:pt>
                <c:pt idx="1">
                  <c:v>Violência física</c:v>
                </c:pt>
                <c:pt idx="2">
                  <c:v>Violência sexual</c:v>
                </c:pt>
                <c:pt idx="3">
                  <c:v>Física ou sexual ou emocional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15</c:v>
                </c:pt>
                <c:pt idx="2">
                  <c:v>5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3.896811170960026E-2"/>
          <c:w val="0.95416666666666672"/>
          <c:h val="0.83805808308298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26</c:v>
                </c:pt>
                <c:pt idx="1">
                  <c:v>24</c:v>
                </c:pt>
                <c:pt idx="2">
                  <c:v>27</c:v>
                </c:pt>
                <c:pt idx="3">
                  <c:v>29</c:v>
                </c:pt>
                <c:pt idx="4">
                  <c:v>27</c:v>
                </c:pt>
                <c:pt idx="5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28</c:v>
                </c:pt>
                <c:pt idx="2">
                  <c:v>24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28</c:v>
                </c:pt>
                <c:pt idx="1">
                  <c:v>26</c:v>
                </c:pt>
                <c:pt idx="2" formatCode="General">
                  <c:v>26</c:v>
                </c:pt>
                <c:pt idx="3" formatCode="General">
                  <c:v>25</c:v>
                </c:pt>
                <c:pt idx="4" formatCode="General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69318802736778E-2"/>
          <c:w val="0.99392242559276067"/>
          <c:h val="0.6104189967799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Marido/ parceiro íntimo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955B6F76-DF1E-49D2-B4C2-6D24D2667348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64BE3C42-46E0-422B-8010-45F696204154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Marido/ parceiro íntimo</c:v>
                </c:pt>
                <c:pt idx="1">
                  <c:v>Ex-marido/ parceiro íntimo</c:v>
                </c:pt>
                <c:pt idx="3">
                  <c:v>Mãe/ madrasta</c:v>
                </c:pt>
                <c:pt idx="4">
                  <c:v>Pai/ padrasto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58</c:v>
                </c:pt>
                <c:pt idx="1">
                  <c:v>35</c:v>
                </c:pt>
                <c:pt idx="3">
                  <c:v>35</c:v>
                </c:pt>
                <c:pt idx="4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400521742942952E-2"/>
          <c:w val="0.95416666666666672"/>
          <c:h val="0.7118385501264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Sofreu violência sexual por parte de qualquer agressor</c:v>
                </c:pt>
                <c:pt idx="1">
                  <c:v>Sofreu violência sexual por parte de qualquer agressor nos últimos 12 meses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89946351445645E-4"/>
          <c:y val="2.1693188271898804E-2"/>
          <c:w val="0.99960110053648554"/>
          <c:h val="0.6586356615992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Marido/ parceiro íntimo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2"/>
                <c:pt idx="0">
                  <c:v>Marido/ parceiro íntimo</c:v>
                </c:pt>
                <c:pt idx="1">
                  <c:v>Ex-marido/ parceir íntimo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74</c:v>
                </c:pt>
                <c:pt idx="1">
                  <c:v>34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6466268319824191E-2"/>
          <c:w val="0.95416666666666672"/>
          <c:h val="0.763132018234558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Never had an intimate partner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Violência física por qualquer agressor desde os 15 anos</c:v>
                </c:pt>
                <c:pt idx="1">
                  <c:v>Violência sexual por parte de qualquer agressor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Ever had an intimate partner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Violência física por qualquer agressor desde os 15 anos</c:v>
                </c:pt>
                <c:pt idx="1">
                  <c:v>Violência sexual por parte de qualquer agressor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22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Married/ living together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Violência física por qualquer agressor desde os 15 anos</c:v>
                </c:pt>
                <c:pt idx="1">
                  <c:v>Violência sexual por parte de qualquer agressor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27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69-4CE4-BD15-4F6BA3CB40E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Divorced/ separated/ widowed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Violência física por qualquer agressor desde os 15 anos</c:v>
                </c:pt>
                <c:pt idx="1">
                  <c:v>Violência sexual por parte de qualquer agressor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38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69-4CE4-BD15-4F6BA3CB40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5.1126424014790027E-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4F-4CC4-BD8A-665BCCA449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Sofreram violência sexual por parte de alguém que não o marido/ parceiro intimo</c:v>
                </c:pt>
                <c:pt idx="1">
                  <c:v>Sofreram violência sexual por parte de alguém que não o marido/ parceiro intimo nos últimos 12 meses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672707746843403E-2"/>
          <c:y val="4.1836169525692087E-2"/>
          <c:w val="0.72787149836666321"/>
          <c:h val="0.95816383047430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6647649529207362"/>
                  <c:y val="0.1780027595385111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22456279085431186"/>
                  <c:y val="-1.537552230626972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612350994657824"/>
                      <c:h val="0.235233631141685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8692008436723948"/>
                  <c:y val="-0.2852157234981554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291119178792652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Procurou ajuda para pôr fim à violência</c:v>
                </c:pt>
                <c:pt idx="1">
                  <c:v>Nunca procurou ajuda mas contou a alguém</c:v>
                </c:pt>
                <c:pt idx="2">
                  <c:v>Nunca procurou ajuda, nem contou a alguém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20</c:v>
                </c:pt>
                <c:pt idx="1">
                  <c:v>14</c:v>
                </c:pt>
                <c:pt idx="2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4203582762312443E-2"/>
          <c:w val="0.95416666666666672"/>
          <c:h val="0.77980614027665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Apenas física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 própia familia</c:v>
                </c:pt>
                <c:pt idx="1">
                  <c:v>Família do marido/ parceiro íntimo</c:v>
                </c:pt>
                <c:pt idx="2">
                  <c:v>Vizinho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70</c:v>
                </c:pt>
                <c:pt idx="1">
                  <c:v>27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B3-4CAB-A54C-DF8C88CC3E0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Física e sexual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 própia familia</c:v>
                </c:pt>
                <c:pt idx="1">
                  <c:v>Família do marido/ parceiro íntimo</c:v>
                </c:pt>
                <c:pt idx="2">
                  <c:v>Vizinho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71</c:v>
                </c:pt>
                <c:pt idx="1">
                  <c:v>41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B3-4CAB-A54C-DF8C88CC3E0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Apenas sexual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Sheet1!$B$1:$D$1</c:f>
              <c:strCache>
                <c:ptCount val="3"/>
                <c:pt idx="0">
                  <c:v>A própia familia</c:v>
                </c:pt>
                <c:pt idx="1">
                  <c:v>Família do marido/ parceiro íntimo</c:v>
                </c:pt>
                <c:pt idx="2">
                  <c:v>Vizinho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B3-4CAB-A54C-DF8C88CC3E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4289447300224173E-2"/>
          <c:y val="3.9701578396458319E-2"/>
          <c:w val="0.84846740252059549"/>
          <c:h val="7.68720707847808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71926637742017"/>
          <c:y val="4.4130233832038068E-2"/>
          <c:w val="0.44681784602722319"/>
          <c:h val="0.933894606140561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89-43D6-A24A-1F31023E35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B89-43D6-A24A-1F31023E35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Não exibe qualquer dos comporta-mentos específicos</c:v>
                </c:pt>
                <c:pt idx="1">
                  <c:v>Exibe 3 ou mais comporta-mentos específicos</c:v>
                </c:pt>
                <c:pt idx="2">
                  <c:v>Insiste em saber sempre onde está</c:v>
                </c:pt>
                <c:pt idx="3">
                  <c:v>Tenta limitar o contacto com a família</c:v>
                </c:pt>
                <c:pt idx="4">
                  <c:v>Não lhe permite ver as amigas</c:v>
                </c:pt>
                <c:pt idx="5">
                  <c:v>Acusa-a injustamente de ser infiel</c:v>
                </c:pt>
                <c:pt idx="6">
                  <c:v>Sente ciúmes ou raiva se a mulher falar com outros homens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50</c:v>
                </c:pt>
                <c:pt idx="1">
                  <c:v>16</c:v>
                </c:pt>
                <c:pt idx="2">
                  <c:v>23</c:v>
                </c:pt>
                <c:pt idx="3">
                  <c:v>7</c:v>
                </c:pt>
                <c:pt idx="4">
                  <c:v>13</c:v>
                </c:pt>
                <c:pt idx="5">
                  <c:v>21</c:v>
                </c:pt>
                <c:pt idx="6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4B-4215-BA43-59D29F4997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8386367"/>
        <c:axId val="38386783"/>
      </c:barChart>
      <c:catAx>
        <c:axId val="383863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38386783"/>
        <c:crosses val="autoZero"/>
        <c:auto val="1"/>
        <c:lblAlgn val="ctr"/>
        <c:lblOffset val="100"/>
        <c:noMultiLvlLbl val="0"/>
      </c:catAx>
      <c:valAx>
        <c:axId val="38386783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383863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0.23463</cdr:x>
      <cdr:y>0.79391</cdr:y>
    </cdr:from>
    <cdr:to>
      <cdr:x>0.29751</cdr:x>
      <cdr:y>0.88811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F8D6F75-D460-E2DB-28B3-B00CE7FE0B1C}"/>
            </a:ext>
          </a:extLst>
        </cdr:cNvPr>
        <cdr:cNvSpPr txBox="1"/>
      </cdr:nvSpPr>
      <cdr:spPr>
        <a:xfrm xmlns:a="http://schemas.openxmlformats.org/drawingml/2006/main">
          <a:off x="2017719" y="3480618"/>
          <a:ext cx="540774" cy="4129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*</a:t>
          </a:r>
          <a:endParaRPr lang="LID4096" sz="1800" b="1" dirty="0"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0.54237</cdr:x>
      <cdr:y>0.80101</cdr:y>
    </cdr:from>
    <cdr:to>
      <cdr:x>0.60525</cdr:x>
      <cdr:y>0.89521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09D89931-EC16-3490-50C8-6322DCD1C923}"/>
            </a:ext>
          </a:extLst>
        </cdr:cNvPr>
        <cdr:cNvSpPr txBox="1"/>
      </cdr:nvSpPr>
      <cdr:spPr>
        <a:xfrm xmlns:a="http://schemas.openxmlformats.org/drawingml/2006/main">
          <a:off x="4664235" y="3511754"/>
          <a:ext cx="540774" cy="4129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*</a:t>
          </a:r>
          <a:endParaRPr lang="LID4096" sz="1800" b="1" dirty="0"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0.85793</cdr:x>
      <cdr:y>0.78756</cdr:y>
    </cdr:from>
    <cdr:to>
      <cdr:x>0.92081</cdr:x>
      <cdr:y>0.88175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09D89931-EC16-3490-50C8-6322DCD1C923}"/>
            </a:ext>
          </a:extLst>
        </cdr:cNvPr>
        <cdr:cNvSpPr txBox="1"/>
      </cdr:nvSpPr>
      <cdr:spPr>
        <a:xfrm xmlns:a="http://schemas.openxmlformats.org/drawingml/2006/main">
          <a:off x="7377939" y="3452760"/>
          <a:ext cx="540774" cy="4129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*</a:t>
          </a:r>
          <a:endParaRPr lang="LID4096" sz="1800" b="1" dirty="0"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17.1.1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17.10.1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98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17.11.1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587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17.13.1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48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17.13.1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361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17.13.1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822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17.13.1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8043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17.13.1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Quadro 17.2.1</a:t>
            </a:r>
          </a:p>
          <a:p>
            <a:endParaRPr lang="pt-BR"/>
          </a:p>
          <a:p>
            <a:r>
              <a:rPr lang="pt-BR"/>
              <a:t>Neste diapositivo, apenas são apresentados os 2 agressores mais frequentemente citados para cada subcategoria de mulheres.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17.4.1</a:t>
            </a:r>
          </a:p>
          <a:p>
            <a:endParaRPr lang="en-US"/>
          </a:p>
          <a:p>
            <a:r>
              <a:rPr lang="en-US" err="1"/>
              <a:t>Sofreu</a:t>
            </a:r>
            <a:r>
              <a:rPr lang="en-US"/>
              <a:t> </a:t>
            </a:r>
            <a:r>
              <a:rPr lang="en-US" err="1"/>
              <a:t>violência</a:t>
            </a:r>
            <a:r>
              <a:rPr lang="en-US"/>
              <a:t> sexual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parte</a:t>
            </a:r>
            <a:r>
              <a:rPr lang="en-US"/>
              <a:t> de </a:t>
            </a:r>
            <a:r>
              <a:rPr lang="en-US" err="1"/>
              <a:t>qualquer</a:t>
            </a:r>
            <a:r>
              <a:rPr lang="en-US"/>
              <a:t> aggressor </a:t>
            </a:r>
            <a:r>
              <a:rPr lang="en-US" err="1"/>
              <a:t>incluis</a:t>
            </a:r>
            <a:r>
              <a:rPr lang="en-US"/>
              <a:t> no </a:t>
            </a:r>
            <a:r>
              <a:rPr lang="en-US" err="1"/>
              <a:t>últimos</a:t>
            </a:r>
            <a:r>
              <a:rPr lang="en-US"/>
              <a:t> 12 meses.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1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17.5.1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83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17.1.1 e 17.4.1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099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17.7.1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186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Quadro 17.6.1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914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Quadros</a:t>
            </a:r>
            <a:r>
              <a:rPr lang="en-US"/>
              <a:t> 17.17.1</a:t>
            </a: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31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pt-PT" sz="18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Quadro 17.18.1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180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pt-PT" sz="18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10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1162248" y="575953"/>
            <a:ext cx="7886700" cy="1087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/>
              <a:t>#MoçambiqueIDS</a:t>
            </a:r>
            <a:br>
              <a:rPr lang="en-US"/>
            </a:br>
            <a:r>
              <a:rPr lang="en-US"/>
              <a:t>#MozambiqueDHS</a:t>
            </a:r>
            <a:endParaRPr lang="en-US" b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err="1"/>
              <a:t>Violência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err="1"/>
              <a:t>Experiência</a:t>
            </a:r>
            <a:r>
              <a:rPr lang="en-US"/>
              <a:t> de </a:t>
            </a:r>
            <a:r>
              <a:rPr lang="en-US" err="1"/>
              <a:t>violência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estado</a:t>
            </a:r>
            <a:r>
              <a:rPr lang="en-US"/>
              <a:t> civil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3802"/>
            <a:ext cx="7886700" cy="419100"/>
          </a:xfrm>
        </p:spPr>
        <p:txBody>
          <a:bodyPr>
            <a:normAutofit/>
          </a:bodyPr>
          <a:lstStyle/>
          <a:p>
            <a:r>
              <a:rPr lang="pt-PT" sz="1800">
                <a:effectLst/>
              </a:rPr>
              <a:t>Percentagem de mulheres de 15–49 anos que sofreram:</a:t>
            </a:r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4110738"/>
              </p:ext>
            </p:extLst>
          </p:nvPr>
        </p:nvGraphicFramePr>
        <p:xfrm>
          <a:off x="628651" y="2846484"/>
          <a:ext cx="8126244" cy="3848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9269E4-357A-5DFD-D129-0D281D64DE26}"/>
              </a:ext>
            </a:extLst>
          </p:cNvPr>
          <p:cNvSpPr txBox="1">
            <a:spLocks/>
          </p:cNvSpPr>
          <p:nvPr/>
        </p:nvSpPr>
        <p:spPr>
          <a:xfrm>
            <a:off x="815387" y="1827838"/>
            <a:ext cx="3378925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err="1"/>
              <a:t>Nunca</a:t>
            </a:r>
            <a:r>
              <a:rPr lang="en-US" i="0"/>
              <a:t> </a:t>
            </a:r>
            <a:r>
              <a:rPr lang="en-US" i="0" err="1"/>
              <a:t>casou</a:t>
            </a:r>
            <a:endParaRPr lang="en-US" i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3D5920A-B047-6C4E-D3B8-EDD7EA88577D}"/>
              </a:ext>
            </a:extLst>
          </p:cNvPr>
          <p:cNvSpPr txBox="1">
            <a:spLocks/>
          </p:cNvSpPr>
          <p:nvPr/>
        </p:nvSpPr>
        <p:spPr>
          <a:xfrm>
            <a:off x="5275787" y="1801731"/>
            <a:ext cx="2957754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err="1"/>
              <a:t>Casou</a:t>
            </a:r>
            <a:endParaRPr lang="en-US" i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12B7CF-64CA-FA11-549B-7CAB8FA5DD27}"/>
              </a:ext>
            </a:extLst>
          </p:cNvPr>
          <p:cNvSpPr txBox="1">
            <a:spLocks/>
          </p:cNvSpPr>
          <p:nvPr/>
        </p:nvSpPr>
        <p:spPr>
          <a:xfrm>
            <a:off x="927513" y="2183200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/>
              <a:t>…</a:t>
            </a:r>
            <a:r>
              <a:rPr lang="en-US" i="0" err="1"/>
              <a:t>Nunca</a:t>
            </a:r>
            <a:r>
              <a:rPr lang="en-US" i="0"/>
              <a:t> </a:t>
            </a:r>
            <a:r>
              <a:rPr lang="en-US" i="0" err="1"/>
              <a:t>teve</a:t>
            </a:r>
            <a:r>
              <a:rPr lang="en-US" i="0"/>
              <a:t> </a:t>
            </a:r>
            <a:r>
              <a:rPr lang="en-US" i="0" err="1"/>
              <a:t>parceiro</a:t>
            </a:r>
            <a:r>
              <a:rPr lang="en-US" i="0"/>
              <a:t> </a:t>
            </a:r>
            <a:r>
              <a:rPr lang="en-US" i="0" err="1"/>
              <a:t>íntimo</a:t>
            </a:r>
            <a:endParaRPr lang="en-US" i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/>
              <a:t>…</a:t>
            </a:r>
            <a:r>
              <a:rPr lang="en-US" i="0" err="1"/>
              <a:t>Alguma</a:t>
            </a:r>
            <a:r>
              <a:rPr lang="en-US" i="0"/>
              <a:t> </a:t>
            </a:r>
            <a:r>
              <a:rPr lang="en-US" i="0" err="1"/>
              <a:t>vez</a:t>
            </a:r>
            <a:r>
              <a:rPr lang="en-US" i="0"/>
              <a:t> </a:t>
            </a:r>
            <a:r>
              <a:rPr lang="en-US" i="0" err="1"/>
              <a:t>teve</a:t>
            </a:r>
            <a:r>
              <a:rPr lang="en-US" i="0"/>
              <a:t> um </a:t>
            </a:r>
            <a:r>
              <a:rPr lang="en-US" i="0" err="1"/>
              <a:t>parcerio</a:t>
            </a:r>
            <a:r>
              <a:rPr lang="en-US" i="0"/>
              <a:t> </a:t>
            </a:r>
            <a:r>
              <a:rPr lang="en-US" i="0" err="1"/>
              <a:t>íntimo</a:t>
            </a:r>
            <a:r>
              <a:rPr lang="en-US" i="0"/>
              <a:t>	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19F6631-9198-0B8E-736D-FDA9341DAE31}"/>
              </a:ext>
            </a:extLst>
          </p:cNvPr>
          <p:cNvSpPr txBox="1">
            <a:spLocks/>
          </p:cNvSpPr>
          <p:nvPr/>
        </p:nvSpPr>
        <p:spPr>
          <a:xfrm>
            <a:off x="5389557" y="2181674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/>
              <a:t>…</a:t>
            </a:r>
            <a:r>
              <a:rPr lang="en-US" i="0" err="1"/>
              <a:t>Casada</a:t>
            </a:r>
            <a:r>
              <a:rPr lang="en-US" i="0"/>
              <a:t>/</a:t>
            </a:r>
            <a:r>
              <a:rPr lang="en-US" i="0" err="1"/>
              <a:t>união</a:t>
            </a:r>
            <a:r>
              <a:rPr lang="en-US" i="0"/>
              <a:t> marital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/>
              <a:t>…</a:t>
            </a:r>
            <a:r>
              <a:rPr lang="en-US" i="0" err="1"/>
              <a:t>Divorciada</a:t>
            </a:r>
            <a:r>
              <a:rPr lang="en-US" i="0"/>
              <a:t>, </a:t>
            </a:r>
            <a:r>
              <a:rPr lang="en-US" i="0" err="1"/>
              <a:t>separada</a:t>
            </a:r>
            <a:r>
              <a:rPr lang="en-US" i="0"/>
              <a:t>, </a:t>
            </a:r>
            <a:r>
              <a:rPr lang="en-US" i="0" err="1"/>
              <a:t>viúva</a:t>
            </a:r>
            <a:endParaRPr lang="en-US" i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408482-9774-63BE-6CED-CB3D4F7D4C3B}"/>
              </a:ext>
            </a:extLst>
          </p:cNvPr>
          <p:cNvSpPr/>
          <p:nvPr/>
        </p:nvSpPr>
        <p:spPr>
          <a:xfrm>
            <a:off x="817033" y="2585174"/>
            <a:ext cx="110480" cy="12064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08B952-F47E-64C0-7A45-63ED2FD4C028}"/>
              </a:ext>
            </a:extLst>
          </p:cNvPr>
          <p:cNvSpPr/>
          <p:nvPr/>
        </p:nvSpPr>
        <p:spPr>
          <a:xfrm>
            <a:off x="815388" y="2323863"/>
            <a:ext cx="113770" cy="12064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EEC4E6-5458-C433-8409-DAE79392E5C6}"/>
              </a:ext>
            </a:extLst>
          </p:cNvPr>
          <p:cNvSpPr/>
          <p:nvPr/>
        </p:nvSpPr>
        <p:spPr>
          <a:xfrm>
            <a:off x="5275787" y="2323863"/>
            <a:ext cx="113770" cy="12064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4F1BF2-AA90-65D6-8059-B563BDA0F340}"/>
              </a:ext>
            </a:extLst>
          </p:cNvPr>
          <p:cNvSpPr/>
          <p:nvPr/>
        </p:nvSpPr>
        <p:spPr>
          <a:xfrm>
            <a:off x="5275787" y="2585173"/>
            <a:ext cx="113770" cy="12064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1EC5209-DF5E-3950-E204-65B287D29FE0}"/>
              </a:ext>
            </a:extLst>
          </p:cNvPr>
          <p:cNvCxnSpPr>
            <a:cxnSpLocks/>
          </p:cNvCxnSpPr>
          <p:nvPr/>
        </p:nvCxnSpPr>
        <p:spPr>
          <a:xfrm>
            <a:off x="1759605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60DE5B-7690-078C-287A-A3BB7D3E5E34}"/>
              </a:ext>
            </a:extLst>
          </p:cNvPr>
          <p:cNvCxnSpPr>
            <a:cxnSpLocks/>
          </p:cNvCxnSpPr>
          <p:nvPr/>
        </p:nvCxnSpPr>
        <p:spPr>
          <a:xfrm>
            <a:off x="6031161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4302"/>
            <a:ext cx="7886700" cy="1116816"/>
          </a:xfrm>
        </p:spPr>
        <p:txBody>
          <a:bodyPr>
            <a:normAutofit/>
          </a:bodyPr>
          <a:lstStyle/>
          <a:p>
            <a:r>
              <a:rPr lang="en-US" err="1"/>
              <a:t>Idade</a:t>
            </a:r>
            <a:r>
              <a:rPr lang="en-US"/>
              <a:t> </a:t>
            </a:r>
            <a:r>
              <a:rPr lang="en-US" err="1"/>
              <a:t>na</a:t>
            </a:r>
            <a:r>
              <a:rPr lang="en-US"/>
              <a:t> </a:t>
            </a:r>
            <a:r>
              <a:rPr lang="en-US" err="1"/>
              <a:t>primeira</a:t>
            </a:r>
            <a:r>
              <a:rPr lang="en-US"/>
              <a:t> </a:t>
            </a:r>
            <a:r>
              <a:rPr lang="en-US" err="1"/>
              <a:t>experiência</a:t>
            </a:r>
            <a:r>
              <a:rPr lang="en-US"/>
              <a:t> de </a:t>
            </a:r>
            <a:r>
              <a:rPr lang="en-US" err="1"/>
              <a:t>violência</a:t>
            </a:r>
            <a:r>
              <a:rPr lang="en-US"/>
              <a:t> sexual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135" y="2764971"/>
            <a:ext cx="8362603" cy="1328058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algn="ctr">
              <a:lnSpc>
                <a:spcPct val="110000"/>
              </a:lnSpc>
            </a:pPr>
            <a:r>
              <a:rPr lang="en-US" sz="3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3%</a:t>
            </a:r>
            <a:r>
              <a:rPr lang="en-US" sz="3200" i="0" dirty="0">
                <a:latin typeface="Source Sans Pro"/>
                <a:ea typeface="Source Sans Pro"/>
              </a:rPr>
              <a:t> das </a:t>
            </a:r>
            <a:r>
              <a:rPr lang="en-US" sz="3200" i="0" dirty="0" err="1">
                <a:latin typeface="Source Sans Pro"/>
                <a:ea typeface="Source Sans Pro"/>
              </a:rPr>
              <a:t>mulheres</a:t>
            </a:r>
            <a:r>
              <a:rPr lang="en-US" sz="3200" i="0" dirty="0">
                <a:latin typeface="Source Sans Pro"/>
                <a:ea typeface="Source Sans Pro"/>
              </a:rPr>
              <a:t> de 18-29 </a:t>
            </a:r>
            <a:r>
              <a:rPr lang="en-US" sz="3200" i="0" dirty="0" err="1">
                <a:latin typeface="Source Sans Pro"/>
                <a:ea typeface="Source Sans Pro"/>
              </a:rPr>
              <a:t>anos</a:t>
            </a:r>
            <a:r>
              <a:rPr lang="en-US" sz="3200" i="0" dirty="0">
                <a:latin typeface="Source Sans Pro"/>
                <a:ea typeface="Source Sans Pro"/>
              </a:rPr>
              <a:t> </a:t>
            </a:r>
            <a:r>
              <a:rPr lang="en-US" sz="3200" i="0" dirty="0" err="1">
                <a:latin typeface="Source Sans Pro"/>
                <a:ea typeface="Source Sans Pro"/>
              </a:rPr>
              <a:t>sofreram</a:t>
            </a:r>
            <a:r>
              <a:rPr lang="en-US" sz="3200" i="0" dirty="0">
                <a:latin typeface="Source Sans Pro"/>
                <a:ea typeface="Source Sans Pro"/>
              </a:rPr>
              <a:t> </a:t>
            </a:r>
            <a:r>
              <a:rPr lang="en-US" sz="3200" i="0" dirty="0" err="1">
                <a:latin typeface="Source Sans Pro"/>
                <a:ea typeface="Source Sans Pro"/>
              </a:rPr>
              <a:t>violência</a:t>
            </a:r>
            <a:r>
              <a:rPr lang="en-US" sz="3200" i="0" dirty="0">
                <a:latin typeface="Source Sans Pro"/>
                <a:ea typeface="Source Sans Pro"/>
              </a:rPr>
              <a:t> sexual </a:t>
            </a:r>
            <a:r>
              <a:rPr lang="en-US" sz="3200" i="0" dirty="0">
                <a:solidFill>
                  <a:srgbClr val="000000"/>
                </a:solidFill>
                <a:latin typeface="Source Sans Pro"/>
                <a:ea typeface="Source Sans Pro"/>
                <a:cs typeface="Segoe UI"/>
              </a:rPr>
              <a:t>antes de </a:t>
            </a:r>
            <a:r>
              <a:rPr lang="en-US" sz="3200" i="0" dirty="0" err="1">
                <a:solidFill>
                  <a:srgbClr val="000000"/>
                </a:solidFill>
                <a:latin typeface="Source Sans Pro"/>
                <a:ea typeface="Source Sans Pro"/>
                <a:cs typeface="Segoe UI"/>
              </a:rPr>
              <a:t>completarem</a:t>
            </a:r>
            <a:r>
              <a:rPr lang="en-US" sz="3200" i="0" dirty="0">
                <a:solidFill>
                  <a:srgbClr val="000000"/>
                </a:solidFill>
                <a:latin typeface="Source Sans Pro"/>
                <a:ea typeface="Source Sans Pro"/>
                <a:cs typeface="Segoe UI"/>
              </a:rPr>
              <a:t> </a:t>
            </a:r>
            <a:r>
              <a:rPr lang="en-US" sz="3200" i="0" dirty="0" err="1">
                <a:solidFill>
                  <a:srgbClr val="000000"/>
                </a:solidFill>
                <a:latin typeface="Source Sans Pro"/>
                <a:ea typeface="Source Sans Pro"/>
                <a:cs typeface="Segoe UI"/>
              </a:rPr>
              <a:t>os</a:t>
            </a:r>
            <a:r>
              <a:rPr lang="en-US" sz="3200" i="0" dirty="0">
                <a:solidFill>
                  <a:srgbClr val="000000"/>
                </a:solidFill>
                <a:latin typeface="Source Sans Pro"/>
                <a:ea typeface="Source Sans Pro"/>
                <a:cs typeface="Segoe UI"/>
              </a:rPr>
              <a:t> 18 </a:t>
            </a:r>
            <a:r>
              <a:rPr lang="en-US" sz="3200" i="0" dirty="0" err="1">
                <a:solidFill>
                  <a:srgbClr val="000000"/>
                </a:solidFill>
                <a:latin typeface="Source Sans Pro"/>
                <a:ea typeface="Source Sans Pro"/>
                <a:cs typeface="Segoe UI"/>
              </a:rPr>
              <a:t>anos</a:t>
            </a:r>
            <a:endParaRPr lang="en-US" sz="3200" i="0" dirty="0">
              <a:solidFill>
                <a:srgbClr val="000000"/>
              </a:solidFill>
              <a:latin typeface="Source Sans Pro"/>
              <a:ea typeface="Source Sans Pro"/>
              <a:cs typeface="Segoe UI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F80AC6-B85E-876D-3F7F-2D945C3A0FA6}"/>
              </a:ext>
            </a:extLst>
          </p:cNvPr>
          <p:cNvSpPr txBox="1">
            <a:spLocks/>
          </p:cNvSpPr>
          <p:nvPr/>
        </p:nvSpPr>
        <p:spPr>
          <a:xfrm>
            <a:off x="7302261" y="805178"/>
            <a:ext cx="180862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CA1DB"/>
                </a:solidFill>
              </a:rPr>
              <a:t>Indicator 16.2.3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CC13B9-E22C-0B24-859B-399EF857F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70" y="216123"/>
            <a:ext cx="6414411" cy="1788666"/>
          </a:xfrm>
        </p:spPr>
        <p:txBody>
          <a:bodyPr>
            <a:noAutofit/>
          </a:bodyPr>
          <a:lstStyle/>
          <a:p>
            <a:r>
              <a:rPr lang="en-US" err="1"/>
              <a:t>Experiência</a:t>
            </a:r>
            <a:r>
              <a:rPr lang="en-US"/>
              <a:t> de </a:t>
            </a:r>
            <a:r>
              <a:rPr lang="en-US" err="1"/>
              <a:t>violência</a:t>
            </a:r>
            <a:r>
              <a:rPr lang="en-US"/>
              <a:t> sexual </a:t>
            </a:r>
            <a:r>
              <a:rPr lang="en-US" err="1"/>
              <a:t>cometida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qualquer</a:t>
            </a:r>
            <a:r>
              <a:rPr lang="en-US"/>
              <a:t> </a:t>
            </a:r>
            <a:r>
              <a:rPr lang="en-US" err="1"/>
              <a:t>parcerio</a:t>
            </a:r>
            <a:r>
              <a:rPr lang="en-US"/>
              <a:t> </a:t>
            </a:r>
            <a:r>
              <a:rPr lang="en-US" err="1"/>
              <a:t>não</a:t>
            </a:r>
            <a:r>
              <a:rPr lang="en-US"/>
              <a:t> </a:t>
            </a:r>
            <a:r>
              <a:rPr lang="en-US" err="1"/>
              <a:t>intimo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879" y="2004789"/>
            <a:ext cx="7886700" cy="419100"/>
          </a:xfrm>
        </p:spPr>
        <p:txBody>
          <a:bodyPr>
            <a:normAutofit/>
          </a:bodyPr>
          <a:lstStyle/>
          <a:p>
            <a:r>
              <a:rPr lang="en-US" err="1"/>
              <a:t>Percentagem</a:t>
            </a:r>
            <a:r>
              <a:rPr lang="en-US"/>
              <a:t> de </a:t>
            </a:r>
            <a:r>
              <a:rPr lang="en-US" err="1"/>
              <a:t>mulheres</a:t>
            </a:r>
            <a:r>
              <a:rPr lang="en-US"/>
              <a:t> de 15-49 </a:t>
            </a:r>
            <a:r>
              <a:rPr lang="en-US" err="1"/>
              <a:t>anos</a:t>
            </a:r>
            <a:r>
              <a:rPr lang="en-US"/>
              <a:t> que: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0537178"/>
              </p:ext>
            </p:extLst>
          </p:nvPr>
        </p:nvGraphicFramePr>
        <p:xfrm>
          <a:off x="315687" y="2813967"/>
          <a:ext cx="8469084" cy="3734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2783196-2689-3280-21BC-93D6DC3B30CC}"/>
              </a:ext>
            </a:extLst>
          </p:cNvPr>
          <p:cNvSpPr txBox="1"/>
          <p:nvPr/>
        </p:nvSpPr>
        <p:spPr>
          <a:xfrm>
            <a:off x="6439095" y="4859593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BAB372-B395-8FDF-76C3-F7E633EF436C}"/>
              </a:ext>
            </a:extLst>
          </p:cNvPr>
          <p:cNvSpPr txBox="1">
            <a:spLocks/>
          </p:cNvSpPr>
          <p:nvPr/>
        </p:nvSpPr>
        <p:spPr>
          <a:xfrm>
            <a:off x="7342602" y="776510"/>
            <a:ext cx="172794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CA1DB"/>
                </a:solidFill>
              </a:rPr>
              <a:t>Indicator 5.2.2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D756F9-B664-C3CF-D7AA-8E78AC9D51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19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Terminologia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Experiência de violência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>
                <a:solidFill>
                  <a:schemeClr val="accent5"/>
                </a:solidFill>
              </a:rPr>
              <a:t>Procura de ajuda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Violência por parceiro íntimo</a:t>
            </a:r>
            <a:endParaRPr lang="en-US" sz="3200" i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17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9914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723025"/>
          </a:xfrm>
        </p:spPr>
        <p:txBody>
          <a:bodyPr>
            <a:noAutofit/>
          </a:bodyPr>
          <a:lstStyle/>
          <a:p>
            <a:r>
              <a:rPr lang="en-US" err="1"/>
              <a:t>Ajuda</a:t>
            </a:r>
            <a:r>
              <a:rPr lang="en-US"/>
              <a:t> para </a:t>
            </a:r>
            <a:r>
              <a:rPr lang="en-US" err="1"/>
              <a:t>pôr</a:t>
            </a:r>
            <a:r>
              <a:rPr lang="en-US"/>
              <a:t> </a:t>
            </a:r>
            <a:r>
              <a:rPr lang="en-US" err="1"/>
              <a:t>fim</a:t>
            </a:r>
            <a:r>
              <a:rPr lang="en-US"/>
              <a:t> à </a:t>
            </a:r>
            <a:r>
              <a:rPr lang="en-US" err="1"/>
              <a:t>violência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48662"/>
            <a:ext cx="7513865" cy="723025"/>
          </a:xfrm>
        </p:spPr>
        <p:txBody>
          <a:bodyPr>
            <a:normAutofit/>
          </a:bodyPr>
          <a:lstStyle/>
          <a:p>
            <a:r>
              <a:rPr lang="pt-PT" sz="1800">
                <a:effectLst/>
              </a:rPr>
              <a:t>Distribuição percentual de mulheres de 15–49 anos que alguma vez sofreram violência física ou sexual por procura de ajuda</a:t>
            </a:r>
            <a:endParaRPr lang="en-US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7478981"/>
              </p:ext>
            </p:extLst>
          </p:nvPr>
        </p:nvGraphicFramePr>
        <p:xfrm>
          <a:off x="498019" y="15089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645" y="163286"/>
            <a:ext cx="8318702" cy="1362306"/>
          </a:xfrm>
        </p:spPr>
        <p:txBody>
          <a:bodyPr>
            <a:noAutofit/>
          </a:bodyPr>
          <a:lstStyle/>
          <a:p>
            <a:pPr algn="l"/>
            <a:r>
              <a:rPr lang="en-US"/>
              <a:t>Fontes de </a:t>
            </a:r>
            <a:r>
              <a:rPr lang="en-US" err="1"/>
              <a:t>ajuda</a:t>
            </a:r>
            <a:r>
              <a:rPr lang="en-US"/>
              <a:t> para </a:t>
            </a:r>
            <a:r>
              <a:rPr lang="en-US" err="1"/>
              <a:t>pôr</a:t>
            </a:r>
            <a:r>
              <a:rPr lang="en-US"/>
              <a:t> </a:t>
            </a:r>
            <a:r>
              <a:rPr lang="en-US" err="1"/>
              <a:t>fim</a:t>
            </a:r>
            <a:r>
              <a:rPr lang="en-US"/>
              <a:t> à </a:t>
            </a:r>
            <a:r>
              <a:rPr lang="en-US" err="1"/>
              <a:t>violência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tipo</a:t>
            </a:r>
            <a:r>
              <a:rPr lang="en-US"/>
              <a:t> de </a:t>
            </a:r>
            <a:r>
              <a:rPr lang="en-US" err="1"/>
              <a:t>violência</a:t>
            </a:r>
            <a:r>
              <a:rPr lang="en-US"/>
              <a:t> que as </a:t>
            </a:r>
            <a:r>
              <a:rPr lang="en-US" err="1"/>
              <a:t>mulheres</a:t>
            </a:r>
            <a:r>
              <a:rPr lang="en-US"/>
              <a:t> </a:t>
            </a:r>
            <a:r>
              <a:rPr lang="en-US" err="1"/>
              <a:t>comunicaram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645" y="1650766"/>
            <a:ext cx="7886700" cy="866292"/>
          </a:xfrm>
        </p:spPr>
        <p:txBody>
          <a:bodyPr>
            <a:normAutofit/>
          </a:bodyPr>
          <a:lstStyle/>
          <a:p>
            <a:pPr algn="l"/>
            <a:r>
              <a:rPr lang="pt-PT" sz="1800">
                <a:effectLst/>
              </a:rPr>
              <a:t>Percentagem de mulheres de 15–49 anos que sofreram violência física ou sexual e que procuraram ajuda por fonte junto da qual procuraram ajuda</a:t>
            </a:r>
            <a:endParaRPr lang="en-US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DB93101-CAFF-0AD2-384D-BACC6A7146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6683529"/>
              </p:ext>
            </p:extLst>
          </p:nvPr>
        </p:nvGraphicFramePr>
        <p:xfrm>
          <a:off x="283029" y="2310582"/>
          <a:ext cx="8599714" cy="413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0F583C4-9B0C-E891-CD71-668A58952848}"/>
              </a:ext>
            </a:extLst>
          </p:cNvPr>
          <p:cNvSpPr txBox="1"/>
          <p:nvPr/>
        </p:nvSpPr>
        <p:spPr>
          <a:xfrm>
            <a:off x="283029" y="6441744"/>
            <a:ext cx="71140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400" i="1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* Percentagens baseadas em menos de 25 casos não ponderados não são apresentadas </a:t>
            </a:r>
            <a:endParaRPr lang="LID4096" sz="1400" i="1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83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Terminologia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Experiência de violência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Procura de ajuda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>
                <a:solidFill>
                  <a:schemeClr val="accent5"/>
                </a:solidFill>
              </a:rPr>
              <a:t>Violência por parceiro íntimo</a:t>
            </a:r>
            <a:endParaRPr lang="en-US" sz="3200" b="1" i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17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764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11017"/>
          </a:xfrm>
        </p:spPr>
        <p:txBody>
          <a:bodyPr>
            <a:noAutofit/>
          </a:bodyPr>
          <a:lstStyle/>
          <a:p>
            <a:r>
              <a:rPr lang="en-US" err="1"/>
              <a:t>Formas</a:t>
            </a:r>
            <a:r>
              <a:rPr lang="en-US"/>
              <a:t> de </a:t>
            </a:r>
            <a:r>
              <a:rPr lang="en-US" err="1"/>
              <a:t>comportamento</a:t>
            </a:r>
            <a:r>
              <a:rPr lang="en-US"/>
              <a:t> de control e </a:t>
            </a:r>
            <a:r>
              <a:rPr lang="en-US" err="1"/>
              <a:t>violência</a:t>
            </a:r>
            <a:r>
              <a:rPr lang="en-US"/>
              <a:t> </a:t>
            </a:r>
            <a:r>
              <a:rPr lang="en-US" err="1"/>
              <a:t>praticada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parceiros</a:t>
            </a:r>
            <a:r>
              <a:rPr lang="en-US"/>
              <a:t> </a:t>
            </a:r>
            <a:r>
              <a:rPr lang="en-US" err="1"/>
              <a:t>íntimos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64776"/>
            <a:ext cx="7886700" cy="836652"/>
          </a:xfrm>
        </p:spPr>
        <p:txBody>
          <a:bodyPr>
            <a:normAutofit/>
          </a:bodyPr>
          <a:lstStyle/>
          <a:p>
            <a:r>
              <a:rPr lang="pt-PT" sz="1800">
                <a:effectLst/>
              </a:rPr>
              <a:t>Percentagem de mulheres de 15–49 anos que já tiveram um marido ou parceiro íntimo e que foram vítimas de comportamentos de controlo e de várias formas de violência por parte de parceiros íntimos</a:t>
            </a:r>
            <a:endParaRPr lang="en-US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E0AC156-79DC-6462-5917-72039B2FC4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5301706"/>
              </p:ext>
            </p:extLst>
          </p:nvPr>
        </p:nvGraphicFramePr>
        <p:xfrm>
          <a:off x="423859" y="2000043"/>
          <a:ext cx="8480655" cy="458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pt-PT" kern="100">
                <a:effectLst/>
                <a:cs typeface="Times New Roman" panose="02020603050405020304" pitchFamily="18" charset="0"/>
              </a:rPr>
              <a:t>Violência por parte de parceiro íntimo 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7"/>
            <a:ext cx="7886700" cy="980283"/>
          </a:xfrm>
        </p:spPr>
        <p:txBody>
          <a:bodyPr>
            <a:normAutofit/>
          </a:bodyPr>
          <a:lstStyle/>
          <a:p>
            <a:pPr algn="l"/>
            <a:r>
              <a:rPr lang="pt-PT" sz="1800">
                <a:effectLst/>
              </a:rPr>
              <a:t>Percentagem de mulheres de 15–49 anos que alguma vez tiveram um marido ou parceiro íntimo que tenham sofrido violência cometida pelo marido/parceiro íntimo actual ou mais recente</a:t>
            </a:r>
            <a:endParaRPr lang="en-US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0178067"/>
              </p:ext>
            </p:extLst>
          </p:nvPr>
        </p:nvGraphicFramePr>
        <p:xfrm>
          <a:off x="628647" y="2353340"/>
          <a:ext cx="7886699" cy="450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4098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230898"/>
            <a:ext cx="6603017" cy="1443049"/>
          </a:xfrm>
        </p:spPr>
        <p:txBody>
          <a:bodyPr>
            <a:noAutofit/>
          </a:bodyPr>
          <a:lstStyle/>
          <a:p>
            <a:pPr algn="l"/>
            <a:r>
              <a:rPr lang="pt-PT" kern="100">
                <a:effectLst/>
                <a:cs typeface="Times New Roman" panose="02020603050405020304" pitchFamily="18" charset="0"/>
              </a:rPr>
              <a:t>Violência recente por parte do qualquer marido ou parceiro íntimo 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673947"/>
            <a:ext cx="7886700" cy="922616"/>
          </a:xfrm>
        </p:spPr>
        <p:txBody>
          <a:bodyPr>
            <a:noAutofit/>
          </a:bodyPr>
          <a:lstStyle/>
          <a:p>
            <a:pPr algn="l"/>
            <a:r>
              <a:rPr lang="pt-PT" sz="1800">
                <a:effectLst/>
              </a:rPr>
              <a:t>Percentagem de mulheres de 15–49 anos que já tiveram um ou mais maridos ou parceiros íntimos e que tenham sofrido violência cometida por qualquer marido/parceiro íntimo nos últimos 12 meses</a:t>
            </a:r>
            <a:endParaRPr lang="en-US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4127832"/>
              </p:ext>
            </p:extLst>
          </p:nvPr>
        </p:nvGraphicFramePr>
        <p:xfrm>
          <a:off x="628647" y="2339162"/>
          <a:ext cx="7886699" cy="451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B44C3E-7C8D-1C70-3674-72CF216CA3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CA1DB"/>
                </a:solidFill>
              </a:rPr>
              <a:t>Indicator 5.2.2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E5E5A6-0F45-DF42-8F79-E3C2A90A97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7"/>
            <a:ext cx="4811486" cy="3273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>
                <a:solidFill>
                  <a:schemeClr val="accent5"/>
                </a:solidFill>
              </a:rPr>
              <a:t>Terminologia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Experiência de violência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Procura de ajuda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Violência por parceiro íntimo</a:t>
            </a:r>
            <a:endParaRPr lang="en-US" sz="3200" i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17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1" y="131086"/>
            <a:ext cx="6891340" cy="1775562"/>
          </a:xfrm>
        </p:spPr>
        <p:txBody>
          <a:bodyPr>
            <a:noAutofit/>
          </a:bodyPr>
          <a:lstStyle/>
          <a:p>
            <a:r>
              <a:rPr lang="pt-PT" kern="100">
                <a:effectLst/>
                <a:cs typeface="Times New Roman" panose="02020603050405020304" pitchFamily="18" charset="0"/>
              </a:rPr>
              <a:t>Violência recente por parte do qualquer marido ou parceiro íntimo por idade da mulher</a:t>
            </a:r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6967300"/>
              </p:ext>
            </p:extLst>
          </p:nvPr>
        </p:nvGraphicFramePr>
        <p:xfrm>
          <a:off x="261257" y="2282457"/>
          <a:ext cx="8621486" cy="4068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Idade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 da </a:t>
            </a:r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mulher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C8CD7F4-6CDE-8575-B97F-CB6523861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925615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pt-PT" sz="1800">
                <a:effectLst/>
              </a:rPr>
              <a:t>Percentagem de mulheres de 15–49 anos que já tiveram um ou mais maridos ou parceiros íntimos e que tenham sofrido violência emocional, física ou sexual cometida por qualquer marido/parceiro íntimo nos últimos 12 meses</a:t>
            </a:r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C12757-3E2C-5F51-7EA2-A986165D1D51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CA1DB"/>
                </a:solidFill>
              </a:rPr>
              <a:t>Indicator 5.2.2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94A269-5694-A5DC-73ED-4F25DA08BF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7855659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DD732E95-7BE6-171B-809D-24DCBC6A0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43" y="132897"/>
            <a:ext cx="7408175" cy="1997453"/>
          </a:xfrm>
        </p:spPr>
        <p:txBody>
          <a:bodyPr>
            <a:noAutofit/>
          </a:bodyPr>
          <a:lstStyle/>
          <a:p>
            <a:r>
              <a:rPr lang="pt-PT" kern="100">
                <a:effectLst/>
                <a:cs typeface="Times New Roman" panose="02020603050405020304" pitchFamily="18" charset="0"/>
              </a:rPr>
              <a:t>Violência recente por parte do qualquer marido ou parceiro íntimo por nivel de escolaridade da mulher</a:t>
            </a:r>
            <a:endParaRPr lang="en-US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ED22CB-3BA1-A469-F33D-C4DBE09CA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043" y="2141146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pt-PT" sz="1800">
                <a:effectLst/>
              </a:rPr>
              <a:t>Percentagem de mulheres de 15–49 anos que já tiveram um ou mais maridos ou parceiros íntimos e que tenham sofrido violência emocional, física ou sexual cometida por qualquer marido/parceiro íntimo nos últimos 12 meses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3794E4-3A9D-20E8-785D-95B979A005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CA1DB"/>
                </a:solidFill>
              </a:rPr>
              <a:t>Indicator 5.2.2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D1D023-F1CC-F1E9-423A-01F0F4619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452793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1144E310-4ED0-B75C-D850-382FA3902473}"/>
              </a:ext>
            </a:extLst>
          </p:cNvPr>
          <p:cNvGrpSpPr/>
          <p:nvPr/>
        </p:nvGrpSpPr>
        <p:grpSpPr>
          <a:xfrm>
            <a:off x="580868" y="6285135"/>
            <a:ext cx="8051501" cy="379187"/>
            <a:chOff x="580868" y="6285135"/>
            <a:chExt cx="8051501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66897" y="6305093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580868" y="6305434"/>
              <a:ext cx="139809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42414" y="6285135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610FCD09-B693-E77C-4EC3-F37CE004B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094" y="193678"/>
            <a:ext cx="6918554" cy="1612757"/>
          </a:xfrm>
        </p:spPr>
        <p:txBody>
          <a:bodyPr>
            <a:noAutofit/>
          </a:bodyPr>
          <a:lstStyle/>
          <a:p>
            <a:r>
              <a:rPr lang="pt-PT" kern="100">
                <a:effectLst/>
                <a:cs typeface="Times New Roman" panose="02020603050405020304" pitchFamily="18" charset="0"/>
              </a:rPr>
              <a:t>Violência recente por parte do qualquer marido ou parceiro íntimo por riqueza</a:t>
            </a:r>
            <a:endParaRPr lang="en-US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8177657-8A3D-A9A8-205B-ECCF2970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627" y="1806435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pt-PT" sz="1800">
                <a:effectLst/>
              </a:rPr>
              <a:t>Percentagem de mulheres de 15–49 anos que já tiveram um ou mais maridos ou parceiros íntimos e que tenham sofrido violência emocional, física ou sexual cometida por qualquer marido/parceiro íntimo nos últimos 12 meses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B483EAE-BCDF-13EF-481E-D58C50E1A5EA}"/>
              </a:ext>
            </a:extLst>
          </p:cNvPr>
          <p:cNvSpPr txBox="1">
            <a:spLocks/>
          </p:cNvSpPr>
          <p:nvPr/>
        </p:nvSpPr>
        <p:spPr>
          <a:xfrm>
            <a:off x="7335648" y="805178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CA1DB"/>
                </a:solidFill>
              </a:rPr>
              <a:t>Indicator 5.2.2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0D5A0D-CE4A-BC4E-724F-96460ED063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56" y="158571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129057" y="22093"/>
            <a:ext cx="5252372" cy="26208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kern="100">
                <a:effectLst/>
                <a:cs typeface="Times New Roman" panose="02020603050405020304" pitchFamily="18" charset="0"/>
              </a:rPr>
              <a:t>Violência recente por parte do qualquer marido ou parceiro íntimo segundo riqueza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provincia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090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754007" y="822344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38354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15570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85582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893706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41992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60621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46793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59789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023922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758716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Cabo Delgado</a:t>
            </a:r>
          </a:p>
          <a:p>
            <a:pPr algn="ctr"/>
            <a:r>
              <a:rPr lang="en-US" sz="1400"/>
              <a:t>27%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774843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Niassa</a:t>
            </a:r>
          </a:p>
          <a:p>
            <a:pPr algn="ctr"/>
            <a:r>
              <a:rPr lang="en-US" sz="1400"/>
              <a:t>12%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720976" y="2097483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Nampula</a:t>
            </a:r>
          </a:p>
          <a:p>
            <a:pPr algn="ctr"/>
            <a:r>
              <a:rPr lang="en-US" sz="1400"/>
              <a:t>26%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949455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Zambézia</a:t>
            </a:r>
            <a:endParaRPr lang="en-US" sz="1400"/>
          </a:p>
          <a:p>
            <a:pPr algn="ctr"/>
            <a:r>
              <a:rPr lang="en-US" sz="1400"/>
              <a:t>31%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4421246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Tete</a:t>
            </a:r>
          </a:p>
          <a:p>
            <a:pPr algn="ctr"/>
            <a:r>
              <a:rPr lang="en-US" sz="1400"/>
              <a:t>23%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5241992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Sofala</a:t>
            </a:r>
            <a:endParaRPr lang="en-US" sz="1400"/>
          </a:p>
          <a:p>
            <a:pPr algn="ctr"/>
            <a:r>
              <a:rPr lang="en-US" sz="1400"/>
              <a:t>34%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4116013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Manica</a:t>
            </a:r>
          </a:p>
          <a:p>
            <a:pPr algn="ctr"/>
            <a:r>
              <a:rPr lang="en-US" sz="1400"/>
              <a:t>37%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947751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Imhambane</a:t>
            </a:r>
            <a:endParaRPr lang="en-US" sz="1400"/>
          </a:p>
          <a:p>
            <a:pPr algn="ctr"/>
            <a:r>
              <a:rPr lang="en-US" sz="1400"/>
              <a:t>16%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505388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Gaza</a:t>
            </a:r>
          </a:p>
          <a:p>
            <a:pPr algn="ctr"/>
            <a:r>
              <a:rPr lang="en-US" sz="1400"/>
              <a:t>21%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593749" y="554461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Maputo</a:t>
            </a:r>
          </a:p>
          <a:p>
            <a:pPr algn="ctr"/>
            <a:r>
              <a:rPr lang="en-US" sz="1400"/>
              <a:t>25%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543701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/>
              <a:t>Cidade</a:t>
            </a:r>
            <a:r>
              <a:rPr lang="en-US" sz="1400"/>
              <a:t> de Maputo</a:t>
            </a:r>
          </a:p>
          <a:p>
            <a:pPr algn="ctr"/>
            <a:r>
              <a:rPr lang="en-US" sz="1400"/>
              <a:t>20%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889436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872073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5186309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785759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4393532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588077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6371405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29057" y="2713607"/>
            <a:ext cx="3575251" cy="20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800">
                <a:effectLst/>
              </a:rPr>
              <a:t>Percentagem de mulheres de 15–49 anos que já tiveram um ou mais maridos ou parceiros íntimos e que tenham sofrido violência emocional, física ou sexual cometida por qualquer marido/parceiro íntimo nos últimos 12 meses</a:t>
            </a:r>
            <a:endParaRPr lang="en-US"/>
          </a:p>
          <a:p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>
                <a:latin typeface="Source Sans Pro" panose="020B0503030403020204" pitchFamily="34" charset="0"/>
                <a:ea typeface="Source Sans Pro" panose="020B0503030403020204" pitchFamily="34" charset="0"/>
              </a:rPr>
              <a:t>27%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AA0AAA-9C96-0FDE-4550-3F76785C4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950" y="95642"/>
            <a:ext cx="1530711" cy="64656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A4074-27C9-8B1B-037E-0C2D5EA9D9E3}"/>
              </a:ext>
            </a:extLst>
          </p:cNvPr>
          <p:cNvSpPr txBox="1">
            <a:spLocks/>
          </p:cNvSpPr>
          <p:nvPr/>
        </p:nvSpPr>
        <p:spPr>
          <a:xfrm>
            <a:off x="7418157" y="668879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err="1"/>
              <a:t>Resultados</a:t>
            </a:r>
            <a:r>
              <a:rPr lang="en-US"/>
              <a:t> </a:t>
            </a:r>
            <a:r>
              <a:rPr lang="en-US" err="1"/>
              <a:t>Principais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5516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i="0"/>
              <a:t>Entre as </a:t>
            </a:r>
            <a:r>
              <a:rPr lang="en-US" sz="2200" i="0" err="1"/>
              <a:t>mulheres</a:t>
            </a:r>
            <a:r>
              <a:rPr lang="en-US" sz="2200" i="0"/>
              <a:t> de 15-49 </a:t>
            </a:r>
            <a:r>
              <a:rPr lang="en-US" sz="2200" i="0" err="1"/>
              <a:t>anos</a:t>
            </a:r>
            <a:r>
              <a:rPr lang="en-US" sz="2200" i="0"/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26% </a:t>
            </a:r>
            <a:r>
              <a:rPr lang="en-US" sz="2200" i="0"/>
              <a:t>das </a:t>
            </a:r>
            <a:r>
              <a:rPr lang="en-US" sz="2200" i="0" err="1"/>
              <a:t>mulheres</a:t>
            </a:r>
            <a:r>
              <a:rPr lang="en-US" sz="2200" i="0"/>
              <a:t> </a:t>
            </a:r>
            <a:r>
              <a:rPr lang="pt-BR" sz="2200" b="1" i="0">
                <a:solidFill>
                  <a:schemeClr val="accent5"/>
                </a:solidFill>
              </a:rPr>
              <a:t>sofreram violência física desde os 15 anos</a:t>
            </a:r>
            <a:r>
              <a:rPr lang="en-US" sz="2200" i="0"/>
              <a:t>.</a:t>
            </a:r>
            <a:endParaRPr lang="en-US" sz="2200" b="1" i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8% </a:t>
            </a:r>
            <a:r>
              <a:rPr lang="en-US" sz="2200" i="0"/>
              <a:t>das </a:t>
            </a:r>
            <a:r>
              <a:rPr lang="en-US" sz="2200" i="0" err="1"/>
              <a:t>mulheres</a:t>
            </a:r>
            <a:r>
              <a:rPr lang="en-US" sz="2200" i="0"/>
              <a:t> </a:t>
            </a:r>
            <a:r>
              <a:rPr lang="en-US" sz="2200" b="1" i="0" err="1">
                <a:solidFill>
                  <a:schemeClr val="accent5"/>
                </a:solidFill>
              </a:rPr>
              <a:t>sofreram</a:t>
            </a:r>
            <a:r>
              <a:rPr lang="en-US" sz="2200" b="1" i="0">
                <a:solidFill>
                  <a:schemeClr val="accent5"/>
                </a:solidFill>
              </a:rPr>
              <a:t> </a:t>
            </a:r>
            <a:r>
              <a:rPr lang="en-US" sz="2200" b="1" i="0" err="1">
                <a:solidFill>
                  <a:schemeClr val="accent5"/>
                </a:solidFill>
              </a:rPr>
              <a:t>violência</a:t>
            </a:r>
            <a:r>
              <a:rPr lang="en-US" sz="2200" b="1" i="0">
                <a:solidFill>
                  <a:schemeClr val="accent5"/>
                </a:solidFill>
              </a:rPr>
              <a:t> sexual</a:t>
            </a:r>
            <a:r>
              <a:rPr lang="en-US" sz="2200" i="0"/>
              <a:t>.</a:t>
            </a:r>
            <a:endParaRPr lang="en-US" sz="2200" b="1" i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20% </a:t>
            </a:r>
            <a:r>
              <a:rPr lang="en-US" sz="2200" i="0"/>
              <a:t>das </a:t>
            </a:r>
            <a:r>
              <a:rPr lang="en-US" sz="2200" i="0" err="1"/>
              <a:t>mulheres</a:t>
            </a:r>
            <a:r>
              <a:rPr lang="en-US" sz="2200" i="0"/>
              <a:t> que </a:t>
            </a:r>
            <a:r>
              <a:rPr lang="en-US" sz="2200" i="0" err="1"/>
              <a:t>sofreram</a:t>
            </a:r>
            <a:r>
              <a:rPr lang="en-US" sz="2200" i="0"/>
              <a:t> </a:t>
            </a:r>
            <a:r>
              <a:rPr lang="en-US" sz="2200" i="0" err="1"/>
              <a:t>violência</a:t>
            </a:r>
            <a:r>
              <a:rPr lang="en-US" sz="2200" i="0"/>
              <a:t> </a:t>
            </a:r>
            <a:r>
              <a:rPr lang="en-US" sz="2200" i="0" err="1"/>
              <a:t>física</a:t>
            </a:r>
            <a:r>
              <a:rPr lang="en-US" sz="2200" i="0"/>
              <a:t> </a:t>
            </a:r>
            <a:r>
              <a:rPr lang="en-US" sz="2200" i="0" err="1"/>
              <a:t>ou</a:t>
            </a:r>
            <a:r>
              <a:rPr lang="en-US" sz="2200" i="0"/>
              <a:t> sexual </a:t>
            </a:r>
            <a:r>
              <a:rPr lang="pt-BR" sz="2200" b="1" i="0">
                <a:solidFill>
                  <a:schemeClr val="accent5"/>
                </a:solidFill>
              </a:rPr>
              <a:t>procurou ajuda para pôr fim à violência</a:t>
            </a:r>
            <a:r>
              <a:rPr lang="en-US" sz="2200" i="0"/>
              <a:t>.</a:t>
            </a:r>
            <a:r>
              <a:rPr lang="en-US" sz="2200" b="1" i="0">
                <a:solidFill>
                  <a:schemeClr val="accent5"/>
                </a:solidFill>
              </a:rPr>
              <a:t> </a:t>
            </a:r>
            <a:endParaRPr lang="en-US" sz="2200" i="0"/>
          </a:p>
          <a:p>
            <a:pPr>
              <a:lnSpc>
                <a:spcPct val="100000"/>
              </a:lnSpc>
            </a:pPr>
            <a:r>
              <a:rPr lang="en-US" sz="2200" i="0"/>
              <a:t>Entre as </a:t>
            </a:r>
            <a:r>
              <a:rPr lang="en-US" sz="2200" i="0" err="1"/>
              <a:t>mulheres</a:t>
            </a:r>
            <a:r>
              <a:rPr lang="en-US" sz="2200" i="0"/>
              <a:t> de 15-49 </a:t>
            </a:r>
            <a:r>
              <a:rPr lang="en-US" sz="2200" i="0" err="1"/>
              <a:t>anos</a:t>
            </a:r>
            <a:r>
              <a:rPr lang="en-US" sz="2200" i="0"/>
              <a:t> </a:t>
            </a:r>
            <a:r>
              <a:rPr lang="en-US" sz="2200" i="0" err="1"/>
              <a:t>alguma</a:t>
            </a:r>
            <a:r>
              <a:rPr lang="en-US" sz="2200" i="0"/>
              <a:t> </a:t>
            </a:r>
            <a:r>
              <a:rPr lang="en-US" sz="2200" i="0" err="1"/>
              <a:t>vez</a:t>
            </a:r>
            <a:r>
              <a:rPr lang="en-US" sz="2200" i="0"/>
              <a:t> </a:t>
            </a:r>
            <a:r>
              <a:rPr lang="en-US" sz="2200" i="0" err="1"/>
              <a:t>casadas</a:t>
            </a:r>
            <a:r>
              <a:rPr lang="en-US" sz="2200" i="0"/>
              <a:t>/ </a:t>
            </a:r>
            <a:r>
              <a:rPr lang="en-US" sz="2200" i="0" err="1"/>
              <a:t>tiveram</a:t>
            </a:r>
            <a:r>
              <a:rPr lang="en-US" sz="2200" i="0"/>
              <a:t> um </a:t>
            </a:r>
            <a:r>
              <a:rPr lang="en-US" sz="2200" i="0" err="1"/>
              <a:t>parceiro</a:t>
            </a:r>
            <a:r>
              <a:rPr lang="en-US" sz="2200" i="0"/>
              <a:t> </a:t>
            </a:r>
            <a:r>
              <a:rPr lang="en-US" sz="2200" i="0" err="1"/>
              <a:t>íntimo</a:t>
            </a:r>
            <a:r>
              <a:rPr lang="en-US" sz="2200" i="0"/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33% </a:t>
            </a:r>
            <a:r>
              <a:rPr lang="en-US" sz="2200" i="0"/>
              <a:t>das </a:t>
            </a:r>
            <a:r>
              <a:rPr lang="en-US" sz="2200" i="0" err="1"/>
              <a:t>mulheres</a:t>
            </a:r>
            <a:r>
              <a:rPr lang="en-US" sz="2200" i="0"/>
              <a:t> </a:t>
            </a:r>
            <a:r>
              <a:rPr lang="pt-PT" sz="2200" b="1" i="0">
                <a:solidFill>
                  <a:schemeClr val="accent5"/>
                </a:solidFill>
                <a:effectLst/>
              </a:rPr>
              <a:t>sofreram violência física, sexual o emocional </a:t>
            </a:r>
            <a:r>
              <a:rPr lang="pt-PT" sz="2200" i="0">
                <a:effectLst/>
              </a:rPr>
              <a:t>cometida pelo marido/parceiro íntimo actual ou mais recente</a:t>
            </a:r>
            <a:r>
              <a:rPr lang="en-US" sz="2200" i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26% </a:t>
            </a:r>
            <a:r>
              <a:rPr lang="en-US" sz="2200" i="0"/>
              <a:t>das </a:t>
            </a:r>
            <a:r>
              <a:rPr lang="en-US" sz="2200" i="0" err="1"/>
              <a:t>mulheres</a:t>
            </a:r>
            <a:r>
              <a:rPr lang="en-US" sz="2200" i="0"/>
              <a:t> </a:t>
            </a:r>
            <a:r>
              <a:rPr lang="pt-PT" sz="2200" b="1" i="0">
                <a:solidFill>
                  <a:schemeClr val="accent5"/>
                </a:solidFill>
                <a:effectLst/>
              </a:rPr>
              <a:t>sofreram violência física, sexual o emocional nos últimos 12 meses </a:t>
            </a:r>
            <a:r>
              <a:rPr lang="pt-PT" sz="2200" i="0">
                <a:effectLst/>
              </a:rPr>
              <a:t>cometida pelo marido/parceiro íntimo actual ou mais recente</a:t>
            </a:r>
            <a:r>
              <a:rPr lang="en-US" sz="2200" i="0"/>
              <a:t>.</a:t>
            </a:r>
          </a:p>
          <a:p>
            <a:pPr>
              <a:lnSpc>
                <a:spcPct val="100000"/>
              </a:lnSpc>
            </a:pPr>
            <a:endParaRPr lang="en-US" sz="2200" i="0"/>
          </a:p>
          <a:p>
            <a:pPr>
              <a:lnSpc>
                <a:spcPct val="100000"/>
              </a:lnSpc>
            </a:pPr>
            <a:endParaRPr lang="en-US" sz="2200" i="0"/>
          </a:p>
          <a:p>
            <a:pPr>
              <a:lnSpc>
                <a:spcPct val="100000"/>
              </a:lnSpc>
            </a:pPr>
            <a:endParaRPr lang="en-US" sz="2200" i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437" y="145765"/>
            <a:ext cx="8101693" cy="740366"/>
          </a:xfrm>
        </p:spPr>
        <p:txBody>
          <a:bodyPr>
            <a:normAutofit/>
          </a:bodyPr>
          <a:lstStyle/>
          <a:p>
            <a:r>
              <a:rPr lang="pt-BR"/>
              <a:t>Terminologia utilizada no 2022-23 MIDS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437" y="886131"/>
            <a:ext cx="7948968" cy="5863988"/>
          </a:xfrm>
        </p:spPr>
        <p:txBody>
          <a:bodyPr>
            <a:noAutofit/>
          </a:bodyPr>
          <a:lstStyle/>
          <a:p>
            <a:pPr marL="0" marR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000" b="1" i="0" kern="100">
                <a:solidFill>
                  <a:schemeClr val="accent5"/>
                </a:solidFill>
                <a:effectLst/>
              </a:rPr>
              <a:t>Marido:</a:t>
            </a:r>
            <a:r>
              <a:rPr lang="pt-BR" sz="2000" i="0" kern="100">
                <a:solidFill>
                  <a:schemeClr val="accent5"/>
                </a:solidFill>
                <a:effectLst/>
              </a:rPr>
              <a:t> </a:t>
            </a:r>
            <a:r>
              <a:rPr lang="pt-BR" sz="2000" i="0" kern="100">
                <a:effectLst/>
              </a:rPr>
              <a:t>Um homem com quem uma mulher é casada ou com quem vive como se fosse casada.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000" b="1" i="0" kern="100">
                <a:solidFill>
                  <a:schemeClr val="accent5"/>
                </a:solidFill>
                <a:effectLst/>
              </a:rPr>
              <a:t>Parceiro íntimo de uma mulher nunca casada:</a:t>
            </a:r>
            <a:r>
              <a:rPr lang="pt-BR" sz="2000" i="0" kern="100">
                <a:solidFill>
                  <a:schemeClr val="accent5"/>
                </a:solidFill>
                <a:effectLst/>
              </a:rPr>
              <a:t> </a:t>
            </a:r>
            <a:r>
              <a:rPr lang="pt-BR" sz="2000" i="0" kern="100">
                <a:effectLst/>
              </a:rPr>
              <a:t>Um homem com quem uma mulher nunca casada mantém uma relação que envolve intimidade física e/ou emocional e para a qual a relação é ou tem a expetativa de ser mais duradoura. Tal como definido neste capítulo, um parceiro íntimo não é um marido ou um homem com quem a mulher vive e também não é um namorado com quem a sua relação é casual ou um homem com quem ela tem um encontro ocasional.</a:t>
            </a:r>
          </a:p>
          <a:p>
            <a:pPr marL="0" marR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000" b="1" i="0" kern="100">
                <a:solidFill>
                  <a:schemeClr val="accent5"/>
                </a:solidFill>
                <a:effectLst/>
              </a:rPr>
              <a:t>Marido/parceiro íntimo para as mulheres:</a:t>
            </a:r>
            <a:r>
              <a:rPr lang="pt-BR" sz="2000" i="0" kern="100">
                <a:solidFill>
                  <a:schemeClr val="accent5"/>
                </a:solidFill>
                <a:effectLst/>
              </a:rPr>
              <a:t> </a:t>
            </a:r>
            <a:r>
              <a:rPr lang="pt-BR" sz="2000" i="0" kern="100">
                <a:effectLst/>
              </a:rPr>
              <a:t>Refere-se ao marido actual para as mulheres actualmente casadas; o marido mais recente para as mulheres divorciadas, separadas ou viúva; o parceiro íntimo actual para as mulheres nunca casadas que têm actualmente um parceiro íntimo; e o parceiro íntimo mais recente para as mulheres nunca casadas que não têm actualmente um parceiro íntimo mas tiveram um no passado.</a:t>
            </a:r>
          </a:p>
          <a:p>
            <a:pPr marL="0" marR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000" b="1" i="0" kern="100">
                <a:solidFill>
                  <a:schemeClr val="accent5"/>
                </a:solidFill>
                <a:effectLst/>
              </a:rPr>
              <a:t>Namorado:</a:t>
            </a:r>
            <a:r>
              <a:rPr lang="pt-BR" sz="2000" i="0" kern="100">
                <a:solidFill>
                  <a:schemeClr val="accent5"/>
                </a:solidFill>
                <a:effectLst/>
              </a:rPr>
              <a:t> </a:t>
            </a:r>
            <a:r>
              <a:rPr lang="pt-BR" sz="2000" i="0" kern="100">
                <a:effectLst/>
              </a:rPr>
              <a:t>Trata-se de um homem com quem a mulher tem uma relação casual e que ela não mencionou como parceiro íntimo.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699" y="283028"/>
            <a:ext cx="8101693" cy="931758"/>
          </a:xfrm>
        </p:spPr>
        <p:txBody>
          <a:bodyPr>
            <a:normAutofit/>
          </a:bodyPr>
          <a:lstStyle/>
          <a:p>
            <a:r>
              <a:rPr lang="pt-BR"/>
              <a:t>Terminologia utilizada no 2022-23 MIDS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/>
          </a:bodyPr>
          <a:lstStyle/>
          <a:p>
            <a:pPr marR="474345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000" b="1" i="0" kern="100">
                <a:solidFill>
                  <a:schemeClr val="accent5"/>
                </a:solidFill>
                <a:effectLst/>
              </a:rPr>
              <a:t>Violência física:</a:t>
            </a:r>
            <a:r>
              <a:rPr lang="pt-BR" sz="2000" i="0" kern="100">
                <a:solidFill>
                  <a:schemeClr val="accent5"/>
                </a:solidFill>
                <a:effectLst/>
              </a:rPr>
              <a:t> </a:t>
            </a:r>
            <a:r>
              <a:rPr lang="pt-BR" sz="2000" i="0" kern="100">
                <a:effectLst/>
              </a:rPr>
              <a:t>empurrar, abanar ou arremessar um objecto contra a mulher ou homem; esbofetear; torcer o braço ou puxar o cabelo; esmurrar com o punho ou com um objeto passível de feri-la; pontapear, arrastar ou espancar; sufocar ou queimar intencionalmente; ou atacar com uma faca, pistola ou outra arma.</a:t>
            </a:r>
          </a:p>
          <a:p>
            <a:pPr marR="474345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000" b="1" i="0" kern="100">
                <a:solidFill>
                  <a:schemeClr val="accent5"/>
                </a:solidFill>
                <a:effectLst/>
              </a:rPr>
              <a:t>Violência sexual</a:t>
            </a:r>
            <a:r>
              <a:rPr lang="pt-BR" sz="2000" b="1" i="0" kern="100">
                <a:effectLst/>
              </a:rPr>
              <a:t>:</a:t>
            </a:r>
            <a:r>
              <a:rPr lang="pt-BR" sz="2000" i="0" kern="100">
                <a:effectLst/>
              </a:rPr>
              <a:t> forçar fisicamente a ter relações sexuais contra a sua vontade; forçar fisicamente a praticar quaisquer outros actos sexuais contra a sua vontade; coagir com ameaças ou de qualquer outra forma a praticar actos sexuais contra a sua vontade.</a:t>
            </a:r>
          </a:p>
          <a:p>
            <a:pPr marR="474345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000" b="1" i="0" kern="100">
                <a:solidFill>
                  <a:schemeClr val="accent5"/>
                </a:solidFill>
                <a:effectLst/>
              </a:rPr>
              <a:t>Violência emocional:</a:t>
            </a:r>
            <a:r>
              <a:rPr lang="pt-BR" sz="2000" i="0" kern="100">
                <a:solidFill>
                  <a:schemeClr val="accent5"/>
                </a:solidFill>
                <a:effectLst/>
              </a:rPr>
              <a:t> </a:t>
            </a:r>
            <a:r>
              <a:rPr lang="pt-BR" sz="2000" i="0" kern="100">
                <a:effectLst/>
              </a:rPr>
              <a:t>dizer ou fazer algo para humilhar a mulher perante outras pessoas; ameaçar magoar ou fazer mal à mulher ou alguém que lhe é caro; insultar ou fazer com que se sinta mal consigo mesma.</a:t>
            </a:r>
          </a:p>
        </p:txBody>
      </p:sp>
    </p:spTree>
    <p:extLst>
      <p:ext uri="{BB962C8B-B14F-4D97-AF65-F5344CB8AC3E}">
        <p14:creationId xmlns:p14="http://schemas.microsoft.com/office/powerpoint/2010/main" val="192541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Terminologia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>
                <a:solidFill>
                  <a:schemeClr val="accent5"/>
                </a:solidFill>
              </a:rPr>
              <a:t>Experiência de violência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Procura de ajuda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/>
              <a:t>Violência por parceiro íntimo</a:t>
            </a:r>
            <a:endParaRPr lang="en-US" sz="3200" i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17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err="1"/>
              <a:t>Experiência</a:t>
            </a:r>
            <a:r>
              <a:rPr lang="en-US"/>
              <a:t> de </a:t>
            </a:r>
            <a:r>
              <a:rPr lang="en-US" err="1"/>
              <a:t>violência</a:t>
            </a:r>
            <a:r>
              <a:rPr lang="en-US"/>
              <a:t> </a:t>
            </a:r>
            <a:r>
              <a:rPr lang="en-US" err="1"/>
              <a:t>física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pt-PT" sz="1800">
                <a:effectLst/>
              </a:rPr>
              <a:t>Percentagem de mulheres de 15–49 anos que:</a:t>
            </a:r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0835595"/>
              </p:ext>
            </p:extLst>
          </p:nvPr>
        </p:nvGraphicFramePr>
        <p:xfrm>
          <a:off x="628649" y="1904999"/>
          <a:ext cx="828920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5" y="243460"/>
            <a:ext cx="7886701" cy="792386"/>
          </a:xfrm>
        </p:spPr>
        <p:txBody>
          <a:bodyPr>
            <a:noAutofit/>
          </a:bodyPr>
          <a:lstStyle/>
          <a:p>
            <a:pPr algn="l"/>
            <a:r>
              <a:rPr lang="en-US" err="1"/>
              <a:t>Pessoas</a:t>
            </a:r>
            <a:r>
              <a:rPr lang="en-US"/>
              <a:t> que </a:t>
            </a:r>
            <a:r>
              <a:rPr lang="en-US" err="1"/>
              <a:t>cometem</a:t>
            </a:r>
            <a:r>
              <a:rPr lang="en-US"/>
              <a:t> </a:t>
            </a:r>
            <a:r>
              <a:rPr lang="en-US" err="1"/>
              <a:t>actos</a:t>
            </a:r>
            <a:r>
              <a:rPr lang="en-US"/>
              <a:t> de </a:t>
            </a:r>
            <a:r>
              <a:rPr lang="en-US" err="1"/>
              <a:t>violência</a:t>
            </a:r>
            <a:r>
              <a:rPr lang="en-US"/>
              <a:t> </a:t>
            </a:r>
            <a:r>
              <a:rPr lang="en-US" err="1"/>
              <a:t>física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121228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pt-PT" sz="1800">
                <a:effectLst/>
              </a:rPr>
              <a:t>Entre as mulheres de 15–49 anos que sofreram violência física desde os 15 anos, percentagem que declarou o perpetrador da violência</a:t>
            </a:r>
            <a:endParaRPr lang="en-US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6378329"/>
              </p:ext>
            </p:extLst>
          </p:nvPr>
        </p:nvGraphicFramePr>
        <p:xfrm>
          <a:off x="628647" y="2438400"/>
          <a:ext cx="7886699" cy="3753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983806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err="1"/>
              <a:t>Mulheres</a:t>
            </a:r>
            <a:r>
              <a:rPr lang="en-US"/>
              <a:t> </a:t>
            </a:r>
            <a:r>
              <a:rPr lang="en-US" err="1"/>
              <a:t>alguma</a:t>
            </a:r>
            <a:r>
              <a:rPr lang="en-US"/>
              <a:t> </a:t>
            </a:r>
            <a:r>
              <a:rPr lang="en-US" err="1"/>
              <a:t>vez</a:t>
            </a:r>
            <a:r>
              <a:rPr lang="en-US"/>
              <a:t> </a:t>
            </a:r>
            <a:r>
              <a:rPr lang="en-US" err="1"/>
              <a:t>casadas</a:t>
            </a:r>
            <a:r>
              <a:rPr lang="en-US"/>
              <a:t>/ </a:t>
            </a:r>
            <a:r>
              <a:rPr lang="en-US" err="1"/>
              <a:t>tiveram</a:t>
            </a:r>
            <a:r>
              <a:rPr lang="en-US"/>
              <a:t> um </a:t>
            </a:r>
            <a:r>
              <a:rPr lang="en-US" err="1"/>
              <a:t>parceiro</a:t>
            </a:r>
            <a:r>
              <a:rPr lang="en-US"/>
              <a:t> </a:t>
            </a:r>
            <a:r>
              <a:rPr lang="en-US" err="1"/>
              <a:t>íntimo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913614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err="1"/>
              <a:t>Mulheres</a:t>
            </a:r>
            <a:r>
              <a:rPr lang="en-US"/>
              <a:t> </a:t>
            </a:r>
            <a:r>
              <a:rPr lang="en-US" err="1"/>
              <a:t>nunca</a:t>
            </a:r>
            <a:r>
              <a:rPr lang="en-US"/>
              <a:t> se </a:t>
            </a:r>
            <a:r>
              <a:rPr lang="en-US" err="1"/>
              <a:t>casaram</a:t>
            </a:r>
            <a:r>
              <a:rPr lang="en-US"/>
              <a:t>/ </a:t>
            </a:r>
            <a:r>
              <a:rPr lang="en-US" err="1"/>
              <a:t>tiveram</a:t>
            </a:r>
            <a:r>
              <a:rPr lang="en-US"/>
              <a:t> </a:t>
            </a:r>
            <a:r>
              <a:rPr lang="en-US" err="1"/>
              <a:t>parceiro</a:t>
            </a:r>
            <a:r>
              <a:rPr lang="en-US"/>
              <a:t> </a:t>
            </a:r>
            <a:r>
              <a:rPr lang="en-US" err="1"/>
              <a:t>íntimo</a:t>
            </a:r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609164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551328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BE64CEA-D385-49E3-C36A-1AA3144DD3FD}"/>
              </a:ext>
            </a:extLst>
          </p:cNvPr>
          <p:cNvSpPr txBox="1">
            <a:spLocks/>
          </p:cNvSpPr>
          <p:nvPr/>
        </p:nvSpPr>
        <p:spPr>
          <a:xfrm>
            <a:off x="628646" y="6362557"/>
            <a:ext cx="7886700" cy="2848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ID4096" sz="1800" i="1">
                <a:latin typeface="Source Sans Pro" panose="020B0503030403020204" pitchFamily="34" charset="0"/>
                <a:ea typeface="Source Sans Pro" panose="020B0503030403020204" pitchFamily="34" charset="0"/>
              </a:rPr>
              <a:t>Os valores entre parênteses baseiam-se em casos não ponderados de 25-49.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err="1"/>
              <a:t>Experiência</a:t>
            </a:r>
            <a:r>
              <a:rPr lang="en-US"/>
              <a:t> de </a:t>
            </a:r>
            <a:r>
              <a:rPr lang="en-US" err="1"/>
              <a:t>violência</a:t>
            </a:r>
            <a:r>
              <a:rPr lang="en-US"/>
              <a:t> sexual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pt-PT" sz="1800">
                <a:effectLst/>
              </a:rPr>
              <a:t>Percentagem de mulheres de 15–49 anos que:</a:t>
            </a:r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7426318"/>
              </p:ext>
            </p:extLst>
          </p:nvPr>
        </p:nvGraphicFramePr>
        <p:xfrm>
          <a:off x="628649" y="1905000"/>
          <a:ext cx="7886699" cy="4587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920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6352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err="1"/>
              <a:t>Pessoas</a:t>
            </a:r>
            <a:r>
              <a:rPr lang="en-US"/>
              <a:t> que </a:t>
            </a:r>
            <a:r>
              <a:rPr lang="en-US" err="1"/>
              <a:t>cometem</a:t>
            </a:r>
            <a:r>
              <a:rPr lang="en-US"/>
              <a:t> </a:t>
            </a:r>
            <a:r>
              <a:rPr lang="en-US" err="1"/>
              <a:t>actos</a:t>
            </a:r>
            <a:r>
              <a:rPr lang="en-US"/>
              <a:t> de </a:t>
            </a:r>
            <a:r>
              <a:rPr lang="en-US" err="1"/>
              <a:t>violência</a:t>
            </a:r>
            <a:r>
              <a:rPr lang="en-US"/>
              <a:t> sexual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121504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pt-PT" sz="1800">
                <a:effectLst/>
              </a:rPr>
              <a:t>Entre as mulheres de 15–49 anos que sofreram violência sexual, percentagem que declararam o perpetrador da violência</a:t>
            </a:r>
            <a:endParaRPr lang="en-US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7980541"/>
              </p:ext>
            </p:extLst>
          </p:nvPr>
        </p:nvGraphicFramePr>
        <p:xfrm>
          <a:off x="628647" y="2307768"/>
          <a:ext cx="7886699" cy="418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853174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err="1"/>
              <a:t>Mulheres</a:t>
            </a:r>
            <a:r>
              <a:rPr lang="en-US"/>
              <a:t> </a:t>
            </a:r>
            <a:r>
              <a:rPr lang="en-US" err="1"/>
              <a:t>alguma</a:t>
            </a:r>
            <a:r>
              <a:rPr lang="en-US"/>
              <a:t> </a:t>
            </a:r>
            <a:r>
              <a:rPr lang="en-US" err="1"/>
              <a:t>vez</a:t>
            </a:r>
            <a:r>
              <a:rPr lang="en-US"/>
              <a:t> </a:t>
            </a:r>
            <a:r>
              <a:rPr lang="en-US" err="1"/>
              <a:t>casadas</a:t>
            </a:r>
            <a:r>
              <a:rPr lang="en-US"/>
              <a:t>/ </a:t>
            </a:r>
            <a:r>
              <a:rPr lang="en-US" err="1"/>
              <a:t>tiveram</a:t>
            </a:r>
            <a:r>
              <a:rPr lang="en-US"/>
              <a:t> um </a:t>
            </a:r>
            <a:r>
              <a:rPr lang="en-US" err="1"/>
              <a:t>arceiro</a:t>
            </a:r>
            <a:r>
              <a:rPr lang="en-US"/>
              <a:t> </a:t>
            </a:r>
            <a:r>
              <a:rPr lang="en-US" err="1"/>
              <a:t>íntimo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782982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err="1"/>
              <a:t>Mulheres</a:t>
            </a:r>
            <a:r>
              <a:rPr lang="en-US"/>
              <a:t> </a:t>
            </a:r>
            <a:r>
              <a:rPr lang="en-US" err="1"/>
              <a:t>nunca</a:t>
            </a:r>
            <a:r>
              <a:rPr lang="en-US"/>
              <a:t> se </a:t>
            </a:r>
            <a:r>
              <a:rPr lang="en-US" err="1"/>
              <a:t>casaram</a:t>
            </a:r>
            <a:r>
              <a:rPr lang="en-US"/>
              <a:t>/ </a:t>
            </a:r>
            <a:r>
              <a:rPr lang="en-US" err="1"/>
              <a:t>tiveram</a:t>
            </a:r>
            <a:r>
              <a:rPr lang="en-US"/>
              <a:t> </a:t>
            </a:r>
            <a:r>
              <a:rPr lang="en-US" err="1"/>
              <a:t>parceiro</a:t>
            </a:r>
            <a:r>
              <a:rPr lang="en-US"/>
              <a:t> </a:t>
            </a:r>
            <a:r>
              <a:rPr lang="en-US" err="1"/>
              <a:t>íntimo</a:t>
            </a:r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478532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420696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E0BA0B7-CCD9-B683-F050-47BC8A0724EA}"/>
              </a:ext>
            </a:extLst>
          </p:cNvPr>
          <p:cNvSpPr txBox="1"/>
          <p:nvPr/>
        </p:nvSpPr>
        <p:spPr>
          <a:xfrm>
            <a:off x="5867401" y="4437304"/>
            <a:ext cx="2394856" cy="7206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  <a:r>
              <a:rPr lang="pt-BR" sz="1800">
                <a:latin typeface="Source Sans Pro" panose="020B0503030403020204" pitchFamily="34" charset="0"/>
                <a:ea typeface="Source Sans Pro" panose="020B0503030403020204" pitchFamily="34" charset="0"/>
              </a:rPr>
              <a:t> Menos de 25 casos não ponderados e foi suprimido</a:t>
            </a:r>
            <a:endParaRPr lang="en-US" sz="180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5341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69D5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VMX3MACP777Z-1177381151-37577</_dlc_DocId>
    <_dlc_DocIdUrl xmlns="d16efad5-0601-4cf0-b7c2-89968258c777">
      <Url>https://icfonline.sharepoint.com/sites/ihd-dhs/Dissemination/_layouts/15/DocIdRedir.aspx?ID=VMX3MACP777Z-1177381151-37577</Url>
      <Description>VMX3MACP777Z-1177381151-37577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025CA9D-8E2C-481F-9F3F-8D4C76E01D72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http://schemas.microsoft.com/office/2006/documentManagement/types"/>
    <ds:schemaRef ds:uri="83c4e5ee-5eea-4e8c-8b50-726738bccb6e"/>
    <ds:schemaRef ds:uri="d16efad5-0601-4cf0-b7c2-89968258c777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1330</Words>
  <Application>Microsoft Office PowerPoint</Application>
  <PresentationFormat>On-screen Show (4:3)</PresentationFormat>
  <Paragraphs>162</Paragraphs>
  <Slides>24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Source Sans Pro</vt:lpstr>
      <vt:lpstr>Source Sans Pro SemiBold</vt:lpstr>
      <vt:lpstr>Times New Roman</vt:lpstr>
      <vt:lpstr>Custom Design</vt:lpstr>
      <vt:lpstr>2_Custom Design</vt:lpstr>
      <vt:lpstr>PowerPoint Presentation</vt:lpstr>
      <vt:lpstr>PowerPoint Presentation</vt:lpstr>
      <vt:lpstr>Terminologia utilizada no 2022-23 MIDS</vt:lpstr>
      <vt:lpstr>Terminologia utilizada no 2022-23 MIDS</vt:lpstr>
      <vt:lpstr>PowerPoint Presentation</vt:lpstr>
      <vt:lpstr>Experiência de violência física</vt:lpstr>
      <vt:lpstr>Pessoas que cometem actos de violência física</vt:lpstr>
      <vt:lpstr>Experiência de violência sexual</vt:lpstr>
      <vt:lpstr>Pessoas que cometem actos de violência sexual</vt:lpstr>
      <vt:lpstr>Experiência de violência por estado civil</vt:lpstr>
      <vt:lpstr>Idade na primeira experiência de violência sexual</vt:lpstr>
      <vt:lpstr>Experiência de violência sexual cometida por qualquer parcerio não intimo</vt:lpstr>
      <vt:lpstr>PowerPoint Presentation</vt:lpstr>
      <vt:lpstr>Ajuda para pôr fim à violência</vt:lpstr>
      <vt:lpstr>Fontes de ajuda para pôr fim à violência por tipo de violência que as mulheres comunicaram</vt:lpstr>
      <vt:lpstr>PowerPoint Presentation</vt:lpstr>
      <vt:lpstr>Formas de comportamento de control e violência praticada por parceiros íntimos</vt:lpstr>
      <vt:lpstr>Violência por parte de parceiro íntimo </vt:lpstr>
      <vt:lpstr>Violência recente por parte do qualquer marido ou parceiro íntimo </vt:lpstr>
      <vt:lpstr>Violência recente por parte do qualquer marido ou parceiro íntimo por idade da mulher</vt:lpstr>
      <vt:lpstr>Violência recente por parte do qualquer marido ou parceiro íntimo por nivel de escolaridade da mulher</vt:lpstr>
      <vt:lpstr>Violência recente por parte do qualquer marido ou parceiro íntimo por riqueza</vt:lpstr>
      <vt:lpstr>PowerPoint Presentation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</cp:revision>
  <dcterms:created xsi:type="dcterms:W3CDTF">2022-12-05T19:39:34Z</dcterms:created>
  <dcterms:modified xsi:type="dcterms:W3CDTF">2024-03-13T12:19:42Z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9b065061-70f1-4dbc-9211-b43e5de5a9b3</vt:lpwstr>
  </property>
</Properties>
</file>