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30"/>
  </p:notesMasterIdLst>
  <p:handoutMasterIdLst>
    <p:handoutMasterId r:id="rId31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561" r:id="rId17"/>
    <p:sldId id="330" r:id="rId18"/>
    <p:sldId id="331" r:id="rId19"/>
    <p:sldId id="332" r:id="rId20"/>
    <p:sldId id="335" r:id="rId21"/>
    <p:sldId id="336" r:id="rId22"/>
    <p:sldId id="340" r:id="rId23"/>
    <p:sldId id="305" r:id="rId24"/>
    <p:sldId id="341" r:id="rId25"/>
    <p:sldId id="338" r:id="rId26"/>
    <p:sldId id="339" r:id="rId27"/>
    <p:sldId id="298" r:id="rId28"/>
    <p:sldId id="289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nnie Allnutt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090" autoAdjust="0"/>
  </p:normalViewPr>
  <p:slideViewPr>
    <p:cSldViewPr snapToGrid="0">
      <p:cViewPr varScale="1">
        <p:scale>
          <a:sx n="73" d="100"/>
          <a:sy n="73" d="100"/>
        </p:scale>
        <p:origin x="16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C046ABB2-20CF-4BAA-8169-40EFE3733507}"/>
    <pc:docChg chg="modSld">
      <pc:chgData name="Balian, Sarah (CNTR)" userId="b3b060d9-4d34-479b-ad68-688eaebf93c5" providerId="ADAL" clId="{C046ABB2-20CF-4BAA-8169-40EFE3733507}" dt="2024-02-29T17:58:57.744" v="10"/>
      <pc:docMkLst>
        <pc:docMk/>
      </pc:docMkLst>
      <pc:sldChg chg="addCm">
        <pc:chgData name="Balian, Sarah (CNTR)" userId="b3b060d9-4d34-479b-ad68-688eaebf93c5" providerId="ADAL" clId="{C046ABB2-20CF-4BAA-8169-40EFE3733507}" dt="2024-02-29T17:58:57.744" v="10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C046ABB2-20CF-4BAA-8169-40EFE3733507}" dt="2024-02-29T17:58:57.744" v="10"/>
              <pc2:cmMkLst xmlns:pc2="http://schemas.microsoft.com/office/powerpoint/2019/9/main/command">
                <pc:docMk/>
                <pc:sldMk cId="3475639167" sldId="289"/>
                <pc2:cmMk id="{4704A3C4-F144-42DF-8D57-2435A6030DDB}"/>
              </pc2:cmMkLst>
            </pc226:cmChg>
          </p:ext>
        </pc:extLst>
      </pc:sldChg>
      <pc:sldChg chg="addCm modCm">
        <pc:chgData name="Balian, Sarah (CNTR)" userId="b3b060d9-4d34-479b-ad68-688eaebf93c5" providerId="ADAL" clId="{C046ABB2-20CF-4BAA-8169-40EFE3733507}" dt="2024-02-29T17:58:40.998" v="9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C046ABB2-20CF-4BAA-8169-40EFE3733507}" dt="2024-02-29T17:49:07.931" v="8"/>
              <pc2:cmMkLst xmlns:pc2="http://schemas.microsoft.com/office/powerpoint/2019/9/main/command">
                <pc:docMk/>
                <pc:sldMk cId="1182146475" sldId="298"/>
                <pc2:cmMk id="{B6EB87B6-5156-47D9-B41C-7F04FAAB833B}"/>
              </pc2:cmMkLst>
              <pc226:cmRplyChg chg="add">
                <pc226:chgData name="Balian, Sarah (CNTR)" userId="b3b060d9-4d34-479b-ad68-688eaebf93c5" providerId="ADAL" clId="{C046ABB2-20CF-4BAA-8169-40EFE3733507}" dt="2024-02-29T17:49:07.931" v="8"/>
                <pc2:cmRplyMkLst xmlns:pc2="http://schemas.microsoft.com/office/powerpoint/2019/9/main/command">
                  <pc:docMk/>
                  <pc:sldMk cId="1182146475" sldId="298"/>
                  <pc2:cmMk id="{B6EB87B6-5156-47D9-B41C-7F04FAAB833B}"/>
                  <pc2:cmRplyMk id="{EC960DDE-BA5E-4362-AB74-98D3DF80972A}"/>
                </pc2:cmRplyMkLst>
              </pc226:cmRplyChg>
            </pc226:cmChg>
            <pc226:cmChg xmlns:pc226="http://schemas.microsoft.com/office/powerpoint/2022/06/main/command" chg="add">
              <pc226:chgData name="Balian, Sarah (CNTR)" userId="b3b060d9-4d34-479b-ad68-688eaebf93c5" providerId="ADAL" clId="{C046ABB2-20CF-4BAA-8169-40EFE3733507}" dt="2024-02-29T17:58:40.998" v="9"/>
              <pc2:cmMkLst xmlns:pc2="http://schemas.microsoft.com/office/powerpoint/2019/9/main/command">
                <pc:docMk/>
                <pc:sldMk cId="1182146475" sldId="298"/>
                <pc2:cmMk id="{A48BCFCF-2198-47EF-BA47-6D359F284C17}"/>
              </pc2:cmMkLst>
            </pc226:cmChg>
          </p:ext>
        </pc:extLst>
      </pc:sldChg>
      <pc:sldChg chg="modSp mod">
        <pc:chgData name="Balian, Sarah (CNTR)" userId="b3b060d9-4d34-479b-ad68-688eaebf93c5" providerId="ADAL" clId="{C046ABB2-20CF-4BAA-8169-40EFE3733507}" dt="2024-02-29T17:46:42.540" v="7" actId="20577"/>
        <pc:sldMkLst>
          <pc:docMk/>
          <pc:sldMk cId="999049329" sldId="305"/>
        </pc:sldMkLst>
        <pc:spChg chg="mod">
          <ac:chgData name="Balian, Sarah (CNTR)" userId="b3b060d9-4d34-479b-ad68-688eaebf93c5" providerId="ADAL" clId="{C046ABB2-20CF-4BAA-8169-40EFE3733507}" dt="2024-02-29T17:46:42.540" v="7" actId="20577"/>
          <ac:spMkLst>
            <pc:docMk/>
            <pc:sldMk cId="999049329" sldId="305"/>
            <ac:spMk id="51" creationId="{43A58D49-5D4D-FACF-FA04-3B09185901CC}"/>
          </ac:spMkLst>
        </pc:spChg>
      </pc:sldChg>
      <pc:sldChg chg="mod">
        <pc:chgData name="Balian, Sarah (CNTR)" userId="b3b060d9-4d34-479b-ad68-688eaebf93c5" providerId="ADAL" clId="{C046ABB2-20CF-4BAA-8169-40EFE3733507}" dt="2024-02-29T17:41:35.567" v="6" actId="27918"/>
        <pc:sldMkLst>
          <pc:docMk/>
          <pc:sldMk cId="3322161009" sldId="331"/>
        </pc:sldMkLst>
      </pc:sldChg>
      <pc:sldChg chg="addCm modCm">
        <pc:chgData name="Balian, Sarah (CNTR)" userId="b3b060d9-4d34-479b-ad68-688eaebf93c5" providerId="ADAL" clId="{C046ABB2-20CF-4BAA-8169-40EFE3733507}" dt="2024-02-29T17:39:53.246" v="1"/>
        <pc:sldMkLst>
          <pc:docMk/>
          <pc:sldMk cId="3392635422" sldId="5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C046ABB2-20CF-4BAA-8169-40EFE3733507}" dt="2024-02-29T17:39:53.246" v="1"/>
              <pc2:cmMkLst xmlns:pc2="http://schemas.microsoft.com/office/powerpoint/2019/9/main/command">
                <pc:docMk/>
                <pc:sldMk cId="3392635422" sldId="561"/>
                <pc2:cmMk id="{CCEA521E-973E-456D-BC25-EC84AC506D50}"/>
              </pc2:cmMkLst>
            </pc226:cmChg>
            <pc226:cmChg xmlns:pc226="http://schemas.microsoft.com/office/powerpoint/2022/06/main/command" chg="">
              <pc226:chgData name="Balian, Sarah (CNTR)" userId="b3b060d9-4d34-479b-ad68-688eaebf93c5" providerId="ADAL" clId="{C046ABB2-20CF-4BAA-8169-40EFE3733507}" dt="2024-02-29T17:38:36.463" v="0"/>
              <pc2:cmMkLst xmlns:pc2="http://schemas.microsoft.com/office/powerpoint/2019/9/main/command">
                <pc:docMk/>
                <pc:sldMk cId="3392635422" sldId="561"/>
                <pc2:cmMk id="{A3ED62DF-0EE4-47E4-B352-A336718377EE}"/>
              </pc2:cmMkLst>
              <pc226:cmRplyChg chg="add">
                <pc226:chgData name="Balian, Sarah (CNTR)" userId="b3b060d9-4d34-479b-ad68-688eaebf93c5" providerId="ADAL" clId="{C046ABB2-20CF-4BAA-8169-40EFE3733507}" dt="2024-02-29T17:38:36.463" v="0"/>
                <pc2:cmRplyMkLst xmlns:pc2="http://schemas.microsoft.com/office/powerpoint/2019/9/main/command">
                  <pc:docMk/>
                  <pc:sldMk cId="3392635422" sldId="561"/>
                  <pc2:cmMk id="{A3ED62DF-0EE4-47E4-B352-A336718377EE}"/>
                  <pc2:cmRplyMk id="{53BAE025-0D77-45F8-B455-F9438A156578}"/>
                </pc2:cmRplyMkLst>
              </pc226:cmRplyChg>
            </pc226:cmChg>
          </p:ext>
        </pc:extLst>
      </pc:sldChg>
    </pc:docChg>
  </pc:docChgLst>
  <pc:docChgLst>
    <pc:chgData name="Behague, Sabina" userId="2f9f8379-56ce-455c-81be-d1dc66b28ae7" providerId="ADAL" clId="{E82CDA2B-0147-4845-97D7-8B234AF4FF5E}"/>
    <pc:docChg chg="undo redo custSel addSld delSld modSld modMainMaster">
      <pc:chgData name="Behague, Sabina" userId="2f9f8379-56ce-455c-81be-d1dc66b28ae7" providerId="ADAL" clId="{E82CDA2B-0147-4845-97D7-8B234AF4FF5E}" dt="2024-03-14T12:14:34.896" v="2564"/>
      <pc:docMkLst>
        <pc:docMk/>
      </pc:docMkLst>
      <pc:sldChg chg="modSp mod">
        <pc:chgData name="Behague, Sabina" userId="2f9f8379-56ce-455c-81be-d1dc66b28ae7" providerId="ADAL" clId="{E82CDA2B-0147-4845-97D7-8B234AF4FF5E}" dt="2024-02-22T01:59:58.414" v="2033" actId="1076"/>
        <pc:sldMkLst>
          <pc:docMk/>
          <pc:sldMk cId="109857222" sldId="256"/>
        </pc:sldMkLst>
        <pc:spChg chg="mod">
          <ac:chgData name="Behague, Sabina" userId="2f9f8379-56ce-455c-81be-d1dc66b28ae7" providerId="ADAL" clId="{E82CDA2B-0147-4845-97D7-8B234AF4FF5E}" dt="2024-02-22T01:59:58.414" v="2033" actId="1076"/>
          <ac:spMkLst>
            <pc:docMk/>
            <pc:sldMk cId="109857222" sldId="256"/>
            <ac:spMk id="2" creationId="{64B1C41B-7B3B-D80A-8DB9-7A195D2474A1}"/>
          </ac:spMkLst>
        </pc:spChg>
      </pc:sldChg>
      <pc:sldChg chg="modSp mod">
        <pc:chgData name="Behague, Sabina" userId="2f9f8379-56ce-455c-81be-d1dc66b28ae7" providerId="ADAL" clId="{E82CDA2B-0147-4845-97D7-8B234AF4FF5E}" dt="2024-02-22T02:00:07.279" v="2034" actId="207"/>
        <pc:sldMkLst>
          <pc:docMk/>
          <pc:sldMk cId="2163988523" sldId="260"/>
        </pc:sldMkLst>
        <pc:spChg chg="mod">
          <ac:chgData name="Behague, Sabina" userId="2f9f8379-56ce-455c-81be-d1dc66b28ae7" providerId="ADAL" clId="{E82CDA2B-0147-4845-97D7-8B234AF4FF5E}" dt="2024-02-22T02:00:07.279" v="2034" actId="207"/>
          <ac:spMkLst>
            <pc:docMk/>
            <pc:sldMk cId="2163988523" sldId="260"/>
            <ac:spMk id="2" creationId="{77F557ED-209C-40E4-1332-26EE7777393F}"/>
          </ac:spMkLst>
        </pc:spChg>
      </pc:sldChg>
      <pc:sldChg chg="addSp delSp modSp mod modNotesTx">
        <pc:chgData name="Behague, Sabina" userId="2f9f8379-56ce-455c-81be-d1dc66b28ae7" providerId="ADAL" clId="{E82CDA2B-0147-4845-97D7-8B234AF4FF5E}" dt="2024-03-03T18:14:13.047" v="2229" actId="27918"/>
        <pc:sldMkLst>
          <pc:docMk/>
          <pc:sldMk cId="1428788921" sldId="262"/>
        </pc:sldMkLst>
        <pc:spChg chg="mod">
          <ac:chgData name="Behague, Sabina" userId="2f9f8379-56ce-455c-81be-d1dc66b28ae7" providerId="ADAL" clId="{E82CDA2B-0147-4845-97D7-8B234AF4FF5E}" dt="2024-01-31T13:33:26.132" v="290" actId="1076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0T22:46:23.569" v="212" actId="14100"/>
          <ac:spMkLst>
            <pc:docMk/>
            <pc:sldMk cId="1428788921" sldId="262"/>
            <ac:spMk id="4" creationId="{D50AFE45-B444-5D0F-EBED-95939A2D486D}"/>
          </ac:spMkLst>
        </pc:spChg>
        <pc:spChg chg="add mod">
          <ac:chgData name="Behague, Sabina" userId="2f9f8379-56ce-455c-81be-d1dc66b28ae7" providerId="ADAL" clId="{E82CDA2B-0147-4845-97D7-8B234AF4FF5E}" dt="2024-01-31T13:33:20.311" v="289" actId="1076"/>
          <ac:spMkLst>
            <pc:docMk/>
            <pc:sldMk cId="1428788921" sldId="262"/>
            <ac:spMk id="5" creationId="{1EB0DF2E-9E5E-46BB-E042-5731EA192A69}"/>
          </ac:spMkLst>
        </pc:spChg>
        <pc:spChg chg="mod">
          <ac:chgData name="Behague, Sabina" userId="2f9f8379-56ce-455c-81be-d1dc66b28ae7" providerId="ADAL" clId="{E82CDA2B-0147-4845-97D7-8B234AF4FF5E}" dt="2024-01-30T22:45:38.366" v="163" actId="2763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2f9f8379-56ce-455c-81be-d1dc66b28ae7" providerId="ADAL" clId="{E82CDA2B-0147-4845-97D7-8B234AF4FF5E}" dt="2024-01-30T22:46:00.114" v="207" actId="20577"/>
          <ac:spMkLst>
            <pc:docMk/>
            <pc:sldMk cId="1428788921" sldId="262"/>
            <ac:spMk id="12" creationId="{3862842A-EAC4-C115-2F36-83D77BEE1E0E}"/>
          </ac:spMkLst>
        </pc:spChg>
        <pc:spChg chg="del mod">
          <ac:chgData name="Behague, Sabina" userId="2f9f8379-56ce-455c-81be-d1dc66b28ae7" providerId="ADAL" clId="{E82CDA2B-0147-4845-97D7-8B234AF4FF5E}" dt="2024-01-30T22:17:23.608" v="99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Behague, Sabina" userId="2f9f8379-56ce-455c-81be-d1dc66b28ae7" providerId="ADAL" clId="{E82CDA2B-0147-4845-97D7-8B234AF4FF5E}" dt="2024-01-30T22:45:50.247" v="187" actId="2763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E82CDA2B-0147-4845-97D7-8B234AF4FF5E}" dt="2024-01-31T13:30:24.203" v="217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del">
          <ac:chgData name="Behague, Sabina" userId="2f9f8379-56ce-455c-81be-d1dc66b28ae7" providerId="ADAL" clId="{E82CDA2B-0147-4845-97D7-8B234AF4FF5E}" dt="2024-01-30T22:46:13.469" v="208" actId="478"/>
          <ac:picMkLst>
            <pc:docMk/>
            <pc:sldMk cId="1428788921" sldId="262"/>
            <ac:picMk id="3" creationId="{F54130F3-DE37-5185-2B28-7B1052DDAE40}"/>
          </ac:picMkLst>
        </pc:picChg>
        <pc:picChg chg="add mod">
          <ac:chgData name="Behague, Sabina" userId="2f9f8379-56ce-455c-81be-d1dc66b28ae7" providerId="ADAL" clId="{E82CDA2B-0147-4845-97D7-8B234AF4FF5E}" dt="2024-01-30T22:46:14.519" v="209"/>
          <ac:picMkLst>
            <pc:docMk/>
            <pc:sldMk cId="1428788921" sldId="262"/>
            <ac:picMk id="6" creationId="{3D125D4D-89B0-95D4-257A-C48CAC2D7CA3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1-31T13:53:34.185" v="442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E82CDA2B-0147-4845-97D7-8B234AF4FF5E}" dt="2024-01-30T22:07:58.254" v="6" actId="14100"/>
          <ac:spMkLst>
            <pc:docMk/>
            <pc:sldMk cId="2004344858" sldId="288"/>
            <ac:spMk id="5" creationId="{F6218C7A-D0A5-44A4-B089-4A3E64524887}"/>
          </ac:spMkLst>
        </pc:spChg>
        <pc:spChg chg="add del">
          <ac:chgData name="Behague, Sabina" userId="2f9f8379-56ce-455c-81be-d1dc66b28ae7" providerId="ADAL" clId="{E82CDA2B-0147-4845-97D7-8B234AF4FF5E}" dt="2024-01-30T22:13:15.240" v="74" actId="478"/>
          <ac:spMkLst>
            <pc:docMk/>
            <pc:sldMk cId="2004344858" sldId="288"/>
            <ac:spMk id="7" creationId="{4C43C883-CC83-5B75-C326-B9CBEB425C72}"/>
          </ac:spMkLst>
        </pc:spChg>
        <pc:spChg chg="mod">
          <ac:chgData name="Behague, Sabina" userId="2f9f8379-56ce-455c-81be-d1dc66b28ae7" providerId="ADAL" clId="{E82CDA2B-0147-4845-97D7-8B234AF4FF5E}" dt="2024-01-31T13:33:46.457" v="291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E82CDA2B-0147-4845-97D7-8B234AF4FF5E}" dt="2024-01-31T13:34:12.767" v="295" actId="1076"/>
          <ac:spMkLst>
            <pc:docMk/>
            <pc:sldMk cId="2004344858" sldId="288"/>
            <ac:spMk id="11" creationId="{8E4E40E9-D792-25A1-4B37-23D4780B1318}"/>
          </ac:spMkLst>
        </pc:spChg>
        <pc:picChg chg="add mod">
          <ac:chgData name="Behague, Sabina" userId="2f9f8379-56ce-455c-81be-d1dc66b28ae7" providerId="ADAL" clId="{E82CDA2B-0147-4845-97D7-8B234AF4FF5E}" dt="2024-01-30T22:07:48.293" v="1"/>
          <ac:picMkLst>
            <pc:docMk/>
            <pc:sldMk cId="2004344858" sldId="288"/>
            <ac:picMk id="3" creationId="{AF4E1612-351A-C292-1E1F-2EB77B5BA2B1}"/>
          </ac:picMkLst>
        </pc:picChg>
        <pc:picChg chg="del">
          <ac:chgData name="Behague, Sabina" userId="2f9f8379-56ce-455c-81be-d1dc66b28ae7" providerId="ADAL" clId="{E82CDA2B-0147-4845-97D7-8B234AF4FF5E}" dt="2024-01-30T22:07:47.680" v="0" actId="478"/>
          <ac:picMkLst>
            <pc:docMk/>
            <pc:sldMk cId="2004344858" sldId="288"/>
            <ac:picMk id="4" creationId="{9B6E8662-C68D-8FEE-362B-0684FDDB0F1E}"/>
          </ac:picMkLst>
        </pc:picChg>
      </pc:sldChg>
      <pc:sldChg chg="modSp mod delCm modCm">
        <pc:chgData name="Behague, Sabina" userId="2f9f8379-56ce-455c-81be-d1dc66b28ae7" providerId="ADAL" clId="{E82CDA2B-0147-4845-97D7-8B234AF4FF5E}" dt="2024-03-05T14:03:37.604" v="2525"/>
        <pc:sldMkLst>
          <pc:docMk/>
          <pc:sldMk cId="3475639167" sldId="289"/>
        </pc:sldMkLst>
        <pc:spChg chg="mod">
          <ac:chgData name="Behague, Sabina" userId="2f9f8379-56ce-455c-81be-d1dc66b28ae7" providerId="ADAL" clId="{E82CDA2B-0147-4845-97D7-8B234AF4FF5E}" dt="2024-03-03T17:51:20.890" v="204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E82CDA2B-0147-4845-97D7-8B234AF4FF5E}" dt="2024-03-03T20:57:55.065" v="2520" actId="20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E82CDA2B-0147-4845-97D7-8B234AF4FF5E}" dt="2024-03-05T14:03:37.604" v="2525"/>
              <pc2:cmMkLst xmlns:pc2="http://schemas.microsoft.com/office/powerpoint/2019/9/main/command">
                <pc:docMk/>
                <pc:sldMk cId="3475639167" sldId="289"/>
                <pc2:cmMk id="{4704A3C4-F144-42DF-8D57-2435A6030DDB}"/>
              </pc2:cmMkLst>
            </pc226:cmChg>
          </p:ext>
        </pc:extLst>
      </pc:sldChg>
      <pc:sldChg chg="modSp mod addCm delCm modCm modNotesTx">
        <pc:chgData name="Behague, Sabina" userId="2f9f8379-56ce-455c-81be-d1dc66b28ae7" providerId="ADAL" clId="{E82CDA2B-0147-4845-97D7-8B234AF4FF5E}" dt="2024-03-14T12:14:34.896" v="2564"/>
        <pc:sldMkLst>
          <pc:docMk/>
          <pc:sldMk cId="1182146475" sldId="298"/>
        </pc:sldMkLst>
        <pc:spChg chg="mod">
          <ac:chgData name="Behague, Sabina" userId="2f9f8379-56ce-455c-81be-d1dc66b28ae7" providerId="ADAL" clId="{E82CDA2B-0147-4845-97D7-8B234AF4FF5E}" dt="2024-01-31T17:20:44.213" v="1937" actId="1076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7:20:47.630" v="1938" actId="1076"/>
          <ac:spMkLst>
            <pc:docMk/>
            <pc:sldMk cId="1182146475" sldId="298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E82CDA2B-0147-4845-97D7-8B234AF4FF5E}" dt="2024-03-14T12:14:33.553" v="2563"/>
              <pc2:cmMkLst xmlns:pc2="http://schemas.microsoft.com/office/powerpoint/2019/9/main/command">
                <pc:docMk/>
                <pc:sldMk cId="1182146475" sldId="298"/>
                <pc2:cmMk id="{B6EB87B6-5156-47D9-B41C-7F04FAAB833B}"/>
              </pc2:cmMkLst>
              <pc226:cmRplyChg chg="mod modRxn">
                <pc226:chgData name="Behague, Sabina" userId="2f9f8379-56ce-455c-81be-d1dc66b28ae7" providerId="ADAL" clId="{E82CDA2B-0147-4845-97D7-8B234AF4FF5E}" dt="2024-03-13T06:42:30.084" v="2558"/>
                <pc2:cmRplyMkLst xmlns:pc2="http://schemas.microsoft.com/office/powerpoint/2019/9/main/command">
                  <pc:docMk/>
                  <pc:sldMk cId="1182146475" sldId="298"/>
                  <pc2:cmMk id="{B6EB87B6-5156-47D9-B41C-7F04FAAB833B}"/>
                  <pc2:cmRplyMk id="{0BF5EE75-8A3E-4F44-A324-5BC56910AB39}"/>
                </pc2:cmRplyMkLst>
              </pc226:cmRplyChg>
              <pc226:cmRplyChg chg="add">
                <pc226:chgData name="Behague, Sabina" userId="2f9f8379-56ce-455c-81be-d1dc66b28ae7" providerId="ADAL" clId="{E82CDA2B-0147-4845-97D7-8B234AF4FF5E}" dt="2024-03-10T12:35:13.853" v="2557"/>
                <pc2:cmRplyMkLst xmlns:pc2="http://schemas.microsoft.com/office/powerpoint/2019/9/main/command">
                  <pc:docMk/>
                  <pc:sldMk cId="1182146475" sldId="298"/>
                  <pc2:cmMk id="{B6EB87B6-5156-47D9-B41C-7F04FAAB833B}"/>
                  <pc2:cmRplyMk id="{A5ED977E-3ECD-4D2D-B675-4EED9C8EF3E4}"/>
                </pc2:cmRplyMkLst>
              </pc226:cmRplyChg>
              <pc226:cmRplyChg chg="add mod">
                <pc226:chgData name="Behague, Sabina" userId="2f9f8379-56ce-455c-81be-d1dc66b28ae7" providerId="ADAL" clId="{E82CDA2B-0147-4845-97D7-8B234AF4FF5E}" dt="2024-03-03T20:55:49.767" v="2340"/>
                <pc2:cmRplyMkLst xmlns:pc2="http://schemas.microsoft.com/office/powerpoint/2019/9/main/command">
                  <pc:docMk/>
                  <pc:sldMk cId="1182146475" sldId="298"/>
                  <pc2:cmMk id="{B6EB87B6-5156-47D9-B41C-7F04FAAB833B}"/>
                  <pc2:cmRplyMk id="{483A60F4-5E6E-4867-8321-EB5E284E6FFE}"/>
                </pc2:cmRplyMkLst>
              </pc226:cmRplyChg>
            </pc226:cmChg>
            <pc226:cmChg xmlns:pc226="http://schemas.microsoft.com/office/powerpoint/2022/06/main/command" chg="del mod modRxn">
              <pc226:chgData name="Behague, Sabina" userId="2f9f8379-56ce-455c-81be-d1dc66b28ae7" providerId="ADAL" clId="{E82CDA2B-0147-4845-97D7-8B234AF4FF5E}" dt="2024-03-14T12:14:34.896" v="2564"/>
              <pc2:cmMkLst xmlns:pc2="http://schemas.microsoft.com/office/powerpoint/2019/9/main/command">
                <pc:docMk/>
                <pc:sldMk cId="1182146475" sldId="298"/>
                <pc2:cmMk id="{A48BCFCF-2198-47EF-BA47-6D359F284C17}"/>
              </pc2:cmMkLst>
            </pc226:cmChg>
            <pc226:cmChg xmlns:pc226="http://schemas.microsoft.com/office/powerpoint/2022/06/main/command" chg="del">
              <pc226:chgData name="Behague, Sabina" userId="2f9f8379-56ce-455c-81be-d1dc66b28ae7" providerId="ADAL" clId="{E82CDA2B-0147-4845-97D7-8B234AF4FF5E}" dt="2024-01-31T16:41:54.296" v="1846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</pc226:cmChg>
          </p:ext>
        </pc:extLst>
      </pc:sldChg>
      <pc:sldChg chg="addSp delSp modSp del mod">
        <pc:chgData name="Behague, Sabina" userId="2f9f8379-56ce-455c-81be-d1dc66b28ae7" providerId="ADAL" clId="{E82CDA2B-0147-4845-97D7-8B234AF4FF5E}" dt="2024-01-31T14:40:31.818" v="824" actId="47"/>
        <pc:sldMkLst>
          <pc:docMk/>
          <pc:sldMk cId="317324267" sldId="299"/>
        </pc:sldMkLst>
        <pc:spChg chg="mod">
          <ac:chgData name="Behague, Sabina" userId="2f9f8379-56ce-455c-81be-d1dc66b28ae7" providerId="ADAL" clId="{E82CDA2B-0147-4845-97D7-8B234AF4FF5E}" dt="2024-01-31T13:52:45.745" v="426" actId="20577"/>
          <ac:spMkLst>
            <pc:docMk/>
            <pc:sldMk cId="317324267" sldId="299"/>
            <ac:spMk id="3" creationId="{9082054B-0376-FBA8-8E6A-77D1266373BA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Behague, Sabina" userId="2f9f8379-56ce-455c-81be-d1dc66b28ae7" providerId="ADAL" clId="{E82CDA2B-0147-4845-97D7-8B234AF4FF5E}" dt="2024-01-31T13:51:25.170" v="403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5" creationId="{16C6B6BA-7222-2A46-CA43-30A3DC2F40E5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Behague, Sabina" userId="2f9f8379-56ce-455c-81be-d1dc66b28ae7" providerId="ADAL" clId="{E82CDA2B-0147-4845-97D7-8B234AF4FF5E}" dt="2024-01-31T13:51:32.243" v="405" actId="478"/>
          <ac:spMkLst>
            <pc:docMk/>
            <pc:sldMk cId="317324267" sldId="299"/>
            <ac:spMk id="61" creationId="{13D1EBF7-3808-CC4B-C914-B34A82C02B00}"/>
          </ac:spMkLst>
        </pc:spChg>
        <pc:spChg chg="del">
          <ac:chgData name="Behague, Sabina" userId="2f9f8379-56ce-455c-81be-d1dc66b28ae7" providerId="ADAL" clId="{E82CDA2B-0147-4845-97D7-8B234AF4FF5E}" dt="2024-01-31T13:51:32.243" v="405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Behague, Sabina" userId="2f9f8379-56ce-455c-81be-d1dc66b28ae7" providerId="ADAL" clId="{E82CDA2B-0147-4845-97D7-8B234AF4FF5E}" dt="2024-01-31T13:51:41.400" v="409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Behague, Sabina" userId="2f9f8379-56ce-455c-81be-d1dc66b28ae7" providerId="ADAL" clId="{E82CDA2B-0147-4845-97D7-8B234AF4FF5E}" dt="2024-01-31T13:51:32.243" v="405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Behague, Sabina" userId="2f9f8379-56ce-455c-81be-d1dc66b28ae7" providerId="ADAL" clId="{E82CDA2B-0147-4845-97D7-8B234AF4FF5E}" dt="2024-01-31T13:51:37.021" v="407" actId="478"/>
          <ac:spMkLst>
            <pc:docMk/>
            <pc:sldMk cId="317324267" sldId="299"/>
            <ac:spMk id="1037" creationId="{A619D19B-59AC-7D09-4061-FA84E7FB471A}"/>
          </ac:spMkLst>
        </pc:spChg>
        <pc:spChg chg="del mod">
          <ac:chgData name="Behague, Sabina" userId="2f9f8379-56ce-455c-81be-d1dc66b28ae7" providerId="ADAL" clId="{E82CDA2B-0147-4845-97D7-8B234AF4FF5E}" dt="2024-01-31T13:51:38.520" v="408" actId="478"/>
          <ac:spMkLst>
            <pc:docMk/>
            <pc:sldMk cId="317324267" sldId="299"/>
            <ac:spMk id="1038" creationId="{5909F8BF-9101-628B-51F4-11674CFA84EF}"/>
          </ac:spMkLst>
        </pc:spChg>
        <pc:spChg chg="del">
          <ac:chgData name="Behague, Sabina" userId="2f9f8379-56ce-455c-81be-d1dc66b28ae7" providerId="ADAL" clId="{E82CDA2B-0147-4845-97D7-8B234AF4FF5E}" dt="2024-01-31T13:51:20.476" v="402" actId="478"/>
          <ac:spMkLst>
            <pc:docMk/>
            <pc:sldMk cId="317324267" sldId="299"/>
            <ac:spMk id="1041" creationId="{EDDDA1C2-40F2-C465-D3BB-2E406CC881AB}"/>
          </ac:spMkLst>
        </pc:spChg>
        <pc:grpChg chg="del">
          <ac:chgData name="Behague, Sabina" userId="2f9f8379-56ce-455c-81be-d1dc66b28ae7" providerId="ADAL" clId="{E82CDA2B-0147-4845-97D7-8B234AF4FF5E}" dt="2024-01-31T13:51:27.510" v="404" actId="478"/>
          <ac:grpSpMkLst>
            <pc:docMk/>
            <pc:sldMk cId="317324267" sldId="299"/>
            <ac:grpSpMk id="12" creationId="{5E9238D3-4F99-E415-7A54-9FE1BC3F8A71}"/>
          </ac:grpSpMkLst>
        </pc:grpChg>
        <pc:picChg chg="del">
          <ac:chgData name="Behague, Sabina" userId="2f9f8379-56ce-455c-81be-d1dc66b28ae7" providerId="ADAL" clId="{E82CDA2B-0147-4845-97D7-8B234AF4FF5E}" dt="2024-01-31T13:51:12.321" v="400" actId="478"/>
          <ac:picMkLst>
            <pc:docMk/>
            <pc:sldMk cId="317324267" sldId="299"/>
            <ac:picMk id="2" creationId="{6AB14868-D5A7-1BCB-0B42-42FB7AB804E1}"/>
          </ac:picMkLst>
        </pc:picChg>
        <pc:picChg chg="add mod">
          <ac:chgData name="Behague, Sabina" userId="2f9f8379-56ce-455c-81be-d1dc66b28ae7" providerId="ADAL" clId="{E82CDA2B-0147-4845-97D7-8B234AF4FF5E}" dt="2024-01-31T13:51:12.885" v="401"/>
          <ac:picMkLst>
            <pc:docMk/>
            <pc:sldMk cId="317324267" sldId="299"/>
            <ac:picMk id="4" creationId="{454F41FF-05CE-D91E-9B82-8D2FDD26F1C3}"/>
          </ac:picMkLst>
        </pc:picChg>
        <pc:cxnChg chg="del">
          <ac:chgData name="Behague, Sabina" userId="2f9f8379-56ce-455c-81be-d1dc66b28ae7" providerId="ADAL" clId="{E82CDA2B-0147-4845-97D7-8B234AF4FF5E}" dt="2024-01-31T13:51:32.243" v="405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Behague, Sabina" userId="2f9f8379-56ce-455c-81be-d1dc66b28ae7" providerId="ADAL" clId="{E82CDA2B-0147-4845-97D7-8B234AF4FF5E}" dt="2024-01-31T13:51:20.476" v="402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Behague, Sabina" userId="2f9f8379-56ce-455c-81be-d1dc66b28ae7" providerId="ADAL" clId="{E82CDA2B-0147-4845-97D7-8B234AF4FF5E}" dt="2024-01-31T13:51:20.476" v="402" actId="478"/>
          <ac:cxnSpMkLst>
            <pc:docMk/>
            <pc:sldMk cId="317324267" sldId="299"/>
            <ac:cxnSpMk id="1044" creationId="{449259B2-AC01-86E5-AAE4-014A1E3AD19E}"/>
          </ac:cxnSpMkLst>
        </pc:cxnChg>
      </pc:sldChg>
      <pc:sldChg chg="addSp delSp modSp mod modNotesTx">
        <pc:chgData name="Behague, Sabina" userId="2f9f8379-56ce-455c-81be-d1dc66b28ae7" providerId="ADAL" clId="{E82CDA2B-0147-4845-97D7-8B234AF4FF5E}" dt="2024-01-31T16:33:16.163" v="1697" actId="20577"/>
        <pc:sldMkLst>
          <pc:docMk/>
          <pc:sldMk cId="999049329" sldId="305"/>
        </pc:sldMkLst>
        <pc:spChg chg="mod">
          <ac:chgData name="Behague, Sabina" userId="2f9f8379-56ce-455c-81be-d1dc66b28ae7" providerId="ADAL" clId="{E82CDA2B-0147-4845-97D7-8B234AF4FF5E}" dt="2024-01-31T16:30:40.984" v="1675" actId="1076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ehague, Sabina" userId="2f9f8379-56ce-455c-81be-d1dc66b28ae7" providerId="ADAL" clId="{E82CDA2B-0147-4845-97D7-8B234AF4FF5E}" dt="2024-01-31T16:30:46.895" v="1676" actId="1076"/>
          <ac:spMkLst>
            <pc:docMk/>
            <pc:sldMk cId="999049329" sldId="305"/>
            <ac:spMk id="11" creationId="{8E4E40E9-D792-25A1-4B37-23D4780B1318}"/>
          </ac:spMkLst>
        </pc:spChg>
        <pc:spChg chg="mod">
          <ac:chgData name="Behague, Sabina" userId="2f9f8379-56ce-455c-81be-d1dc66b28ae7" providerId="ADAL" clId="{E82CDA2B-0147-4845-97D7-8B234AF4FF5E}" dt="2024-01-31T16:27:43.319" v="1629" actId="20577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Behague, Sabina" userId="2f9f8379-56ce-455c-81be-d1dc66b28ae7" providerId="ADAL" clId="{E82CDA2B-0147-4845-97D7-8B234AF4FF5E}" dt="2024-01-31T16:27:56.682" v="1638" actId="20577"/>
          <ac:spMkLst>
            <pc:docMk/>
            <pc:sldMk cId="999049329" sldId="305"/>
            <ac:spMk id="52" creationId="{18673D96-3B50-557D-D5A5-71CBAA88D380}"/>
          </ac:spMkLst>
        </pc:spChg>
        <pc:grpChg chg="add mod">
          <ac:chgData name="Behague, Sabina" userId="2f9f8379-56ce-455c-81be-d1dc66b28ae7" providerId="ADAL" clId="{E82CDA2B-0147-4845-97D7-8B234AF4FF5E}" dt="2024-01-31T16:30:55.317" v="1677" actId="164"/>
          <ac:grpSpMkLst>
            <pc:docMk/>
            <pc:sldMk cId="999049329" sldId="305"/>
            <ac:grpSpMk id="7" creationId="{BE2162AB-70C3-F6E9-D1A8-B6C81182BF52}"/>
          </ac:grpSpMkLst>
        </pc:grpChg>
        <pc:grpChg chg="add mod">
          <ac:chgData name="Behague, Sabina" userId="2f9f8379-56ce-455c-81be-d1dc66b28ae7" providerId="ADAL" clId="{E82CDA2B-0147-4845-97D7-8B234AF4FF5E}" dt="2024-01-31T16:31:32.607" v="1682" actId="164"/>
          <ac:grpSpMkLst>
            <pc:docMk/>
            <pc:sldMk cId="999049329" sldId="305"/>
            <ac:grpSpMk id="8" creationId="{20EA763F-8C43-9605-8836-7D41A339AB68}"/>
          </ac:grpSpMkLst>
        </pc:grpChg>
        <pc:grpChg chg="add mod">
          <ac:chgData name="Behague, Sabina" userId="2f9f8379-56ce-455c-81be-d1dc66b28ae7" providerId="ADAL" clId="{E82CDA2B-0147-4845-97D7-8B234AF4FF5E}" dt="2024-01-31T16:31:39.946" v="1683" actId="164"/>
          <ac:grpSpMkLst>
            <pc:docMk/>
            <pc:sldMk cId="999049329" sldId="305"/>
            <ac:grpSpMk id="9" creationId="{8B7BB853-6706-6857-0E3B-04EA6DDCD476}"/>
          </ac:grpSpMkLst>
        </pc:grpChg>
        <pc:grpChg chg="del mod topLvl">
          <ac:chgData name="Behague, Sabina" userId="2f9f8379-56ce-455c-81be-d1dc66b28ae7" providerId="ADAL" clId="{E82CDA2B-0147-4845-97D7-8B234AF4FF5E}" dt="2024-01-31T16:28:49.492" v="1650" actId="165"/>
          <ac:grpSpMkLst>
            <pc:docMk/>
            <pc:sldMk cId="999049329" sldId="305"/>
            <ac:grpSpMk id="53" creationId="{0F38D5F4-FEC7-46FB-A36A-93474715B439}"/>
          </ac:grpSpMkLst>
        </pc:grpChg>
        <pc:grpChg chg="del">
          <ac:chgData name="Behague, Sabina" userId="2f9f8379-56ce-455c-81be-d1dc66b28ae7" providerId="ADAL" clId="{E82CDA2B-0147-4845-97D7-8B234AF4FF5E}" dt="2024-01-31T16:28:21.878" v="1639" actId="165"/>
          <ac:grpSpMkLst>
            <pc:docMk/>
            <pc:sldMk cId="999049329" sldId="305"/>
            <ac:grpSpMk id="54" creationId="{45350DE4-50D9-57CF-336F-3F2733746D3E}"/>
          </ac:grpSpMkLst>
        </pc:grpChg>
        <pc:grpChg chg="del mod topLvl">
          <ac:chgData name="Behague, Sabina" userId="2f9f8379-56ce-455c-81be-d1dc66b28ae7" providerId="ADAL" clId="{E82CDA2B-0147-4845-97D7-8B234AF4FF5E}" dt="2024-01-31T16:29:46.988" v="1660" actId="165"/>
          <ac:grpSpMkLst>
            <pc:docMk/>
            <pc:sldMk cId="999049329" sldId="305"/>
            <ac:grpSpMk id="55" creationId="{250AB627-B59B-7B3B-E729-C3A240FE2B65}"/>
          </ac:grpSpMkLst>
        </pc:grpChg>
        <pc:grpChg chg="del mod topLvl">
          <ac:chgData name="Behague, Sabina" userId="2f9f8379-56ce-455c-81be-d1dc66b28ae7" providerId="ADAL" clId="{E82CDA2B-0147-4845-97D7-8B234AF4FF5E}" dt="2024-01-31T16:30:12.323" v="1670" actId="165"/>
          <ac:grpSpMkLst>
            <pc:docMk/>
            <pc:sldMk cId="999049329" sldId="305"/>
            <ac:grpSpMk id="56" creationId="{B4684D4F-DB5F-9C6D-389C-364A706418EB}"/>
          </ac:grpSpMkLst>
        </pc:grpChg>
        <pc:grpChg chg="del">
          <ac:chgData name="Behague, Sabina" userId="2f9f8379-56ce-455c-81be-d1dc66b28ae7" providerId="ADAL" clId="{E82CDA2B-0147-4845-97D7-8B234AF4FF5E}" dt="2024-01-31T16:29:37.884" v="1658" actId="165"/>
          <ac:grpSpMkLst>
            <pc:docMk/>
            <pc:sldMk cId="999049329" sldId="305"/>
            <ac:grpSpMk id="57" creationId="{EA3865C6-C69E-0382-3FD3-ACFD87A39A36}"/>
          </ac:grpSpMkLst>
        </pc:grpChg>
        <pc:picChg chg="add mod">
          <ac:chgData name="Behague, Sabina" userId="2f9f8379-56ce-455c-81be-d1dc66b28ae7" providerId="ADAL" clId="{E82CDA2B-0147-4845-97D7-8B234AF4FF5E}" dt="2024-01-31T16:30:55.317" v="1677" actId="164"/>
          <ac:picMkLst>
            <pc:docMk/>
            <pc:sldMk cId="999049329" sldId="305"/>
            <ac:picMk id="2" creationId="{B92AB4CE-4ED5-DB07-7903-D698C8497A57}"/>
          </ac:picMkLst>
        </pc:picChg>
        <pc:picChg chg="add mod">
          <ac:chgData name="Behague, Sabina" userId="2f9f8379-56ce-455c-81be-d1dc66b28ae7" providerId="ADAL" clId="{E82CDA2B-0147-4845-97D7-8B234AF4FF5E}" dt="2024-01-31T16:30:55.317" v="1677" actId="164"/>
          <ac:picMkLst>
            <pc:docMk/>
            <pc:sldMk cId="999049329" sldId="305"/>
            <ac:picMk id="3" creationId="{E1DDBB8F-4B74-CE8D-3FF8-D00BCD84C551}"/>
          </ac:picMkLst>
        </pc:picChg>
        <pc:picChg chg="add mod modCrop">
          <ac:chgData name="Behague, Sabina" userId="2f9f8379-56ce-455c-81be-d1dc66b28ae7" providerId="ADAL" clId="{E82CDA2B-0147-4845-97D7-8B234AF4FF5E}" dt="2024-01-31T16:29:25.978" v="1657" actId="732"/>
          <ac:picMkLst>
            <pc:docMk/>
            <pc:sldMk cId="999049329" sldId="305"/>
            <ac:picMk id="4" creationId="{A341B42B-FE86-9369-CE8D-AC8C3CEF672D}"/>
          </ac:picMkLst>
        </pc:picChg>
        <pc:picChg chg="add mod">
          <ac:chgData name="Behague, Sabina" userId="2f9f8379-56ce-455c-81be-d1dc66b28ae7" providerId="ADAL" clId="{E82CDA2B-0147-4845-97D7-8B234AF4FF5E}" dt="2024-01-31T16:31:39.946" v="1683" actId="164"/>
          <ac:picMkLst>
            <pc:docMk/>
            <pc:sldMk cId="999049329" sldId="305"/>
            <ac:picMk id="5" creationId="{A52E9DF1-EAAA-B036-AA93-E49DD50E635A}"/>
          </ac:picMkLst>
        </pc:picChg>
        <pc:picChg chg="add mod">
          <ac:chgData name="Behague, Sabina" userId="2f9f8379-56ce-455c-81be-d1dc66b28ae7" providerId="ADAL" clId="{E82CDA2B-0147-4845-97D7-8B234AF4FF5E}" dt="2024-01-31T16:31:39.946" v="1683" actId="164"/>
          <ac:picMkLst>
            <pc:docMk/>
            <pc:sldMk cId="999049329" sldId="305"/>
            <ac:picMk id="6" creationId="{9A37E92F-76A8-5D52-1403-C3D654203957}"/>
          </ac:picMkLst>
        </pc:picChg>
        <pc:picChg chg="mod topLvl">
          <ac:chgData name="Behague, Sabina" userId="2f9f8379-56ce-455c-81be-d1dc66b28ae7" providerId="ADAL" clId="{E82CDA2B-0147-4845-97D7-8B234AF4FF5E}" dt="2024-01-31T16:30:55.317" v="1677" actId="164"/>
          <ac:picMkLst>
            <pc:docMk/>
            <pc:sldMk cId="999049329" sldId="305"/>
            <ac:picMk id="32" creationId="{324D4BD2-0F17-DFEB-7228-2B076E910BFA}"/>
          </ac:picMkLst>
        </pc:picChg>
        <pc:picChg chg="mod topLvl">
          <ac:chgData name="Behague, Sabina" userId="2f9f8379-56ce-455c-81be-d1dc66b28ae7" providerId="ADAL" clId="{E82CDA2B-0147-4845-97D7-8B234AF4FF5E}" dt="2024-01-31T16:30:55.317" v="1677" actId="164"/>
          <ac:picMkLst>
            <pc:docMk/>
            <pc:sldMk cId="999049329" sldId="305"/>
            <ac:picMk id="40" creationId="{84633422-9B9B-8D9C-9A74-06A58DD92087}"/>
          </ac:picMkLst>
        </pc:picChg>
        <pc:picChg chg="mod topLvl">
          <ac:chgData name="Behague, Sabina" userId="2f9f8379-56ce-455c-81be-d1dc66b28ae7" providerId="ADAL" clId="{E82CDA2B-0147-4845-97D7-8B234AF4FF5E}" dt="2024-01-31T16:31:39.946" v="1683" actId="164"/>
          <ac:picMkLst>
            <pc:docMk/>
            <pc:sldMk cId="999049329" sldId="305"/>
            <ac:picMk id="45" creationId="{F17DBF74-CC06-9726-B01A-2D185E385A85}"/>
          </ac:picMkLst>
        </pc:picChg>
        <pc:picChg chg="mod topLvl">
          <ac:chgData name="Behague, Sabina" userId="2f9f8379-56ce-455c-81be-d1dc66b28ae7" providerId="ADAL" clId="{E82CDA2B-0147-4845-97D7-8B234AF4FF5E}" dt="2024-01-31T16:31:39.946" v="1683" actId="164"/>
          <ac:picMkLst>
            <pc:docMk/>
            <pc:sldMk cId="999049329" sldId="305"/>
            <ac:picMk id="47" creationId="{DCFA0C80-34FB-4941-C437-66F7FBDAE873}"/>
          </ac:picMkLst>
        </pc:picChg>
        <pc:picChg chg="mod topLvl">
          <ac:chgData name="Behague, Sabina" userId="2f9f8379-56ce-455c-81be-d1dc66b28ae7" providerId="ADAL" clId="{E82CDA2B-0147-4845-97D7-8B234AF4FF5E}" dt="2024-01-31T16:31:39.946" v="1683" actId="164"/>
          <ac:picMkLst>
            <pc:docMk/>
            <pc:sldMk cId="999049329" sldId="305"/>
            <ac:picMk id="48" creationId="{34BF0F92-73C4-9353-6B81-1C7F95340C5A}"/>
          </ac:picMkLst>
        </pc:picChg>
        <pc:picChg chg="mod topLvl modCrop">
          <ac:chgData name="Behague, Sabina" userId="2f9f8379-56ce-455c-81be-d1dc66b28ae7" providerId="ADAL" clId="{E82CDA2B-0147-4845-97D7-8B234AF4FF5E}" dt="2024-01-31T16:31:39.946" v="1683" actId="164"/>
          <ac:picMkLst>
            <pc:docMk/>
            <pc:sldMk cId="999049329" sldId="305"/>
            <ac:picMk id="49" creationId="{0B8386CE-B6AB-FAB0-2217-EAC50FBEA86E}"/>
          </ac:picMkLst>
        </pc:picChg>
        <pc:picChg chg="del mod topLvl">
          <ac:chgData name="Behague, Sabina" userId="2f9f8379-56ce-455c-81be-d1dc66b28ae7" providerId="ADAL" clId="{E82CDA2B-0147-4845-97D7-8B234AF4FF5E}" dt="2024-01-31T16:29:11.244" v="1654" actId="478"/>
          <ac:picMkLst>
            <pc:docMk/>
            <pc:sldMk cId="999049329" sldId="305"/>
            <ac:picMk id="50" creationId="{BA7B4E12-56A5-E631-00E1-117423CD05A8}"/>
          </ac:picMkLst>
        </pc:picChg>
      </pc:sldChg>
      <pc:sldChg chg="modSp mod">
        <pc:chgData name="Behague, Sabina" userId="2f9f8379-56ce-455c-81be-d1dc66b28ae7" providerId="ADAL" clId="{E82CDA2B-0147-4845-97D7-8B234AF4FF5E}" dt="2024-03-03T18:03:40.713" v="2059" actId="1076"/>
        <pc:sldMkLst>
          <pc:docMk/>
          <pc:sldMk cId="1457795696" sldId="326"/>
        </pc:sldMkLst>
        <pc:spChg chg="mod">
          <ac:chgData name="Behague, Sabina" userId="2f9f8379-56ce-455c-81be-d1dc66b28ae7" providerId="ADAL" clId="{E82CDA2B-0147-4845-97D7-8B234AF4FF5E}" dt="2024-03-03T18:03:40.713" v="2059" actId="1076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Behague, Sabina" userId="2f9f8379-56ce-455c-81be-d1dc66b28ae7" providerId="ADAL" clId="{E82CDA2B-0147-4845-97D7-8B234AF4FF5E}" dt="2024-03-03T18:03:37.563" v="2058" actId="1076"/>
          <ac:spMkLst>
            <pc:docMk/>
            <pc:sldMk cId="1457795696" sldId="326"/>
            <ac:spMk id="3" creationId="{B6340F88-FDE5-D8FA-4CB8-7065B97BFE6B}"/>
          </ac:spMkLst>
        </pc:spChg>
      </pc:sldChg>
      <pc:sldChg chg="addSp delSp modSp mod modNotesTx">
        <pc:chgData name="Behague, Sabina" userId="2f9f8379-56ce-455c-81be-d1dc66b28ae7" providerId="ADAL" clId="{E82CDA2B-0147-4845-97D7-8B234AF4FF5E}" dt="2024-03-10T12:33:16.079" v="2534" actId="14100"/>
        <pc:sldMkLst>
          <pc:docMk/>
          <pc:sldMk cId="2900471433" sldId="327"/>
        </pc:sldMkLst>
        <pc:spChg chg="mod">
          <ac:chgData name="Behague, Sabina" userId="2f9f8379-56ce-455c-81be-d1dc66b28ae7" providerId="ADAL" clId="{E82CDA2B-0147-4845-97D7-8B234AF4FF5E}" dt="2024-03-10T12:33:16.079" v="2534" actId="14100"/>
          <ac:spMkLst>
            <pc:docMk/>
            <pc:sldMk cId="2900471433" sldId="327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3:49:02.462" v="385" actId="14100"/>
          <ac:spMkLst>
            <pc:docMk/>
            <pc:sldMk cId="2900471433" sldId="327"/>
            <ac:spMk id="4" creationId="{CBA8D4B5-4DB4-0D25-C4C3-18387223B531}"/>
          </ac:spMkLst>
        </pc:spChg>
        <pc:spChg chg="add mod">
          <ac:chgData name="Behague, Sabina" userId="2f9f8379-56ce-455c-81be-d1dc66b28ae7" providerId="ADAL" clId="{E82CDA2B-0147-4845-97D7-8B234AF4FF5E}" dt="2024-01-31T13:48:36.915" v="379" actId="1076"/>
          <ac:spMkLst>
            <pc:docMk/>
            <pc:sldMk cId="2900471433" sldId="327"/>
            <ac:spMk id="5" creationId="{B72AAB27-ACB7-49A9-84E6-C6577009A5E3}"/>
          </ac:spMkLst>
        </pc:spChg>
        <pc:spChg chg="del mod">
          <ac:chgData name="Behague, Sabina" userId="2f9f8379-56ce-455c-81be-d1dc66b28ae7" providerId="ADAL" clId="{E82CDA2B-0147-4845-97D7-8B234AF4FF5E}" dt="2024-01-31T13:48:26.397" v="377" actId="478"/>
          <ac:spMkLst>
            <pc:docMk/>
            <pc:sldMk cId="2900471433" sldId="327"/>
            <ac:spMk id="6" creationId="{7025D00B-60EA-BCA6-2BAB-C345C0E8E0AD}"/>
          </ac:spMkLst>
        </pc:spChg>
        <pc:spChg chg="add del mod">
          <ac:chgData name="Behague, Sabina" userId="2f9f8379-56ce-455c-81be-d1dc66b28ae7" providerId="ADAL" clId="{E82CDA2B-0147-4845-97D7-8B234AF4FF5E}" dt="2024-01-31T13:48:30.972" v="378" actId="478"/>
          <ac:spMkLst>
            <pc:docMk/>
            <pc:sldMk cId="2900471433" sldId="327"/>
            <ac:spMk id="8" creationId="{4BF31F3D-2EA6-BF7B-BBC0-A08C1E3D155B}"/>
          </ac:spMkLst>
        </pc:spChg>
        <pc:picChg chg="del">
          <ac:chgData name="Behague, Sabina" userId="2f9f8379-56ce-455c-81be-d1dc66b28ae7" providerId="ADAL" clId="{E82CDA2B-0147-4845-97D7-8B234AF4FF5E}" dt="2024-01-31T13:48:52.698" v="381" actId="478"/>
          <ac:picMkLst>
            <pc:docMk/>
            <pc:sldMk cId="2900471433" sldId="327"/>
            <ac:picMk id="3" creationId="{13A84AEE-966C-7496-2339-7466BA13307E}"/>
          </ac:picMkLst>
        </pc:picChg>
        <pc:picChg chg="add mod">
          <ac:chgData name="Behague, Sabina" userId="2f9f8379-56ce-455c-81be-d1dc66b28ae7" providerId="ADAL" clId="{E82CDA2B-0147-4845-97D7-8B234AF4FF5E}" dt="2024-01-31T13:48:53.230" v="382"/>
          <ac:picMkLst>
            <pc:docMk/>
            <pc:sldMk cId="2900471433" sldId="327"/>
            <ac:picMk id="10" creationId="{B6B0AD78-72C0-551C-F7CD-954E9E4A512E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3-10T12:33:23.283" v="2537" actId="20577"/>
        <pc:sldMkLst>
          <pc:docMk/>
          <pc:sldMk cId="2158953782" sldId="328"/>
        </pc:sldMkLst>
        <pc:spChg chg="mod">
          <ac:chgData name="Behague, Sabina" userId="2f9f8379-56ce-455c-81be-d1dc66b28ae7" providerId="ADAL" clId="{E82CDA2B-0147-4845-97D7-8B234AF4FF5E}" dt="2024-03-10T12:33:23.283" v="2537" actId="20577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4:02:43.503" v="621" actId="1076"/>
          <ac:spMkLst>
            <pc:docMk/>
            <pc:sldMk cId="2158953782" sldId="328"/>
            <ac:spMk id="3" creationId="{A6DCF9D2-87B3-F55C-FC1E-91302F0C2EEC}"/>
          </ac:spMkLst>
        </pc:spChg>
        <pc:spChg chg="mod">
          <ac:chgData name="Behague, Sabina" userId="2f9f8379-56ce-455c-81be-d1dc66b28ae7" providerId="ADAL" clId="{E82CDA2B-0147-4845-97D7-8B234AF4FF5E}" dt="2024-01-31T13:59:54.023" v="591" actId="1076"/>
          <ac:spMkLst>
            <pc:docMk/>
            <pc:sldMk cId="2158953782" sldId="328"/>
            <ac:spMk id="5" creationId="{EA05FDD7-0843-D88F-9628-40FFCFB3887A}"/>
          </ac:spMkLst>
        </pc:spChg>
        <pc:spChg chg="del">
          <ac:chgData name="Behague, Sabina" userId="2f9f8379-56ce-455c-81be-d1dc66b28ae7" providerId="ADAL" clId="{E82CDA2B-0147-4845-97D7-8B234AF4FF5E}" dt="2024-01-31T13:58:26.341" v="506" actId="478"/>
          <ac:spMkLst>
            <pc:docMk/>
            <pc:sldMk cId="2158953782" sldId="328"/>
            <ac:spMk id="6" creationId="{7025D00B-60EA-BCA6-2BAB-C345C0E8E0AD}"/>
          </ac:spMkLst>
        </pc:spChg>
        <pc:spChg chg="add del mod">
          <ac:chgData name="Behague, Sabina" userId="2f9f8379-56ce-455c-81be-d1dc66b28ae7" providerId="ADAL" clId="{E82CDA2B-0147-4845-97D7-8B234AF4FF5E}" dt="2024-01-31T13:58:33.147" v="508" actId="478"/>
          <ac:spMkLst>
            <pc:docMk/>
            <pc:sldMk cId="2158953782" sldId="328"/>
            <ac:spMk id="7" creationId="{B076533D-B83E-7E9E-2DC3-2C83782EB9A6}"/>
          </ac:spMkLst>
        </pc:spChg>
        <pc:spChg chg="mod">
          <ac:chgData name="Behague, Sabina" userId="2f9f8379-56ce-455c-81be-d1dc66b28ae7" providerId="ADAL" clId="{E82CDA2B-0147-4845-97D7-8B234AF4FF5E}" dt="2024-01-31T13:53:05.675" v="432" actId="14100"/>
          <ac:spMkLst>
            <pc:docMk/>
            <pc:sldMk cId="2158953782" sldId="328"/>
            <ac:spMk id="10" creationId="{23F02814-C03D-2DDE-02BC-E93A96D833ED}"/>
          </ac:spMkLst>
        </pc:spChg>
        <pc:spChg chg="add del mod">
          <ac:chgData name="Behague, Sabina" userId="2f9f8379-56ce-455c-81be-d1dc66b28ae7" providerId="ADAL" clId="{E82CDA2B-0147-4845-97D7-8B234AF4FF5E}" dt="2024-01-31T13:58:29.360" v="507"/>
          <ac:spMkLst>
            <pc:docMk/>
            <pc:sldMk cId="2158953782" sldId="328"/>
            <ac:spMk id="12" creationId="{6E0CD163-D7B9-A940-6CEC-CBED6FC59265}"/>
          </ac:spMkLst>
        </pc:spChg>
        <pc:spChg chg="add mod">
          <ac:chgData name="Behague, Sabina" userId="2f9f8379-56ce-455c-81be-d1dc66b28ae7" providerId="ADAL" clId="{E82CDA2B-0147-4845-97D7-8B234AF4FF5E}" dt="2024-01-31T13:58:51.284" v="515" actId="1076"/>
          <ac:spMkLst>
            <pc:docMk/>
            <pc:sldMk cId="2158953782" sldId="328"/>
            <ac:spMk id="13" creationId="{406D6780-A6D5-E3F1-B200-12CFDE5A7BE6}"/>
          </ac:spMkLst>
        </pc:spChg>
        <pc:picChg chg="add mod">
          <ac:chgData name="Behague, Sabina" userId="2f9f8379-56ce-455c-81be-d1dc66b28ae7" providerId="ADAL" clId="{E82CDA2B-0147-4845-97D7-8B234AF4FF5E}" dt="2024-01-31T13:51:02.184" v="397"/>
          <ac:picMkLst>
            <pc:docMk/>
            <pc:sldMk cId="2158953782" sldId="328"/>
            <ac:picMk id="4" creationId="{EDAC1004-E5FF-03E5-0ED9-4040009DB555}"/>
          </ac:picMkLst>
        </pc:picChg>
        <pc:picChg chg="del">
          <ac:chgData name="Behague, Sabina" userId="2f9f8379-56ce-455c-81be-d1dc66b28ae7" providerId="ADAL" clId="{E82CDA2B-0147-4845-97D7-8B234AF4FF5E}" dt="2024-01-31T13:51:01.627" v="396" actId="478"/>
          <ac:picMkLst>
            <pc:docMk/>
            <pc:sldMk cId="2158953782" sldId="328"/>
            <ac:picMk id="8" creationId="{95ABCA1A-ED10-A4EB-2E51-48FD386E2AC8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3-10T12:33:31.102" v="2541" actId="20577"/>
        <pc:sldMkLst>
          <pc:docMk/>
          <pc:sldMk cId="1397072476" sldId="329"/>
        </pc:sldMkLst>
        <pc:spChg chg="mod">
          <ac:chgData name="Behague, Sabina" userId="2f9f8379-56ce-455c-81be-d1dc66b28ae7" providerId="ADAL" clId="{E82CDA2B-0147-4845-97D7-8B234AF4FF5E}" dt="2024-03-10T12:33:31.102" v="2541" actId="20577"/>
          <ac:spMkLst>
            <pc:docMk/>
            <pc:sldMk cId="1397072476" sldId="329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3:52:56.068" v="429" actId="14100"/>
          <ac:spMkLst>
            <pc:docMk/>
            <pc:sldMk cId="1397072476" sldId="329"/>
            <ac:spMk id="4" creationId="{C6F1C81C-E386-FFD1-F0FA-0F5FAB6993EF}"/>
          </ac:spMkLst>
        </pc:spChg>
        <pc:spChg chg="del mod">
          <ac:chgData name="Behague, Sabina" userId="2f9f8379-56ce-455c-81be-d1dc66b28ae7" providerId="ADAL" clId="{E82CDA2B-0147-4845-97D7-8B234AF4FF5E}" dt="2024-01-31T14:03:42.444" v="623"/>
          <ac:spMkLst>
            <pc:docMk/>
            <pc:sldMk cId="1397072476" sldId="329"/>
            <ac:spMk id="6" creationId="{7025D00B-60EA-BCA6-2BAB-C345C0E8E0AD}"/>
          </ac:spMkLst>
        </pc:spChg>
        <pc:spChg chg="add mod">
          <ac:chgData name="Behague, Sabina" userId="2f9f8379-56ce-455c-81be-d1dc66b28ae7" providerId="ADAL" clId="{E82CDA2B-0147-4845-97D7-8B234AF4FF5E}" dt="2024-01-31T14:36:33.817" v="745" actId="1076"/>
          <ac:spMkLst>
            <pc:docMk/>
            <pc:sldMk cId="1397072476" sldId="329"/>
            <ac:spMk id="7" creationId="{3F3A427F-DA8B-B608-D368-026682DB7E2A}"/>
          </ac:spMkLst>
        </pc:spChg>
        <pc:picChg chg="del">
          <ac:chgData name="Behague, Sabina" userId="2f9f8379-56ce-455c-81be-d1dc66b28ae7" providerId="ADAL" clId="{E82CDA2B-0147-4845-97D7-8B234AF4FF5E}" dt="2024-01-31T13:51:07.694" v="398" actId="478"/>
          <ac:picMkLst>
            <pc:docMk/>
            <pc:sldMk cId="1397072476" sldId="329"/>
            <ac:picMk id="3" creationId="{16B32A62-C277-D3E8-4777-D8940A660696}"/>
          </ac:picMkLst>
        </pc:picChg>
        <pc:picChg chg="add mod">
          <ac:chgData name="Behague, Sabina" userId="2f9f8379-56ce-455c-81be-d1dc66b28ae7" providerId="ADAL" clId="{E82CDA2B-0147-4845-97D7-8B234AF4FF5E}" dt="2024-01-31T13:51:08.116" v="399"/>
          <ac:picMkLst>
            <pc:docMk/>
            <pc:sldMk cId="1397072476" sldId="329"/>
            <ac:picMk id="5" creationId="{39A80925-2454-1C27-D43B-38081B1F7D65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3-10T12:34:03.121" v="2549" actId="20577"/>
        <pc:sldMkLst>
          <pc:docMk/>
          <pc:sldMk cId="35566594" sldId="330"/>
        </pc:sldMkLst>
        <pc:spChg chg="mod">
          <ac:chgData name="Behague, Sabina" userId="2f9f8379-56ce-455c-81be-d1dc66b28ae7" providerId="ADAL" clId="{E82CDA2B-0147-4845-97D7-8B234AF4FF5E}" dt="2024-03-10T12:34:03.121" v="2549" actId="20577"/>
          <ac:spMkLst>
            <pc:docMk/>
            <pc:sldMk cId="35566594" sldId="330"/>
            <ac:spMk id="2" creationId="{F6245169-1799-41CD-B28E-D2D20D16AD73}"/>
          </ac:spMkLst>
        </pc:spChg>
        <pc:spChg chg="del">
          <ac:chgData name="Behague, Sabina" userId="2f9f8379-56ce-455c-81be-d1dc66b28ae7" providerId="ADAL" clId="{E82CDA2B-0147-4845-97D7-8B234AF4FF5E}" dt="2024-01-31T15:16:30.941" v="1039" actId="478"/>
          <ac:spMkLst>
            <pc:docMk/>
            <pc:sldMk cId="35566594" sldId="330"/>
            <ac:spMk id="4" creationId="{7296446F-9B52-45D8-BB9D-677B1480363A}"/>
          </ac:spMkLst>
        </pc:spChg>
        <pc:spChg chg="mod">
          <ac:chgData name="Behague, Sabina" userId="2f9f8379-56ce-455c-81be-d1dc66b28ae7" providerId="ADAL" clId="{E82CDA2B-0147-4845-97D7-8B234AF4FF5E}" dt="2024-01-31T15:17:00.090" v="1054" actId="1076"/>
          <ac:spMkLst>
            <pc:docMk/>
            <pc:sldMk cId="35566594" sldId="330"/>
            <ac:spMk id="5" creationId="{B23DD96B-D30A-489D-7054-594F68BEAE29}"/>
          </ac:spMkLst>
        </pc:spChg>
        <pc:spChg chg="del mod">
          <ac:chgData name="Behague, Sabina" userId="2f9f8379-56ce-455c-81be-d1dc66b28ae7" providerId="ADAL" clId="{E82CDA2B-0147-4845-97D7-8B234AF4FF5E}" dt="2024-01-31T15:13:31.292" v="1014" actId="478"/>
          <ac:spMkLst>
            <pc:docMk/>
            <pc:sldMk cId="35566594" sldId="330"/>
            <ac:spMk id="6" creationId="{7025D00B-60EA-BCA6-2BAB-C345C0E8E0AD}"/>
          </ac:spMkLst>
        </pc:spChg>
        <pc:spChg chg="add mod">
          <ac:chgData name="Behague, Sabina" userId="2f9f8379-56ce-455c-81be-d1dc66b28ae7" providerId="ADAL" clId="{E82CDA2B-0147-4845-97D7-8B234AF4FF5E}" dt="2024-01-31T15:13:46.971" v="1018" actId="14100"/>
          <ac:spMkLst>
            <pc:docMk/>
            <pc:sldMk cId="35566594" sldId="330"/>
            <ac:spMk id="7" creationId="{ED73B0D6-6F4C-F40C-1C85-0AC947287429}"/>
          </ac:spMkLst>
        </pc:spChg>
        <pc:spChg chg="mod">
          <ac:chgData name="Behague, Sabina" userId="2f9f8379-56ce-455c-81be-d1dc66b28ae7" providerId="ADAL" clId="{E82CDA2B-0147-4845-97D7-8B234AF4FF5E}" dt="2024-01-31T13:52:38.548" v="425" actId="14100"/>
          <ac:spMkLst>
            <pc:docMk/>
            <pc:sldMk cId="35566594" sldId="330"/>
            <ac:spMk id="10" creationId="{2C83CAAA-2934-E117-F07E-CA47E84F62FD}"/>
          </ac:spMkLst>
        </pc:spChg>
        <pc:spChg chg="add del mod">
          <ac:chgData name="Behague, Sabina" userId="2f9f8379-56ce-455c-81be-d1dc66b28ae7" providerId="ADAL" clId="{E82CDA2B-0147-4845-97D7-8B234AF4FF5E}" dt="2024-01-31T15:13:32.927" v="1015" actId="478"/>
          <ac:spMkLst>
            <pc:docMk/>
            <pc:sldMk cId="35566594" sldId="330"/>
            <ac:spMk id="12" creationId="{7C9D4C59-523E-1481-8CD0-2B8EDD86D777}"/>
          </ac:spMkLst>
        </pc:spChg>
        <pc:spChg chg="mod">
          <ac:chgData name="Behague, Sabina" userId="2f9f8379-56ce-455c-81be-d1dc66b28ae7" providerId="ADAL" clId="{E82CDA2B-0147-4845-97D7-8B234AF4FF5E}" dt="2024-01-31T15:15:08.662" v="1024" actId="1076"/>
          <ac:spMkLst>
            <pc:docMk/>
            <pc:sldMk cId="35566594" sldId="330"/>
            <ac:spMk id="13" creationId="{4E2A267C-1713-E2C1-1C2E-B7E5380FC8E2}"/>
          </ac:spMkLst>
        </pc:spChg>
        <pc:graphicFrameChg chg="mod">
          <ac:chgData name="Behague, Sabina" userId="2f9f8379-56ce-455c-81be-d1dc66b28ae7" providerId="ADAL" clId="{E82CDA2B-0147-4845-97D7-8B234AF4FF5E}" dt="2024-02-08T18:45:07.587" v="2028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E82CDA2B-0147-4845-97D7-8B234AF4FF5E}" dt="2024-01-31T13:51:49.489" v="411"/>
          <ac:picMkLst>
            <pc:docMk/>
            <pc:sldMk cId="35566594" sldId="330"/>
            <ac:picMk id="3" creationId="{7494B172-8E7B-080D-312E-A6ADF8659977}"/>
          </ac:picMkLst>
        </pc:picChg>
        <pc:picChg chg="del">
          <ac:chgData name="Behague, Sabina" userId="2f9f8379-56ce-455c-81be-d1dc66b28ae7" providerId="ADAL" clId="{E82CDA2B-0147-4845-97D7-8B234AF4FF5E}" dt="2024-01-31T13:51:48.532" v="410" actId="478"/>
          <ac:picMkLst>
            <pc:docMk/>
            <pc:sldMk cId="35566594" sldId="330"/>
            <ac:picMk id="8" creationId="{8FCD4E05-CCDD-A325-2B01-14335D21C2F5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3-10T12:34:09.147" v="2552" actId="20577"/>
        <pc:sldMkLst>
          <pc:docMk/>
          <pc:sldMk cId="3322161009" sldId="331"/>
        </pc:sldMkLst>
        <pc:spChg chg="mod">
          <ac:chgData name="Behague, Sabina" userId="2f9f8379-56ce-455c-81be-d1dc66b28ae7" providerId="ADAL" clId="{E82CDA2B-0147-4845-97D7-8B234AF4FF5E}" dt="2024-03-10T12:34:09.147" v="2552" actId="20577"/>
          <ac:spMkLst>
            <pc:docMk/>
            <pc:sldMk cId="3322161009" sldId="331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3:52:26.990" v="421" actId="14100"/>
          <ac:spMkLst>
            <pc:docMk/>
            <pc:sldMk cId="3322161009" sldId="331"/>
            <ac:spMk id="4" creationId="{83A00417-6395-3122-0DF5-9D6879C71C37}"/>
          </ac:spMkLst>
        </pc:spChg>
        <pc:spChg chg="del">
          <ac:chgData name="Behague, Sabina" userId="2f9f8379-56ce-455c-81be-d1dc66b28ae7" providerId="ADAL" clId="{E82CDA2B-0147-4845-97D7-8B234AF4FF5E}" dt="2024-01-31T15:18:16.313" v="1117" actId="478"/>
          <ac:spMkLst>
            <pc:docMk/>
            <pc:sldMk cId="3322161009" sldId="331"/>
            <ac:spMk id="6" creationId="{7025D00B-60EA-BCA6-2BAB-C345C0E8E0AD}"/>
          </ac:spMkLst>
        </pc:spChg>
        <pc:spChg chg="add mod">
          <ac:chgData name="Behague, Sabina" userId="2f9f8379-56ce-455c-81be-d1dc66b28ae7" providerId="ADAL" clId="{E82CDA2B-0147-4845-97D7-8B234AF4FF5E}" dt="2024-01-31T15:18:26.703" v="1119" actId="1076"/>
          <ac:spMkLst>
            <pc:docMk/>
            <pc:sldMk cId="3322161009" sldId="331"/>
            <ac:spMk id="7" creationId="{EECEEC95-F8EB-4F8C-59EF-F942D9CB02E1}"/>
          </ac:spMkLst>
        </pc:spChg>
        <pc:spChg chg="add del mod">
          <ac:chgData name="Behague, Sabina" userId="2f9f8379-56ce-455c-81be-d1dc66b28ae7" providerId="ADAL" clId="{E82CDA2B-0147-4845-97D7-8B234AF4FF5E}" dt="2024-01-31T15:18:18.823" v="1118" actId="478"/>
          <ac:spMkLst>
            <pc:docMk/>
            <pc:sldMk cId="3322161009" sldId="331"/>
            <ac:spMk id="10" creationId="{D3BB2837-4D4B-6936-858F-1CA6B48AF1EC}"/>
          </ac:spMkLst>
        </pc:spChg>
        <pc:graphicFrameChg chg="mod">
          <ac:chgData name="Behague, Sabina" userId="2f9f8379-56ce-455c-81be-d1dc66b28ae7" providerId="ADAL" clId="{E82CDA2B-0147-4845-97D7-8B234AF4FF5E}" dt="2024-02-08T18:45:17.027" v="2029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E82CDA2B-0147-4845-97D7-8B234AF4FF5E}" dt="2024-01-31T13:51:55.013" v="412" actId="478"/>
          <ac:picMkLst>
            <pc:docMk/>
            <pc:sldMk cId="3322161009" sldId="331"/>
            <ac:picMk id="3" creationId="{4569334E-F00D-DFF6-30AB-8215BEB2CCCA}"/>
          </ac:picMkLst>
        </pc:picChg>
        <pc:picChg chg="add mod">
          <ac:chgData name="Behague, Sabina" userId="2f9f8379-56ce-455c-81be-d1dc66b28ae7" providerId="ADAL" clId="{E82CDA2B-0147-4845-97D7-8B234AF4FF5E}" dt="2024-01-31T13:51:56.015" v="413"/>
          <ac:picMkLst>
            <pc:docMk/>
            <pc:sldMk cId="3322161009" sldId="331"/>
            <ac:picMk id="5" creationId="{2A7072DE-0E54-0618-0037-844F1AC4ADDE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3-10T12:34:16.674" v="2555" actId="20577"/>
        <pc:sldMkLst>
          <pc:docMk/>
          <pc:sldMk cId="3553155407" sldId="332"/>
        </pc:sldMkLst>
        <pc:spChg chg="mod">
          <ac:chgData name="Behague, Sabina" userId="2f9f8379-56ce-455c-81be-d1dc66b28ae7" providerId="ADAL" clId="{E82CDA2B-0147-4845-97D7-8B234AF4FF5E}" dt="2024-03-10T12:34:16.674" v="2555" actId="20577"/>
          <ac:spMkLst>
            <pc:docMk/>
            <pc:sldMk cId="3553155407" sldId="332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3:52:18.477" v="418" actId="14100"/>
          <ac:spMkLst>
            <pc:docMk/>
            <pc:sldMk cId="3553155407" sldId="332"/>
            <ac:spMk id="4" creationId="{C3AD93FF-3E1E-081A-C62D-1E568DFEA415}"/>
          </ac:spMkLst>
        </pc:spChg>
        <pc:spChg chg="mod">
          <ac:chgData name="Behague, Sabina" userId="2f9f8379-56ce-455c-81be-d1dc66b28ae7" providerId="ADAL" clId="{E82CDA2B-0147-4845-97D7-8B234AF4FF5E}" dt="2024-01-31T15:36:44.083" v="1206" actId="1076"/>
          <ac:spMkLst>
            <pc:docMk/>
            <pc:sldMk cId="3553155407" sldId="332"/>
            <ac:spMk id="6" creationId="{7025D00B-60EA-BCA6-2BAB-C345C0E8E0AD}"/>
          </ac:spMkLst>
        </pc:spChg>
        <pc:graphicFrameChg chg="mod">
          <ac:chgData name="Behague, Sabina" userId="2f9f8379-56ce-455c-81be-d1dc66b28ae7" providerId="ADAL" clId="{E82CDA2B-0147-4845-97D7-8B234AF4FF5E}" dt="2024-02-08T18:45:24.153" v="2030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E82CDA2B-0147-4845-97D7-8B234AF4FF5E}" dt="2024-01-31T13:51:59.596" v="414" actId="478"/>
          <ac:picMkLst>
            <pc:docMk/>
            <pc:sldMk cId="3553155407" sldId="332"/>
            <ac:picMk id="3" creationId="{A0869D8F-81A2-69CB-3C4E-CE744500C67E}"/>
          </ac:picMkLst>
        </pc:picChg>
        <pc:picChg chg="add mod">
          <ac:chgData name="Behague, Sabina" userId="2f9f8379-56ce-455c-81be-d1dc66b28ae7" providerId="ADAL" clId="{E82CDA2B-0147-4845-97D7-8B234AF4FF5E}" dt="2024-01-31T13:52:00.441" v="415"/>
          <ac:picMkLst>
            <pc:docMk/>
            <pc:sldMk cId="3553155407" sldId="332"/>
            <ac:picMk id="5" creationId="{121CD743-79A0-83FA-D163-F093139FECAF}"/>
          </ac:picMkLst>
        </pc:picChg>
      </pc:sldChg>
      <pc:sldChg chg="addSp delSp modSp mod modNotesTx">
        <pc:chgData name="Behague, Sabina" userId="2f9f8379-56ce-455c-81be-d1dc66b28ae7" providerId="ADAL" clId="{E82CDA2B-0147-4845-97D7-8B234AF4FF5E}" dt="2024-03-10T12:33:02.076" v="2529" actId="20577"/>
        <pc:sldMkLst>
          <pc:docMk/>
          <pc:sldMk cId="2672004803" sldId="334"/>
        </pc:sldMkLst>
        <pc:spChg chg="mod">
          <ac:chgData name="Behague, Sabina" userId="2f9f8379-56ce-455c-81be-d1dc66b28ae7" providerId="ADAL" clId="{E82CDA2B-0147-4845-97D7-8B234AF4FF5E}" dt="2024-03-10T12:33:02.076" v="2529" actId="20577"/>
          <ac:spMkLst>
            <pc:docMk/>
            <pc:sldMk cId="2672004803" sldId="334"/>
            <ac:spMk id="2" creationId="{F6245169-1799-41CD-B28E-D2D20D16AD73}"/>
          </ac:spMkLst>
        </pc:spChg>
        <pc:spChg chg="mod">
          <ac:chgData name="Behague, Sabina" userId="2f9f8379-56ce-455c-81be-d1dc66b28ae7" providerId="ADAL" clId="{E82CDA2B-0147-4845-97D7-8B234AF4FF5E}" dt="2024-01-31T13:36:14.989" v="317" actId="14100"/>
          <ac:spMkLst>
            <pc:docMk/>
            <pc:sldMk cId="2672004803" sldId="334"/>
            <ac:spMk id="4" creationId="{D2AB4EB9-4B53-09E4-875D-332427043F2A}"/>
          </ac:spMkLst>
        </pc:spChg>
        <pc:spChg chg="del">
          <ac:chgData name="Behague, Sabina" userId="2f9f8379-56ce-455c-81be-d1dc66b28ae7" providerId="ADAL" clId="{E82CDA2B-0147-4845-97D7-8B234AF4FF5E}" dt="2024-01-31T13:34:21.777" v="296" actId="478"/>
          <ac:spMkLst>
            <pc:docMk/>
            <pc:sldMk cId="2672004803" sldId="334"/>
            <ac:spMk id="6" creationId="{7025D00B-60EA-BCA6-2BAB-C345C0E8E0AD}"/>
          </ac:spMkLst>
        </pc:spChg>
        <pc:spChg chg="add mod">
          <ac:chgData name="Behague, Sabina" userId="2f9f8379-56ce-455c-81be-d1dc66b28ae7" providerId="ADAL" clId="{E82CDA2B-0147-4845-97D7-8B234AF4FF5E}" dt="2024-01-31T13:34:42.752" v="301" actId="1076"/>
          <ac:spMkLst>
            <pc:docMk/>
            <pc:sldMk cId="2672004803" sldId="334"/>
            <ac:spMk id="7" creationId="{41C17E58-B8E2-5D14-5F59-3B9CDEF15FDE}"/>
          </ac:spMkLst>
        </pc:spChg>
        <pc:spChg chg="add del">
          <ac:chgData name="Behague, Sabina" userId="2f9f8379-56ce-455c-81be-d1dc66b28ae7" providerId="ADAL" clId="{E82CDA2B-0147-4845-97D7-8B234AF4FF5E}" dt="2024-01-31T13:34:32.586" v="299" actId="478"/>
          <ac:spMkLst>
            <pc:docMk/>
            <pc:sldMk cId="2672004803" sldId="334"/>
            <ac:spMk id="10" creationId="{8305B0A3-619F-7AA7-E5E6-A83AFEA0504B}"/>
          </ac:spMkLst>
        </pc:spChg>
        <pc:picChg chg="del">
          <ac:chgData name="Behague, Sabina" userId="2f9f8379-56ce-455c-81be-d1dc66b28ae7" providerId="ADAL" clId="{E82CDA2B-0147-4845-97D7-8B234AF4FF5E}" dt="2024-01-31T13:36:03.058" v="313" actId="478"/>
          <ac:picMkLst>
            <pc:docMk/>
            <pc:sldMk cId="2672004803" sldId="334"/>
            <ac:picMk id="3" creationId="{61170066-FB51-9A9F-B895-C25125C1BFA3}"/>
          </ac:picMkLst>
        </pc:picChg>
        <pc:picChg chg="add mod">
          <ac:chgData name="Behague, Sabina" userId="2f9f8379-56ce-455c-81be-d1dc66b28ae7" providerId="ADAL" clId="{E82CDA2B-0147-4845-97D7-8B234AF4FF5E}" dt="2024-01-31T13:36:03.845" v="314"/>
          <ac:picMkLst>
            <pc:docMk/>
            <pc:sldMk cId="2672004803" sldId="334"/>
            <ac:picMk id="11" creationId="{66978B26-BC99-C34E-B63F-EB0D5570EBE5}"/>
          </ac:picMkLst>
        </pc:picChg>
      </pc:sldChg>
      <pc:sldChg chg="modSp mod addCm delCm">
        <pc:chgData name="Behague, Sabina" userId="2f9f8379-56ce-455c-81be-d1dc66b28ae7" providerId="ADAL" clId="{E82CDA2B-0147-4845-97D7-8B234AF4FF5E}" dt="2024-03-03T18:12:39.804" v="2223" actId="113"/>
        <pc:sldMkLst>
          <pc:docMk/>
          <pc:sldMk cId="3086977997" sldId="335"/>
        </pc:sldMkLst>
        <pc:spChg chg="mod">
          <ac:chgData name="Behague, Sabina" userId="2f9f8379-56ce-455c-81be-d1dc66b28ae7" providerId="ADAL" clId="{E82CDA2B-0147-4845-97D7-8B234AF4FF5E}" dt="2024-03-03T18:11:17.555" v="2100" actId="20577"/>
          <ac:spMkLst>
            <pc:docMk/>
            <pc:sldMk cId="3086977997" sldId="335"/>
            <ac:spMk id="2" creationId="{F050121B-D4A7-C426-32A4-BF0987433026}"/>
          </ac:spMkLst>
        </pc:spChg>
        <pc:spChg chg="mod">
          <ac:chgData name="Behague, Sabina" userId="2f9f8379-56ce-455c-81be-d1dc66b28ae7" providerId="ADAL" clId="{E82CDA2B-0147-4845-97D7-8B234AF4FF5E}" dt="2024-03-03T18:12:39.804" v="2223" actId="113"/>
          <ac:spMkLst>
            <pc:docMk/>
            <pc:sldMk cId="3086977997" sldId="335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E82CDA2B-0147-4845-97D7-8B234AF4FF5E}" dt="2024-03-03T18:11:53.396" v="2108"/>
              <pc2:cmMkLst xmlns:pc2="http://schemas.microsoft.com/office/powerpoint/2019/9/main/command">
                <pc:docMk/>
                <pc:sldMk cId="3086977997" sldId="335"/>
                <pc2:cmMk id="{2C5AE2F9-D99B-4373-9BA3-528D3A38B5DB}"/>
              </pc2:cmMkLst>
            </pc226:cmChg>
          </p:ext>
        </pc:extLst>
      </pc:sldChg>
      <pc:sldChg chg="addSp delSp modSp mod modNotesTx">
        <pc:chgData name="Behague, Sabina" userId="2f9f8379-56ce-455c-81be-d1dc66b28ae7" providerId="ADAL" clId="{E82CDA2B-0147-4845-97D7-8B234AF4FF5E}" dt="2024-01-31T15:56:12.778" v="1556" actId="20577"/>
        <pc:sldMkLst>
          <pc:docMk/>
          <pc:sldMk cId="1683805951" sldId="336"/>
        </pc:sldMkLst>
        <pc:spChg chg="add del mod">
          <ac:chgData name="Behague, Sabina" userId="2f9f8379-56ce-455c-81be-d1dc66b28ae7" providerId="ADAL" clId="{E82CDA2B-0147-4845-97D7-8B234AF4FF5E}" dt="2024-01-31T15:45:07.621" v="1509" actId="478"/>
          <ac:spMkLst>
            <pc:docMk/>
            <pc:sldMk cId="1683805951" sldId="336"/>
            <ac:spMk id="3" creationId="{C1EB31F6-351D-9769-5BF6-7DDACC9481E5}"/>
          </ac:spMkLst>
        </pc:spChg>
        <pc:spChg chg="mod">
          <ac:chgData name="Behague, Sabina" userId="2f9f8379-56ce-455c-81be-d1dc66b28ae7" providerId="ADAL" clId="{E82CDA2B-0147-4845-97D7-8B234AF4FF5E}" dt="2024-01-31T15:45:11.885" v="1511" actId="14100"/>
          <ac:spMkLst>
            <pc:docMk/>
            <pc:sldMk cId="1683805951" sldId="336"/>
            <ac:spMk id="6" creationId="{ED3EB88E-B61A-20D4-38C8-97E73458DC84}"/>
          </ac:spMkLst>
        </pc:spChg>
        <pc:spChg chg="mod">
          <ac:chgData name="Behague, Sabina" userId="2f9f8379-56ce-455c-81be-d1dc66b28ae7" providerId="ADAL" clId="{E82CDA2B-0147-4845-97D7-8B234AF4FF5E}" dt="2024-01-31T15:48:08.624" v="1535" actId="20577"/>
          <ac:spMkLst>
            <pc:docMk/>
            <pc:sldMk cId="1683805951" sldId="336"/>
            <ac:spMk id="7" creationId="{726788B2-9280-DC84-F8CE-1D2FF4CC3DCA}"/>
          </ac:spMkLst>
        </pc:spChg>
        <pc:spChg chg="mod">
          <ac:chgData name="Behague, Sabina" userId="2f9f8379-56ce-455c-81be-d1dc66b28ae7" providerId="ADAL" clId="{E82CDA2B-0147-4845-97D7-8B234AF4FF5E}" dt="2024-01-31T15:56:12.778" v="1556" actId="20577"/>
          <ac:spMkLst>
            <pc:docMk/>
            <pc:sldMk cId="1683805951" sldId="336"/>
            <ac:spMk id="10" creationId="{2D953FA9-CD59-752E-4FDA-CC41FF4B8DF2}"/>
          </ac:spMkLst>
        </pc:spChg>
      </pc:sldChg>
      <pc:sldChg chg="modSp mod modNotesTx">
        <pc:chgData name="Behague, Sabina" userId="2f9f8379-56ce-455c-81be-d1dc66b28ae7" providerId="ADAL" clId="{E82CDA2B-0147-4845-97D7-8B234AF4FF5E}" dt="2024-03-10T12:34:41.212" v="2556" actId="20577"/>
        <pc:sldMkLst>
          <pc:docMk/>
          <pc:sldMk cId="2252892287" sldId="338"/>
        </pc:sldMkLst>
        <pc:spChg chg="mod">
          <ac:chgData name="Behague, Sabina" userId="2f9f8379-56ce-455c-81be-d1dc66b28ae7" providerId="ADAL" clId="{E82CDA2B-0147-4845-97D7-8B234AF4FF5E}" dt="2024-01-31T16:32:21.200" v="1685" actId="2710"/>
          <ac:spMkLst>
            <pc:docMk/>
            <pc:sldMk cId="2252892287" sldId="338"/>
            <ac:spMk id="6" creationId="{C9BD86A6-D36E-4FB4-FC53-56FA1FC9B36C}"/>
          </ac:spMkLst>
        </pc:spChg>
        <pc:spChg chg="mod">
          <ac:chgData name="Behague, Sabina" userId="2f9f8379-56ce-455c-81be-d1dc66b28ae7" providerId="ADAL" clId="{E82CDA2B-0147-4845-97D7-8B234AF4FF5E}" dt="2024-01-31T16:32:28.002" v="1686" actId="2710"/>
          <ac:spMkLst>
            <pc:docMk/>
            <pc:sldMk cId="2252892287" sldId="338"/>
            <ac:spMk id="10" creationId="{27F82992-E193-0B41-1FAB-C07D679879F6}"/>
          </ac:spMkLst>
        </pc:spChg>
      </pc:sldChg>
      <pc:sldChg chg="addSp delSp modSp mod">
        <pc:chgData name="Behague, Sabina" userId="2f9f8379-56ce-455c-81be-d1dc66b28ae7" providerId="ADAL" clId="{E82CDA2B-0147-4845-97D7-8B234AF4FF5E}" dt="2024-02-22T02:02:41.541" v="2043" actId="1076"/>
        <pc:sldMkLst>
          <pc:docMk/>
          <pc:sldMk cId="3364805724" sldId="339"/>
        </pc:sldMkLst>
        <pc:spChg chg="mod">
          <ac:chgData name="Behague, Sabina" userId="2f9f8379-56ce-455c-81be-d1dc66b28ae7" providerId="ADAL" clId="{E82CDA2B-0147-4845-97D7-8B234AF4FF5E}" dt="2024-02-22T02:02:33.794" v="2041" actId="1076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Behague, Sabina" userId="2f9f8379-56ce-455c-81be-d1dc66b28ae7" providerId="ADAL" clId="{E82CDA2B-0147-4845-97D7-8B234AF4FF5E}" dt="2024-01-31T16:40:39.890" v="1845" actId="20577"/>
          <ac:spMkLst>
            <pc:docMk/>
            <pc:sldMk cId="3364805724" sldId="339"/>
            <ac:spMk id="3" creationId="{B6340F88-FDE5-D8FA-4CB8-7065B97BFE6B}"/>
          </ac:spMkLst>
        </pc:spChg>
        <pc:spChg chg="mod">
          <ac:chgData name="Behague, Sabina" userId="2f9f8379-56ce-455c-81be-d1dc66b28ae7" providerId="ADAL" clId="{E82CDA2B-0147-4845-97D7-8B234AF4FF5E}" dt="2024-02-22T02:02:41.541" v="2043" actId="1076"/>
          <ac:spMkLst>
            <pc:docMk/>
            <pc:sldMk cId="3364805724" sldId="339"/>
            <ac:spMk id="6" creationId="{A1204652-E4C5-F8FA-E6BB-CB564DABBDD0}"/>
          </ac:spMkLst>
        </pc:spChg>
        <pc:picChg chg="add mod">
          <ac:chgData name="Behague, Sabina" userId="2f9f8379-56ce-455c-81be-d1dc66b28ae7" providerId="ADAL" clId="{E82CDA2B-0147-4845-97D7-8B234AF4FF5E}" dt="2024-02-22T02:02:37.516" v="2042" actId="1076"/>
          <ac:picMkLst>
            <pc:docMk/>
            <pc:sldMk cId="3364805724" sldId="339"/>
            <ac:picMk id="4" creationId="{8A0D46A7-09E8-C575-AE18-40E7D5C8EEE0}"/>
          </ac:picMkLst>
        </pc:picChg>
        <pc:picChg chg="del">
          <ac:chgData name="Behague, Sabina" userId="2f9f8379-56ce-455c-81be-d1dc66b28ae7" providerId="ADAL" clId="{E82CDA2B-0147-4845-97D7-8B234AF4FF5E}" dt="2024-01-31T16:34:58.730" v="1731" actId="478"/>
          <ac:picMkLst>
            <pc:docMk/>
            <pc:sldMk cId="3364805724" sldId="339"/>
            <ac:picMk id="5" creationId="{3C13DDC7-F7EF-339D-D12F-947FE57CBE64}"/>
          </ac:picMkLst>
        </pc:picChg>
      </pc:sldChg>
      <pc:sldChg chg="modSp mod">
        <pc:chgData name="Behague, Sabina" userId="2f9f8379-56ce-455c-81be-d1dc66b28ae7" providerId="ADAL" clId="{E82CDA2B-0147-4845-97D7-8B234AF4FF5E}" dt="2024-02-22T02:01:50.621" v="2035" actId="207"/>
        <pc:sldMkLst>
          <pc:docMk/>
          <pc:sldMk cId="1562531632" sldId="340"/>
        </pc:sldMkLst>
        <pc:spChg chg="mod">
          <ac:chgData name="Behague, Sabina" userId="2f9f8379-56ce-455c-81be-d1dc66b28ae7" providerId="ADAL" clId="{E82CDA2B-0147-4845-97D7-8B234AF4FF5E}" dt="2024-02-22T02:01:50.621" v="2035" actId="207"/>
          <ac:spMkLst>
            <pc:docMk/>
            <pc:sldMk cId="1562531632" sldId="340"/>
            <ac:spMk id="2" creationId="{77F557ED-209C-40E4-1332-26EE7777393F}"/>
          </ac:spMkLst>
        </pc:spChg>
      </pc:sldChg>
      <pc:sldChg chg="modSp mod">
        <pc:chgData name="Behague, Sabina" userId="2f9f8379-56ce-455c-81be-d1dc66b28ae7" providerId="ADAL" clId="{E82CDA2B-0147-4845-97D7-8B234AF4FF5E}" dt="2024-02-22T02:02:14.435" v="2036" actId="207"/>
        <pc:sldMkLst>
          <pc:docMk/>
          <pc:sldMk cId="878910346" sldId="341"/>
        </pc:sldMkLst>
        <pc:spChg chg="mod">
          <ac:chgData name="Behague, Sabina" userId="2f9f8379-56ce-455c-81be-d1dc66b28ae7" providerId="ADAL" clId="{E82CDA2B-0147-4845-97D7-8B234AF4FF5E}" dt="2024-02-22T02:02:14.435" v="2036" actId="207"/>
          <ac:spMkLst>
            <pc:docMk/>
            <pc:sldMk cId="878910346" sldId="341"/>
            <ac:spMk id="2" creationId="{77F557ED-209C-40E4-1332-26EE7777393F}"/>
          </ac:spMkLst>
        </pc:spChg>
      </pc:sldChg>
      <pc:sldChg chg="addSp delSp modSp add mod addCm delCm modCm modNotesTx">
        <pc:chgData name="Behague, Sabina" userId="2f9f8379-56ce-455c-81be-d1dc66b28ae7" providerId="ADAL" clId="{E82CDA2B-0147-4845-97D7-8B234AF4FF5E}" dt="2024-03-10T12:33:53.438" v="2546"/>
        <pc:sldMkLst>
          <pc:docMk/>
          <pc:sldMk cId="3392635422" sldId="561"/>
        </pc:sldMkLst>
        <pc:spChg chg="mod">
          <ac:chgData name="Behague, Sabina" userId="2f9f8379-56ce-455c-81be-d1dc66b28ae7" providerId="ADAL" clId="{E82CDA2B-0147-4845-97D7-8B234AF4FF5E}" dt="2024-03-10T12:33:47.346" v="2545" actId="20577"/>
          <ac:spMkLst>
            <pc:docMk/>
            <pc:sldMk cId="3392635422" sldId="561"/>
            <ac:spMk id="2" creationId="{62B506C2-AD35-A7F0-2BBE-5B603C888D34}"/>
          </ac:spMkLst>
        </pc:spChg>
        <pc:spChg chg="add mod">
          <ac:chgData name="Behague, Sabina" userId="2f9f8379-56ce-455c-81be-d1dc66b28ae7" providerId="ADAL" clId="{E82CDA2B-0147-4845-97D7-8B234AF4FF5E}" dt="2024-01-31T14:40:00.663" v="817"/>
          <ac:spMkLst>
            <pc:docMk/>
            <pc:sldMk cId="3392635422" sldId="561"/>
            <ac:spMk id="4" creationId="{34D694DB-D33D-3BAC-B92F-86CAF21182E8}"/>
          </ac:spMkLst>
        </pc:spChg>
        <pc:spChg chg="add mod">
          <ac:chgData name="Behague, Sabina" userId="2f9f8379-56ce-455c-81be-d1dc66b28ae7" providerId="ADAL" clId="{E82CDA2B-0147-4845-97D7-8B234AF4FF5E}" dt="2024-03-03T18:06:31.108" v="2082" actId="20577"/>
          <ac:spMkLst>
            <pc:docMk/>
            <pc:sldMk cId="3392635422" sldId="561"/>
            <ac:spMk id="5" creationId="{F5E8CD84-A2BE-348B-560D-308CC57A5AB4}"/>
          </ac:spMkLst>
        </pc:spChg>
        <pc:spChg chg="add del mod">
          <ac:chgData name="Behague, Sabina" userId="2f9f8379-56ce-455c-81be-d1dc66b28ae7" providerId="ADAL" clId="{E82CDA2B-0147-4845-97D7-8B234AF4FF5E}" dt="2024-03-03T18:04:19.229" v="2060" actId="478"/>
          <ac:spMkLst>
            <pc:docMk/>
            <pc:sldMk cId="3392635422" sldId="561"/>
            <ac:spMk id="6" creationId="{68AB5DD7-42D6-1CEC-3BEF-72477F66EC92}"/>
          </ac:spMkLst>
        </pc:spChg>
        <pc:spChg chg="mod">
          <ac:chgData name="Behague, Sabina" userId="2f9f8379-56ce-455c-81be-d1dc66b28ae7" providerId="ADAL" clId="{E82CDA2B-0147-4845-97D7-8B234AF4FF5E}" dt="2024-03-03T18:08:57.235" v="2089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E82CDA2B-0147-4845-97D7-8B234AF4FF5E}" dt="2024-03-03T18:08:34.128" v="2087" actId="207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E82CDA2B-0147-4845-97D7-8B234AF4FF5E}" dt="2024-03-03T18:08:29.724" v="2086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E82CDA2B-0147-4845-97D7-8B234AF4FF5E}" dt="2024-03-03T18:08:47.493" v="2088" actId="20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E82CDA2B-0147-4845-97D7-8B234AF4FF5E}" dt="2024-03-03T18:07:41.544" v="2083" actId="20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E82CDA2B-0147-4845-97D7-8B234AF4FF5E}" dt="2024-03-03T18:09:05.942" v="2090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E82CDA2B-0147-4845-97D7-8B234AF4FF5E}" dt="2024-03-03T18:08:09.998" v="2084" actId="207"/>
          <ac:spMkLst>
            <pc:docMk/>
            <pc:sldMk cId="3392635422" sldId="561"/>
            <ac:spMk id="29" creationId="{D5C9AC78-E4FF-B554-F7D6-619C4A104FDB}"/>
          </ac:spMkLst>
        </pc:spChg>
        <pc:spChg chg="mod">
          <ac:chgData name="Behague, Sabina" userId="2f9f8379-56ce-455c-81be-d1dc66b28ae7" providerId="ADAL" clId="{E82CDA2B-0147-4845-97D7-8B234AF4FF5E}" dt="2024-03-03T18:08:21.041" v="2085" actId="207"/>
          <ac:spMkLst>
            <pc:docMk/>
            <pc:sldMk cId="3392635422" sldId="561"/>
            <ac:spMk id="31" creationId="{FC8DBAA3-4502-DE32-0F4A-1A31C827A76B}"/>
          </ac:spMkLst>
        </pc:spChg>
        <pc:spChg chg="mod">
          <ac:chgData name="Behague, Sabina" userId="2f9f8379-56ce-455c-81be-d1dc66b28ae7" providerId="ADAL" clId="{E82CDA2B-0147-4845-97D7-8B234AF4FF5E}" dt="2024-03-03T18:04:40.461" v="2064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E82CDA2B-0147-4845-97D7-8B234AF4FF5E}" dt="2024-03-03T18:04:58.630" v="2068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E82CDA2B-0147-4845-97D7-8B234AF4FF5E}" dt="2024-03-03T18:05:12.322" v="2072" actId="1076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E82CDA2B-0147-4845-97D7-8B234AF4FF5E}" dt="2024-03-03T18:05:17.594" v="2073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E82CDA2B-0147-4845-97D7-8B234AF4FF5E}" dt="2024-03-03T18:05:23.561" v="2074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E82CDA2B-0147-4845-97D7-8B234AF4FF5E}" dt="2024-03-03T18:05:31.092" v="2075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E82CDA2B-0147-4845-97D7-8B234AF4FF5E}" dt="2024-03-03T18:05:37.470" v="2076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E82CDA2B-0147-4845-97D7-8B234AF4FF5E}" dt="2024-03-03T18:05:44.423" v="2077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E82CDA2B-0147-4845-97D7-8B234AF4FF5E}" dt="2024-03-03T18:05:49.289" v="2078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E82CDA2B-0147-4845-97D7-8B234AF4FF5E}" dt="2024-03-03T18:06:00.447" v="2080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E82CDA2B-0147-4845-97D7-8B234AF4FF5E}" dt="2024-03-03T18:05:54.482" v="2079" actId="255"/>
          <ac:spMkLst>
            <pc:docMk/>
            <pc:sldMk cId="3392635422" sldId="561"/>
            <ac:spMk id="43" creationId="{F8EFA441-086F-0B4A-1536-205D39DCAD0E}"/>
          </ac:spMkLst>
        </pc:spChg>
        <pc:picChg chg="add mod">
          <ac:chgData name="Behague, Sabina" userId="2f9f8379-56ce-455c-81be-d1dc66b28ae7" providerId="ADAL" clId="{E82CDA2B-0147-4845-97D7-8B234AF4FF5E}" dt="2024-01-31T14:39:48.269" v="816"/>
          <ac:picMkLst>
            <pc:docMk/>
            <pc:sldMk cId="3392635422" sldId="561"/>
            <ac:picMk id="3" creationId="{BF14C13D-CB77-73C1-E431-45BAC1FD8C8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E82CDA2B-0147-4845-97D7-8B234AF4FF5E}" dt="2024-03-10T12:33:53.438" v="2546"/>
              <pc2:cmMkLst xmlns:pc2="http://schemas.microsoft.com/office/powerpoint/2019/9/main/command">
                <pc:docMk/>
                <pc:sldMk cId="3392635422" sldId="561"/>
                <pc2:cmMk id="{CCEA521E-973E-456D-BC25-EC84AC506D50}"/>
              </pc2:cmMkLst>
            </pc226:cmChg>
            <pc226:cmChg xmlns:pc226="http://schemas.microsoft.com/office/powerpoint/2022/06/main/command" chg="add del">
              <pc226:chgData name="Behague, Sabina" userId="2f9f8379-56ce-455c-81be-d1dc66b28ae7" providerId="ADAL" clId="{E82CDA2B-0147-4845-97D7-8B234AF4FF5E}" dt="2024-02-08T18:42:25.045" v="2027"/>
              <pc2:cmMkLst xmlns:pc2="http://schemas.microsoft.com/office/powerpoint/2019/9/main/command">
                <pc:docMk/>
                <pc:sldMk cId="3392635422" sldId="561"/>
                <pc2:cmMk id="{98DEA2BB-34B8-4663-BE11-C722C05CA324}"/>
              </pc2:cmMkLst>
            </pc226:cmChg>
            <pc226:cmChg xmlns:pc226="http://schemas.microsoft.com/office/powerpoint/2022/06/main/command" chg="add del mod modRxn">
              <pc226:chgData name="Behague, Sabina" userId="2f9f8379-56ce-455c-81be-d1dc66b28ae7" providerId="ADAL" clId="{E82CDA2B-0147-4845-97D7-8B234AF4FF5E}" dt="2024-03-10T12:33:42.920" v="2542"/>
              <pc2:cmMkLst xmlns:pc2="http://schemas.microsoft.com/office/powerpoint/2019/9/main/command">
                <pc:docMk/>
                <pc:sldMk cId="3392635422" sldId="561"/>
                <pc2:cmMk id="{A3ED62DF-0EE4-47E4-B352-A336718377EE}"/>
              </pc2:cmMkLst>
            </pc226:cmChg>
          </p:ext>
        </pc:extLst>
      </pc:sldChg>
      <pc:sldMasterChg chg="modSp mod">
        <pc:chgData name="Behague, Sabina" userId="2f9f8379-56ce-455c-81be-d1dc66b28ae7" providerId="ADAL" clId="{E82CDA2B-0147-4845-97D7-8B234AF4FF5E}" dt="2024-03-13T13:07:54.999" v="2562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E82CDA2B-0147-4845-97D7-8B234AF4FF5E}" dt="2024-03-13T13:07:54.999" v="2562"/>
          <ac:spMkLst>
            <pc:docMk/>
            <pc:sldMasterMk cId="3850865728" sldId="2147483662"/>
            <ac:spMk id="3" creationId="{D3723182-8265-9A4B-CBE4-00D38B4291AB}"/>
          </ac:spMkLst>
        </pc:spChg>
      </pc:sldMasterChg>
    </pc:docChg>
  </pc:docChgLst>
  <pc:docChgLst>
    <pc:chgData name="Behague, Sabina" userId="2f9f8379-56ce-455c-81be-d1dc66b28ae7" providerId="ADAL" clId="{03DB20C9-7836-48ED-8D3D-4698EFB5E9EE}"/>
    <pc:docChg chg="modSld">
      <pc:chgData name="Behague, Sabina" userId="2f9f8379-56ce-455c-81be-d1dc66b28ae7" providerId="ADAL" clId="{03DB20C9-7836-48ED-8D3D-4698EFB5E9EE}" dt="2024-04-10T18:46:43.701" v="10" actId="20577"/>
      <pc:docMkLst>
        <pc:docMk/>
      </pc:docMkLst>
      <pc:sldChg chg="modNotesTx">
        <pc:chgData name="Behague, Sabina" userId="2f9f8379-56ce-455c-81be-d1dc66b28ae7" providerId="ADAL" clId="{03DB20C9-7836-48ED-8D3D-4698EFB5E9EE}" dt="2024-04-10T18:46:43.701" v="10" actId="20577"/>
        <pc:sldMkLst>
          <pc:docMk/>
          <pc:sldMk cId="3364805724" sldId="339"/>
        </pc:sldMkLst>
      </pc:sldChg>
    </pc:docChg>
  </pc:docChgLst>
  <pc:docChgLst>
    <pc:chgData name="Annie Allnutt" userId="1a4c980e-ffa6-4764-abac-ea981ce85933" providerId="ADAL" clId="{82B2D046-3B05-4245-ACBB-EE2BFD327A15}"/>
    <pc:docChg chg="modSld">
      <pc:chgData name="Annie Allnutt" userId="1a4c980e-ffa6-4764-abac-ea981ce85933" providerId="ADAL" clId="{82B2D046-3B05-4245-ACBB-EE2BFD327A15}" dt="2024-03-12T18:18:42.709" v="8" actId="20577"/>
      <pc:docMkLst>
        <pc:docMk/>
      </pc:docMkLst>
      <pc:sldChg chg="modSp mod modCm">
        <pc:chgData name="Annie Allnutt" userId="1a4c980e-ffa6-4764-abac-ea981ce85933" providerId="ADAL" clId="{82B2D046-3B05-4245-ACBB-EE2BFD327A15}" dt="2024-03-12T18:18:42.709" v="8" actId="20577"/>
        <pc:sldMkLst>
          <pc:docMk/>
          <pc:sldMk cId="1182146475" sldId="298"/>
        </pc:sldMkLst>
        <pc:spChg chg="mod">
          <ac:chgData name="Annie Allnutt" userId="1a4c980e-ffa6-4764-abac-ea981ce85933" providerId="ADAL" clId="{82B2D046-3B05-4245-ACBB-EE2BFD327A15}" dt="2024-03-12T18:18:42.709" v="8" actId="20577"/>
          <ac:spMkLst>
            <pc:docMk/>
            <pc:sldMk cId="1182146475" sldId="298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82B2D046-3B05-4245-ACBB-EE2BFD327A15}" dt="2024-03-12T18:18:25.303" v="6"/>
              <pc2:cmMkLst xmlns:pc2="http://schemas.microsoft.com/office/powerpoint/2019/9/main/command">
                <pc:docMk/>
                <pc:sldMk cId="1182146475" sldId="298"/>
                <pc2:cmMk id="{B6EB87B6-5156-47D9-B41C-7F04FAAB833B}"/>
              </pc2:cmMkLst>
              <pc226:cmRplyChg chg="add">
                <pc226:chgData name="Annie Allnutt" userId="1a4c980e-ffa6-4764-abac-ea981ce85933" providerId="ADAL" clId="{82B2D046-3B05-4245-ACBB-EE2BFD327A15}" dt="2024-03-12T18:18:25.303" v="6"/>
                <pc2:cmRplyMkLst xmlns:pc2="http://schemas.microsoft.com/office/powerpoint/2019/9/main/command">
                  <pc:docMk/>
                  <pc:sldMk cId="1182146475" sldId="298"/>
                  <pc2:cmMk id="{B6EB87B6-5156-47D9-B41C-7F04FAAB833B}"/>
                  <pc2:cmRplyMk id="{0BF5EE75-8A3E-4F44-A324-5BC56910AB39}"/>
                </pc2:cmRplyMkLst>
              </pc226:cmRplyChg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Mortalidad neonatal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Mortalidad neonatal</c:v>
                </c:pt>
                <c:pt idx="1">
                  <c:v>Mortalidade pós-neonatal</c:v>
                </c:pt>
                <c:pt idx="2">
                  <c:v>Mortalidade infantil</c:v>
                </c:pt>
                <c:pt idx="3">
                  <c:v>Mortalidade pós-infantil</c:v>
                </c:pt>
                <c:pt idx="4">
                  <c:v>Mortalidad infanto-juvenil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15</c:v>
                </c:pt>
                <c:pt idx="2">
                  <c:v>39</c:v>
                </c:pt>
                <c:pt idx="3">
                  <c:v>22</c:v>
                </c:pt>
                <c:pt idx="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Taxa de nados-mortos</c:v>
                </c:pt>
                <c:pt idx="1">
                  <c:v>Taxa de mortalidade neonatal precoces*</c:v>
                </c:pt>
                <c:pt idx="2">
                  <c:v>Taxa de mortalidade perinatal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20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IDS 2003</c:v>
                </c:pt>
                <c:pt idx="1">
                  <c:v>IDS 2011</c:v>
                </c:pt>
                <c:pt idx="2">
                  <c:v>IDS 2022-23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571</c:v>
                </c:pt>
                <c:pt idx="1">
                  <c:v>513</c:v>
                </c:pt>
                <c:pt idx="2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CD-4278-8DC3-0CFADA37A1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IDS 2003</c:v>
                </c:pt>
                <c:pt idx="1">
                  <c:v>IDS 2011</c:v>
                </c:pt>
                <c:pt idx="2">
                  <c:v>IDS 2022-23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367</c:v>
                </c:pt>
                <c:pt idx="1">
                  <c:v>302</c:v>
                </c:pt>
                <c:pt idx="2">
                  <c:v>139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CD-4278-8DC3-0CFADA37A1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square"/>
            <c:size val="10"/>
            <c:spPr>
              <a:solidFill>
                <a:schemeClr val="accent5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IDS 2003</c:v>
                </c:pt>
                <c:pt idx="1">
                  <c:v>IDS 2011</c:v>
                </c:pt>
                <c:pt idx="2">
                  <c:v>IDS 2022-23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469</c:v>
                </c:pt>
                <c:pt idx="1">
                  <c:v>408</c:v>
                </c:pt>
                <c:pt idx="2">
                  <c:v>242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CD-4278-8DC3-0CFADA37A1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>
          <c:spPr>
            <a:ln w="38100" cap="flat" cmpd="sng" algn="ctr">
              <a:solidFill>
                <a:schemeClr val="accent5"/>
              </a:solidFill>
              <a:round/>
            </a:ln>
            <a:effectLst/>
          </c:spPr>
        </c:hiLowLines>
        <c:axId val="1965937344"/>
        <c:axId val="1965950240"/>
      </c:stockChart>
      <c:catAx>
        <c:axId val="196593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965950240"/>
        <c:crosses val="autoZero"/>
        <c:auto val="1"/>
        <c:lblAlgn val="ctr"/>
        <c:lblOffset val="100"/>
        <c:noMultiLvlLbl val="0"/>
      </c:catAx>
      <c:valAx>
        <c:axId val="196595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96593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067074565273203E-2"/>
          <c:y val="2.8860571418655126E-2"/>
          <c:w val="0.96504369663033251"/>
          <c:h val="0.863747527638593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Mortalidade neonatal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37</c:v>
                </c:pt>
                <c:pt idx="2" formatCode="0">
                  <c:v>30</c:v>
                </c:pt>
                <c:pt idx="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Mortalidade infantil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8675625546806782E-2"/>
                  <c:y val="2.18094607308232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2022-23 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135</c:v>
                </c:pt>
                <c:pt idx="1">
                  <c:v>101</c:v>
                </c:pt>
                <c:pt idx="2">
                  <c:v>64</c:v>
                </c:pt>
                <c:pt idx="3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Mortalidade infanto-juvenil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1997 IDS</c:v>
                </c:pt>
                <c:pt idx="1">
                  <c:v>2003 IDS</c:v>
                </c:pt>
                <c:pt idx="2">
                  <c:v>2011 IDS</c:v>
                </c:pt>
                <c:pt idx="3">
                  <c:v>2022-23 IDS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formatCode="0">
                  <c:v>201</c:v>
                </c:pt>
                <c:pt idx="1">
                  <c:v>152</c:v>
                </c:pt>
                <c:pt idx="2">
                  <c:v>97</c:v>
                </c:pt>
                <c:pt idx="3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22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24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Nunca frequentou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Primário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22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Secundário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23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Superior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20-4517-B7ED-4F8D42B5DF9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FE443E06-B149-4EAF-A54A-F5235895E991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A20-4517-B7ED-4F8D42B5DF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15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Segundo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Médio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24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Quarto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29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Mais elevado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3055166788703409E-2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E6F-498D-9A5A-E5F46A0ECD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27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16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13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E0A3951-D87A-4C43-9978-C500E1DCEC69}" type="VALUE">
                      <a:rPr lang="en-US" b="1"/>
                      <a:pPr/>
                      <a:t>[VALUE]</a:t>
                    </a:fld>
                    <a:endParaRPr lang="LID4096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488-4DCE-8389-14655BE746D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14E3E9E-5980-4408-AAF7-7CDA4C4C8B83}" type="VALUE">
                      <a:rPr lang="en-US" b="1"/>
                      <a:pPr/>
                      <a:t>[VALUE]</a:t>
                    </a:fld>
                    <a:endParaRPr lang="LID4096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488-4DCE-8389-14655BE746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31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88-4DCE-8389-14655BE746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anos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anos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anos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10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anos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neonatal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16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19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140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Quadro 8.4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14.1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85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532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14.4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36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14.1 e </a:t>
            </a:r>
            <a:r>
              <a:rPr lang="en-US" dirty="0" err="1"/>
              <a:t>STATcompiler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Apêndice</a:t>
            </a:r>
            <a:r>
              <a:rPr lang="en-US" dirty="0"/>
              <a:t> C, Quadro C.21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 rácio de mortalidade relacionada com a gravidez diminuiu de 469 no IDS de 2003 para 242 no IDS de 2022–23. A estimativa do rácio de mortalidade relacionada com a gravidez para o IDS 2011 foi de 408 mortes por 100 000 nascidos vivos, com um intervalo de confiança de 302 a 513. Embora os intervalos de confiança para as estimativas do IDS 2011 e do IDS 2022–23 se sobreponham, o teste de significância mostra que a diferença é estatisticamente significativa, sendo, portanto, improvável que se deva ao acaso.</a:t>
            </a:r>
          </a:p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717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8.2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10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53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046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108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85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19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8.3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16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723182-8265-9A4B-CBE4-00D38B4291AB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81020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Mortalidade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B1C41B-7B3B-D80A-8DB9-7A195D2474A1}"/>
              </a:ext>
            </a:extLst>
          </p:cNvPr>
          <p:cNvSpPr txBox="1">
            <a:spLocks/>
          </p:cNvSpPr>
          <p:nvPr/>
        </p:nvSpPr>
        <p:spPr>
          <a:xfrm>
            <a:off x="1128498" y="571500"/>
            <a:ext cx="7886700" cy="1077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80128" y="153985"/>
            <a:ext cx="6356350" cy="1176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Mortalidade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infanto-juvenil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89‰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68‰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5618758" y="206625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72‰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42‰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30‰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73‰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71‰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49‰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75‰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46‰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59‰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F14C13D-CB77-73C1-E431-45BAC1FD8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D694DB-D33D-3BAC-B92F-86CAF21182E8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3.2.1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46619" y="1272535"/>
            <a:ext cx="3849255" cy="846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10 anos anterior ao inquérito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098" y="202269"/>
            <a:ext cx="6540502" cy="1379671"/>
          </a:xfrm>
        </p:spPr>
        <p:txBody>
          <a:bodyPr>
            <a:noAutofit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r>
              <a:rPr lang="en-US" dirty="0"/>
              <a:t> da </a:t>
            </a:r>
            <a:r>
              <a:rPr lang="en-US" dirty="0" err="1"/>
              <a:t>mãe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nascimento</a:t>
            </a:r>
            <a:r>
              <a:rPr lang="en-US" dirty="0"/>
              <a:t> da </a:t>
            </a:r>
            <a:r>
              <a:rPr lang="en-US" dirty="0" err="1"/>
              <a:t>criança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8334056"/>
              </p:ext>
            </p:extLst>
          </p:nvPr>
        </p:nvGraphicFramePr>
        <p:xfrm>
          <a:off x="628648" y="2052733"/>
          <a:ext cx="7886699" cy="4132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23DD96B-D30A-489D-7054-594F68BEAE29}"/>
              </a:ext>
            </a:extLst>
          </p:cNvPr>
          <p:cNvSpPr txBox="1"/>
          <p:nvPr/>
        </p:nvSpPr>
        <p:spPr>
          <a:xfrm>
            <a:off x="7315156" y="2438400"/>
            <a:ext cx="584244" cy="524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(79)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A267C-1713-E2C1-1C2E-B7E5380FC8E2}"/>
              </a:ext>
            </a:extLst>
          </p:cNvPr>
          <p:cNvSpPr txBox="1">
            <a:spLocks/>
          </p:cNvSpPr>
          <p:nvPr/>
        </p:nvSpPr>
        <p:spPr>
          <a:xfrm>
            <a:off x="628648" y="6232225"/>
            <a:ext cx="7886700" cy="55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/>
              <a:t>Os valores entre parênteses baseiam-se em 250-499 anos-pessoa não ponderados de exposição ao risco de morte.</a:t>
            </a:r>
            <a:endParaRPr lang="en-US" sz="1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8"/>
            <a:ext cx="1579639" cy="55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94B172-8E7B-080D-312E-A6ADF8659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73B0D6-6F4C-F40C-1C85-0AC947287429}"/>
              </a:ext>
            </a:extLst>
          </p:cNvPr>
          <p:cNvSpPr txBox="1">
            <a:spLocks/>
          </p:cNvSpPr>
          <p:nvPr/>
        </p:nvSpPr>
        <p:spPr>
          <a:xfrm>
            <a:off x="292097" y="1629265"/>
            <a:ext cx="8223250" cy="338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10 anos anterior ao inquérito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698" y="284142"/>
            <a:ext cx="6572252" cy="930275"/>
          </a:xfrm>
        </p:spPr>
        <p:txBody>
          <a:bodyPr>
            <a:noAutofit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ordem</a:t>
            </a:r>
            <a:r>
              <a:rPr lang="en-US" dirty="0"/>
              <a:t> de </a:t>
            </a:r>
            <a:r>
              <a:rPr lang="en-US" dirty="0" err="1"/>
              <a:t>nascimento</a:t>
            </a:r>
            <a:r>
              <a:rPr lang="en-US" dirty="0"/>
              <a:t>	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0058040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56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7072DE-0E54-0618-0037-844F1AC4A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ECEEC95-F8EB-4F8C-59EF-F942D9CB02E1}"/>
              </a:ext>
            </a:extLst>
          </p:cNvPr>
          <p:cNvSpPr txBox="1">
            <a:spLocks/>
          </p:cNvSpPr>
          <p:nvPr/>
        </p:nvSpPr>
        <p:spPr>
          <a:xfrm>
            <a:off x="393698" y="1267267"/>
            <a:ext cx="8223250" cy="338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10 anos anterior ao inquérito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48" y="230650"/>
            <a:ext cx="6578602" cy="930275"/>
          </a:xfrm>
        </p:spPr>
        <p:txBody>
          <a:bodyPr>
            <a:noAutofit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interval do </a:t>
            </a:r>
            <a:r>
              <a:rPr lang="en-US" dirty="0" err="1"/>
              <a:t>nascimento</a:t>
            </a:r>
            <a:r>
              <a:rPr lang="en-US" dirty="0"/>
              <a:t> anterior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0646208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48" y="1267962"/>
            <a:ext cx="7886700" cy="33745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10 anos anterior ao inquérito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8"/>
            <a:ext cx="1579639" cy="561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1CD743-79A0-83FA-D163-F093139FE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Taxa de </a:t>
            </a:r>
            <a:r>
              <a:rPr lang="en-US" dirty="0" err="1"/>
              <a:t>mortalidade</a:t>
            </a:r>
            <a:r>
              <a:rPr lang="en-US" dirty="0"/>
              <a:t> perinatal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i="0" kern="100" dirty="0">
                <a:effectLst/>
              </a:rPr>
              <a:t>As mortes perinatais compreendem os nados-mortos (perda gestacional que ocorre ao fim de 28 semanas de gestação) e mortes neonatais precoces (mortes de nascidos vivos dentro de 7 dias de vida). 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sz="2400" i="0" kern="100" dirty="0"/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i="0" kern="100" dirty="0">
                <a:effectLst/>
              </a:rPr>
              <a:t>A taxa de mortalidade perinatal é calculada como o número de mortes perinatais por 1 000 grávidas de 28 ou mais semanas.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sz="2400" i="0" kern="100" dirty="0"/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b="1" i="0" kern="100" dirty="0">
                <a:effectLst/>
              </a:rPr>
              <a:t>Amostra: </a:t>
            </a:r>
            <a:r>
              <a:rPr lang="pt-BR" sz="2400" i="0" kern="100" dirty="0">
                <a:effectLst/>
              </a:rPr>
              <a:t>Número de mulheres grávidas de 15-49 anos, com 28 ou mais semanas, nos 5 anos anteriors ao inquérito.</a:t>
            </a:r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Mortalidade</a:t>
            </a:r>
            <a:r>
              <a:rPr lang="en-US" dirty="0"/>
              <a:t> perinatal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2676508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676728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gravidezes</a:t>
            </a:r>
            <a:r>
              <a:rPr lang="en-US" dirty="0"/>
              <a:t> de 28 Semanas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para o </a:t>
            </a:r>
            <a:r>
              <a:rPr lang="en-US" dirty="0" err="1"/>
              <a:t>período</a:t>
            </a:r>
            <a:r>
              <a:rPr lang="en-US" dirty="0"/>
              <a:t> de 5 </a:t>
            </a:r>
            <a:r>
              <a:rPr lang="en-US" dirty="0" err="1"/>
              <a:t>anos</a:t>
            </a:r>
            <a:r>
              <a:rPr lang="en-US" dirty="0"/>
              <a:t> anterior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inquérito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cada</a:t>
            </a:r>
            <a:r>
              <a:rPr lang="en-US" sz="1600" dirty="0"/>
              <a:t> 1 000 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98132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na</a:t>
            </a:r>
            <a:r>
              <a:rPr lang="en-US" sz="3200" i="0" dirty="0"/>
              <a:t> </a:t>
            </a:r>
            <a:r>
              <a:rPr lang="en-US" sz="3200" i="0" dirty="0" err="1"/>
              <a:t>infância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Mortalidade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Adulta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relacionada</a:t>
            </a:r>
            <a:r>
              <a:rPr lang="en-US" sz="3200" i="0" dirty="0"/>
              <a:t> com a </a:t>
            </a:r>
            <a:r>
              <a:rPr lang="en-US" sz="3200" i="0" dirty="0" err="1"/>
              <a:t>gravidez</a:t>
            </a:r>
            <a:r>
              <a:rPr lang="en-US" sz="3200" i="0" dirty="0"/>
              <a:t> e </a:t>
            </a: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materna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557ED-209C-40E4-1332-26EE7777393F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14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531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67" y="269055"/>
            <a:ext cx="7886700" cy="777873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adulta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67" y="989612"/>
            <a:ext cx="7886700" cy="451646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de </a:t>
            </a:r>
            <a:r>
              <a:rPr lang="en-US" dirty="0" err="1"/>
              <a:t>idade</a:t>
            </a:r>
            <a:r>
              <a:rPr lang="en-US" dirty="0"/>
              <a:t> 15-49 para </a:t>
            </a:r>
            <a:r>
              <a:rPr lang="en-US" dirty="0" err="1"/>
              <a:t>os</a:t>
            </a:r>
            <a:r>
              <a:rPr lang="en-US" dirty="0"/>
              <a:t> 7 </a:t>
            </a:r>
            <a:r>
              <a:rPr lang="en-US" dirty="0" err="1"/>
              <a:t>anos</a:t>
            </a:r>
            <a:r>
              <a:rPr lang="en-US" dirty="0"/>
              <a:t> </a:t>
            </a:r>
            <a:r>
              <a:rPr lang="en-US" dirty="0" err="1"/>
              <a:t>anteriores</a:t>
            </a:r>
            <a:r>
              <a:rPr lang="en-US" dirty="0"/>
              <a:t> au </a:t>
            </a:r>
            <a:r>
              <a:rPr lang="en-US" dirty="0" err="1"/>
              <a:t>inquérito</a:t>
            </a:r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A58D49-5D4D-FACF-FA04-3B09185901CC}"/>
              </a:ext>
            </a:extLst>
          </p:cNvPr>
          <p:cNvSpPr txBox="1"/>
          <p:nvPr/>
        </p:nvSpPr>
        <p:spPr>
          <a:xfrm>
            <a:off x="639271" y="2324900"/>
            <a:ext cx="2152617" cy="1082311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3,6 </a:t>
            </a:r>
          </a:p>
          <a:p>
            <a:pPr algn="ctr"/>
            <a:r>
              <a:rPr lang="en-US" sz="2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mulheres</a:t>
            </a:r>
            <a:endParaRPr lang="en-US" sz="2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673D96-3B50-557D-D5A5-71CBAA88D380}"/>
              </a:ext>
            </a:extLst>
          </p:cNvPr>
          <p:cNvSpPr txBox="1"/>
          <p:nvPr/>
        </p:nvSpPr>
        <p:spPr>
          <a:xfrm>
            <a:off x="628647" y="4799372"/>
            <a:ext cx="2152617" cy="1082311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4,1 </a:t>
            </a:r>
          </a:p>
          <a:p>
            <a:pPr algn="ctr"/>
            <a:r>
              <a:rPr lang="en-US" sz="2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homens</a:t>
            </a:r>
            <a:endParaRPr lang="en-US" sz="2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2162AB-70C3-F6E9-D1A8-B6C81182BF52}"/>
              </a:ext>
            </a:extLst>
          </p:cNvPr>
          <p:cNvGrpSpPr/>
          <p:nvPr/>
        </p:nvGrpSpPr>
        <p:grpSpPr>
          <a:xfrm>
            <a:off x="3544945" y="1701283"/>
            <a:ext cx="4510279" cy="2336762"/>
            <a:chOff x="3544945" y="1701283"/>
            <a:chExt cx="4510279" cy="233676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24D4BD2-0F17-DFEB-7228-2B076E910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3544945" y="1701286"/>
              <a:ext cx="1188462" cy="2329543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4633422-9B9B-8D9C-9A74-06A58DD920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47" r="24493"/>
            <a:stretch/>
          </p:blipFill>
          <p:spPr>
            <a:xfrm>
              <a:off x="6849436" y="1701283"/>
              <a:ext cx="1205788" cy="2329543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92AB4CE-4ED5-DB07-7903-D698C8497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4652218" y="1708502"/>
              <a:ext cx="1188462" cy="232954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1DDBB8F-4B74-CE8D-3FF8-D00BCD84C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5759490" y="1708502"/>
              <a:ext cx="1188462" cy="2329543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341B42B-FE86-9369-CE8D-AC8C3CEF67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55303"/>
          <a:stretch/>
        </p:blipFill>
        <p:spPr>
          <a:xfrm>
            <a:off x="6866763" y="1715721"/>
            <a:ext cx="470701" cy="232954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B7BB853-6706-6857-0E3B-04EA6DDCD476}"/>
              </a:ext>
            </a:extLst>
          </p:cNvPr>
          <p:cNvGrpSpPr/>
          <p:nvPr/>
        </p:nvGrpSpPr>
        <p:grpSpPr>
          <a:xfrm>
            <a:off x="3274277" y="4233597"/>
            <a:ext cx="5569225" cy="2226204"/>
            <a:chOff x="3274277" y="4233597"/>
            <a:chExt cx="5569225" cy="2226204"/>
          </a:xfrm>
        </p:grpSpPr>
        <p:pic>
          <p:nvPicPr>
            <p:cNvPr id="45" name="Picture 4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17DBF74-CC06-9726-B01A-2D185E385A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5" r="23650"/>
            <a:stretch/>
          </p:blipFill>
          <p:spPr>
            <a:xfrm>
              <a:off x="3274277" y="4233598"/>
              <a:ext cx="1097068" cy="2213855"/>
            </a:xfrm>
            <a:prstGeom prst="rect">
              <a:avLst/>
            </a:prstGeom>
          </p:spPr>
        </p:pic>
        <p:pic>
          <p:nvPicPr>
            <p:cNvPr id="48" name="Picture 4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34BF0F92-73C4-9353-6B81-1C7F95340C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5" r="23650"/>
            <a:stretch/>
          </p:blipFill>
          <p:spPr>
            <a:xfrm>
              <a:off x="4351040" y="4233598"/>
              <a:ext cx="1097068" cy="2213855"/>
            </a:xfrm>
            <a:prstGeom prst="rect">
              <a:avLst/>
            </a:prstGeom>
          </p:spPr>
        </p:pic>
        <p:pic>
          <p:nvPicPr>
            <p:cNvPr id="47" name="Picture 46" descr="Icon&#10;&#10;Description automatically generated">
              <a:extLst>
                <a:ext uri="{FF2B5EF4-FFF2-40B4-BE49-F238E27FC236}">
                  <a16:creationId xmlns:a16="http://schemas.microsoft.com/office/drawing/2014/main" id="{DCFA0C80-34FB-4941-C437-66F7FBDAE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82" r="26175"/>
            <a:stretch/>
          </p:blipFill>
          <p:spPr>
            <a:xfrm>
              <a:off x="7799827" y="4233597"/>
              <a:ext cx="1043675" cy="2213855"/>
            </a:xfrm>
            <a:prstGeom prst="rect">
              <a:avLst/>
            </a:prstGeom>
          </p:spPr>
        </p:pic>
        <p:pic>
          <p:nvPicPr>
            <p:cNvPr id="49" name="Picture 4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0B8386CE-B6AB-FAB0-2217-EAC50FBEA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5" r="66281"/>
            <a:stretch/>
          </p:blipFill>
          <p:spPr>
            <a:xfrm>
              <a:off x="7815968" y="4233598"/>
              <a:ext cx="153282" cy="2213855"/>
            </a:xfrm>
            <a:prstGeom prst="rect">
              <a:avLst/>
            </a:prstGeom>
          </p:spPr>
        </p:pic>
        <p:pic>
          <p:nvPicPr>
            <p:cNvPr id="5" name="Picture 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A52E9DF1-EAAA-B036-AA93-E49DD50E6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5" r="23650"/>
            <a:stretch/>
          </p:blipFill>
          <p:spPr>
            <a:xfrm>
              <a:off x="5506016" y="4245946"/>
              <a:ext cx="1097068" cy="2213855"/>
            </a:xfrm>
            <a:prstGeom prst="rect">
              <a:avLst/>
            </a:prstGeom>
          </p:spPr>
        </p:pic>
        <p:pic>
          <p:nvPicPr>
            <p:cNvPr id="6" name="Picture 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9A37E92F-76A8-5D52-1403-C3D654203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5" r="23650"/>
            <a:stretch/>
          </p:blipFill>
          <p:spPr>
            <a:xfrm>
              <a:off x="6660992" y="4245946"/>
              <a:ext cx="1097068" cy="22138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98132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na</a:t>
            </a:r>
            <a:r>
              <a:rPr lang="en-US" sz="3200" i="0" dirty="0"/>
              <a:t> </a:t>
            </a:r>
            <a:r>
              <a:rPr lang="en-US" sz="3200" i="0" dirty="0" err="1"/>
              <a:t>infância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Adulta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Mortalidade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relacionada</a:t>
            </a:r>
            <a:r>
              <a:rPr lang="en-US" sz="3200" b="1" i="0" dirty="0">
                <a:solidFill>
                  <a:schemeClr val="accent5"/>
                </a:solidFill>
              </a:rPr>
              <a:t> com a </a:t>
            </a:r>
            <a:r>
              <a:rPr lang="en-US" sz="3200" b="1" i="0" dirty="0" err="1">
                <a:solidFill>
                  <a:schemeClr val="accent5"/>
                </a:solidFill>
              </a:rPr>
              <a:t>gravidez</a:t>
            </a:r>
            <a:r>
              <a:rPr lang="en-US" sz="3200" b="1" i="0" dirty="0">
                <a:solidFill>
                  <a:schemeClr val="accent5"/>
                </a:solidFill>
              </a:rPr>
              <a:t> e </a:t>
            </a:r>
            <a:r>
              <a:rPr lang="en-US" sz="3200" b="1" i="0" dirty="0" err="1">
                <a:solidFill>
                  <a:schemeClr val="accent5"/>
                </a:solidFill>
              </a:rPr>
              <a:t>mortalidade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materna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557ED-209C-40E4-1332-26EE7777393F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14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910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0"/>
            <a:ext cx="4464050" cy="1361744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relacionada</a:t>
            </a:r>
            <a:r>
              <a:rPr lang="en-US" dirty="0"/>
              <a:t> com a </a:t>
            </a:r>
            <a:r>
              <a:rPr lang="en-US" dirty="0" err="1"/>
              <a:t>gravidez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63506-5423-D6DA-D5E6-F13B94D21B7F}"/>
              </a:ext>
            </a:extLst>
          </p:cNvPr>
          <p:cNvSpPr txBox="1">
            <a:spLocks/>
          </p:cNvSpPr>
          <p:nvPr/>
        </p:nvSpPr>
        <p:spPr>
          <a:xfrm>
            <a:off x="5393871" y="0"/>
            <a:ext cx="3459841" cy="1247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 err="1"/>
              <a:t>Mortalidade</a:t>
            </a:r>
            <a:r>
              <a:rPr lang="en-US" sz="3200" dirty="0"/>
              <a:t> </a:t>
            </a:r>
            <a:r>
              <a:rPr lang="en-US" sz="3200" dirty="0" err="1"/>
              <a:t>materna</a:t>
            </a:r>
            <a:endParaRPr lang="en-US" sz="32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C5497F-F038-9559-74A9-E252109FC2C8}"/>
              </a:ext>
            </a:extLst>
          </p:cNvPr>
          <p:cNvSpPr txBox="1">
            <a:spLocks/>
          </p:cNvSpPr>
          <p:nvPr/>
        </p:nvSpPr>
        <p:spPr>
          <a:xfrm>
            <a:off x="4068989" y="486107"/>
            <a:ext cx="1006021" cy="9317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ctr"/>
            <a:r>
              <a:rPr lang="en-US" sz="3200" dirty="0"/>
              <a:t>vs.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BD86A6-D36E-4FB4-FC53-56FA1FC9B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371921"/>
            <a:ext cx="4400550" cy="507617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Inclui todas as mortes ocorridas em mulheres durante a gravidez ou o parto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Inclui mortes até 2 meses após o nascimento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Independentemente da causa da morte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Nome revisado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Tendências disponíveis com pesquisas DHS anteriores a 2016</a:t>
            </a:r>
            <a:endParaRPr lang="en-US" sz="2200" i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F82992-E193-0B41-1FAB-C07D679879F6}"/>
              </a:ext>
            </a:extLst>
          </p:cNvPr>
          <p:cNvSpPr txBox="1">
            <a:spLocks/>
          </p:cNvSpPr>
          <p:nvPr/>
        </p:nvSpPr>
        <p:spPr>
          <a:xfrm>
            <a:off x="4635500" y="1184927"/>
            <a:ext cx="4285341" cy="5344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Inclui todos os óbitos ocorridos em mulheres durante a gravidez ou o parto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Inclui os óbitos ocorridos até 42 dias após o parto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Exclui as mortes devidas a acidentes ou violência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Definição revista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Dados disponíveis para inquéritos publicados após março de 2017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i="0" dirty="0"/>
              <a:t>Indicador do Objetivo de Desenvolvimento Sustentável 3.1.1</a:t>
            </a: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98132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 err="1">
                <a:solidFill>
                  <a:schemeClr val="accent5"/>
                </a:solidFill>
              </a:rPr>
              <a:t>Mortalidade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na</a:t>
            </a:r>
            <a:r>
              <a:rPr lang="en-US" sz="3200" b="1" i="0" dirty="0">
                <a:solidFill>
                  <a:schemeClr val="accent5"/>
                </a:solidFill>
              </a:rPr>
              <a:t> </a:t>
            </a:r>
            <a:r>
              <a:rPr lang="en-US" sz="3200" b="1" i="0" dirty="0" err="1">
                <a:solidFill>
                  <a:schemeClr val="accent5"/>
                </a:solidFill>
              </a:rPr>
              <a:t>infância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Adulta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relacionada</a:t>
            </a:r>
            <a:r>
              <a:rPr lang="en-US" sz="3200" i="0" dirty="0"/>
              <a:t> com a </a:t>
            </a:r>
            <a:r>
              <a:rPr lang="en-US" sz="3200" i="0" dirty="0" err="1"/>
              <a:t>gravidez</a:t>
            </a:r>
            <a:r>
              <a:rPr lang="en-US" sz="3200" i="0" dirty="0"/>
              <a:t> e </a:t>
            </a:r>
            <a:r>
              <a:rPr lang="en-US" sz="3200" i="0" dirty="0" err="1"/>
              <a:t>mortalidade</a:t>
            </a:r>
            <a:r>
              <a:rPr lang="en-US" sz="3200" i="0" dirty="0"/>
              <a:t> </a:t>
            </a:r>
            <a:r>
              <a:rPr lang="en-US" sz="3200" i="0" dirty="0" err="1"/>
              <a:t>materna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557ED-209C-40E4-1332-26EE7777393F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8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" y="125915"/>
            <a:ext cx="7740650" cy="1307315"/>
          </a:xfrm>
        </p:spPr>
        <p:txBody>
          <a:bodyPr>
            <a:normAutofit/>
          </a:bodyPr>
          <a:lstStyle/>
          <a:p>
            <a:r>
              <a:rPr lang="en-US" dirty="0" err="1"/>
              <a:t>Razão</a:t>
            </a:r>
            <a:r>
              <a:rPr lang="en-US" dirty="0"/>
              <a:t> de </a:t>
            </a:r>
            <a:r>
              <a:rPr lang="en-US" dirty="0" err="1"/>
              <a:t>mortalidade</a:t>
            </a:r>
            <a:r>
              <a:rPr lang="en-US" dirty="0"/>
              <a:t> maternal (RMM)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771"/>
            <a:ext cx="7886700" cy="468085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pt-PT" sz="3200" i="0" dirty="0">
                <a:effectLst/>
              </a:rPr>
              <a:t>A razão de mortalidade materna nos 7 anos anteriores ao inquérito </a:t>
            </a:r>
            <a:r>
              <a:rPr lang="en-US" sz="3200" i="0" dirty="0">
                <a:effectLst/>
              </a:rPr>
              <a:t>é de:</a:t>
            </a:r>
            <a:endParaRPr lang="en-US" sz="3200" i="0" dirty="0"/>
          </a:p>
          <a:p>
            <a:pPr algn="ctr">
              <a:lnSpc>
                <a:spcPct val="110000"/>
              </a:lnSpc>
            </a:pPr>
            <a:r>
              <a:rPr lang="en-US" sz="4000" b="1" i="0" dirty="0">
                <a:solidFill>
                  <a:schemeClr val="accent5"/>
                </a:solidFill>
              </a:rPr>
              <a:t>233 </a:t>
            </a:r>
            <a:r>
              <a:rPr lang="en-US" sz="4000" b="1" i="0" dirty="0" err="1">
                <a:solidFill>
                  <a:schemeClr val="accent5"/>
                </a:solidFill>
              </a:rPr>
              <a:t>mortes</a:t>
            </a:r>
            <a:r>
              <a:rPr lang="en-US" sz="4000" b="1" i="0" dirty="0">
                <a:solidFill>
                  <a:schemeClr val="accent5"/>
                </a:solidFill>
              </a:rPr>
              <a:t> </a:t>
            </a:r>
            <a:r>
              <a:rPr lang="en-US" sz="4000" b="1" i="0" dirty="0" err="1">
                <a:solidFill>
                  <a:schemeClr val="accent5"/>
                </a:solidFill>
              </a:rPr>
              <a:t>por</a:t>
            </a:r>
            <a:r>
              <a:rPr lang="en-US" sz="4000" b="1" i="0" dirty="0">
                <a:solidFill>
                  <a:schemeClr val="accent5"/>
                </a:solidFill>
              </a:rPr>
              <a:t> </a:t>
            </a:r>
            <a:r>
              <a:rPr lang="en-US" sz="4000" b="1" i="0" dirty="0" err="1">
                <a:solidFill>
                  <a:schemeClr val="accent5"/>
                </a:solidFill>
              </a:rPr>
              <a:t>cada</a:t>
            </a:r>
            <a:r>
              <a:rPr lang="en-US" sz="4000" b="1" i="0" dirty="0">
                <a:solidFill>
                  <a:schemeClr val="accent5"/>
                </a:solidFill>
              </a:rPr>
              <a:t> 100 000 </a:t>
            </a:r>
            <a:r>
              <a:rPr lang="en-US" sz="4000" b="1" i="0" dirty="0" err="1">
                <a:solidFill>
                  <a:schemeClr val="accent5"/>
                </a:solidFill>
              </a:rPr>
              <a:t>nascidos</a:t>
            </a:r>
            <a:r>
              <a:rPr lang="en-US" sz="4000" b="1" i="0" dirty="0">
                <a:solidFill>
                  <a:schemeClr val="accent5"/>
                </a:solidFill>
              </a:rPr>
              <a:t> </a:t>
            </a:r>
            <a:r>
              <a:rPr lang="en-US" sz="4000" b="1" i="0" dirty="0" err="1">
                <a:solidFill>
                  <a:schemeClr val="accent5"/>
                </a:solidFill>
              </a:rPr>
              <a:t>vivos</a:t>
            </a:r>
            <a:endParaRPr lang="en-US" sz="4000" b="1" i="0" dirty="0">
              <a:solidFill>
                <a:schemeClr val="accent5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sz="3200" i="0" dirty="0"/>
              <a:t>(</a:t>
            </a:r>
            <a:r>
              <a:rPr lang="en-US" sz="3200" i="0" dirty="0" err="1"/>
              <a:t>Intervalo</a:t>
            </a:r>
            <a:r>
              <a:rPr lang="en-US" sz="3200" i="0" dirty="0"/>
              <a:t> de </a:t>
            </a:r>
            <a:r>
              <a:rPr lang="en-US" sz="3200" i="0" dirty="0" err="1"/>
              <a:t>confiança</a:t>
            </a:r>
            <a:r>
              <a:rPr lang="en-US" sz="3200" i="0" dirty="0"/>
              <a:t>: 131-335)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204652-E4C5-F8FA-E6BB-CB564DABBDD0}"/>
              </a:ext>
            </a:extLst>
          </p:cNvPr>
          <p:cNvSpPr txBox="1">
            <a:spLocks/>
          </p:cNvSpPr>
          <p:nvPr/>
        </p:nvSpPr>
        <p:spPr>
          <a:xfrm>
            <a:off x="7466447" y="743571"/>
            <a:ext cx="17354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</a:t>
            </a:r>
            <a:r>
              <a:rPr lang="en-US" b="1" i="0" dirty="0">
                <a:solidFill>
                  <a:srgbClr val="009DDA"/>
                </a:solidFill>
              </a:rPr>
              <a:t> 3.1.1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D46A7-09E8-C575-AE18-40E7D5C8E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839" y="133012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159" y="95250"/>
            <a:ext cx="8296275" cy="1085849"/>
          </a:xfrm>
        </p:spPr>
        <p:txBody>
          <a:bodyPr>
            <a:noAutofit/>
          </a:bodyPr>
          <a:lstStyle/>
          <a:p>
            <a:r>
              <a:rPr lang="pt-BR" dirty="0"/>
              <a:t>Tendências da mortalidade relacionada com a gravidez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140" y="1103526"/>
            <a:ext cx="8369720" cy="56222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Mortes </a:t>
            </a:r>
            <a:r>
              <a:rPr lang="en-US" dirty="0" err="1"/>
              <a:t>relacionadas</a:t>
            </a:r>
            <a:r>
              <a:rPr lang="en-US" dirty="0"/>
              <a:t> com a </a:t>
            </a:r>
            <a:r>
              <a:rPr lang="en-US" dirty="0" err="1"/>
              <a:t>gravidez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cada</a:t>
            </a:r>
            <a:r>
              <a:rPr lang="en-US" dirty="0"/>
              <a:t> 100 000 </a:t>
            </a:r>
            <a:r>
              <a:rPr lang="en-US" dirty="0" err="1"/>
              <a:t>nacidos</a:t>
            </a:r>
            <a:r>
              <a:rPr lang="en-US" dirty="0"/>
              <a:t> </a:t>
            </a:r>
            <a:r>
              <a:rPr lang="en-US" dirty="0" err="1"/>
              <a:t>vivos</a:t>
            </a:r>
            <a:r>
              <a:rPr lang="en-US" dirty="0"/>
              <a:t> para </a:t>
            </a:r>
            <a:r>
              <a:rPr lang="en-US" dirty="0" err="1"/>
              <a:t>os</a:t>
            </a:r>
            <a:r>
              <a:rPr lang="en-US" dirty="0"/>
              <a:t> 7 </a:t>
            </a:r>
            <a:r>
              <a:rPr lang="en-US" dirty="0" err="1"/>
              <a:t>anos</a:t>
            </a:r>
            <a:r>
              <a:rPr lang="en-US" dirty="0"/>
              <a:t> </a:t>
            </a:r>
            <a:r>
              <a:rPr lang="en-US" dirty="0" err="1"/>
              <a:t>anteriores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inquérito</a:t>
            </a:r>
            <a:endParaRPr lang="en-US" dirty="0"/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8BB8FBC-D0DE-0A3F-16EA-6D7F9E5A5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892675"/>
              </p:ext>
            </p:extLst>
          </p:nvPr>
        </p:nvGraphicFramePr>
        <p:xfrm>
          <a:off x="555171" y="1588177"/>
          <a:ext cx="7968343" cy="5050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i="0" dirty="0"/>
              <a:t>A mortalidade infantil diminuiu. A taxa de </a:t>
            </a:r>
            <a:r>
              <a:rPr lang="pt-BR" sz="2400" b="1" i="0" dirty="0">
                <a:solidFill>
                  <a:schemeClr val="accent5"/>
                </a:solidFill>
              </a:rPr>
              <a:t>mortalidade neonatal </a:t>
            </a:r>
            <a:r>
              <a:rPr lang="pt-BR" sz="2400" i="0" dirty="0"/>
              <a:t>é de </a:t>
            </a:r>
            <a:r>
              <a:rPr lang="pt-BR" sz="2400" b="1" i="0" dirty="0">
                <a:solidFill>
                  <a:schemeClr val="accent5"/>
                </a:solidFill>
              </a:rPr>
              <a:t>24</a:t>
            </a:r>
            <a:r>
              <a:rPr lang="pt-BR" sz="2400" i="0" dirty="0"/>
              <a:t> mortes por 1 000 nados vivos e a taxa de </a:t>
            </a:r>
            <a:r>
              <a:rPr lang="pt-BR" sz="2400" b="1" i="0" dirty="0">
                <a:solidFill>
                  <a:schemeClr val="accent5"/>
                </a:solidFill>
              </a:rPr>
              <a:t>mortalidade infantil </a:t>
            </a:r>
            <a:r>
              <a:rPr lang="pt-BR" sz="2400" i="0" dirty="0"/>
              <a:t>é de </a:t>
            </a:r>
            <a:r>
              <a:rPr lang="pt-BR" sz="2400" b="1" i="0" dirty="0">
                <a:solidFill>
                  <a:schemeClr val="accent5"/>
                </a:solidFill>
              </a:rPr>
              <a:t>60</a:t>
            </a:r>
            <a:r>
              <a:rPr lang="pt-BR" sz="2400" i="0" dirty="0"/>
              <a:t> mortes por 1.000 nados vivos.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i="0" dirty="0"/>
              <a:t>A mortalidade infantil é mais elevada entre as crianças nascidas menos de 2 anos após um parto anterior.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 dirty="0"/>
              <a:t>A </a:t>
            </a:r>
            <a:r>
              <a:rPr lang="en-US" sz="2400" b="1" i="0" dirty="0" err="1">
                <a:solidFill>
                  <a:schemeClr val="accent5"/>
                </a:solidFill>
              </a:rPr>
              <a:t>razão</a:t>
            </a:r>
            <a:r>
              <a:rPr lang="en-US" sz="2400" b="1" i="0" dirty="0">
                <a:solidFill>
                  <a:schemeClr val="accent5"/>
                </a:solidFill>
              </a:rPr>
              <a:t> de </a:t>
            </a:r>
            <a:r>
              <a:rPr lang="en-US" sz="2400" b="1" i="0" dirty="0" err="1">
                <a:solidFill>
                  <a:schemeClr val="accent5"/>
                </a:solidFill>
              </a:rPr>
              <a:t>mortalidade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materna</a:t>
            </a:r>
            <a:r>
              <a:rPr lang="en-US" sz="2400" b="1" i="0" dirty="0">
                <a:solidFill>
                  <a:schemeClr val="accent5"/>
                </a:solidFill>
              </a:rPr>
              <a:t> é</a:t>
            </a:r>
            <a:r>
              <a:rPr lang="en-US" sz="2400" i="0" dirty="0"/>
              <a:t> </a:t>
            </a:r>
            <a:r>
              <a:rPr lang="en-US" sz="2400" b="1" i="0" dirty="0">
                <a:solidFill>
                  <a:schemeClr val="accent5"/>
                </a:solidFill>
              </a:rPr>
              <a:t>233</a:t>
            </a:r>
            <a:r>
              <a:rPr lang="en-US" sz="2400" i="0" dirty="0"/>
              <a:t> </a:t>
            </a:r>
            <a:r>
              <a:rPr lang="en-US" sz="2400" i="0" dirty="0" err="1"/>
              <a:t>mortes</a:t>
            </a:r>
            <a:r>
              <a:rPr lang="en-US" sz="2400" i="0" dirty="0"/>
              <a:t> </a:t>
            </a:r>
            <a:r>
              <a:rPr lang="en-US" sz="2400" i="0" dirty="0" err="1"/>
              <a:t>por</a:t>
            </a:r>
            <a:r>
              <a:rPr lang="en-US" sz="2400" i="0" dirty="0"/>
              <a:t> </a:t>
            </a:r>
            <a:r>
              <a:rPr lang="en-US" sz="2400" i="0" dirty="0" err="1"/>
              <a:t>cada</a:t>
            </a:r>
            <a:r>
              <a:rPr lang="en-US" sz="2400" i="0" dirty="0"/>
              <a:t> 100 000 </a:t>
            </a:r>
            <a:r>
              <a:rPr lang="en-US" sz="2400" i="0" dirty="0" err="1"/>
              <a:t>nascidos</a:t>
            </a:r>
            <a:r>
              <a:rPr lang="en-US" sz="2400" i="0" dirty="0"/>
              <a:t> </a:t>
            </a:r>
            <a:r>
              <a:rPr lang="en-US" sz="2400" i="0" dirty="0" err="1"/>
              <a:t>vivos</a:t>
            </a:r>
            <a:r>
              <a:rPr lang="en-US" sz="2400" i="0" dirty="0"/>
              <a:t>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 dirty="0"/>
              <a:t>A </a:t>
            </a:r>
            <a:r>
              <a:rPr lang="en-US" sz="2400" b="1" i="0" dirty="0" err="1">
                <a:solidFill>
                  <a:schemeClr val="accent5"/>
                </a:solidFill>
              </a:rPr>
              <a:t>mortalidade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relacionada</a:t>
            </a:r>
            <a:r>
              <a:rPr lang="en-US" sz="2400" b="1" i="0" dirty="0">
                <a:solidFill>
                  <a:schemeClr val="accent5"/>
                </a:solidFill>
              </a:rPr>
              <a:t> com a </a:t>
            </a:r>
            <a:r>
              <a:rPr lang="en-US" sz="2400" b="1" i="0" dirty="0" err="1">
                <a:solidFill>
                  <a:schemeClr val="accent5"/>
                </a:solidFill>
              </a:rPr>
              <a:t>gravidez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i="0" dirty="0"/>
              <a:t>é </a:t>
            </a:r>
            <a:r>
              <a:rPr lang="en-US" sz="2400" b="1" i="0" dirty="0">
                <a:solidFill>
                  <a:schemeClr val="accent5"/>
                </a:solidFill>
              </a:rPr>
              <a:t>242</a:t>
            </a:r>
            <a:r>
              <a:rPr lang="en-US" sz="2400" i="0" dirty="0"/>
              <a:t> </a:t>
            </a:r>
            <a:r>
              <a:rPr lang="en-US" sz="2400" i="0" dirty="0" err="1"/>
              <a:t>por</a:t>
            </a:r>
            <a:r>
              <a:rPr lang="en-US" sz="2400" i="0" dirty="0"/>
              <a:t> </a:t>
            </a:r>
            <a:r>
              <a:rPr lang="en-US" sz="2400" i="0" dirty="0" err="1"/>
              <a:t>cada</a:t>
            </a:r>
            <a:r>
              <a:rPr lang="en-US" sz="2400" i="0" dirty="0"/>
              <a:t> 100 000 </a:t>
            </a:r>
            <a:r>
              <a:rPr lang="en-US" sz="2400" i="0" dirty="0" err="1"/>
              <a:t>nascidos</a:t>
            </a:r>
            <a:r>
              <a:rPr lang="en-US" sz="2400" i="0" dirty="0"/>
              <a:t> </a:t>
            </a:r>
            <a:r>
              <a:rPr lang="en-US" sz="2400" i="0" dirty="0" err="1"/>
              <a:t>vivos</a:t>
            </a:r>
            <a:r>
              <a:rPr lang="en-US" sz="2400" i="0" dirty="0"/>
              <a:t>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4935"/>
            <a:ext cx="7886700" cy="700104"/>
          </a:xfrm>
        </p:spPr>
        <p:txBody>
          <a:bodyPr/>
          <a:lstStyle/>
          <a:p>
            <a:r>
              <a:rPr lang="en-US" dirty="0" err="1"/>
              <a:t>Estimativas</a:t>
            </a:r>
            <a:r>
              <a:rPr lang="en-US" dirty="0"/>
              <a:t> da </a:t>
            </a:r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infantil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7886700" cy="5347091"/>
          </a:xfrm>
        </p:spPr>
        <p:txBody>
          <a:bodyPr>
            <a:normAutofit lnSpcReduction="10000"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b="1" i="0" kern="100" dirty="0">
                <a:effectLst/>
              </a:rPr>
              <a:t>Mortalidade neonatal:</a:t>
            </a:r>
            <a:r>
              <a:rPr lang="pt-BR" sz="2400" i="0" kern="100" dirty="0">
                <a:effectLst/>
              </a:rPr>
              <a:t> A probabilidade de morrer durante o primeiro mês de vida.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sz="2400" i="0" kern="100" dirty="0">
              <a:effectLst/>
            </a:endParaRP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b="1" i="0" kern="100" dirty="0">
                <a:effectLst/>
              </a:rPr>
              <a:t>Mortalidade pós-neonatal:</a:t>
            </a:r>
            <a:r>
              <a:rPr lang="pt-BR" sz="2400" i="0" kern="100" dirty="0">
                <a:effectLst/>
              </a:rPr>
              <a:t> A probabilidade de morrer entre o primeiro mês de vida e o primeiro aniversário (calculada como a diferença entre mortalidade infantil e neonatal).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sz="2400" i="0" kern="100" dirty="0">
              <a:effectLst/>
            </a:endParaRP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b="1" i="0" kern="100" dirty="0">
                <a:effectLst/>
              </a:rPr>
              <a:t>Mortalidade infantil:</a:t>
            </a:r>
            <a:r>
              <a:rPr lang="pt-BR" sz="2400" i="0" kern="100" dirty="0">
                <a:effectLst/>
              </a:rPr>
              <a:t> A probabilidade de morrer entre o nascimento e o primeiro aniversário.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sz="2400" i="0" kern="100" dirty="0">
              <a:effectLst/>
            </a:endParaRP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 b="1" i="0" kern="100" dirty="0">
                <a:effectLst/>
              </a:rPr>
              <a:t>Mortalidade pós-infantil:</a:t>
            </a:r>
            <a:r>
              <a:rPr lang="pt-BR" sz="2400" i="0" kern="100" dirty="0">
                <a:effectLst/>
              </a:rPr>
              <a:t> A probabilidade de morrer entre o primeiro e o quinto aniversário.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sz="2400" i="0" kern="100" dirty="0">
              <a:effectLst/>
            </a:endParaRPr>
          </a:p>
          <a:p>
            <a:r>
              <a:rPr lang="pt-BR" sz="2400" b="1" i="0" dirty="0">
                <a:effectLst/>
                <a:cs typeface="Times New Roman" panose="02020603050405020304" pitchFamily="18" charset="0"/>
              </a:rPr>
              <a:t>Mortalidade infanto-juvenil:</a:t>
            </a:r>
            <a:r>
              <a:rPr lang="pt-BR" sz="2400" i="0" dirty="0">
                <a:effectLst/>
                <a:cs typeface="Times New Roman" panose="02020603050405020304" pitchFamily="18" charset="0"/>
              </a:rPr>
              <a:t> A probabilidade de morrer entre o nascimento e o quinto aniversário.</a:t>
            </a:r>
            <a:endParaRPr lang="en-US" sz="24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6718303" cy="596444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942968"/>
            <a:ext cx="6165853" cy="71630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sz="1800" dirty="0">
                <a:effectLst/>
              </a:rPr>
              <a:t>para o período de 5 anos anterior ao inquérito</a:t>
            </a:r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7191837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596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4E1612-351A-C292-1E1F-2EB77B5BA2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6" y="268866"/>
            <a:ext cx="6879766" cy="930275"/>
          </a:xfrm>
        </p:spPr>
        <p:txBody>
          <a:bodyPr>
            <a:noAutofit/>
          </a:bodyPr>
          <a:lstStyle/>
          <a:p>
            <a:r>
              <a:rPr lang="en-US" dirty="0" err="1"/>
              <a:t>Tendências</a:t>
            </a:r>
            <a:r>
              <a:rPr lang="en-US" dirty="0"/>
              <a:t> da </a:t>
            </a:r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794289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2035628" y="1886858"/>
            <a:ext cx="2885621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Mortalidade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infanto-juvenil</a:t>
            </a:r>
            <a:endParaRPr lang="en-US" sz="1800" b="1" dirty="0">
              <a:solidFill>
                <a:schemeClr val="accent1">
                  <a:lumMod val="75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22514" y="4392386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Mortalidade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neonatal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35434" y="2828469"/>
            <a:ext cx="265701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Mortalidade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infantil</a:t>
            </a:r>
            <a:endParaRPr lang="en-US" sz="1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4"/>
            <a:ext cx="1579639" cy="646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EB0DF2E-9E5E-46BB-E042-5731EA192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6" y="1271829"/>
            <a:ext cx="7188194" cy="40952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sz="1800" dirty="0">
                <a:effectLst/>
              </a:rPr>
              <a:t>para o período de 5 anos anterior ao inquérito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125D4D-89B0-95D4-257A-C48CAC2D7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75" y="294003"/>
            <a:ext cx="7263604" cy="930275"/>
          </a:xfrm>
        </p:spPr>
        <p:txBody>
          <a:bodyPr>
            <a:noAutofit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476808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7"/>
            <a:ext cx="1579639" cy="619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1C17E58-B8E2-5D14-5F59-3B9CDEF15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75" y="1342696"/>
            <a:ext cx="7886700" cy="619223"/>
          </a:xfrm>
        </p:spPr>
        <p:txBody>
          <a:bodyPr/>
          <a:lstStyle/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sz="1800" dirty="0">
                <a:effectLst/>
              </a:rPr>
              <a:t>para o período de 5 anos anterior ao inquérito</a:t>
            </a:r>
            <a:endParaRPr lang="en-US" dirty="0"/>
          </a:p>
          <a:p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978B26-BC99-C34E-B63F-EB0D5570EB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75" y="158572"/>
            <a:ext cx="7407154" cy="1136830"/>
          </a:xfrm>
        </p:spPr>
        <p:txBody>
          <a:bodyPr>
            <a:noAutofit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residência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658807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7"/>
            <a:ext cx="1579639" cy="609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B72AAB27-ACB7-49A9-84E6-C6577009A5E3}"/>
              </a:ext>
            </a:extLst>
          </p:cNvPr>
          <p:cNvSpPr txBox="1">
            <a:spLocks/>
          </p:cNvSpPr>
          <p:nvPr/>
        </p:nvSpPr>
        <p:spPr>
          <a:xfrm>
            <a:off x="319875" y="1425841"/>
            <a:ext cx="7886700" cy="619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5 anos anterior ao inquérito</a:t>
            </a:r>
            <a:endParaRPr lang="en-US" dirty="0"/>
          </a:p>
          <a:p>
            <a:endParaRPr lang="LID4096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B0AD78-72C0-551C-F7CD-954E9E4A51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50" y="339993"/>
            <a:ext cx="6546852" cy="930275"/>
          </a:xfrm>
        </p:spPr>
        <p:txBody>
          <a:bodyPr>
            <a:noAutofit/>
          </a:bodyPr>
          <a:lstStyle/>
          <a:p>
            <a:r>
              <a:rPr lang="pt-BR" dirty="0"/>
              <a:t>Mortalidade na infância por a escolaridade da mãe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8608424"/>
              </p:ext>
            </p:extLst>
          </p:nvPr>
        </p:nvGraphicFramePr>
        <p:xfrm>
          <a:off x="628650" y="2001132"/>
          <a:ext cx="788669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6DCF9D2-87B3-F55C-FC1E-91302F0C2EEC}"/>
              </a:ext>
            </a:extLst>
          </p:cNvPr>
          <p:cNvSpPr txBox="1"/>
          <p:nvPr/>
        </p:nvSpPr>
        <p:spPr>
          <a:xfrm>
            <a:off x="3552826" y="4692651"/>
            <a:ext cx="574674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(15)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05FDD7-0843-D88F-9628-40FFCFB3887A}"/>
              </a:ext>
            </a:extLst>
          </p:cNvPr>
          <p:cNvSpPr txBox="1">
            <a:spLocks/>
          </p:cNvSpPr>
          <p:nvPr/>
        </p:nvSpPr>
        <p:spPr>
          <a:xfrm>
            <a:off x="628650" y="6368235"/>
            <a:ext cx="7886700" cy="331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Os</a:t>
            </a:r>
            <a:r>
              <a:rPr lang="en-US" sz="1600" dirty="0"/>
              <a:t> </a:t>
            </a:r>
            <a:r>
              <a:rPr lang="en-US" sz="1600" dirty="0" err="1"/>
              <a:t>valores</a:t>
            </a:r>
            <a:r>
              <a:rPr lang="en-US" sz="1600" dirty="0"/>
              <a:t> entre </a:t>
            </a:r>
            <a:r>
              <a:rPr lang="en-US" sz="1600" dirty="0" err="1"/>
              <a:t>parênteses</a:t>
            </a:r>
            <a:r>
              <a:rPr lang="en-US" sz="1600" dirty="0"/>
              <a:t> </a:t>
            </a:r>
            <a:r>
              <a:rPr lang="en-US" sz="1600" dirty="0" err="1"/>
              <a:t>baseiam</a:t>
            </a:r>
            <a:r>
              <a:rPr lang="en-US" sz="1600" dirty="0"/>
              <a:t>-se </a:t>
            </a:r>
            <a:r>
              <a:rPr lang="en-US" sz="1600" dirty="0" err="1"/>
              <a:t>em</a:t>
            </a:r>
            <a:r>
              <a:rPr lang="en-US" sz="1600" dirty="0"/>
              <a:t> 250-499 </a:t>
            </a:r>
            <a:r>
              <a:rPr lang="en-US" sz="1600" dirty="0" err="1"/>
              <a:t>crianças</a:t>
            </a:r>
            <a:r>
              <a:rPr lang="en-US" sz="1600" dirty="0"/>
              <a:t> </a:t>
            </a:r>
            <a:r>
              <a:rPr lang="en-US" sz="1600" dirty="0" err="1"/>
              <a:t>não</a:t>
            </a:r>
            <a:r>
              <a:rPr lang="en-US" sz="1600" dirty="0"/>
              <a:t> </a:t>
            </a:r>
            <a:r>
              <a:rPr lang="en-US" sz="1600" dirty="0" err="1"/>
              <a:t>ponderadas</a:t>
            </a:r>
            <a:r>
              <a:rPr lang="en-US" sz="1600" dirty="0"/>
              <a:t>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603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AC1004-E5FF-03E5-0ED9-4040009DB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406D6780-A6D5-E3F1-B200-12CFDE5A7BE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74650" y="1313289"/>
            <a:ext cx="7886700" cy="40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10 anos anterior ao inquérito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348" y="339993"/>
            <a:ext cx="6591302" cy="930275"/>
          </a:xfrm>
        </p:spPr>
        <p:txBody>
          <a:bodyPr>
            <a:noAutofit/>
          </a:bodyPr>
          <a:lstStyle/>
          <a:p>
            <a:r>
              <a:rPr lang="en-US" dirty="0" err="1"/>
              <a:t>Mortalidade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riqueza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0813942"/>
              </p:ext>
            </p:extLst>
          </p:nvPr>
        </p:nvGraphicFramePr>
        <p:xfrm>
          <a:off x="628649" y="199033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553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Indicadores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A80925-2454-1C27-D43B-38081B1F7D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F3A427F-DA8B-B608-D368-026682DB7E2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7348" y="1356925"/>
            <a:ext cx="7886700" cy="3365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Mortes </a:t>
            </a:r>
            <a:r>
              <a:rPr lang="en-US" dirty="0" err="1"/>
              <a:t>por</a:t>
            </a:r>
            <a:r>
              <a:rPr lang="en-US" dirty="0"/>
              <a:t> 1 000 </a:t>
            </a:r>
            <a:r>
              <a:rPr lang="en-US" dirty="0" err="1"/>
              <a:t>nados-vivos</a:t>
            </a:r>
            <a:r>
              <a:rPr lang="en-US" dirty="0"/>
              <a:t> </a:t>
            </a:r>
            <a:r>
              <a:rPr lang="pt-PT" dirty="0"/>
              <a:t>para o período de 10 anos anterior ao inquérito</a:t>
            </a:r>
            <a:endParaRPr lang="en-US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VMX3MACP777Z-1177381151-37424</_dlc_DocId>
    <_dlc_DocIdUrl xmlns="d16efad5-0601-4cf0-b7c2-89968258c777">
      <Url>https://icfonline.sharepoint.com/sites/ihd-dhs/Dissemination/_layouts/15/DocIdRedir.aspx?ID=VMX3MACP777Z-1177381151-37424</Url>
      <Description>VMX3MACP777Z-1177381151-37424</Description>
    </_dlc_DocIdUrl>
    <TaxCatchAll xmlns="fa6a9aea-fb0f-4ddd-aff8-712634b7d5fe" xsi:nil="true"/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purl.org/dc/elements/1.1/"/>
    <ds:schemaRef ds:uri="d16efad5-0601-4cf0-b7c2-89968258c777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fa6a9aea-fb0f-4ddd-aff8-712634b7d5fe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5DF6FEA-65A9-4C53-9077-4206CC5F39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2708</TotalTime>
  <Words>1015</Words>
  <Application>Microsoft Office PowerPoint</Application>
  <PresentationFormat>On-screen Show (4:3)</PresentationFormat>
  <Paragraphs>161</Paragraphs>
  <Slides>22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3_Custom Design</vt:lpstr>
      <vt:lpstr>PowerPoint Presentation</vt:lpstr>
      <vt:lpstr>PowerPoint Presentation</vt:lpstr>
      <vt:lpstr>Estimativas da mortalidade infantil</vt:lpstr>
      <vt:lpstr>Mortalidade na infância</vt:lpstr>
      <vt:lpstr>Tendências da mortalidade na infância</vt:lpstr>
      <vt:lpstr>Mortalidade na infância por sexo</vt:lpstr>
      <vt:lpstr>Mortalidade na infância por residência</vt:lpstr>
      <vt:lpstr>Mortalidade na infância por a escolaridade da mãe</vt:lpstr>
      <vt:lpstr>Mortalidade na infância por riqueza</vt:lpstr>
      <vt:lpstr>PowerPoint Presentation</vt:lpstr>
      <vt:lpstr>Mortalidade na infância por idade da mãe ao nascimento da criança</vt:lpstr>
      <vt:lpstr>Mortalidade na infância por ordem de nascimento </vt:lpstr>
      <vt:lpstr>Mortalidade na infância por interval do nascimento anterior</vt:lpstr>
      <vt:lpstr>Taxa de mortalidade perinatal</vt:lpstr>
      <vt:lpstr>Mortalidade perinatal</vt:lpstr>
      <vt:lpstr>PowerPoint Presentation</vt:lpstr>
      <vt:lpstr>Mortalidade adulta</vt:lpstr>
      <vt:lpstr>PowerPoint Presentation</vt:lpstr>
      <vt:lpstr>Mortalidade relacionada com a gravidez</vt:lpstr>
      <vt:lpstr>Razão de mortalidade maternal (RMM)</vt:lpstr>
      <vt:lpstr>Tendências da mortalidade relacionada com a gravidez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2024-04-10T18:52:32Z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2068a7a0-db68-4b42-8471-b2f8ad0a23d6</vt:lpwstr>
  </property>
</Properties>
</file>